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23"/>
  </p:notesMasterIdLst>
  <p:sldIdLst>
    <p:sldId id="291" r:id="rId4"/>
    <p:sldId id="279" r:id="rId5"/>
    <p:sldId id="257" r:id="rId6"/>
    <p:sldId id="302" r:id="rId7"/>
    <p:sldId id="304" r:id="rId8"/>
    <p:sldId id="305" r:id="rId9"/>
    <p:sldId id="306" r:id="rId10"/>
    <p:sldId id="293" r:id="rId11"/>
    <p:sldId id="303" r:id="rId12"/>
    <p:sldId id="307" r:id="rId13"/>
    <p:sldId id="308" r:id="rId14"/>
    <p:sldId id="310" r:id="rId15"/>
    <p:sldId id="292" r:id="rId16"/>
    <p:sldId id="260" r:id="rId17"/>
    <p:sldId id="300" r:id="rId18"/>
    <p:sldId id="309" r:id="rId19"/>
    <p:sldId id="311" r:id="rId20"/>
    <p:sldId id="301" r:id="rId21"/>
    <p:sldId id="31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8A9"/>
    <a:srgbClr val="84542D"/>
    <a:srgbClr val="F96B89"/>
    <a:srgbClr val="F5CD46"/>
    <a:srgbClr val="67BF58"/>
    <a:srgbClr val="79DCFF"/>
    <a:srgbClr val="FFCE45"/>
    <a:srgbClr val="EDF7E1"/>
    <a:srgbClr val="AB7AB2"/>
    <a:srgbClr val="F5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91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2FEFD-6B71-4877-9C1B-309D18866D80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10678-394C-4473-848D-325112C0C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05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10678-394C-4473-848D-325112C0C6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25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6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DC3F7-A627-C303-8840-3C89EF2BE2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F50C4-FF75-B760-B179-3C645DD797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AE130-45F6-A87C-9631-4033CCA2E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0A2F0-DF97-438C-95C2-0DD2B161A0C1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9BF7D-46FF-EB93-4887-2B566ECBB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9C1CA-DF62-B473-3875-CA921A68F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8D8D-2733-46D8-A81C-7EF963D03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68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996CD-9A02-4ADF-7724-49A6B6ED8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34A76C-AB4C-BF30-2BA3-D36429F55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4F767-8432-7796-66F3-1B893E2DC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0A2F0-DF97-438C-95C2-0DD2B161A0C1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E9BA7-12F9-DF0C-39C0-B7A56678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52DD5-5573-C750-EBBF-C7A964305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8D8D-2733-46D8-A81C-7EF963D03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72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B06A09-F123-BF0F-CF56-DC25AD5871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4E908F-F55A-EA53-D093-1127D7A087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02BED-BBC6-DA22-45C1-FD3DFF122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0A2F0-DF97-438C-95C2-0DD2B161A0C1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1AC80-A2CC-4B59-5425-FF83427A8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85073-8F81-72CD-37BB-159999670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8D8D-2733-46D8-A81C-7EF963D03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13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335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1B6C60DB-F16D-C372-5D93-506345E536F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3EECD6-F5EE-4D66-78FD-090B7191FB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3F49D3-AFA1-6502-1895-F7A51FE0C2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0F5147-5932-D0ED-9CE5-C95FD076BE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3A5172-5140-A3A9-D7A8-699A5291E3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5677274-58C7-6F62-6D59-62629301B9D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317F2B-322C-769E-5C54-CA694FF0EAB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C66654-1351-089A-295E-6F1BE18AA34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3D3029-30C5-4198-2B64-9256DFC9A16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733082" y="6189998"/>
            <a:ext cx="2188654" cy="8900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4BE8DD-7E91-96B4-E2F4-F56C711FE0B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05166" y="-521247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79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630" y="-50800"/>
            <a:ext cx="12207631" cy="6942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70934" y="287866"/>
            <a:ext cx="11751733" cy="65870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85D4D9-406D-BEFD-9C11-8FDA6BD1769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733082" y="6189998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8B7D88-5F2A-AF0B-9E56-76C0AFB89B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05166" y="-521247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27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34" y="162637"/>
            <a:ext cx="11896333" cy="6532729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84491" y="1502221"/>
            <a:ext cx="5739792" cy="22949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84491" y="1502221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6258838" y="1502221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0" name="矩形 19"/>
          <p:cNvSpPr/>
          <p:nvPr userDrawn="1"/>
        </p:nvSpPr>
        <p:spPr>
          <a:xfrm>
            <a:off x="6258837" y="1502221"/>
            <a:ext cx="5739792" cy="22949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861041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34" y="162637"/>
            <a:ext cx="11896333" cy="6532729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700803" y="1422229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3079730" y="1422229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700803" y="3778382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3079730" y="3778382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74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19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1870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795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F0F5D-44D9-B3ED-AFFE-428609FB2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3EDDD-2DEE-9915-FDFA-A15620E62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F811F-A90B-9695-CFEC-B8C95F04B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0A2F0-DF97-438C-95C2-0DD2B161A0C1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2216A-BC33-2FD1-399B-1D2DF38BB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A4B5E-1769-4BA7-2B8C-43705FAAB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8D8D-2733-46D8-A81C-7EF963D03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6778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502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205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080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8409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173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25830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54306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F21C4-011A-4E83-0E48-047BBD53E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D5E25F-3B16-3463-9BE5-B8A306869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F0B0F-CE08-08D6-B6C9-B5663A3A6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0A2F0-DF97-438C-95C2-0DD2B161A0C1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67BB6-591B-9736-18C5-B9253DB7A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597B3-B06E-5B5F-4DD8-448A6C2AC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8D8D-2733-46D8-A81C-7EF963D03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70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2597D-149E-40FE-69E3-F4556B0F1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944FC-9E5E-89BB-64C1-59ACFD4620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AEDDED-0A8F-A2DD-50C6-9E608C094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DC4581-8033-DE52-6E00-DD1244698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0A2F0-DF97-438C-95C2-0DD2B161A0C1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F93DB-475C-9BE6-DC6B-E1F91F04B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1C4DC-FD04-F96C-9D89-151625B25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8D8D-2733-46D8-A81C-7EF963D03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62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BB581-EBA6-44D7-140E-82E334F54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EAEAD-C547-D8C7-7071-E1ED778AE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6522CD-71B6-E66E-64F6-D454DB6E9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044FFA-51D1-CCAC-422B-947E4E767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5BEA4C-EA0E-D10F-8A48-20FC8E15AE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6D50D8-B4D3-6ECA-E27B-706576683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0A2F0-DF97-438C-95C2-0DD2B161A0C1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9E9B15-9567-C452-E2E5-952FC07EB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62732C-FB2E-3392-852F-DA42AF13C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8D8D-2733-46D8-A81C-7EF963D03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93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AAD57-EE49-8194-C0B6-94239FE81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81F20A-0BB5-C1A6-EBAE-484FBF5E0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0A2F0-DF97-438C-95C2-0DD2B161A0C1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187D6F-2967-16C8-307F-E727C608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2D1B3-8E41-E73B-073D-9D550B255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8D8D-2733-46D8-A81C-7EF963D03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76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47F366-145E-F178-4001-FEF16C8F9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0A2F0-DF97-438C-95C2-0DD2B161A0C1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103A31-CF7C-6704-2B0E-A54F2054C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F5B8B-195E-C886-946C-A245792DB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8D8D-2733-46D8-A81C-7EF963D03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25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8FEFE-F26A-DFEB-0980-2302DC6A9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BB8DF-3B87-4094-7A43-806A40D8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2CD825-8A32-305C-5DE0-C227EC3B2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EF620B-70F0-D92A-CE93-D9BFB212A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0A2F0-DF97-438C-95C2-0DD2B161A0C1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B61D6-4C92-28FA-A81E-352BEC1BF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743473-C1A9-7C51-3DB3-DF7383424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8D8D-2733-46D8-A81C-7EF963D03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68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28108-5988-A7E1-7997-B01C2E9D8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9B4B29-F826-260B-84DD-3A8ECC6D0A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FCB189-B9A0-224F-2237-29BC552B2D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B86B8-F5FF-51FB-D524-AD456C649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0A2F0-DF97-438C-95C2-0DD2B161A0C1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C3FEA9-9822-9C5C-371E-F9FBB4A3C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394970-7971-9392-D85D-D6BD84FAF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8D8D-2733-46D8-A81C-7EF963D03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57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47C9F1-A993-EFB7-687D-F71641036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EAE071-0DFC-6351-12FF-CF9494B7C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A5C79-73A8-4BD3-F890-95EA5E01C0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0A2F0-DF97-438C-95C2-0DD2B161A0C1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2C68B-70DD-0DB1-13A0-CE81AC58F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C76FB-236B-04D6-AB57-DE8DD54E01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58D8D-2733-46D8-A81C-7EF963D030A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B56F3FF3-7EBA-DE39-8F9C-DC84FA5D0EA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1893450-B255-EF83-5B18-74987093CBC4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7AF2FB-C164-E13E-08F0-2C9D30FC79B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267815-CB06-C8DF-2EB3-E8F6C15661F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93C75A-027C-ADCE-03F2-69D56879C04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ECC977-9D0A-D7B6-E680-F58CBF25C9F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44FBBC6-C9FD-C43B-BE82-1838329AA19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FEC0A33-74E6-4974-24CD-83C97F46E54C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84867A-81A7-9A2A-ACBE-D6E3C14CF0A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F93A41-DB0E-31E9-0370-BC004B95454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4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3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9619716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EAC25-7CC4-4C8D-6086-C728B3C76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28" y="1222830"/>
            <a:ext cx="6895174" cy="21215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7F9E92-FE6B-1BA3-4FB7-9ECDDC1B9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831" y="2098966"/>
            <a:ext cx="5512879" cy="2490911"/>
          </a:xfrm>
          <a:prstGeom prst="rect">
            <a:avLst/>
          </a:prstGeom>
        </p:spPr>
      </p:pic>
      <p:pic>
        <p:nvPicPr>
          <p:cNvPr id="660" name="Picture 659">
            <a:extLst>
              <a:ext uri="{FF2B5EF4-FFF2-40B4-BE49-F238E27FC236}">
                <a16:creationId xmlns:a16="http://schemas.microsoft.com/office/drawing/2014/main" id="{0F63CF30-1503-3C4D-CED3-BEAB55909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677" y="3004856"/>
            <a:ext cx="11119539" cy="3954326"/>
          </a:xfrm>
          <a:prstGeom prst="rect">
            <a:avLst/>
          </a:prstGeom>
        </p:spPr>
      </p:pic>
      <p:pic>
        <p:nvPicPr>
          <p:cNvPr id="1719" name="Picture 1718">
            <a:extLst>
              <a:ext uri="{FF2B5EF4-FFF2-40B4-BE49-F238E27FC236}">
                <a16:creationId xmlns:a16="http://schemas.microsoft.com/office/drawing/2014/main" id="{BB2847D9-B6F1-9394-17E2-1DB188D174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7813" y="174266"/>
            <a:ext cx="3176291" cy="15850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105E50-8CFC-6795-0906-4C9153348E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4694" y="2950506"/>
            <a:ext cx="927262" cy="112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4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30F7AFC-069A-4855-62A2-B0788B97FC51}"/>
              </a:ext>
            </a:extLst>
          </p:cNvPr>
          <p:cNvGrpSpPr/>
          <p:nvPr/>
        </p:nvGrpSpPr>
        <p:grpSpPr>
          <a:xfrm>
            <a:off x="8084776" y="466905"/>
            <a:ext cx="1534885" cy="1534885"/>
            <a:chOff x="8289057" y="690642"/>
            <a:chExt cx="1534885" cy="1534885"/>
          </a:xfrm>
        </p:grpSpPr>
        <p:sp>
          <p:nvSpPr>
            <p:cNvPr id="3" name="椭圆 61">
              <a:extLst>
                <a:ext uri="{FF2B5EF4-FFF2-40B4-BE49-F238E27FC236}">
                  <a16:creationId xmlns:a16="http://schemas.microsoft.com/office/drawing/2014/main" id="{937360D4-A36A-1D4E-19CC-5E97DB2C2275}"/>
                </a:ext>
              </a:extLst>
            </p:cNvPr>
            <p:cNvSpPr/>
            <p:nvPr/>
          </p:nvSpPr>
          <p:spPr>
            <a:xfrm>
              <a:off x="8289057" y="690642"/>
              <a:ext cx="1534885" cy="153488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Calibri Light"/>
                <a:ea typeface="微软雅黑"/>
              </a:endParaRPr>
            </a:p>
          </p:txBody>
        </p:sp>
        <p:grpSp>
          <p:nvGrpSpPr>
            <p:cNvPr id="4" name="Group 38">
              <a:extLst>
                <a:ext uri="{FF2B5EF4-FFF2-40B4-BE49-F238E27FC236}">
                  <a16:creationId xmlns:a16="http://schemas.microsoft.com/office/drawing/2014/main" id="{F8775CCB-362E-1F59-03A5-868680F31E5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645706" y="942540"/>
              <a:ext cx="799678" cy="1031091"/>
              <a:chOff x="1643" y="2607"/>
              <a:chExt cx="584" cy="753"/>
            </a:xfrm>
            <a:solidFill>
              <a:schemeClr val="bg1"/>
            </a:solidFill>
          </p:grpSpPr>
          <p:sp>
            <p:nvSpPr>
              <p:cNvPr id="5" name="Freeform 39">
                <a:extLst>
                  <a:ext uri="{FF2B5EF4-FFF2-40B4-BE49-F238E27FC236}">
                    <a16:creationId xmlns:a16="http://schemas.microsoft.com/office/drawing/2014/main" id="{21DB8B5C-D1C4-7BF8-12B1-FDBA471253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43" y="2607"/>
                <a:ext cx="584" cy="753"/>
              </a:xfrm>
              <a:custGeom>
                <a:avLst/>
                <a:gdLst>
                  <a:gd name="T0" fmla="*/ 627 w 639"/>
                  <a:gd name="T1" fmla="*/ 707 h 730"/>
                  <a:gd name="T2" fmla="*/ 615 w 639"/>
                  <a:gd name="T3" fmla="*/ 707 h 730"/>
                  <a:gd name="T4" fmla="*/ 615 w 639"/>
                  <a:gd name="T5" fmla="*/ 615 h 730"/>
                  <a:gd name="T6" fmla="*/ 638 w 639"/>
                  <a:gd name="T7" fmla="*/ 593 h 730"/>
                  <a:gd name="T8" fmla="*/ 638 w 639"/>
                  <a:gd name="T9" fmla="*/ 46 h 730"/>
                  <a:gd name="T10" fmla="*/ 593 w 639"/>
                  <a:gd name="T11" fmla="*/ 0 h 730"/>
                  <a:gd name="T12" fmla="*/ 45 w 639"/>
                  <a:gd name="T13" fmla="*/ 0 h 730"/>
                  <a:gd name="T14" fmla="*/ 0 w 639"/>
                  <a:gd name="T15" fmla="*/ 46 h 730"/>
                  <a:gd name="T16" fmla="*/ 0 w 639"/>
                  <a:gd name="T17" fmla="*/ 661 h 730"/>
                  <a:gd name="T18" fmla="*/ 68 w 639"/>
                  <a:gd name="T19" fmla="*/ 730 h 730"/>
                  <a:gd name="T20" fmla="*/ 627 w 639"/>
                  <a:gd name="T21" fmla="*/ 730 h 730"/>
                  <a:gd name="T22" fmla="*/ 639 w 639"/>
                  <a:gd name="T23" fmla="*/ 718 h 730"/>
                  <a:gd name="T24" fmla="*/ 627 w 639"/>
                  <a:gd name="T25" fmla="*/ 707 h 730"/>
                  <a:gd name="T26" fmla="*/ 33 w 639"/>
                  <a:gd name="T27" fmla="*/ 56 h 730"/>
                  <a:gd name="T28" fmla="*/ 33 w 639"/>
                  <a:gd name="T29" fmla="*/ 56 h 730"/>
                  <a:gd name="T30" fmla="*/ 56 w 639"/>
                  <a:gd name="T31" fmla="*/ 33 h 730"/>
                  <a:gd name="T32" fmla="*/ 91 w 639"/>
                  <a:gd name="T33" fmla="*/ 33 h 730"/>
                  <a:gd name="T34" fmla="*/ 91 w 639"/>
                  <a:gd name="T35" fmla="*/ 582 h 730"/>
                  <a:gd name="T36" fmla="*/ 68 w 639"/>
                  <a:gd name="T37" fmla="*/ 582 h 730"/>
                  <a:gd name="T38" fmla="*/ 33 w 639"/>
                  <a:gd name="T39" fmla="*/ 592 h 730"/>
                  <a:gd name="T40" fmla="*/ 33 w 639"/>
                  <a:gd name="T41" fmla="*/ 56 h 730"/>
                  <a:gd name="T42" fmla="*/ 582 w 639"/>
                  <a:gd name="T43" fmla="*/ 697 h 730"/>
                  <a:gd name="T44" fmla="*/ 68 w 639"/>
                  <a:gd name="T45" fmla="*/ 697 h 730"/>
                  <a:gd name="T46" fmla="*/ 31 w 639"/>
                  <a:gd name="T47" fmla="*/ 656 h 730"/>
                  <a:gd name="T48" fmla="*/ 68 w 639"/>
                  <a:gd name="T49" fmla="*/ 616 h 730"/>
                  <a:gd name="T50" fmla="*/ 582 w 639"/>
                  <a:gd name="T51" fmla="*/ 616 h 730"/>
                  <a:gd name="T52" fmla="*/ 582 w 639"/>
                  <a:gd name="T53" fmla="*/ 697 h 730"/>
                  <a:gd name="T54" fmla="*/ 605 w 639"/>
                  <a:gd name="T55" fmla="*/ 582 h 730"/>
                  <a:gd name="T56" fmla="*/ 125 w 639"/>
                  <a:gd name="T57" fmla="*/ 582 h 730"/>
                  <a:gd name="T58" fmla="*/ 125 w 639"/>
                  <a:gd name="T59" fmla="*/ 33 h 730"/>
                  <a:gd name="T60" fmla="*/ 582 w 639"/>
                  <a:gd name="T61" fmla="*/ 33 h 730"/>
                  <a:gd name="T62" fmla="*/ 605 w 639"/>
                  <a:gd name="T63" fmla="*/ 56 h 730"/>
                  <a:gd name="T64" fmla="*/ 605 w 639"/>
                  <a:gd name="T65" fmla="*/ 582 h 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39" h="730">
                    <a:moveTo>
                      <a:pt x="627" y="707"/>
                    </a:moveTo>
                    <a:cubicBezTo>
                      <a:pt x="615" y="707"/>
                      <a:pt x="615" y="707"/>
                      <a:pt x="615" y="707"/>
                    </a:cubicBezTo>
                    <a:cubicBezTo>
                      <a:pt x="615" y="615"/>
                      <a:pt x="615" y="615"/>
                      <a:pt x="615" y="615"/>
                    </a:cubicBezTo>
                    <a:cubicBezTo>
                      <a:pt x="628" y="616"/>
                      <a:pt x="638" y="605"/>
                      <a:pt x="638" y="593"/>
                    </a:cubicBezTo>
                    <a:cubicBezTo>
                      <a:pt x="638" y="46"/>
                      <a:pt x="638" y="46"/>
                      <a:pt x="638" y="46"/>
                    </a:cubicBezTo>
                    <a:cubicBezTo>
                      <a:pt x="638" y="21"/>
                      <a:pt x="618" y="0"/>
                      <a:pt x="593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1"/>
                      <a:pt x="0" y="46"/>
                    </a:cubicBezTo>
                    <a:cubicBezTo>
                      <a:pt x="0" y="661"/>
                      <a:pt x="0" y="661"/>
                      <a:pt x="0" y="661"/>
                    </a:cubicBezTo>
                    <a:cubicBezTo>
                      <a:pt x="0" y="699"/>
                      <a:pt x="31" y="730"/>
                      <a:pt x="68" y="730"/>
                    </a:cubicBezTo>
                    <a:cubicBezTo>
                      <a:pt x="627" y="730"/>
                      <a:pt x="627" y="730"/>
                      <a:pt x="627" y="730"/>
                    </a:cubicBezTo>
                    <a:cubicBezTo>
                      <a:pt x="633" y="730"/>
                      <a:pt x="639" y="725"/>
                      <a:pt x="639" y="718"/>
                    </a:cubicBezTo>
                    <a:cubicBezTo>
                      <a:pt x="639" y="712"/>
                      <a:pt x="633" y="707"/>
                      <a:pt x="627" y="707"/>
                    </a:cubicBezTo>
                    <a:close/>
                    <a:moveTo>
                      <a:pt x="33" y="56"/>
                    </a:moveTo>
                    <a:cubicBezTo>
                      <a:pt x="33" y="56"/>
                      <a:pt x="33" y="56"/>
                      <a:pt x="33" y="56"/>
                    </a:cubicBezTo>
                    <a:cubicBezTo>
                      <a:pt x="33" y="44"/>
                      <a:pt x="44" y="33"/>
                      <a:pt x="56" y="33"/>
                    </a:cubicBezTo>
                    <a:cubicBezTo>
                      <a:pt x="91" y="33"/>
                      <a:pt x="91" y="33"/>
                      <a:pt x="91" y="33"/>
                    </a:cubicBezTo>
                    <a:cubicBezTo>
                      <a:pt x="91" y="582"/>
                      <a:pt x="91" y="582"/>
                      <a:pt x="91" y="582"/>
                    </a:cubicBezTo>
                    <a:cubicBezTo>
                      <a:pt x="68" y="582"/>
                      <a:pt x="68" y="582"/>
                      <a:pt x="68" y="582"/>
                    </a:cubicBezTo>
                    <a:cubicBezTo>
                      <a:pt x="51" y="582"/>
                      <a:pt x="47" y="582"/>
                      <a:pt x="33" y="592"/>
                    </a:cubicBezTo>
                    <a:lnTo>
                      <a:pt x="33" y="56"/>
                    </a:lnTo>
                    <a:close/>
                    <a:moveTo>
                      <a:pt x="582" y="697"/>
                    </a:moveTo>
                    <a:cubicBezTo>
                      <a:pt x="68" y="697"/>
                      <a:pt x="68" y="697"/>
                      <a:pt x="68" y="697"/>
                    </a:cubicBezTo>
                    <a:cubicBezTo>
                      <a:pt x="43" y="697"/>
                      <a:pt x="31" y="681"/>
                      <a:pt x="31" y="656"/>
                    </a:cubicBezTo>
                    <a:cubicBezTo>
                      <a:pt x="31" y="631"/>
                      <a:pt x="43" y="616"/>
                      <a:pt x="68" y="616"/>
                    </a:cubicBezTo>
                    <a:cubicBezTo>
                      <a:pt x="582" y="616"/>
                      <a:pt x="582" y="616"/>
                      <a:pt x="582" y="616"/>
                    </a:cubicBezTo>
                    <a:lnTo>
                      <a:pt x="582" y="697"/>
                    </a:lnTo>
                    <a:close/>
                    <a:moveTo>
                      <a:pt x="605" y="582"/>
                    </a:moveTo>
                    <a:cubicBezTo>
                      <a:pt x="125" y="582"/>
                      <a:pt x="125" y="582"/>
                      <a:pt x="125" y="582"/>
                    </a:cubicBezTo>
                    <a:cubicBezTo>
                      <a:pt x="125" y="33"/>
                      <a:pt x="125" y="33"/>
                      <a:pt x="125" y="33"/>
                    </a:cubicBezTo>
                    <a:cubicBezTo>
                      <a:pt x="582" y="33"/>
                      <a:pt x="582" y="33"/>
                      <a:pt x="582" y="33"/>
                    </a:cubicBezTo>
                    <a:cubicBezTo>
                      <a:pt x="595" y="33"/>
                      <a:pt x="605" y="44"/>
                      <a:pt x="605" y="56"/>
                    </a:cubicBezTo>
                    <a:lnTo>
                      <a:pt x="605" y="5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" name="Freeform 40">
                <a:extLst>
                  <a:ext uri="{FF2B5EF4-FFF2-40B4-BE49-F238E27FC236}">
                    <a16:creationId xmlns:a16="http://schemas.microsoft.com/office/drawing/2014/main" id="{EA46C49D-5745-E42A-A8E7-368908352C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8" y="2775"/>
                <a:ext cx="139" cy="15"/>
              </a:xfrm>
              <a:custGeom>
                <a:avLst/>
                <a:gdLst>
                  <a:gd name="T0" fmla="*/ 228 w 240"/>
                  <a:gd name="T1" fmla="*/ 0 h 25"/>
                  <a:gd name="T2" fmla="*/ 12 w 240"/>
                  <a:gd name="T3" fmla="*/ 0 h 25"/>
                  <a:gd name="T4" fmla="*/ 0 w 240"/>
                  <a:gd name="T5" fmla="*/ 12 h 25"/>
                  <a:gd name="T6" fmla="*/ 12 w 240"/>
                  <a:gd name="T7" fmla="*/ 25 h 25"/>
                  <a:gd name="T8" fmla="*/ 228 w 240"/>
                  <a:gd name="T9" fmla="*/ 25 h 25"/>
                  <a:gd name="T10" fmla="*/ 240 w 240"/>
                  <a:gd name="T11" fmla="*/ 12 h 25"/>
                  <a:gd name="T12" fmla="*/ 228 w 240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0" h="25">
                    <a:moveTo>
                      <a:pt x="22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0"/>
                      <a:pt x="5" y="25"/>
                      <a:pt x="12" y="25"/>
                    </a:cubicBezTo>
                    <a:cubicBezTo>
                      <a:pt x="228" y="25"/>
                      <a:pt x="228" y="25"/>
                      <a:pt x="228" y="25"/>
                    </a:cubicBezTo>
                    <a:cubicBezTo>
                      <a:pt x="234" y="25"/>
                      <a:pt x="240" y="20"/>
                      <a:pt x="240" y="12"/>
                    </a:cubicBezTo>
                    <a:cubicBezTo>
                      <a:pt x="240" y="5"/>
                      <a:pt x="234" y="0"/>
                      <a:pt x="2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" name="Freeform 41">
                <a:extLst>
                  <a:ext uri="{FF2B5EF4-FFF2-40B4-BE49-F238E27FC236}">
                    <a16:creationId xmlns:a16="http://schemas.microsoft.com/office/drawing/2014/main" id="{02CC64A2-A7F2-7159-43A6-582E5FE976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8" y="2735"/>
                <a:ext cx="185" cy="15"/>
              </a:xfrm>
              <a:custGeom>
                <a:avLst/>
                <a:gdLst>
                  <a:gd name="T0" fmla="*/ 308 w 320"/>
                  <a:gd name="T1" fmla="*/ 0 h 26"/>
                  <a:gd name="T2" fmla="*/ 12 w 320"/>
                  <a:gd name="T3" fmla="*/ 0 h 26"/>
                  <a:gd name="T4" fmla="*/ 0 w 320"/>
                  <a:gd name="T5" fmla="*/ 13 h 26"/>
                  <a:gd name="T6" fmla="*/ 12 w 320"/>
                  <a:gd name="T7" fmla="*/ 26 h 26"/>
                  <a:gd name="T8" fmla="*/ 308 w 320"/>
                  <a:gd name="T9" fmla="*/ 26 h 26"/>
                  <a:gd name="T10" fmla="*/ 320 w 320"/>
                  <a:gd name="T11" fmla="*/ 13 h 26"/>
                  <a:gd name="T12" fmla="*/ 308 w 320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0" h="26">
                    <a:moveTo>
                      <a:pt x="30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3"/>
                    </a:cubicBezTo>
                    <a:cubicBezTo>
                      <a:pt x="0" y="20"/>
                      <a:pt x="5" y="26"/>
                      <a:pt x="12" y="26"/>
                    </a:cubicBezTo>
                    <a:cubicBezTo>
                      <a:pt x="308" y="26"/>
                      <a:pt x="308" y="26"/>
                      <a:pt x="308" y="26"/>
                    </a:cubicBezTo>
                    <a:cubicBezTo>
                      <a:pt x="314" y="26"/>
                      <a:pt x="320" y="20"/>
                      <a:pt x="320" y="13"/>
                    </a:cubicBezTo>
                    <a:cubicBezTo>
                      <a:pt x="320" y="6"/>
                      <a:pt x="314" y="0"/>
                      <a:pt x="30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" name="Freeform 42">
                <a:extLst>
                  <a:ext uri="{FF2B5EF4-FFF2-40B4-BE49-F238E27FC236}">
                    <a16:creationId xmlns:a16="http://schemas.microsoft.com/office/drawing/2014/main" id="{FBB3CB5C-D42C-A7D7-D22F-4EC3385965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8" y="2696"/>
                <a:ext cx="93" cy="14"/>
              </a:xfrm>
              <a:custGeom>
                <a:avLst/>
                <a:gdLst>
                  <a:gd name="T0" fmla="*/ 12 w 160"/>
                  <a:gd name="T1" fmla="*/ 25 h 25"/>
                  <a:gd name="T2" fmla="*/ 148 w 160"/>
                  <a:gd name="T3" fmla="*/ 25 h 25"/>
                  <a:gd name="T4" fmla="*/ 160 w 160"/>
                  <a:gd name="T5" fmla="*/ 13 h 25"/>
                  <a:gd name="T6" fmla="*/ 148 w 160"/>
                  <a:gd name="T7" fmla="*/ 0 h 25"/>
                  <a:gd name="T8" fmla="*/ 12 w 160"/>
                  <a:gd name="T9" fmla="*/ 0 h 25"/>
                  <a:gd name="T10" fmla="*/ 0 w 160"/>
                  <a:gd name="T11" fmla="*/ 13 h 25"/>
                  <a:gd name="T12" fmla="*/ 12 w 160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0" h="25">
                    <a:moveTo>
                      <a:pt x="12" y="25"/>
                    </a:moveTo>
                    <a:cubicBezTo>
                      <a:pt x="148" y="25"/>
                      <a:pt x="148" y="25"/>
                      <a:pt x="148" y="25"/>
                    </a:cubicBezTo>
                    <a:cubicBezTo>
                      <a:pt x="155" y="25"/>
                      <a:pt x="160" y="19"/>
                      <a:pt x="160" y="13"/>
                    </a:cubicBezTo>
                    <a:cubicBezTo>
                      <a:pt x="160" y="6"/>
                      <a:pt x="155" y="0"/>
                      <a:pt x="148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3"/>
                    </a:cubicBezTo>
                    <a:cubicBezTo>
                      <a:pt x="0" y="19"/>
                      <a:pt x="5" y="25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BA4422F-A659-BD0D-A8B9-CAB95EAFBDF9}"/>
              </a:ext>
            </a:extLst>
          </p:cNvPr>
          <p:cNvSpPr txBox="1"/>
          <p:nvPr/>
        </p:nvSpPr>
        <p:spPr>
          <a:xfrm>
            <a:off x="1307498" y="1827483"/>
            <a:ext cx="7418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Trang </a:t>
            </a:r>
            <a:r>
              <a:rPr lang="en-US" sz="3600" b="1" dirty="0" err="1">
                <a:latin typeface="Cambria" panose="02040503050406030204" pitchFamily="18" charset="0"/>
              </a:rPr>
              <a:t>trí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bìa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trang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đầu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tiên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Sổ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nhắc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F955536-2090-B1BB-FFDD-E5A64BF97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837" y="3208155"/>
            <a:ext cx="10205589" cy="31884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32B1DE5-2FE5-5EC6-A490-CEDF8DE34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748" y="624481"/>
            <a:ext cx="5595804" cy="112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7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10FBF17-6314-79E9-D75A-F337AC249CD9}"/>
              </a:ext>
            </a:extLst>
          </p:cNvPr>
          <p:cNvGrpSpPr/>
          <p:nvPr/>
        </p:nvGrpSpPr>
        <p:grpSpPr>
          <a:xfrm>
            <a:off x="1906621" y="2104829"/>
            <a:ext cx="8080845" cy="3433606"/>
            <a:chOff x="2045574" y="2200837"/>
            <a:chExt cx="8168469" cy="3499572"/>
          </a:xfrm>
        </p:grpSpPr>
        <p:grpSp>
          <p:nvGrpSpPr>
            <p:cNvPr id="3" name="组合 26">
              <a:extLst>
                <a:ext uri="{FF2B5EF4-FFF2-40B4-BE49-F238E27FC236}">
                  <a16:creationId xmlns:a16="http://schemas.microsoft.com/office/drawing/2014/main" id="{3F10D226-8ACE-1469-D8C1-6DD86A7C5DB1}"/>
                </a:ext>
              </a:extLst>
            </p:cNvPr>
            <p:cNvGrpSpPr/>
            <p:nvPr/>
          </p:nvGrpSpPr>
          <p:grpSpPr>
            <a:xfrm>
              <a:off x="2045574" y="2200837"/>
              <a:ext cx="8168469" cy="3499572"/>
              <a:chOff x="-7927330" y="-4954585"/>
              <a:chExt cx="9902260" cy="5268685"/>
            </a:xfrm>
          </p:grpSpPr>
          <p:sp>
            <p:nvSpPr>
              <p:cNvPr id="5" name="任意多边形 43">
                <a:extLst>
                  <a:ext uri="{FF2B5EF4-FFF2-40B4-BE49-F238E27FC236}">
                    <a16:creationId xmlns:a16="http://schemas.microsoft.com/office/drawing/2014/main" id="{8ADE9C5C-9BA7-9071-455B-8B70331BC921}"/>
                  </a:ext>
                </a:extLst>
              </p:cNvPr>
              <p:cNvSpPr/>
              <p:nvPr/>
            </p:nvSpPr>
            <p:spPr>
              <a:xfrm>
                <a:off x="-7927330" y="-4954585"/>
                <a:ext cx="9902260" cy="526868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gradFill>
                <a:gsLst>
                  <a:gs pos="84000">
                    <a:srgbClr val="F96B89"/>
                  </a:gs>
                  <a:gs pos="38500">
                    <a:srgbClr val="FFCE45"/>
                  </a:gs>
                  <a:gs pos="17000">
                    <a:srgbClr val="F96B89"/>
                  </a:gs>
                  <a:gs pos="71000">
                    <a:srgbClr val="FFCE45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" name="任意多边形 44">
                <a:extLst>
                  <a:ext uri="{FF2B5EF4-FFF2-40B4-BE49-F238E27FC236}">
                    <a16:creationId xmlns:a16="http://schemas.microsoft.com/office/drawing/2014/main" id="{BB6A3546-306A-3680-C402-08C5048AE085}"/>
                  </a:ext>
                </a:extLst>
              </p:cNvPr>
              <p:cNvSpPr/>
              <p:nvPr/>
            </p:nvSpPr>
            <p:spPr>
              <a:xfrm>
                <a:off x="-7593127" y="-4669496"/>
                <a:ext cx="9233127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任意多边形 45">
                <a:extLst>
                  <a:ext uri="{FF2B5EF4-FFF2-40B4-BE49-F238E27FC236}">
                    <a16:creationId xmlns:a16="http://schemas.microsoft.com/office/drawing/2014/main" id="{C3D93915-FE1B-9525-8539-957825318E0A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2964BB-A981-DA9A-1C72-53DCF1044111}"/>
                </a:ext>
              </a:extLst>
            </p:cNvPr>
            <p:cNvSpPr txBox="1"/>
            <p:nvPr/>
          </p:nvSpPr>
          <p:spPr>
            <a:xfrm>
              <a:off x="2543508" y="2924824"/>
              <a:ext cx="7106865" cy="1788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Cuốn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sổ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tự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tay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chúng</a:t>
              </a:r>
              <a:r>
                <a:rPr lang="en-US" sz="3600" b="1" dirty="0">
                  <a:latin typeface="Cambria" panose="02040503050406030204" pitchFamily="18" charset="0"/>
                </a:rPr>
                <a:t> ta </a:t>
              </a:r>
              <a:r>
                <a:rPr lang="en-US" sz="3600" b="1" dirty="0" err="1">
                  <a:latin typeface="Cambria" panose="02040503050406030204" pitchFamily="18" charset="0"/>
                </a:rPr>
                <a:t>làm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sẽ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“</a:t>
              </a:r>
              <a:r>
                <a:rPr lang="en-US" sz="3600" b="1" dirty="0" err="1">
                  <a:latin typeface="Cambria" panose="02040503050406030204" pitchFamily="18" charset="0"/>
                </a:rPr>
                <a:t>người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bạn</a:t>
              </a:r>
              <a:r>
                <a:rPr lang="en-US" sz="3600" b="1" dirty="0">
                  <a:latin typeface="Cambria" panose="02040503050406030204" pitchFamily="18" charset="0"/>
                </a:rPr>
                <a:t>” </a:t>
              </a:r>
              <a:r>
                <a:rPr lang="en-US" sz="3600" b="1" dirty="0" err="1">
                  <a:latin typeface="Cambria" panose="02040503050406030204" pitchFamily="18" charset="0"/>
                </a:rPr>
                <a:t>luôn</a:t>
              </a:r>
              <a:r>
                <a:rPr lang="en-US" sz="3600" b="1" dirty="0">
                  <a:latin typeface="Cambria" panose="02040503050406030204" pitchFamily="18" charset="0"/>
                </a:rPr>
                <a:t> ở </a:t>
              </a:r>
              <a:r>
                <a:rPr lang="en-US" sz="3600" b="1" dirty="0" err="1">
                  <a:latin typeface="Cambria" panose="02040503050406030204" pitchFamily="18" charset="0"/>
                </a:rPr>
                <a:t>bên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</a:p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nhắc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việc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cho</a:t>
              </a:r>
              <a:r>
                <a:rPr lang="en-US" sz="3600" b="1" dirty="0">
                  <a:latin typeface="Cambria" panose="02040503050406030204" pitchFamily="18" charset="0"/>
                </a:rPr>
                <a:t> ta.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7CEF0BB-995A-7CCD-C4E4-DDDCA34D3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490" y="500497"/>
            <a:ext cx="5859020" cy="160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0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04">
            <a:extLst>
              <a:ext uri="{FF2B5EF4-FFF2-40B4-BE49-F238E27FC236}">
                <a16:creationId xmlns:a16="http://schemas.microsoft.com/office/drawing/2014/main" id="{E8F8C771-6B0B-25D8-611C-A8CDFB6727B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007290" y="1288780"/>
            <a:ext cx="4120235" cy="5569220"/>
            <a:chOff x="3323" y="1923"/>
            <a:chExt cx="931" cy="1334"/>
          </a:xfrm>
        </p:grpSpPr>
        <p:grpSp>
          <p:nvGrpSpPr>
            <p:cNvPr id="5" name="Group 805">
              <a:extLst>
                <a:ext uri="{FF2B5EF4-FFF2-40B4-BE49-F238E27FC236}">
                  <a16:creationId xmlns:a16="http://schemas.microsoft.com/office/drawing/2014/main" id="{3CAAE5EA-B76B-46FF-8F90-95410B4EE6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27" y="2519"/>
              <a:ext cx="888" cy="734"/>
              <a:chOff x="3327" y="2519"/>
              <a:chExt cx="888" cy="734"/>
            </a:xfrm>
          </p:grpSpPr>
          <p:sp>
            <p:nvSpPr>
              <p:cNvPr id="862" name="Freeform 605">
                <a:extLst>
                  <a:ext uri="{FF2B5EF4-FFF2-40B4-BE49-F238E27FC236}">
                    <a16:creationId xmlns:a16="http://schemas.microsoft.com/office/drawing/2014/main" id="{3D7B68E8-F321-8B22-05E9-3C675D768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7" y="2519"/>
                <a:ext cx="888" cy="733"/>
              </a:xfrm>
              <a:custGeom>
                <a:avLst/>
                <a:gdLst>
                  <a:gd name="T0" fmla="*/ 66 w 1030"/>
                  <a:gd name="T1" fmla="*/ 180 h 850"/>
                  <a:gd name="T2" fmla="*/ 32 w 1030"/>
                  <a:gd name="T3" fmla="*/ 316 h 850"/>
                  <a:gd name="T4" fmla="*/ 27 w 1030"/>
                  <a:gd name="T5" fmla="*/ 562 h 850"/>
                  <a:gd name="T6" fmla="*/ 87 w 1030"/>
                  <a:gd name="T7" fmla="*/ 609 h 850"/>
                  <a:gd name="T8" fmla="*/ 74 w 1030"/>
                  <a:gd name="T9" fmla="*/ 848 h 850"/>
                  <a:gd name="T10" fmla="*/ 215 w 1030"/>
                  <a:gd name="T11" fmla="*/ 849 h 850"/>
                  <a:gd name="T12" fmla="*/ 425 w 1030"/>
                  <a:gd name="T13" fmla="*/ 843 h 850"/>
                  <a:gd name="T14" fmla="*/ 829 w 1030"/>
                  <a:gd name="T15" fmla="*/ 846 h 850"/>
                  <a:gd name="T16" fmla="*/ 911 w 1030"/>
                  <a:gd name="T17" fmla="*/ 849 h 850"/>
                  <a:gd name="T18" fmla="*/ 992 w 1030"/>
                  <a:gd name="T19" fmla="*/ 846 h 850"/>
                  <a:gd name="T20" fmla="*/ 984 w 1030"/>
                  <a:gd name="T21" fmla="*/ 725 h 850"/>
                  <a:gd name="T22" fmla="*/ 979 w 1030"/>
                  <a:gd name="T23" fmla="*/ 597 h 850"/>
                  <a:gd name="T24" fmla="*/ 1013 w 1030"/>
                  <a:gd name="T25" fmla="*/ 549 h 850"/>
                  <a:gd name="T26" fmla="*/ 1025 w 1030"/>
                  <a:gd name="T27" fmla="*/ 426 h 850"/>
                  <a:gd name="T28" fmla="*/ 1023 w 1030"/>
                  <a:gd name="T29" fmla="*/ 298 h 850"/>
                  <a:gd name="T30" fmla="*/ 1006 w 1030"/>
                  <a:gd name="T31" fmla="*/ 180 h 850"/>
                  <a:gd name="T32" fmla="*/ 1003 w 1030"/>
                  <a:gd name="T33" fmla="*/ 128 h 850"/>
                  <a:gd name="T34" fmla="*/ 1018 w 1030"/>
                  <a:gd name="T35" fmla="*/ 221 h 850"/>
                  <a:gd name="T36" fmla="*/ 1008 w 1030"/>
                  <a:gd name="T37" fmla="*/ 94 h 850"/>
                  <a:gd name="T38" fmla="*/ 993 w 1030"/>
                  <a:gd name="T39" fmla="*/ 32 h 850"/>
                  <a:gd name="T40" fmla="*/ 931 w 1030"/>
                  <a:gd name="T41" fmla="*/ 14 h 850"/>
                  <a:gd name="T42" fmla="*/ 535 w 1030"/>
                  <a:gd name="T43" fmla="*/ 32 h 850"/>
                  <a:gd name="T44" fmla="*/ 299 w 1030"/>
                  <a:gd name="T45" fmla="*/ 27 h 850"/>
                  <a:gd name="T46" fmla="*/ 193 w 1030"/>
                  <a:gd name="T47" fmla="*/ 20 h 850"/>
                  <a:gd name="T48" fmla="*/ 122 w 1030"/>
                  <a:gd name="T49" fmla="*/ 17 h 850"/>
                  <a:gd name="T50" fmla="*/ 93 w 1030"/>
                  <a:gd name="T51" fmla="*/ 81 h 850"/>
                  <a:gd name="T52" fmla="*/ 66 w 1030"/>
                  <a:gd name="T53" fmla="*/ 18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30" h="850">
                    <a:moveTo>
                      <a:pt x="66" y="180"/>
                    </a:moveTo>
                    <a:cubicBezTo>
                      <a:pt x="52" y="225"/>
                      <a:pt x="41" y="271"/>
                      <a:pt x="32" y="316"/>
                    </a:cubicBezTo>
                    <a:cubicBezTo>
                      <a:pt x="17" y="395"/>
                      <a:pt x="0" y="484"/>
                      <a:pt x="27" y="562"/>
                    </a:cubicBezTo>
                    <a:cubicBezTo>
                      <a:pt x="35" y="584"/>
                      <a:pt x="59" y="618"/>
                      <a:pt x="87" y="609"/>
                    </a:cubicBezTo>
                    <a:cubicBezTo>
                      <a:pt x="85" y="690"/>
                      <a:pt x="95" y="769"/>
                      <a:pt x="74" y="848"/>
                    </a:cubicBezTo>
                    <a:cubicBezTo>
                      <a:pt x="117" y="840"/>
                      <a:pt x="170" y="849"/>
                      <a:pt x="215" y="849"/>
                    </a:cubicBezTo>
                    <a:cubicBezTo>
                      <a:pt x="285" y="849"/>
                      <a:pt x="354" y="841"/>
                      <a:pt x="425" y="843"/>
                    </a:cubicBezTo>
                    <a:cubicBezTo>
                      <a:pt x="558" y="848"/>
                      <a:pt x="695" y="846"/>
                      <a:pt x="829" y="846"/>
                    </a:cubicBezTo>
                    <a:cubicBezTo>
                      <a:pt x="857" y="846"/>
                      <a:pt x="883" y="847"/>
                      <a:pt x="911" y="849"/>
                    </a:cubicBezTo>
                    <a:cubicBezTo>
                      <a:pt x="937" y="850"/>
                      <a:pt x="968" y="838"/>
                      <a:pt x="992" y="846"/>
                    </a:cubicBezTo>
                    <a:cubicBezTo>
                      <a:pt x="975" y="813"/>
                      <a:pt x="983" y="761"/>
                      <a:pt x="984" y="725"/>
                    </a:cubicBezTo>
                    <a:cubicBezTo>
                      <a:pt x="986" y="688"/>
                      <a:pt x="964" y="632"/>
                      <a:pt x="979" y="597"/>
                    </a:cubicBezTo>
                    <a:cubicBezTo>
                      <a:pt x="987" y="578"/>
                      <a:pt x="1006" y="570"/>
                      <a:pt x="1013" y="549"/>
                    </a:cubicBezTo>
                    <a:cubicBezTo>
                      <a:pt x="1025" y="512"/>
                      <a:pt x="1027" y="467"/>
                      <a:pt x="1025" y="426"/>
                    </a:cubicBezTo>
                    <a:cubicBezTo>
                      <a:pt x="1023" y="384"/>
                      <a:pt x="1028" y="340"/>
                      <a:pt x="1023" y="298"/>
                    </a:cubicBezTo>
                    <a:cubicBezTo>
                      <a:pt x="1019" y="257"/>
                      <a:pt x="1011" y="218"/>
                      <a:pt x="1006" y="180"/>
                    </a:cubicBezTo>
                    <a:cubicBezTo>
                      <a:pt x="1003" y="163"/>
                      <a:pt x="1008" y="144"/>
                      <a:pt x="1003" y="128"/>
                    </a:cubicBezTo>
                    <a:cubicBezTo>
                      <a:pt x="1002" y="156"/>
                      <a:pt x="1005" y="198"/>
                      <a:pt x="1018" y="221"/>
                    </a:cubicBezTo>
                    <a:cubicBezTo>
                      <a:pt x="1030" y="185"/>
                      <a:pt x="1012" y="130"/>
                      <a:pt x="1008" y="94"/>
                    </a:cubicBezTo>
                    <a:cubicBezTo>
                      <a:pt x="1006" y="72"/>
                      <a:pt x="1000" y="52"/>
                      <a:pt x="993" y="32"/>
                    </a:cubicBezTo>
                    <a:cubicBezTo>
                      <a:pt x="980" y="0"/>
                      <a:pt x="966" y="11"/>
                      <a:pt x="931" y="14"/>
                    </a:cubicBezTo>
                    <a:cubicBezTo>
                      <a:pt x="800" y="27"/>
                      <a:pt x="666" y="32"/>
                      <a:pt x="535" y="32"/>
                    </a:cubicBezTo>
                    <a:cubicBezTo>
                      <a:pt x="456" y="32"/>
                      <a:pt x="376" y="27"/>
                      <a:pt x="299" y="27"/>
                    </a:cubicBezTo>
                    <a:cubicBezTo>
                      <a:pt x="264" y="27"/>
                      <a:pt x="227" y="26"/>
                      <a:pt x="193" y="20"/>
                    </a:cubicBezTo>
                    <a:cubicBezTo>
                      <a:pt x="170" y="17"/>
                      <a:pt x="143" y="4"/>
                      <a:pt x="122" y="17"/>
                    </a:cubicBezTo>
                    <a:cubicBezTo>
                      <a:pt x="100" y="30"/>
                      <a:pt x="98" y="59"/>
                      <a:pt x="93" y="81"/>
                    </a:cubicBezTo>
                    <a:cubicBezTo>
                      <a:pt x="86" y="115"/>
                      <a:pt x="75" y="147"/>
                      <a:pt x="66" y="180"/>
                    </a:cubicBezTo>
                    <a:close/>
                  </a:path>
                </a:pathLst>
              </a:custGeom>
              <a:solidFill>
                <a:srgbClr val="60BF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3" name="Freeform 606">
                <a:extLst>
                  <a:ext uri="{FF2B5EF4-FFF2-40B4-BE49-F238E27FC236}">
                    <a16:creationId xmlns:a16="http://schemas.microsoft.com/office/drawing/2014/main" id="{B14E2C67-F105-C424-9055-602D8506A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672"/>
                <a:ext cx="3" cy="123"/>
              </a:xfrm>
              <a:custGeom>
                <a:avLst/>
                <a:gdLst>
                  <a:gd name="T0" fmla="*/ 0 w 3"/>
                  <a:gd name="T1" fmla="*/ 0 h 142"/>
                  <a:gd name="T2" fmla="*/ 3 w 3"/>
                  <a:gd name="T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42">
                    <a:moveTo>
                      <a:pt x="0" y="0"/>
                    </a:moveTo>
                    <a:cubicBezTo>
                      <a:pt x="0" y="47"/>
                      <a:pt x="3" y="95"/>
                      <a:pt x="3" y="1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4" name="Freeform 607">
                <a:extLst>
                  <a:ext uri="{FF2B5EF4-FFF2-40B4-BE49-F238E27FC236}">
                    <a16:creationId xmlns:a16="http://schemas.microsoft.com/office/drawing/2014/main" id="{5B45A667-CDED-F4CA-347F-A212BE374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3" y="2668"/>
                <a:ext cx="11" cy="131"/>
              </a:xfrm>
              <a:custGeom>
                <a:avLst/>
                <a:gdLst>
                  <a:gd name="T0" fmla="*/ 5 w 13"/>
                  <a:gd name="T1" fmla="*/ 0 h 152"/>
                  <a:gd name="T2" fmla="*/ 0 w 13"/>
                  <a:gd name="T3" fmla="*/ 5 h 152"/>
                  <a:gd name="T4" fmla="*/ 2 w 13"/>
                  <a:gd name="T5" fmla="*/ 147 h 152"/>
                  <a:gd name="T6" fmla="*/ 8 w 13"/>
                  <a:gd name="T7" fmla="*/ 152 h 152"/>
                  <a:gd name="T8" fmla="*/ 13 w 13"/>
                  <a:gd name="T9" fmla="*/ 147 h 152"/>
                  <a:gd name="T10" fmla="*/ 11 w 13"/>
                  <a:gd name="T11" fmla="*/ 5 h 152"/>
                  <a:gd name="T12" fmla="*/ 5 w 13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52">
                    <a:moveTo>
                      <a:pt x="5" y="0"/>
                    </a:moveTo>
                    <a:cubicBezTo>
                      <a:pt x="3" y="0"/>
                      <a:pt x="0" y="2"/>
                      <a:pt x="0" y="5"/>
                    </a:cubicBezTo>
                    <a:cubicBezTo>
                      <a:pt x="2" y="147"/>
                      <a:pt x="2" y="147"/>
                      <a:pt x="2" y="147"/>
                    </a:cubicBezTo>
                    <a:cubicBezTo>
                      <a:pt x="3" y="150"/>
                      <a:pt x="5" y="152"/>
                      <a:pt x="8" y="152"/>
                    </a:cubicBezTo>
                    <a:cubicBezTo>
                      <a:pt x="10" y="152"/>
                      <a:pt x="13" y="150"/>
                      <a:pt x="13" y="14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5" name="Freeform 608">
                <a:extLst>
                  <a:ext uri="{FF2B5EF4-FFF2-40B4-BE49-F238E27FC236}">
                    <a16:creationId xmlns:a16="http://schemas.microsoft.com/office/drawing/2014/main" id="{65A04C30-3B62-5803-C5CC-04A2522F3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86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6" name="Freeform 609">
                <a:extLst>
                  <a:ext uri="{FF2B5EF4-FFF2-40B4-BE49-F238E27FC236}">
                    <a16:creationId xmlns:a16="http://schemas.microsoft.com/office/drawing/2014/main" id="{657FEE84-5F16-0627-8125-284ED5585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9" y="2866"/>
                <a:ext cx="15" cy="6"/>
              </a:xfrm>
              <a:custGeom>
                <a:avLst/>
                <a:gdLst>
                  <a:gd name="T0" fmla="*/ 0 w 17"/>
                  <a:gd name="T1" fmla="*/ 4 h 6"/>
                  <a:gd name="T2" fmla="*/ 2 w 17"/>
                  <a:gd name="T3" fmla="*/ 6 h 6"/>
                  <a:gd name="T4" fmla="*/ 17 w 17"/>
                  <a:gd name="T5" fmla="*/ 4 h 6"/>
                  <a:gd name="T6" fmla="*/ 7 w 17"/>
                  <a:gd name="T7" fmla="*/ 0 h 6"/>
                  <a:gd name="T8" fmla="*/ 10 w 17"/>
                  <a:gd name="T9" fmla="*/ 3 h 6"/>
                  <a:gd name="T10" fmla="*/ 4 w 17"/>
                  <a:gd name="T11" fmla="*/ 1 h 6"/>
                  <a:gd name="T12" fmla="*/ 5 w 17"/>
                  <a:gd name="T13" fmla="*/ 4 h 6"/>
                  <a:gd name="T14" fmla="*/ 0 w 17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6">
                    <a:moveTo>
                      <a:pt x="0" y="4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12" y="5"/>
                      <a:pt x="9" y="6"/>
                      <a:pt x="17" y="4"/>
                    </a:cubicBezTo>
                    <a:cubicBezTo>
                      <a:pt x="15" y="3"/>
                      <a:pt x="11" y="0"/>
                      <a:pt x="7" y="0"/>
                    </a:cubicBezTo>
                    <a:cubicBezTo>
                      <a:pt x="8" y="1"/>
                      <a:pt x="12" y="2"/>
                      <a:pt x="10" y="3"/>
                    </a:cubicBezTo>
                    <a:cubicBezTo>
                      <a:pt x="7" y="3"/>
                      <a:pt x="8" y="2"/>
                      <a:pt x="4" y="1"/>
                    </a:cubicBezTo>
                    <a:cubicBezTo>
                      <a:pt x="1" y="2"/>
                      <a:pt x="6" y="2"/>
                      <a:pt x="5" y="4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7" name="Freeform 610">
                <a:extLst>
                  <a:ext uri="{FF2B5EF4-FFF2-40B4-BE49-F238E27FC236}">
                    <a16:creationId xmlns:a16="http://schemas.microsoft.com/office/drawing/2014/main" id="{309325B6-D57A-B19D-5884-A7109568F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4" y="2872"/>
                <a:ext cx="5" cy="0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8" name="Freeform 611">
                <a:extLst>
                  <a:ext uri="{FF2B5EF4-FFF2-40B4-BE49-F238E27FC236}">
                    <a16:creationId xmlns:a16="http://schemas.microsoft.com/office/drawing/2014/main" id="{D5C749AD-3444-1DA4-80B3-A10B773AB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7" y="2870"/>
                <a:ext cx="6" cy="2"/>
              </a:xfrm>
              <a:custGeom>
                <a:avLst/>
                <a:gdLst>
                  <a:gd name="T0" fmla="*/ 3 w 7"/>
                  <a:gd name="T1" fmla="*/ 2 h 3"/>
                  <a:gd name="T2" fmla="*/ 7 w 7"/>
                  <a:gd name="T3" fmla="*/ 3 h 3"/>
                  <a:gd name="T4" fmla="*/ 0 w 7"/>
                  <a:gd name="T5" fmla="*/ 0 h 3"/>
                  <a:gd name="T6" fmla="*/ 3 w 7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2"/>
                    </a:moveTo>
                    <a:cubicBezTo>
                      <a:pt x="3" y="1"/>
                      <a:pt x="6" y="3"/>
                      <a:pt x="7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9" name="Freeform 612">
                <a:extLst>
                  <a:ext uri="{FF2B5EF4-FFF2-40B4-BE49-F238E27FC236}">
                    <a16:creationId xmlns:a16="http://schemas.microsoft.com/office/drawing/2014/main" id="{8944BD6B-712A-8039-DBF8-B5B5DDD7BD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9" y="2867"/>
                <a:ext cx="1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0" name="Freeform 613">
                <a:extLst>
                  <a:ext uri="{FF2B5EF4-FFF2-40B4-BE49-F238E27FC236}">
                    <a16:creationId xmlns:a16="http://schemas.microsoft.com/office/drawing/2014/main" id="{C98AADDA-C551-EAB1-EEA0-9B3D94B4C0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8" y="2866"/>
                <a:ext cx="9" cy="5"/>
              </a:xfrm>
              <a:custGeom>
                <a:avLst/>
                <a:gdLst>
                  <a:gd name="T0" fmla="*/ 2 w 11"/>
                  <a:gd name="T1" fmla="*/ 0 h 6"/>
                  <a:gd name="T2" fmla="*/ 2 w 11"/>
                  <a:gd name="T3" fmla="*/ 2 h 6"/>
                  <a:gd name="T4" fmla="*/ 3 w 11"/>
                  <a:gd name="T5" fmla="*/ 2 h 6"/>
                  <a:gd name="T6" fmla="*/ 8 w 11"/>
                  <a:gd name="T7" fmla="*/ 4 h 6"/>
                  <a:gd name="T8" fmla="*/ 7 w 11"/>
                  <a:gd name="T9" fmla="*/ 6 h 6"/>
                  <a:gd name="T10" fmla="*/ 11 w 11"/>
                  <a:gd name="T11" fmla="*/ 5 h 6"/>
                  <a:gd name="T12" fmla="*/ 2 w 11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6">
                    <a:moveTo>
                      <a:pt x="2" y="0"/>
                    </a:moveTo>
                    <a:cubicBezTo>
                      <a:pt x="0" y="0"/>
                      <a:pt x="1" y="1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2"/>
                      <a:pt x="9" y="3"/>
                      <a:pt x="8" y="4"/>
                    </a:cubicBezTo>
                    <a:cubicBezTo>
                      <a:pt x="9" y="5"/>
                      <a:pt x="4" y="4"/>
                      <a:pt x="7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3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1" name="Freeform 614">
                <a:extLst>
                  <a:ext uri="{FF2B5EF4-FFF2-40B4-BE49-F238E27FC236}">
                    <a16:creationId xmlns:a16="http://schemas.microsoft.com/office/drawing/2014/main" id="{BF902C41-0D38-52D6-3569-D9EB83D138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867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2" name="Freeform 615">
                <a:extLst>
                  <a:ext uri="{FF2B5EF4-FFF2-40B4-BE49-F238E27FC236}">
                    <a16:creationId xmlns:a16="http://schemas.microsoft.com/office/drawing/2014/main" id="{07B5C76E-7C2A-2D2F-7D40-67020EE40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87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3" name="Freeform 616">
                <a:extLst>
                  <a:ext uri="{FF2B5EF4-FFF2-40B4-BE49-F238E27FC236}">
                    <a16:creationId xmlns:a16="http://schemas.microsoft.com/office/drawing/2014/main" id="{C2631027-FEAE-B4C1-984B-A7DD3D6795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9" y="2862"/>
                <a:ext cx="12" cy="4"/>
              </a:xfrm>
              <a:custGeom>
                <a:avLst/>
                <a:gdLst>
                  <a:gd name="T0" fmla="*/ 1 w 14"/>
                  <a:gd name="T1" fmla="*/ 0 h 4"/>
                  <a:gd name="T2" fmla="*/ 5 w 14"/>
                  <a:gd name="T3" fmla="*/ 4 h 4"/>
                  <a:gd name="T4" fmla="*/ 14 w 14"/>
                  <a:gd name="T5" fmla="*/ 3 h 4"/>
                  <a:gd name="T6" fmla="*/ 12 w 14"/>
                  <a:gd name="T7" fmla="*/ 1 h 4"/>
                  <a:gd name="T8" fmla="*/ 1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1" y="0"/>
                    </a:moveTo>
                    <a:cubicBezTo>
                      <a:pt x="8" y="2"/>
                      <a:pt x="0" y="3"/>
                      <a:pt x="5" y="4"/>
                    </a:cubicBezTo>
                    <a:cubicBezTo>
                      <a:pt x="5" y="2"/>
                      <a:pt x="10" y="2"/>
                      <a:pt x="14" y="3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5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4" name="Freeform 617">
                <a:extLst>
                  <a:ext uri="{FF2B5EF4-FFF2-40B4-BE49-F238E27FC236}">
                    <a16:creationId xmlns:a16="http://schemas.microsoft.com/office/drawing/2014/main" id="{1E2B7E75-7CA3-0B32-C0FC-41377E1334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" y="28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5" name="Freeform 618">
                <a:extLst>
                  <a:ext uri="{FF2B5EF4-FFF2-40B4-BE49-F238E27FC236}">
                    <a16:creationId xmlns:a16="http://schemas.microsoft.com/office/drawing/2014/main" id="{D3B9A415-EB53-6603-17A7-528229E9D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2853"/>
                <a:ext cx="15" cy="8"/>
              </a:xfrm>
              <a:custGeom>
                <a:avLst/>
                <a:gdLst>
                  <a:gd name="T0" fmla="*/ 2 w 17"/>
                  <a:gd name="T1" fmla="*/ 0 h 10"/>
                  <a:gd name="T2" fmla="*/ 8 w 17"/>
                  <a:gd name="T3" fmla="*/ 5 h 10"/>
                  <a:gd name="T4" fmla="*/ 4 w 17"/>
                  <a:gd name="T5" fmla="*/ 3 h 10"/>
                  <a:gd name="T6" fmla="*/ 6 w 17"/>
                  <a:gd name="T7" fmla="*/ 7 h 10"/>
                  <a:gd name="T8" fmla="*/ 0 w 17"/>
                  <a:gd name="T9" fmla="*/ 5 h 10"/>
                  <a:gd name="T10" fmla="*/ 5 w 17"/>
                  <a:gd name="T11" fmla="*/ 9 h 10"/>
                  <a:gd name="T12" fmla="*/ 1 w 17"/>
                  <a:gd name="T13" fmla="*/ 10 h 10"/>
                  <a:gd name="T14" fmla="*/ 8 w 17"/>
                  <a:gd name="T15" fmla="*/ 10 h 10"/>
                  <a:gd name="T16" fmla="*/ 7 w 17"/>
                  <a:gd name="T17" fmla="*/ 8 h 10"/>
                  <a:gd name="T18" fmla="*/ 11 w 17"/>
                  <a:gd name="T19" fmla="*/ 10 h 10"/>
                  <a:gd name="T20" fmla="*/ 16 w 17"/>
                  <a:gd name="T21" fmla="*/ 6 h 10"/>
                  <a:gd name="T22" fmla="*/ 2 w 17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0">
                    <a:moveTo>
                      <a:pt x="2" y="0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6" y="5"/>
                      <a:pt x="4" y="4"/>
                      <a:pt x="4" y="3"/>
                    </a:cubicBezTo>
                    <a:cubicBezTo>
                      <a:pt x="3" y="5"/>
                      <a:pt x="7" y="6"/>
                      <a:pt x="6" y="7"/>
                    </a:cubicBezTo>
                    <a:cubicBezTo>
                      <a:pt x="0" y="7"/>
                      <a:pt x="6" y="5"/>
                      <a:pt x="0" y="5"/>
                    </a:cubicBezTo>
                    <a:cubicBezTo>
                      <a:pt x="0" y="6"/>
                      <a:pt x="0" y="7"/>
                      <a:pt x="5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10"/>
                      <a:pt x="3" y="8"/>
                      <a:pt x="7" y="8"/>
                    </a:cubicBezTo>
                    <a:cubicBezTo>
                      <a:pt x="10" y="9"/>
                      <a:pt x="11" y="10"/>
                      <a:pt x="11" y="10"/>
                    </a:cubicBezTo>
                    <a:cubicBezTo>
                      <a:pt x="10" y="9"/>
                      <a:pt x="17" y="8"/>
                      <a:pt x="16" y="6"/>
                    </a:cubicBezTo>
                    <a:cubicBezTo>
                      <a:pt x="16" y="3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6" name="Freeform 619">
                <a:extLst>
                  <a:ext uri="{FF2B5EF4-FFF2-40B4-BE49-F238E27FC236}">
                    <a16:creationId xmlns:a16="http://schemas.microsoft.com/office/drawing/2014/main" id="{6869660D-0951-3C6A-9229-D28F36F8BA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2" y="285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7" name="Freeform 620">
                <a:extLst>
                  <a:ext uri="{FF2B5EF4-FFF2-40B4-BE49-F238E27FC236}">
                    <a16:creationId xmlns:a16="http://schemas.microsoft.com/office/drawing/2014/main" id="{9E32B24B-9A5C-93FE-DA03-C558FDB861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845"/>
                <a:ext cx="15" cy="8"/>
              </a:xfrm>
              <a:custGeom>
                <a:avLst/>
                <a:gdLst>
                  <a:gd name="T0" fmla="*/ 1 w 18"/>
                  <a:gd name="T1" fmla="*/ 5 h 9"/>
                  <a:gd name="T2" fmla="*/ 5 w 18"/>
                  <a:gd name="T3" fmla="*/ 7 h 9"/>
                  <a:gd name="T4" fmla="*/ 1 w 18"/>
                  <a:gd name="T5" fmla="*/ 7 h 9"/>
                  <a:gd name="T6" fmla="*/ 7 w 18"/>
                  <a:gd name="T7" fmla="*/ 9 h 9"/>
                  <a:gd name="T8" fmla="*/ 4 w 18"/>
                  <a:gd name="T9" fmla="*/ 5 h 9"/>
                  <a:gd name="T10" fmla="*/ 13 w 18"/>
                  <a:gd name="T11" fmla="*/ 5 h 9"/>
                  <a:gd name="T12" fmla="*/ 11 w 18"/>
                  <a:gd name="T13" fmla="*/ 7 h 9"/>
                  <a:gd name="T14" fmla="*/ 11 w 18"/>
                  <a:gd name="T15" fmla="*/ 1 h 9"/>
                  <a:gd name="T16" fmla="*/ 9 w 18"/>
                  <a:gd name="T17" fmla="*/ 2 h 9"/>
                  <a:gd name="T18" fmla="*/ 7 w 18"/>
                  <a:gd name="T19" fmla="*/ 0 h 9"/>
                  <a:gd name="T20" fmla="*/ 1 w 18"/>
                  <a:gd name="T2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9">
                    <a:moveTo>
                      <a:pt x="1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3" y="7"/>
                      <a:pt x="1" y="7"/>
                    </a:cubicBezTo>
                    <a:cubicBezTo>
                      <a:pt x="3" y="8"/>
                      <a:pt x="5" y="8"/>
                      <a:pt x="7" y="9"/>
                    </a:cubicBezTo>
                    <a:cubicBezTo>
                      <a:pt x="13" y="9"/>
                      <a:pt x="5" y="6"/>
                      <a:pt x="4" y="5"/>
                    </a:cubicBezTo>
                    <a:cubicBezTo>
                      <a:pt x="7" y="2"/>
                      <a:pt x="7" y="5"/>
                      <a:pt x="13" y="5"/>
                    </a:cubicBezTo>
                    <a:cubicBezTo>
                      <a:pt x="13" y="6"/>
                      <a:pt x="12" y="5"/>
                      <a:pt x="11" y="7"/>
                    </a:cubicBezTo>
                    <a:cubicBezTo>
                      <a:pt x="18" y="6"/>
                      <a:pt x="12" y="3"/>
                      <a:pt x="11" y="1"/>
                    </a:cubicBezTo>
                    <a:cubicBezTo>
                      <a:pt x="10" y="1"/>
                      <a:pt x="8" y="1"/>
                      <a:pt x="9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8" name="Freeform 621">
                <a:extLst>
                  <a:ext uri="{FF2B5EF4-FFF2-40B4-BE49-F238E27FC236}">
                    <a16:creationId xmlns:a16="http://schemas.microsoft.com/office/drawing/2014/main" id="{2D34023F-05AC-54C0-E6D7-731236F4EF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" y="2851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0"/>
                      <a:pt x="3" y="0"/>
                    </a:cubicBezTo>
                    <a:cubicBezTo>
                      <a:pt x="2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9" name="Freeform 622">
                <a:extLst>
                  <a:ext uri="{FF2B5EF4-FFF2-40B4-BE49-F238E27FC236}">
                    <a16:creationId xmlns:a16="http://schemas.microsoft.com/office/drawing/2014/main" id="{EC3CF211-AD77-A385-82FE-9324D31A16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" y="2846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0" name="Freeform 623">
                <a:extLst>
                  <a:ext uri="{FF2B5EF4-FFF2-40B4-BE49-F238E27FC236}">
                    <a16:creationId xmlns:a16="http://schemas.microsoft.com/office/drawing/2014/main" id="{D2D764F0-DB1B-BC2B-BE54-3D428C55C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6" y="2844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1" name="Freeform 624">
                <a:extLst>
                  <a:ext uri="{FF2B5EF4-FFF2-40B4-BE49-F238E27FC236}">
                    <a16:creationId xmlns:a16="http://schemas.microsoft.com/office/drawing/2014/main" id="{5AB55AB4-C1BC-C78C-43F5-E536D4ACC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2797"/>
                <a:ext cx="18" cy="48"/>
              </a:xfrm>
              <a:custGeom>
                <a:avLst/>
                <a:gdLst>
                  <a:gd name="T0" fmla="*/ 19 w 21"/>
                  <a:gd name="T1" fmla="*/ 1 h 55"/>
                  <a:gd name="T2" fmla="*/ 16 w 21"/>
                  <a:gd name="T3" fmla="*/ 3 h 55"/>
                  <a:gd name="T4" fmla="*/ 11 w 21"/>
                  <a:gd name="T5" fmla="*/ 0 h 55"/>
                  <a:gd name="T6" fmla="*/ 4 w 21"/>
                  <a:gd name="T7" fmla="*/ 0 h 55"/>
                  <a:gd name="T8" fmla="*/ 7 w 21"/>
                  <a:gd name="T9" fmla="*/ 5 h 55"/>
                  <a:gd name="T10" fmla="*/ 4 w 21"/>
                  <a:gd name="T11" fmla="*/ 5 h 55"/>
                  <a:gd name="T12" fmla="*/ 5 w 21"/>
                  <a:gd name="T13" fmla="*/ 12 h 55"/>
                  <a:gd name="T14" fmla="*/ 7 w 21"/>
                  <a:gd name="T15" fmla="*/ 18 h 55"/>
                  <a:gd name="T16" fmla="*/ 3 w 21"/>
                  <a:gd name="T17" fmla="*/ 40 h 55"/>
                  <a:gd name="T18" fmla="*/ 10 w 21"/>
                  <a:gd name="T19" fmla="*/ 42 h 55"/>
                  <a:gd name="T20" fmla="*/ 5 w 21"/>
                  <a:gd name="T21" fmla="*/ 43 h 55"/>
                  <a:gd name="T22" fmla="*/ 6 w 21"/>
                  <a:gd name="T23" fmla="*/ 42 h 55"/>
                  <a:gd name="T24" fmla="*/ 3 w 21"/>
                  <a:gd name="T25" fmla="*/ 48 h 55"/>
                  <a:gd name="T26" fmla="*/ 11 w 21"/>
                  <a:gd name="T27" fmla="*/ 49 h 55"/>
                  <a:gd name="T28" fmla="*/ 2 w 21"/>
                  <a:gd name="T29" fmla="*/ 51 h 55"/>
                  <a:gd name="T30" fmla="*/ 7 w 21"/>
                  <a:gd name="T31" fmla="*/ 54 h 55"/>
                  <a:gd name="T32" fmla="*/ 12 w 21"/>
                  <a:gd name="T33" fmla="*/ 52 h 55"/>
                  <a:gd name="T34" fmla="*/ 15 w 21"/>
                  <a:gd name="T35" fmla="*/ 54 h 55"/>
                  <a:gd name="T36" fmla="*/ 8 w 21"/>
                  <a:gd name="T37" fmla="*/ 39 h 55"/>
                  <a:gd name="T38" fmla="*/ 12 w 21"/>
                  <a:gd name="T39" fmla="*/ 40 h 55"/>
                  <a:gd name="T40" fmla="*/ 16 w 21"/>
                  <a:gd name="T41" fmla="*/ 31 h 55"/>
                  <a:gd name="T42" fmla="*/ 10 w 21"/>
                  <a:gd name="T43" fmla="*/ 27 h 55"/>
                  <a:gd name="T44" fmla="*/ 12 w 21"/>
                  <a:gd name="T45" fmla="*/ 25 h 55"/>
                  <a:gd name="T46" fmla="*/ 10 w 21"/>
                  <a:gd name="T47" fmla="*/ 25 h 55"/>
                  <a:gd name="T48" fmla="*/ 14 w 21"/>
                  <a:gd name="T49" fmla="*/ 23 h 55"/>
                  <a:gd name="T50" fmla="*/ 6 w 21"/>
                  <a:gd name="T51" fmla="*/ 21 h 55"/>
                  <a:gd name="T52" fmla="*/ 18 w 21"/>
                  <a:gd name="T53" fmla="*/ 17 h 55"/>
                  <a:gd name="T54" fmla="*/ 14 w 21"/>
                  <a:gd name="T55" fmla="*/ 17 h 55"/>
                  <a:gd name="T56" fmla="*/ 10 w 21"/>
                  <a:gd name="T57" fmla="*/ 16 h 55"/>
                  <a:gd name="T58" fmla="*/ 17 w 21"/>
                  <a:gd name="T59" fmla="*/ 16 h 55"/>
                  <a:gd name="T60" fmla="*/ 13 w 21"/>
                  <a:gd name="T61" fmla="*/ 11 h 55"/>
                  <a:gd name="T62" fmla="*/ 9 w 21"/>
                  <a:gd name="T63" fmla="*/ 11 h 55"/>
                  <a:gd name="T64" fmla="*/ 12 w 21"/>
                  <a:gd name="T65" fmla="*/ 6 h 55"/>
                  <a:gd name="T66" fmla="*/ 18 w 21"/>
                  <a:gd name="T67" fmla="*/ 9 h 55"/>
                  <a:gd name="T68" fmla="*/ 21 w 21"/>
                  <a:gd name="T69" fmla="*/ 8 h 55"/>
                  <a:gd name="T70" fmla="*/ 13 w 21"/>
                  <a:gd name="T71" fmla="*/ 3 h 55"/>
                  <a:gd name="T72" fmla="*/ 19 w 21"/>
                  <a:gd name="T73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55">
                    <a:moveTo>
                      <a:pt x="19" y="1"/>
                    </a:moveTo>
                    <a:cubicBezTo>
                      <a:pt x="17" y="1"/>
                      <a:pt x="15" y="2"/>
                      <a:pt x="16" y="3"/>
                    </a:cubicBezTo>
                    <a:cubicBezTo>
                      <a:pt x="13" y="3"/>
                      <a:pt x="13" y="1"/>
                      <a:pt x="11" y="0"/>
                    </a:cubicBezTo>
                    <a:cubicBezTo>
                      <a:pt x="9" y="2"/>
                      <a:pt x="8" y="0"/>
                      <a:pt x="4" y="0"/>
                    </a:cubicBezTo>
                    <a:cubicBezTo>
                      <a:pt x="4" y="2"/>
                      <a:pt x="8" y="3"/>
                      <a:pt x="7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7"/>
                      <a:pt x="8" y="11"/>
                      <a:pt x="5" y="12"/>
                    </a:cubicBezTo>
                    <a:cubicBezTo>
                      <a:pt x="4" y="14"/>
                      <a:pt x="5" y="16"/>
                      <a:pt x="7" y="18"/>
                    </a:cubicBezTo>
                    <a:cubicBezTo>
                      <a:pt x="4" y="25"/>
                      <a:pt x="7" y="33"/>
                      <a:pt x="3" y="40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6" y="42"/>
                      <a:pt x="9" y="44"/>
                      <a:pt x="5" y="43"/>
                    </a:cubicBezTo>
                    <a:cubicBezTo>
                      <a:pt x="6" y="43"/>
                      <a:pt x="6" y="42"/>
                      <a:pt x="6" y="42"/>
                    </a:cubicBezTo>
                    <a:cubicBezTo>
                      <a:pt x="0" y="43"/>
                      <a:pt x="5" y="46"/>
                      <a:pt x="3" y="48"/>
                    </a:cubicBezTo>
                    <a:cubicBezTo>
                      <a:pt x="4" y="48"/>
                      <a:pt x="10" y="48"/>
                      <a:pt x="11" y="49"/>
                    </a:cubicBezTo>
                    <a:cubicBezTo>
                      <a:pt x="4" y="48"/>
                      <a:pt x="10" y="51"/>
                      <a:pt x="2" y="51"/>
                    </a:cubicBezTo>
                    <a:cubicBezTo>
                      <a:pt x="0" y="53"/>
                      <a:pt x="8" y="52"/>
                      <a:pt x="7" y="54"/>
                    </a:cubicBezTo>
                    <a:cubicBezTo>
                      <a:pt x="11" y="55"/>
                      <a:pt x="9" y="52"/>
                      <a:pt x="12" y="52"/>
                    </a:cubicBezTo>
                    <a:cubicBezTo>
                      <a:pt x="16" y="53"/>
                      <a:pt x="11" y="54"/>
                      <a:pt x="15" y="54"/>
                    </a:cubicBezTo>
                    <a:cubicBezTo>
                      <a:pt x="18" y="51"/>
                      <a:pt x="10" y="44"/>
                      <a:pt x="8" y="39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9" y="37"/>
                      <a:pt x="10" y="32"/>
                      <a:pt x="16" y="31"/>
                    </a:cubicBezTo>
                    <a:cubicBezTo>
                      <a:pt x="12" y="31"/>
                      <a:pt x="18" y="27"/>
                      <a:pt x="10" y="27"/>
                    </a:cubicBezTo>
                    <a:cubicBezTo>
                      <a:pt x="12" y="26"/>
                      <a:pt x="12" y="26"/>
                      <a:pt x="12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4"/>
                      <a:pt x="14" y="24"/>
                      <a:pt x="14" y="23"/>
                    </a:cubicBezTo>
                    <a:cubicBezTo>
                      <a:pt x="10" y="23"/>
                      <a:pt x="9" y="22"/>
                      <a:pt x="6" y="21"/>
                    </a:cubicBezTo>
                    <a:cubicBezTo>
                      <a:pt x="10" y="20"/>
                      <a:pt x="14" y="18"/>
                      <a:pt x="18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5" y="16"/>
                      <a:pt x="11" y="16"/>
                      <a:pt x="10" y="16"/>
                    </a:cubicBezTo>
                    <a:cubicBezTo>
                      <a:pt x="10" y="15"/>
                      <a:pt x="15" y="15"/>
                      <a:pt x="17" y="16"/>
                    </a:cubicBezTo>
                    <a:cubicBezTo>
                      <a:pt x="19" y="14"/>
                      <a:pt x="10" y="12"/>
                      <a:pt x="13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9"/>
                      <a:pt x="13" y="8"/>
                      <a:pt x="12" y="6"/>
                    </a:cubicBezTo>
                    <a:cubicBezTo>
                      <a:pt x="17" y="5"/>
                      <a:pt x="16" y="8"/>
                      <a:pt x="18" y="9"/>
                    </a:cubicBezTo>
                    <a:cubicBezTo>
                      <a:pt x="19" y="9"/>
                      <a:pt x="19" y="8"/>
                      <a:pt x="21" y="8"/>
                    </a:cubicBezTo>
                    <a:cubicBezTo>
                      <a:pt x="19" y="6"/>
                      <a:pt x="15" y="5"/>
                      <a:pt x="13" y="3"/>
                    </a:cubicBezTo>
                    <a:cubicBezTo>
                      <a:pt x="19" y="5"/>
                      <a:pt x="19" y="2"/>
                      <a:pt x="19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2" name="Freeform 625">
                <a:extLst>
                  <a:ext uri="{FF2B5EF4-FFF2-40B4-BE49-F238E27FC236}">
                    <a16:creationId xmlns:a16="http://schemas.microsoft.com/office/drawing/2014/main" id="{745F68EC-C44C-B44E-C0A0-AA3DF1721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2" y="280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3" name="Freeform 626">
                <a:extLst>
                  <a:ext uri="{FF2B5EF4-FFF2-40B4-BE49-F238E27FC236}">
                    <a16:creationId xmlns:a16="http://schemas.microsoft.com/office/drawing/2014/main" id="{5F9391AD-952D-10F0-AB26-2405F1661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0" y="279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4" name="Rectangle 627">
                <a:extLst>
                  <a:ext uri="{FF2B5EF4-FFF2-40B4-BE49-F238E27FC236}">
                    <a16:creationId xmlns:a16="http://schemas.microsoft.com/office/drawing/2014/main" id="{18832E30-3861-1431-6C85-CE789735D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8" y="280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5" name="Freeform 628">
                <a:extLst>
                  <a:ext uri="{FF2B5EF4-FFF2-40B4-BE49-F238E27FC236}">
                    <a16:creationId xmlns:a16="http://schemas.microsoft.com/office/drawing/2014/main" id="{F36358FC-A9CA-AA42-2FB2-F31BCAB71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9" y="2811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6" name="Freeform 629">
                <a:extLst>
                  <a:ext uri="{FF2B5EF4-FFF2-40B4-BE49-F238E27FC236}">
                    <a16:creationId xmlns:a16="http://schemas.microsoft.com/office/drawing/2014/main" id="{D04D2BE8-6044-15DD-A87B-91BF740B9C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822"/>
                <a:ext cx="3" cy="0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7" name="Freeform 630">
                <a:extLst>
                  <a:ext uri="{FF2B5EF4-FFF2-40B4-BE49-F238E27FC236}">
                    <a16:creationId xmlns:a16="http://schemas.microsoft.com/office/drawing/2014/main" id="{00C9EFCA-6DF3-D64D-62A5-0DBEC8B48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1" y="280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8" name="Freeform 631">
                <a:extLst>
                  <a:ext uri="{FF2B5EF4-FFF2-40B4-BE49-F238E27FC236}">
                    <a16:creationId xmlns:a16="http://schemas.microsoft.com/office/drawing/2014/main" id="{F2069B75-16A7-A268-B3DF-2FF5FD5DEE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2772"/>
                <a:ext cx="21" cy="25"/>
              </a:xfrm>
              <a:custGeom>
                <a:avLst/>
                <a:gdLst>
                  <a:gd name="T0" fmla="*/ 5 w 24"/>
                  <a:gd name="T1" fmla="*/ 2 h 29"/>
                  <a:gd name="T2" fmla="*/ 2 w 24"/>
                  <a:gd name="T3" fmla="*/ 7 h 29"/>
                  <a:gd name="T4" fmla="*/ 12 w 24"/>
                  <a:gd name="T5" fmla="*/ 11 h 29"/>
                  <a:gd name="T6" fmla="*/ 3 w 24"/>
                  <a:gd name="T7" fmla="*/ 10 h 29"/>
                  <a:gd name="T8" fmla="*/ 9 w 24"/>
                  <a:gd name="T9" fmla="*/ 20 h 29"/>
                  <a:gd name="T10" fmla="*/ 5 w 24"/>
                  <a:gd name="T11" fmla="*/ 20 h 29"/>
                  <a:gd name="T12" fmla="*/ 15 w 24"/>
                  <a:gd name="T13" fmla="*/ 24 h 29"/>
                  <a:gd name="T14" fmla="*/ 4 w 24"/>
                  <a:gd name="T15" fmla="*/ 23 h 29"/>
                  <a:gd name="T16" fmla="*/ 3 w 24"/>
                  <a:gd name="T17" fmla="*/ 23 h 29"/>
                  <a:gd name="T18" fmla="*/ 6 w 24"/>
                  <a:gd name="T19" fmla="*/ 28 h 29"/>
                  <a:gd name="T20" fmla="*/ 13 w 24"/>
                  <a:gd name="T21" fmla="*/ 29 h 29"/>
                  <a:gd name="T22" fmla="*/ 18 w 24"/>
                  <a:gd name="T23" fmla="*/ 29 h 29"/>
                  <a:gd name="T24" fmla="*/ 14 w 24"/>
                  <a:gd name="T25" fmla="*/ 26 h 29"/>
                  <a:gd name="T26" fmla="*/ 18 w 24"/>
                  <a:gd name="T27" fmla="*/ 26 h 29"/>
                  <a:gd name="T28" fmla="*/ 15 w 24"/>
                  <a:gd name="T29" fmla="*/ 24 h 29"/>
                  <a:gd name="T30" fmla="*/ 19 w 24"/>
                  <a:gd name="T31" fmla="*/ 24 h 29"/>
                  <a:gd name="T32" fmla="*/ 16 w 24"/>
                  <a:gd name="T33" fmla="*/ 21 h 29"/>
                  <a:gd name="T34" fmla="*/ 17 w 24"/>
                  <a:gd name="T35" fmla="*/ 22 h 29"/>
                  <a:gd name="T36" fmla="*/ 12 w 24"/>
                  <a:gd name="T37" fmla="*/ 20 h 29"/>
                  <a:gd name="T38" fmla="*/ 17 w 24"/>
                  <a:gd name="T39" fmla="*/ 19 h 29"/>
                  <a:gd name="T40" fmla="*/ 14 w 24"/>
                  <a:gd name="T41" fmla="*/ 19 h 29"/>
                  <a:gd name="T42" fmla="*/ 19 w 24"/>
                  <a:gd name="T43" fmla="*/ 13 h 29"/>
                  <a:gd name="T44" fmla="*/ 16 w 24"/>
                  <a:gd name="T45" fmla="*/ 12 h 29"/>
                  <a:gd name="T46" fmla="*/ 19 w 24"/>
                  <a:gd name="T47" fmla="*/ 15 h 29"/>
                  <a:gd name="T48" fmla="*/ 9 w 24"/>
                  <a:gd name="T49" fmla="*/ 14 h 29"/>
                  <a:gd name="T50" fmla="*/ 17 w 24"/>
                  <a:gd name="T51" fmla="*/ 11 h 29"/>
                  <a:gd name="T52" fmla="*/ 16 w 24"/>
                  <a:gd name="T53" fmla="*/ 6 h 29"/>
                  <a:gd name="T54" fmla="*/ 17 w 24"/>
                  <a:gd name="T55" fmla="*/ 6 h 29"/>
                  <a:gd name="T56" fmla="*/ 14 w 24"/>
                  <a:gd name="T57" fmla="*/ 3 h 29"/>
                  <a:gd name="T58" fmla="*/ 13 w 24"/>
                  <a:gd name="T59" fmla="*/ 4 h 29"/>
                  <a:gd name="T60" fmla="*/ 10 w 24"/>
                  <a:gd name="T61" fmla="*/ 3 h 29"/>
                  <a:gd name="T62" fmla="*/ 12 w 24"/>
                  <a:gd name="T63" fmla="*/ 3 h 29"/>
                  <a:gd name="T64" fmla="*/ 6 w 24"/>
                  <a:gd name="T65" fmla="*/ 0 h 29"/>
                  <a:gd name="T66" fmla="*/ 10 w 24"/>
                  <a:gd name="T67" fmla="*/ 3 h 29"/>
                  <a:gd name="T68" fmla="*/ 5 w 24"/>
                  <a:gd name="T6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9">
                    <a:moveTo>
                      <a:pt x="5" y="2"/>
                    </a:moveTo>
                    <a:cubicBezTo>
                      <a:pt x="0" y="3"/>
                      <a:pt x="3" y="5"/>
                      <a:pt x="2" y="7"/>
                    </a:cubicBezTo>
                    <a:cubicBezTo>
                      <a:pt x="4" y="10"/>
                      <a:pt x="12" y="8"/>
                      <a:pt x="1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3"/>
                      <a:pt x="1" y="17"/>
                      <a:pt x="9" y="20"/>
                    </a:cubicBezTo>
                    <a:cubicBezTo>
                      <a:pt x="8" y="20"/>
                      <a:pt x="7" y="21"/>
                      <a:pt x="5" y="20"/>
                    </a:cubicBezTo>
                    <a:cubicBezTo>
                      <a:pt x="6" y="22"/>
                      <a:pt x="18" y="21"/>
                      <a:pt x="15" y="24"/>
                    </a:cubicBezTo>
                    <a:cubicBezTo>
                      <a:pt x="10" y="21"/>
                      <a:pt x="10" y="24"/>
                      <a:pt x="4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4" y="25"/>
                      <a:pt x="7" y="27"/>
                      <a:pt x="6" y="28"/>
                    </a:cubicBezTo>
                    <a:cubicBezTo>
                      <a:pt x="9" y="29"/>
                      <a:pt x="12" y="28"/>
                      <a:pt x="13" y="29"/>
                    </a:cubicBezTo>
                    <a:cubicBezTo>
                      <a:pt x="13" y="29"/>
                      <a:pt x="16" y="29"/>
                      <a:pt x="18" y="29"/>
                    </a:cubicBezTo>
                    <a:cubicBezTo>
                      <a:pt x="16" y="28"/>
                      <a:pt x="17" y="27"/>
                      <a:pt x="14" y="26"/>
                    </a:cubicBezTo>
                    <a:cubicBezTo>
                      <a:pt x="17" y="25"/>
                      <a:pt x="15" y="26"/>
                      <a:pt x="18" y="26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8" y="25"/>
                      <a:pt x="19" y="24"/>
                    </a:cubicBezTo>
                    <a:cubicBezTo>
                      <a:pt x="17" y="24"/>
                      <a:pt x="15" y="22"/>
                      <a:pt x="16" y="21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6" y="21"/>
                      <a:pt x="17" y="20"/>
                      <a:pt x="12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17"/>
                      <a:pt x="24" y="16"/>
                      <a:pt x="19" y="13"/>
                    </a:cubicBezTo>
                    <a:cubicBezTo>
                      <a:pt x="18" y="14"/>
                      <a:pt x="17" y="13"/>
                      <a:pt x="16" y="12"/>
                    </a:cubicBezTo>
                    <a:cubicBezTo>
                      <a:pt x="13" y="14"/>
                      <a:pt x="18" y="14"/>
                      <a:pt x="19" y="15"/>
                    </a:cubicBezTo>
                    <a:cubicBezTo>
                      <a:pt x="15" y="15"/>
                      <a:pt x="11" y="13"/>
                      <a:pt x="9" y="14"/>
                    </a:cubicBezTo>
                    <a:cubicBezTo>
                      <a:pt x="13" y="13"/>
                      <a:pt x="9" y="11"/>
                      <a:pt x="17" y="11"/>
                    </a:cubicBezTo>
                    <a:cubicBezTo>
                      <a:pt x="18" y="9"/>
                      <a:pt x="14" y="8"/>
                      <a:pt x="16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2" y="6"/>
                      <a:pt x="20" y="5"/>
                      <a:pt x="14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0" y="4"/>
                      <a:pt x="10" y="4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1"/>
                      <a:pt x="9" y="2"/>
                      <a:pt x="10" y="3"/>
                    </a:cubicBezTo>
                    <a:cubicBezTo>
                      <a:pt x="7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9" name="Freeform 632">
                <a:extLst>
                  <a:ext uri="{FF2B5EF4-FFF2-40B4-BE49-F238E27FC236}">
                    <a16:creationId xmlns:a16="http://schemas.microsoft.com/office/drawing/2014/main" id="{9DE80F60-30D2-2ECE-3909-135C503407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9" y="2791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0" name="Freeform 633">
                <a:extLst>
                  <a:ext uri="{FF2B5EF4-FFF2-40B4-BE49-F238E27FC236}">
                    <a16:creationId xmlns:a16="http://schemas.microsoft.com/office/drawing/2014/main" id="{EC665603-B762-18F9-B223-823106CCCE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2" y="2751"/>
                <a:ext cx="24" cy="21"/>
              </a:xfrm>
              <a:custGeom>
                <a:avLst/>
                <a:gdLst>
                  <a:gd name="T0" fmla="*/ 14 w 28"/>
                  <a:gd name="T1" fmla="*/ 17 h 24"/>
                  <a:gd name="T2" fmla="*/ 20 w 28"/>
                  <a:gd name="T3" fmla="*/ 16 h 24"/>
                  <a:gd name="T4" fmla="*/ 9 w 28"/>
                  <a:gd name="T5" fmla="*/ 16 h 24"/>
                  <a:gd name="T6" fmla="*/ 8 w 28"/>
                  <a:gd name="T7" fmla="*/ 14 h 24"/>
                  <a:gd name="T8" fmla="*/ 17 w 28"/>
                  <a:gd name="T9" fmla="*/ 14 h 24"/>
                  <a:gd name="T10" fmla="*/ 18 w 28"/>
                  <a:gd name="T11" fmla="*/ 12 h 24"/>
                  <a:gd name="T12" fmla="*/ 12 w 28"/>
                  <a:gd name="T13" fmla="*/ 12 h 24"/>
                  <a:gd name="T14" fmla="*/ 9 w 28"/>
                  <a:gd name="T15" fmla="*/ 9 h 24"/>
                  <a:gd name="T16" fmla="*/ 11 w 28"/>
                  <a:gd name="T17" fmla="*/ 10 h 24"/>
                  <a:gd name="T18" fmla="*/ 18 w 28"/>
                  <a:gd name="T19" fmla="*/ 9 h 24"/>
                  <a:gd name="T20" fmla="*/ 2 w 28"/>
                  <a:gd name="T21" fmla="*/ 2 h 24"/>
                  <a:gd name="T22" fmla="*/ 3 w 28"/>
                  <a:gd name="T23" fmla="*/ 4 h 24"/>
                  <a:gd name="T24" fmla="*/ 10 w 28"/>
                  <a:gd name="T25" fmla="*/ 4 h 24"/>
                  <a:gd name="T26" fmla="*/ 8 w 28"/>
                  <a:gd name="T27" fmla="*/ 6 h 24"/>
                  <a:gd name="T28" fmla="*/ 4 w 28"/>
                  <a:gd name="T29" fmla="*/ 5 h 24"/>
                  <a:gd name="T30" fmla="*/ 4 w 28"/>
                  <a:gd name="T31" fmla="*/ 20 h 24"/>
                  <a:gd name="T32" fmla="*/ 4 w 28"/>
                  <a:gd name="T33" fmla="*/ 18 h 24"/>
                  <a:gd name="T34" fmla="*/ 8 w 28"/>
                  <a:gd name="T35" fmla="*/ 20 h 24"/>
                  <a:gd name="T36" fmla="*/ 15 w 28"/>
                  <a:gd name="T37" fmla="*/ 19 h 24"/>
                  <a:gd name="T38" fmla="*/ 13 w 28"/>
                  <a:gd name="T39" fmla="*/ 20 h 24"/>
                  <a:gd name="T40" fmla="*/ 20 w 28"/>
                  <a:gd name="T41" fmla="*/ 20 h 24"/>
                  <a:gd name="T42" fmla="*/ 23 w 28"/>
                  <a:gd name="T43" fmla="*/ 24 h 24"/>
                  <a:gd name="T44" fmla="*/ 23 w 28"/>
                  <a:gd name="T45" fmla="*/ 18 h 24"/>
                  <a:gd name="T46" fmla="*/ 14 w 28"/>
                  <a:gd name="T47" fmla="*/ 1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24">
                    <a:moveTo>
                      <a:pt x="14" y="17"/>
                    </a:moveTo>
                    <a:cubicBezTo>
                      <a:pt x="15" y="16"/>
                      <a:pt x="18" y="18"/>
                      <a:pt x="20" y="16"/>
                    </a:cubicBezTo>
                    <a:cubicBezTo>
                      <a:pt x="17" y="15"/>
                      <a:pt x="14" y="18"/>
                      <a:pt x="9" y="16"/>
                    </a:cubicBezTo>
                    <a:cubicBezTo>
                      <a:pt x="12" y="16"/>
                      <a:pt x="8" y="14"/>
                      <a:pt x="8" y="14"/>
                    </a:cubicBezTo>
                    <a:cubicBezTo>
                      <a:pt x="10" y="14"/>
                      <a:pt x="16" y="14"/>
                      <a:pt x="17" y="14"/>
                    </a:cubicBezTo>
                    <a:cubicBezTo>
                      <a:pt x="15" y="14"/>
                      <a:pt x="18" y="13"/>
                      <a:pt x="18" y="12"/>
                    </a:cubicBezTo>
                    <a:cubicBezTo>
                      <a:pt x="15" y="14"/>
                      <a:pt x="16" y="10"/>
                      <a:pt x="12" y="12"/>
                    </a:cubicBezTo>
                    <a:cubicBezTo>
                      <a:pt x="9" y="11"/>
                      <a:pt x="7" y="9"/>
                      <a:pt x="9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6" y="11"/>
                      <a:pt x="14" y="9"/>
                      <a:pt x="18" y="9"/>
                    </a:cubicBezTo>
                    <a:cubicBezTo>
                      <a:pt x="12" y="7"/>
                      <a:pt x="12" y="0"/>
                      <a:pt x="2" y="2"/>
                    </a:cubicBezTo>
                    <a:cubicBezTo>
                      <a:pt x="0" y="3"/>
                      <a:pt x="3" y="3"/>
                      <a:pt x="3" y="4"/>
                    </a:cubicBezTo>
                    <a:cubicBezTo>
                      <a:pt x="5" y="2"/>
                      <a:pt x="8" y="4"/>
                      <a:pt x="10" y="4"/>
                    </a:cubicBezTo>
                    <a:cubicBezTo>
                      <a:pt x="9" y="5"/>
                      <a:pt x="12" y="7"/>
                      <a:pt x="8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9"/>
                      <a:pt x="3" y="15"/>
                      <a:pt x="4" y="20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7" y="18"/>
                      <a:pt x="7" y="19"/>
                      <a:pt x="8" y="20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20"/>
                      <a:pt x="16" y="20"/>
                      <a:pt x="13" y="20"/>
                    </a:cubicBezTo>
                    <a:cubicBezTo>
                      <a:pt x="16" y="21"/>
                      <a:pt x="18" y="21"/>
                      <a:pt x="20" y="20"/>
                    </a:cubicBezTo>
                    <a:cubicBezTo>
                      <a:pt x="21" y="22"/>
                      <a:pt x="18" y="22"/>
                      <a:pt x="23" y="24"/>
                    </a:cubicBezTo>
                    <a:cubicBezTo>
                      <a:pt x="28" y="21"/>
                      <a:pt x="18" y="21"/>
                      <a:pt x="23" y="18"/>
                    </a:cubicBezTo>
                    <a:lnTo>
                      <a:pt x="14" y="17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1" name="Freeform 634">
                <a:extLst>
                  <a:ext uri="{FF2B5EF4-FFF2-40B4-BE49-F238E27FC236}">
                    <a16:creationId xmlns:a16="http://schemas.microsoft.com/office/drawing/2014/main" id="{CF0DE706-CC52-0D00-B697-1333D13E9C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" y="2770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2 w 4"/>
                  <a:gd name="T5" fmla="*/ 1 h 1"/>
                  <a:gd name="T6" fmla="*/ 4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2" name="Freeform 635">
                <a:extLst>
                  <a:ext uri="{FF2B5EF4-FFF2-40B4-BE49-F238E27FC236}">
                    <a16:creationId xmlns:a16="http://schemas.microsoft.com/office/drawing/2014/main" id="{BEB09722-A62A-3CBD-7077-A6FA6BB0B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769"/>
                <a:ext cx="4" cy="1"/>
              </a:xfrm>
              <a:custGeom>
                <a:avLst/>
                <a:gdLst>
                  <a:gd name="T0" fmla="*/ 0 w 5"/>
                  <a:gd name="T1" fmla="*/ 0 h 1"/>
                  <a:gd name="T2" fmla="*/ 4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3" name="Freeform 636">
                <a:extLst>
                  <a:ext uri="{FF2B5EF4-FFF2-40B4-BE49-F238E27FC236}">
                    <a16:creationId xmlns:a16="http://schemas.microsoft.com/office/drawing/2014/main" id="{9A10F0C2-B97D-71E2-9FF8-B0ECDDB2F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2755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4" name="Freeform 637">
                <a:extLst>
                  <a:ext uri="{FF2B5EF4-FFF2-40B4-BE49-F238E27FC236}">
                    <a16:creationId xmlns:a16="http://schemas.microsoft.com/office/drawing/2014/main" id="{D8331CB0-838F-E407-0148-CE3721CB3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" y="2747"/>
                <a:ext cx="11" cy="6"/>
              </a:xfrm>
              <a:custGeom>
                <a:avLst/>
                <a:gdLst>
                  <a:gd name="T0" fmla="*/ 0 w 13"/>
                  <a:gd name="T1" fmla="*/ 0 h 7"/>
                  <a:gd name="T2" fmla="*/ 1 w 13"/>
                  <a:gd name="T3" fmla="*/ 6 h 7"/>
                  <a:gd name="T4" fmla="*/ 13 w 13"/>
                  <a:gd name="T5" fmla="*/ 6 h 7"/>
                  <a:gd name="T6" fmla="*/ 5 w 13"/>
                  <a:gd name="T7" fmla="*/ 4 h 7"/>
                  <a:gd name="T8" fmla="*/ 5 w 13"/>
                  <a:gd name="T9" fmla="*/ 1 h 7"/>
                  <a:gd name="T10" fmla="*/ 0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1" y="3"/>
                      <a:pt x="4" y="4"/>
                      <a:pt x="1" y="6"/>
                    </a:cubicBezTo>
                    <a:cubicBezTo>
                      <a:pt x="5" y="7"/>
                      <a:pt x="9" y="6"/>
                      <a:pt x="13" y="6"/>
                    </a:cubicBezTo>
                    <a:cubicBezTo>
                      <a:pt x="13" y="5"/>
                      <a:pt x="6" y="5"/>
                      <a:pt x="5" y="4"/>
                    </a:cubicBezTo>
                    <a:cubicBezTo>
                      <a:pt x="9" y="3"/>
                      <a:pt x="4" y="2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5" name="Freeform 638">
                <a:extLst>
                  <a:ext uri="{FF2B5EF4-FFF2-40B4-BE49-F238E27FC236}">
                    <a16:creationId xmlns:a16="http://schemas.microsoft.com/office/drawing/2014/main" id="{7E2C1DB0-E9DD-670A-D450-D6E6BE6B6A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701"/>
                <a:ext cx="19" cy="48"/>
              </a:xfrm>
              <a:custGeom>
                <a:avLst/>
                <a:gdLst>
                  <a:gd name="T0" fmla="*/ 13 w 22"/>
                  <a:gd name="T1" fmla="*/ 46 h 56"/>
                  <a:gd name="T2" fmla="*/ 12 w 22"/>
                  <a:gd name="T3" fmla="*/ 43 h 56"/>
                  <a:gd name="T4" fmla="*/ 14 w 22"/>
                  <a:gd name="T5" fmla="*/ 45 h 56"/>
                  <a:gd name="T6" fmla="*/ 17 w 22"/>
                  <a:gd name="T7" fmla="*/ 42 h 56"/>
                  <a:gd name="T8" fmla="*/ 14 w 22"/>
                  <a:gd name="T9" fmla="*/ 43 h 56"/>
                  <a:gd name="T10" fmla="*/ 13 w 22"/>
                  <a:gd name="T11" fmla="*/ 37 h 56"/>
                  <a:gd name="T12" fmla="*/ 8 w 22"/>
                  <a:gd name="T13" fmla="*/ 36 h 56"/>
                  <a:gd name="T14" fmla="*/ 17 w 22"/>
                  <a:gd name="T15" fmla="*/ 33 h 56"/>
                  <a:gd name="T16" fmla="*/ 5 w 22"/>
                  <a:gd name="T17" fmla="*/ 34 h 56"/>
                  <a:gd name="T18" fmla="*/ 9 w 22"/>
                  <a:gd name="T19" fmla="*/ 28 h 56"/>
                  <a:gd name="T20" fmla="*/ 10 w 22"/>
                  <a:gd name="T21" fmla="*/ 29 h 56"/>
                  <a:gd name="T22" fmla="*/ 10 w 22"/>
                  <a:gd name="T23" fmla="*/ 26 h 56"/>
                  <a:gd name="T24" fmla="*/ 15 w 22"/>
                  <a:gd name="T25" fmla="*/ 27 h 56"/>
                  <a:gd name="T26" fmla="*/ 15 w 22"/>
                  <a:gd name="T27" fmla="*/ 22 h 56"/>
                  <a:gd name="T28" fmla="*/ 18 w 22"/>
                  <a:gd name="T29" fmla="*/ 22 h 56"/>
                  <a:gd name="T30" fmla="*/ 14 w 22"/>
                  <a:gd name="T31" fmla="*/ 14 h 56"/>
                  <a:gd name="T32" fmla="*/ 17 w 22"/>
                  <a:gd name="T33" fmla="*/ 13 h 56"/>
                  <a:gd name="T34" fmla="*/ 7 w 22"/>
                  <a:gd name="T35" fmla="*/ 13 h 56"/>
                  <a:gd name="T36" fmla="*/ 8 w 22"/>
                  <a:gd name="T37" fmla="*/ 10 h 56"/>
                  <a:gd name="T38" fmla="*/ 15 w 22"/>
                  <a:gd name="T39" fmla="*/ 11 h 56"/>
                  <a:gd name="T40" fmla="*/ 12 w 22"/>
                  <a:gd name="T41" fmla="*/ 9 h 56"/>
                  <a:gd name="T42" fmla="*/ 18 w 22"/>
                  <a:gd name="T43" fmla="*/ 7 h 56"/>
                  <a:gd name="T44" fmla="*/ 9 w 22"/>
                  <a:gd name="T45" fmla="*/ 3 h 56"/>
                  <a:gd name="T46" fmla="*/ 11 w 22"/>
                  <a:gd name="T47" fmla="*/ 1 h 56"/>
                  <a:gd name="T48" fmla="*/ 1 w 22"/>
                  <a:gd name="T49" fmla="*/ 2 h 56"/>
                  <a:gd name="T50" fmla="*/ 3 w 22"/>
                  <a:gd name="T51" fmla="*/ 15 h 56"/>
                  <a:gd name="T52" fmla="*/ 8 w 22"/>
                  <a:gd name="T53" fmla="*/ 18 h 56"/>
                  <a:gd name="T54" fmla="*/ 2 w 22"/>
                  <a:gd name="T55" fmla="*/ 19 h 56"/>
                  <a:gd name="T56" fmla="*/ 8 w 22"/>
                  <a:gd name="T57" fmla="*/ 19 h 56"/>
                  <a:gd name="T58" fmla="*/ 2 w 22"/>
                  <a:gd name="T59" fmla="*/ 20 h 56"/>
                  <a:gd name="T60" fmla="*/ 7 w 22"/>
                  <a:gd name="T61" fmla="*/ 22 h 56"/>
                  <a:gd name="T62" fmla="*/ 0 w 22"/>
                  <a:gd name="T63" fmla="*/ 23 h 56"/>
                  <a:gd name="T64" fmla="*/ 3 w 22"/>
                  <a:gd name="T65" fmla="*/ 42 h 56"/>
                  <a:gd name="T66" fmla="*/ 7 w 22"/>
                  <a:gd name="T67" fmla="*/ 42 h 56"/>
                  <a:gd name="T68" fmla="*/ 7 w 22"/>
                  <a:gd name="T69" fmla="*/ 50 h 56"/>
                  <a:gd name="T70" fmla="*/ 11 w 22"/>
                  <a:gd name="T71" fmla="*/ 51 h 56"/>
                  <a:gd name="T72" fmla="*/ 2 w 22"/>
                  <a:gd name="T73" fmla="*/ 50 h 56"/>
                  <a:gd name="T74" fmla="*/ 3 w 22"/>
                  <a:gd name="T75" fmla="*/ 53 h 56"/>
                  <a:gd name="T76" fmla="*/ 5 w 22"/>
                  <a:gd name="T77" fmla="*/ 51 h 56"/>
                  <a:gd name="T78" fmla="*/ 3 w 22"/>
                  <a:gd name="T79" fmla="*/ 54 h 56"/>
                  <a:gd name="T80" fmla="*/ 14 w 22"/>
                  <a:gd name="T81" fmla="*/ 52 h 56"/>
                  <a:gd name="T82" fmla="*/ 19 w 22"/>
                  <a:gd name="T83" fmla="*/ 46 h 56"/>
                  <a:gd name="T84" fmla="*/ 13 w 22"/>
                  <a:gd name="T85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56">
                    <a:moveTo>
                      <a:pt x="13" y="46"/>
                    </a:moveTo>
                    <a:cubicBezTo>
                      <a:pt x="13" y="45"/>
                      <a:pt x="10" y="44"/>
                      <a:pt x="12" y="43"/>
                    </a:cubicBezTo>
                    <a:cubicBezTo>
                      <a:pt x="14" y="43"/>
                      <a:pt x="15" y="44"/>
                      <a:pt x="14" y="45"/>
                    </a:cubicBezTo>
                    <a:cubicBezTo>
                      <a:pt x="19" y="44"/>
                      <a:pt x="13" y="43"/>
                      <a:pt x="17" y="42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6" y="40"/>
                      <a:pt x="10" y="41"/>
                      <a:pt x="13" y="37"/>
                    </a:cubicBezTo>
                    <a:cubicBezTo>
                      <a:pt x="12" y="37"/>
                      <a:pt x="12" y="36"/>
                      <a:pt x="8" y="36"/>
                    </a:cubicBezTo>
                    <a:cubicBezTo>
                      <a:pt x="13" y="35"/>
                      <a:pt x="13" y="36"/>
                      <a:pt x="17" y="33"/>
                    </a:cubicBezTo>
                    <a:cubicBezTo>
                      <a:pt x="14" y="33"/>
                      <a:pt x="10" y="34"/>
                      <a:pt x="5" y="34"/>
                    </a:cubicBezTo>
                    <a:cubicBezTo>
                      <a:pt x="12" y="31"/>
                      <a:pt x="5" y="30"/>
                      <a:pt x="9" y="28"/>
                    </a:cubicBezTo>
                    <a:cubicBezTo>
                      <a:pt x="9" y="28"/>
                      <a:pt x="11" y="29"/>
                      <a:pt x="10" y="29"/>
                    </a:cubicBezTo>
                    <a:cubicBezTo>
                      <a:pt x="16" y="29"/>
                      <a:pt x="9" y="28"/>
                      <a:pt x="10" y="26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5"/>
                      <a:pt x="11" y="23"/>
                      <a:pt x="15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4" y="20"/>
                      <a:pt x="16" y="16"/>
                      <a:pt x="14" y="14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3" y="9"/>
                      <a:pt x="15" y="16"/>
                      <a:pt x="7" y="13"/>
                    </a:cubicBezTo>
                    <a:cubicBezTo>
                      <a:pt x="17" y="13"/>
                      <a:pt x="4" y="11"/>
                      <a:pt x="8" y="10"/>
                    </a:cubicBezTo>
                    <a:cubicBezTo>
                      <a:pt x="12" y="9"/>
                      <a:pt x="10" y="12"/>
                      <a:pt x="15" y="11"/>
                    </a:cubicBezTo>
                    <a:cubicBezTo>
                      <a:pt x="10" y="10"/>
                      <a:pt x="13" y="10"/>
                      <a:pt x="12" y="9"/>
                    </a:cubicBezTo>
                    <a:cubicBezTo>
                      <a:pt x="16" y="9"/>
                      <a:pt x="12" y="6"/>
                      <a:pt x="18" y="7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3"/>
                      <a:pt x="11" y="2"/>
                      <a:pt x="11" y="1"/>
                    </a:cubicBezTo>
                    <a:cubicBezTo>
                      <a:pt x="11" y="3"/>
                      <a:pt x="4" y="0"/>
                      <a:pt x="1" y="2"/>
                    </a:cubicBezTo>
                    <a:cubicBezTo>
                      <a:pt x="4" y="6"/>
                      <a:pt x="5" y="11"/>
                      <a:pt x="3" y="15"/>
                    </a:cubicBezTo>
                    <a:cubicBezTo>
                      <a:pt x="9" y="15"/>
                      <a:pt x="2" y="17"/>
                      <a:pt x="8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21"/>
                      <a:pt x="5" y="18"/>
                      <a:pt x="8" y="19"/>
                    </a:cubicBezTo>
                    <a:cubicBezTo>
                      <a:pt x="8" y="20"/>
                      <a:pt x="5" y="21"/>
                      <a:pt x="2" y="20"/>
                    </a:cubicBezTo>
                    <a:cubicBezTo>
                      <a:pt x="2" y="22"/>
                      <a:pt x="4" y="21"/>
                      <a:pt x="7" y="2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" y="28"/>
                      <a:pt x="7" y="36"/>
                      <a:pt x="3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5" y="45"/>
                      <a:pt x="17" y="47"/>
                      <a:pt x="7" y="50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9" y="50"/>
                      <a:pt x="5" y="51"/>
                      <a:pt x="2" y="50"/>
                    </a:cubicBezTo>
                    <a:cubicBezTo>
                      <a:pt x="3" y="51"/>
                      <a:pt x="1" y="52"/>
                      <a:pt x="3" y="53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9" y="52"/>
                      <a:pt x="6" y="53"/>
                      <a:pt x="3" y="54"/>
                    </a:cubicBezTo>
                    <a:cubicBezTo>
                      <a:pt x="7" y="56"/>
                      <a:pt x="11" y="53"/>
                      <a:pt x="14" y="52"/>
                    </a:cubicBezTo>
                    <a:cubicBezTo>
                      <a:pt x="6" y="49"/>
                      <a:pt x="22" y="49"/>
                      <a:pt x="19" y="46"/>
                    </a:cubicBezTo>
                    <a:cubicBezTo>
                      <a:pt x="17" y="44"/>
                      <a:pt x="15" y="46"/>
                      <a:pt x="13" y="4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6" name="Freeform 639">
                <a:extLst>
                  <a:ext uri="{FF2B5EF4-FFF2-40B4-BE49-F238E27FC236}">
                    <a16:creationId xmlns:a16="http://schemas.microsoft.com/office/drawing/2014/main" id="{F1D169A9-3620-8682-E067-2B29B76584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74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7" name="Freeform 640">
                <a:extLst>
                  <a:ext uri="{FF2B5EF4-FFF2-40B4-BE49-F238E27FC236}">
                    <a16:creationId xmlns:a16="http://schemas.microsoft.com/office/drawing/2014/main" id="{B3796089-90F8-13AA-BC71-E94FED188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2" y="270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8" name="Rectangle 641">
                <a:extLst>
                  <a:ext uri="{FF2B5EF4-FFF2-40B4-BE49-F238E27FC236}">
                    <a16:creationId xmlns:a16="http://schemas.microsoft.com/office/drawing/2014/main" id="{FA3B804F-9BB2-ED78-32DA-620DA931BF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7" y="2747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9" name="Freeform 642">
                <a:extLst>
                  <a:ext uri="{FF2B5EF4-FFF2-40B4-BE49-F238E27FC236}">
                    <a16:creationId xmlns:a16="http://schemas.microsoft.com/office/drawing/2014/main" id="{B860F959-FFBA-E6F2-1576-6A2ECF511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" y="274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0" name="Freeform 643">
                <a:extLst>
                  <a:ext uri="{FF2B5EF4-FFF2-40B4-BE49-F238E27FC236}">
                    <a16:creationId xmlns:a16="http://schemas.microsoft.com/office/drawing/2014/main" id="{37895792-F316-4A26-47A1-9F90B48BA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7" y="269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1" name="Freeform 644">
                <a:extLst>
                  <a:ext uri="{FF2B5EF4-FFF2-40B4-BE49-F238E27FC236}">
                    <a16:creationId xmlns:a16="http://schemas.microsoft.com/office/drawing/2014/main" id="{4DFD6ED6-AA7F-EF1C-1B9F-B3BB05E5B9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0" y="26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2" name="Freeform 645">
                <a:extLst>
                  <a:ext uri="{FF2B5EF4-FFF2-40B4-BE49-F238E27FC236}">
                    <a16:creationId xmlns:a16="http://schemas.microsoft.com/office/drawing/2014/main" id="{BB82E785-B396-6ECF-9168-7CFD910851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9" y="2619"/>
                <a:ext cx="26" cy="81"/>
              </a:xfrm>
              <a:custGeom>
                <a:avLst/>
                <a:gdLst>
                  <a:gd name="T0" fmla="*/ 18 w 31"/>
                  <a:gd name="T1" fmla="*/ 3 h 94"/>
                  <a:gd name="T2" fmla="*/ 11 w 31"/>
                  <a:gd name="T3" fmla="*/ 1 h 94"/>
                  <a:gd name="T4" fmla="*/ 8 w 31"/>
                  <a:gd name="T5" fmla="*/ 4 h 94"/>
                  <a:gd name="T6" fmla="*/ 11 w 31"/>
                  <a:gd name="T7" fmla="*/ 9 h 94"/>
                  <a:gd name="T8" fmla="*/ 11 w 31"/>
                  <a:gd name="T9" fmla="*/ 20 h 94"/>
                  <a:gd name="T10" fmla="*/ 8 w 31"/>
                  <a:gd name="T11" fmla="*/ 27 h 94"/>
                  <a:gd name="T12" fmla="*/ 14 w 31"/>
                  <a:gd name="T13" fmla="*/ 36 h 94"/>
                  <a:gd name="T14" fmla="*/ 12 w 31"/>
                  <a:gd name="T15" fmla="*/ 38 h 94"/>
                  <a:gd name="T16" fmla="*/ 10 w 31"/>
                  <a:gd name="T17" fmla="*/ 43 h 94"/>
                  <a:gd name="T18" fmla="*/ 20 w 31"/>
                  <a:gd name="T19" fmla="*/ 46 h 94"/>
                  <a:gd name="T20" fmla="*/ 20 w 31"/>
                  <a:gd name="T21" fmla="*/ 51 h 94"/>
                  <a:gd name="T22" fmla="*/ 16 w 31"/>
                  <a:gd name="T23" fmla="*/ 54 h 94"/>
                  <a:gd name="T24" fmla="*/ 15 w 31"/>
                  <a:gd name="T25" fmla="*/ 60 h 94"/>
                  <a:gd name="T26" fmla="*/ 13 w 31"/>
                  <a:gd name="T27" fmla="*/ 67 h 94"/>
                  <a:gd name="T28" fmla="*/ 15 w 31"/>
                  <a:gd name="T29" fmla="*/ 72 h 94"/>
                  <a:gd name="T30" fmla="*/ 19 w 31"/>
                  <a:gd name="T31" fmla="*/ 76 h 94"/>
                  <a:gd name="T32" fmla="*/ 15 w 31"/>
                  <a:gd name="T33" fmla="*/ 77 h 94"/>
                  <a:gd name="T34" fmla="*/ 16 w 31"/>
                  <a:gd name="T35" fmla="*/ 81 h 94"/>
                  <a:gd name="T36" fmla="*/ 14 w 31"/>
                  <a:gd name="T37" fmla="*/ 94 h 94"/>
                  <a:gd name="T38" fmla="*/ 16 w 31"/>
                  <a:gd name="T39" fmla="*/ 87 h 94"/>
                  <a:gd name="T40" fmla="*/ 13 w 31"/>
                  <a:gd name="T41" fmla="*/ 86 h 94"/>
                  <a:gd name="T42" fmla="*/ 25 w 31"/>
                  <a:gd name="T43" fmla="*/ 85 h 94"/>
                  <a:gd name="T44" fmla="*/ 26 w 31"/>
                  <a:gd name="T45" fmla="*/ 83 h 94"/>
                  <a:gd name="T46" fmla="*/ 25 w 31"/>
                  <a:gd name="T47" fmla="*/ 79 h 94"/>
                  <a:gd name="T48" fmla="*/ 27 w 31"/>
                  <a:gd name="T49" fmla="*/ 75 h 94"/>
                  <a:gd name="T50" fmla="*/ 27 w 31"/>
                  <a:gd name="T51" fmla="*/ 69 h 94"/>
                  <a:gd name="T52" fmla="*/ 24 w 31"/>
                  <a:gd name="T53" fmla="*/ 64 h 94"/>
                  <a:gd name="T54" fmla="*/ 26 w 31"/>
                  <a:gd name="T55" fmla="*/ 64 h 94"/>
                  <a:gd name="T56" fmla="*/ 26 w 31"/>
                  <a:gd name="T57" fmla="*/ 62 h 94"/>
                  <a:gd name="T58" fmla="*/ 25 w 31"/>
                  <a:gd name="T59" fmla="*/ 58 h 94"/>
                  <a:gd name="T60" fmla="*/ 22 w 31"/>
                  <a:gd name="T61" fmla="*/ 54 h 94"/>
                  <a:gd name="T62" fmla="*/ 27 w 31"/>
                  <a:gd name="T63" fmla="*/ 52 h 94"/>
                  <a:gd name="T64" fmla="*/ 28 w 31"/>
                  <a:gd name="T65" fmla="*/ 47 h 94"/>
                  <a:gd name="T66" fmla="*/ 23 w 31"/>
                  <a:gd name="T67" fmla="*/ 45 h 94"/>
                  <a:gd name="T68" fmla="*/ 21 w 31"/>
                  <a:gd name="T69" fmla="*/ 39 h 94"/>
                  <a:gd name="T70" fmla="*/ 19 w 31"/>
                  <a:gd name="T71" fmla="*/ 30 h 94"/>
                  <a:gd name="T72" fmla="*/ 20 w 31"/>
                  <a:gd name="T73" fmla="*/ 27 h 94"/>
                  <a:gd name="T74" fmla="*/ 19 w 31"/>
                  <a:gd name="T75" fmla="*/ 17 h 94"/>
                  <a:gd name="T76" fmla="*/ 13 w 31"/>
                  <a:gd name="T77" fmla="*/ 21 h 94"/>
                  <a:gd name="T78" fmla="*/ 23 w 31"/>
                  <a:gd name="T79" fmla="*/ 1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94">
                    <a:moveTo>
                      <a:pt x="24" y="8"/>
                    </a:moveTo>
                    <a:cubicBezTo>
                      <a:pt x="23" y="7"/>
                      <a:pt x="22" y="5"/>
                      <a:pt x="18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6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7" y="4"/>
                      <a:pt x="9" y="3"/>
                      <a:pt x="8" y="4"/>
                    </a:cubicBezTo>
                    <a:cubicBezTo>
                      <a:pt x="9" y="6"/>
                      <a:pt x="17" y="8"/>
                      <a:pt x="15" y="9"/>
                    </a:cubicBezTo>
                    <a:cubicBezTo>
                      <a:pt x="15" y="10"/>
                      <a:pt x="13" y="10"/>
                      <a:pt x="11" y="9"/>
                    </a:cubicBezTo>
                    <a:cubicBezTo>
                      <a:pt x="10" y="11"/>
                      <a:pt x="17" y="12"/>
                      <a:pt x="18" y="13"/>
                    </a:cubicBezTo>
                    <a:cubicBezTo>
                      <a:pt x="0" y="12"/>
                      <a:pt x="22" y="18"/>
                      <a:pt x="11" y="20"/>
                    </a:cubicBezTo>
                    <a:cubicBezTo>
                      <a:pt x="12" y="22"/>
                      <a:pt x="11" y="24"/>
                      <a:pt x="14" y="26"/>
                    </a:cubicBezTo>
                    <a:cubicBezTo>
                      <a:pt x="10" y="24"/>
                      <a:pt x="13" y="28"/>
                      <a:pt x="8" y="27"/>
                    </a:cubicBezTo>
                    <a:cubicBezTo>
                      <a:pt x="19" y="28"/>
                      <a:pt x="4" y="32"/>
                      <a:pt x="16" y="33"/>
                    </a:cubicBezTo>
                    <a:cubicBezTo>
                      <a:pt x="13" y="36"/>
                      <a:pt x="17" y="33"/>
                      <a:pt x="14" y="36"/>
                    </a:cubicBezTo>
                    <a:cubicBezTo>
                      <a:pt x="13" y="36"/>
                      <a:pt x="13" y="36"/>
                      <a:pt x="12" y="35"/>
                    </a:cubicBezTo>
                    <a:cubicBezTo>
                      <a:pt x="10" y="36"/>
                      <a:pt x="18" y="38"/>
                      <a:pt x="12" y="38"/>
                    </a:cubicBezTo>
                    <a:cubicBezTo>
                      <a:pt x="11" y="41"/>
                      <a:pt x="15" y="39"/>
                      <a:pt x="19" y="40"/>
                    </a:cubicBezTo>
                    <a:cubicBezTo>
                      <a:pt x="17" y="43"/>
                      <a:pt x="15" y="42"/>
                      <a:pt x="10" y="43"/>
                    </a:cubicBezTo>
                    <a:cubicBezTo>
                      <a:pt x="16" y="44"/>
                      <a:pt x="13" y="45"/>
                      <a:pt x="16" y="47"/>
                    </a:cubicBezTo>
                    <a:cubicBezTo>
                      <a:pt x="17" y="46"/>
                      <a:pt x="18" y="45"/>
                      <a:pt x="20" y="46"/>
                    </a:cubicBezTo>
                    <a:cubicBezTo>
                      <a:pt x="19" y="49"/>
                      <a:pt x="24" y="48"/>
                      <a:pt x="26" y="51"/>
                    </a:cubicBezTo>
                    <a:cubicBezTo>
                      <a:pt x="19" y="52"/>
                      <a:pt x="25" y="48"/>
                      <a:pt x="20" y="51"/>
                    </a:cubicBezTo>
                    <a:cubicBezTo>
                      <a:pt x="17" y="49"/>
                      <a:pt x="17" y="47"/>
                      <a:pt x="12" y="46"/>
                    </a:cubicBezTo>
                    <a:cubicBezTo>
                      <a:pt x="12" y="49"/>
                      <a:pt x="13" y="51"/>
                      <a:pt x="16" y="54"/>
                    </a:cubicBezTo>
                    <a:cubicBezTo>
                      <a:pt x="15" y="55"/>
                      <a:pt x="12" y="53"/>
                      <a:pt x="12" y="54"/>
                    </a:cubicBezTo>
                    <a:cubicBezTo>
                      <a:pt x="9" y="57"/>
                      <a:pt x="18" y="58"/>
                      <a:pt x="15" y="60"/>
                    </a:cubicBezTo>
                    <a:cubicBezTo>
                      <a:pt x="12" y="60"/>
                      <a:pt x="12" y="60"/>
                      <a:pt x="12" y="60"/>
                    </a:cubicBezTo>
                    <a:cubicBezTo>
                      <a:pt x="16" y="61"/>
                      <a:pt x="11" y="64"/>
                      <a:pt x="13" y="67"/>
                    </a:cubicBezTo>
                    <a:cubicBezTo>
                      <a:pt x="15" y="66"/>
                      <a:pt x="16" y="66"/>
                      <a:pt x="17" y="67"/>
                    </a:cubicBezTo>
                    <a:cubicBezTo>
                      <a:pt x="8" y="66"/>
                      <a:pt x="22" y="70"/>
                      <a:pt x="15" y="72"/>
                    </a:cubicBezTo>
                    <a:cubicBezTo>
                      <a:pt x="21" y="72"/>
                      <a:pt x="24" y="74"/>
                      <a:pt x="25" y="76"/>
                    </a:cubicBezTo>
                    <a:cubicBezTo>
                      <a:pt x="19" y="76"/>
                      <a:pt x="19" y="76"/>
                      <a:pt x="19" y="76"/>
                    </a:cubicBezTo>
                    <a:cubicBezTo>
                      <a:pt x="23" y="74"/>
                      <a:pt x="13" y="74"/>
                      <a:pt x="11" y="72"/>
                    </a:cubicBezTo>
                    <a:cubicBezTo>
                      <a:pt x="14" y="73"/>
                      <a:pt x="11" y="76"/>
                      <a:pt x="15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0" y="79"/>
                      <a:pt x="20" y="79"/>
                      <a:pt x="16" y="81"/>
                    </a:cubicBezTo>
                    <a:cubicBezTo>
                      <a:pt x="13" y="81"/>
                      <a:pt x="13" y="81"/>
                      <a:pt x="13" y="81"/>
                    </a:cubicBezTo>
                    <a:cubicBezTo>
                      <a:pt x="13" y="85"/>
                      <a:pt x="7" y="90"/>
                      <a:pt x="14" y="94"/>
                    </a:cubicBezTo>
                    <a:cubicBezTo>
                      <a:pt x="17" y="94"/>
                      <a:pt x="23" y="93"/>
                      <a:pt x="25" y="93"/>
                    </a:cubicBezTo>
                    <a:cubicBezTo>
                      <a:pt x="23" y="90"/>
                      <a:pt x="18" y="89"/>
                      <a:pt x="16" y="87"/>
                    </a:cubicBezTo>
                    <a:cubicBezTo>
                      <a:pt x="21" y="88"/>
                      <a:pt x="21" y="88"/>
                      <a:pt x="21" y="88"/>
                    </a:cubicBezTo>
                    <a:cubicBezTo>
                      <a:pt x="18" y="87"/>
                      <a:pt x="16" y="85"/>
                      <a:pt x="13" y="86"/>
                    </a:cubicBezTo>
                    <a:cubicBezTo>
                      <a:pt x="10" y="85"/>
                      <a:pt x="17" y="85"/>
                      <a:pt x="15" y="84"/>
                    </a:cubicBezTo>
                    <a:cubicBezTo>
                      <a:pt x="20" y="84"/>
                      <a:pt x="20" y="85"/>
                      <a:pt x="25" y="85"/>
                    </a:cubicBezTo>
                    <a:cubicBezTo>
                      <a:pt x="22" y="84"/>
                      <a:pt x="22" y="84"/>
                      <a:pt x="22" y="84"/>
                    </a:cubicBezTo>
                    <a:cubicBezTo>
                      <a:pt x="24" y="84"/>
                      <a:pt x="24" y="83"/>
                      <a:pt x="26" y="83"/>
                    </a:cubicBezTo>
                    <a:cubicBezTo>
                      <a:pt x="20" y="81"/>
                      <a:pt x="29" y="80"/>
                      <a:pt x="26" y="77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2" y="79"/>
                      <a:pt x="22" y="78"/>
                      <a:pt x="21" y="77"/>
                    </a:cubicBezTo>
                    <a:cubicBezTo>
                      <a:pt x="26" y="77"/>
                      <a:pt x="25" y="76"/>
                      <a:pt x="27" y="75"/>
                    </a:cubicBezTo>
                    <a:cubicBezTo>
                      <a:pt x="25" y="74"/>
                      <a:pt x="19" y="73"/>
                      <a:pt x="19" y="71"/>
                    </a:cubicBezTo>
                    <a:cubicBezTo>
                      <a:pt x="25" y="72"/>
                      <a:pt x="22" y="69"/>
                      <a:pt x="27" y="69"/>
                    </a:cubicBezTo>
                    <a:cubicBezTo>
                      <a:pt x="22" y="68"/>
                      <a:pt x="25" y="66"/>
                      <a:pt x="22" y="66"/>
                    </a:cubicBezTo>
                    <a:cubicBezTo>
                      <a:pt x="21" y="65"/>
                      <a:pt x="22" y="64"/>
                      <a:pt x="24" y="64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6" y="64"/>
                      <a:pt x="26" y="64"/>
                      <a:pt x="26" y="64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63"/>
                      <a:pt x="23" y="63"/>
                      <a:pt x="26" y="62"/>
                    </a:cubicBezTo>
                    <a:cubicBezTo>
                      <a:pt x="27" y="62"/>
                      <a:pt x="27" y="63"/>
                      <a:pt x="28" y="63"/>
                    </a:cubicBezTo>
                    <a:cubicBezTo>
                      <a:pt x="29" y="61"/>
                      <a:pt x="20" y="59"/>
                      <a:pt x="25" y="58"/>
                    </a:cubicBezTo>
                    <a:cubicBezTo>
                      <a:pt x="22" y="58"/>
                      <a:pt x="22" y="55"/>
                      <a:pt x="16" y="56"/>
                    </a:cubicBezTo>
                    <a:cubicBezTo>
                      <a:pt x="18" y="55"/>
                      <a:pt x="23" y="55"/>
                      <a:pt x="22" y="54"/>
                    </a:cubicBezTo>
                    <a:cubicBezTo>
                      <a:pt x="17" y="53"/>
                      <a:pt x="24" y="52"/>
                      <a:pt x="21" y="51"/>
                    </a:cubicBezTo>
                    <a:cubicBezTo>
                      <a:pt x="26" y="53"/>
                      <a:pt x="22" y="51"/>
                      <a:pt x="27" y="52"/>
                    </a:cubicBezTo>
                    <a:cubicBezTo>
                      <a:pt x="29" y="51"/>
                      <a:pt x="23" y="49"/>
                      <a:pt x="24" y="48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6" y="47"/>
                      <a:pt x="22" y="46"/>
                      <a:pt x="26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4" y="44"/>
                      <a:pt x="23" y="42"/>
                      <a:pt x="27" y="41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8" y="37"/>
                      <a:pt x="22" y="34"/>
                      <a:pt x="16" y="32"/>
                    </a:cubicBezTo>
                    <a:cubicBezTo>
                      <a:pt x="16" y="31"/>
                      <a:pt x="17" y="30"/>
                      <a:pt x="19" y="30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2" y="30"/>
                      <a:pt x="25" y="28"/>
                      <a:pt x="20" y="27"/>
                    </a:cubicBezTo>
                    <a:cubicBezTo>
                      <a:pt x="18" y="26"/>
                      <a:pt x="24" y="27"/>
                      <a:pt x="25" y="26"/>
                    </a:cubicBezTo>
                    <a:cubicBezTo>
                      <a:pt x="17" y="23"/>
                      <a:pt x="31" y="19"/>
                      <a:pt x="19" y="17"/>
                    </a:cubicBezTo>
                    <a:cubicBezTo>
                      <a:pt x="19" y="18"/>
                      <a:pt x="16" y="20"/>
                      <a:pt x="17" y="22"/>
                    </a:cubicBezTo>
                    <a:cubicBezTo>
                      <a:pt x="15" y="22"/>
                      <a:pt x="13" y="22"/>
                      <a:pt x="13" y="21"/>
                    </a:cubicBezTo>
                    <a:cubicBezTo>
                      <a:pt x="12" y="19"/>
                      <a:pt x="17" y="18"/>
                      <a:pt x="15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31" y="15"/>
                      <a:pt x="13" y="10"/>
                      <a:pt x="24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3" name="Freeform 646">
                <a:extLst>
                  <a:ext uri="{FF2B5EF4-FFF2-40B4-BE49-F238E27FC236}">
                    <a16:creationId xmlns:a16="http://schemas.microsoft.com/office/drawing/2014/main" id="{F3BBC01A-8699-9854-FB2F-5486C8E17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647"/>
                <a:ext cx="3" cy="0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4" name="Freeform 647">
                <a:extLst>
                  <a:ext uri="{FF2B5EF4-FFF2-40B4-BE49-F238E27FC236}">
                    <a16:creationId xmlns:a16="http://schemas.microsoft.com/office/drawing/2014/main" id="{B17E4FC3-1720-90DF-8A01-1AE83E924A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7" y="264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5" name="Freeform 648">
                <a:extLst>
                  <a:ext uri="{FF2B5EF4-FFF2-40B4-BE49-F238E27FC236}">
                    <a16:creationId xmlns:a16="http://schemas.microsoft.com/office/drawing/2014/main" id="{25177701-D7A5-FD1F-FA26-009E6672AB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620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6" name="Freeform 649">
                <a:extLst>
                  <a:ext uri="{FF2B5EF4-FFF2-40B4-BE49-F238E27FC236}">
                    <a16:creationId xmlns:a16="http://schemas.microsoft.com/office/drawing/2014/main" id="{808457C7-AA20-9914-19C7-4EBB7EDA16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262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7" name="Freeform 650">
                <a:extLst>
                  <a:ext uri="{FF2B5EF4-FFF2-40B4-BE49-F238E27FC236}">
                    <a16:creationId xmlns:a16="http://schemas.microsoft.com/office/drawing/2014/main" id="{72CAC60D-6E1A-B930-ACF4-D49245C5D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1" y="2576"/>
                <a:ext cx="21" cy="44"/>
              </a:xfrm>
              <a:custGeom>
                <a:avLst/>
                <a:gdLst>
                  <a:gd name="T0" fmla="*/ 17 w 24"/>
                  <a:gd name="T1" fmla="*/ 9 h 51"/>
                  <a:gd name="T2" fmla="*/ 13 w 24"/>
                  <a:gd name="T3" fmla="*/ 6 h 51"/>
                  <a:gd name="T4" fmla="*/ 17 w 24"/>
                  <a:gd name="T5" fmla="*/ 5 h 51"/>
                  <a:gd name="T6" fmla="*/ 9 w 24"/>
                  <a:gd name="T7" fmla="*/ 0 h 51"/>
                  <a:gd name="T8" fmla="*/ 10 w 24"/>
                  <a:gd name="T9" fmla="*/ 25 h 51"/>
                  <a:gd name="T10" fmla="*/ 7 w 24"/>
                  <a:gd name="T11" fmla="*/ 23 h 51"/>
                  <a:gd name="T12" fmla="*/ 12 w 24"/>
                  <a:gd name="T13" fmla="*/ 32 h 51"/>
                  <a:gd name="T14" fmla="*/ 6 w 24"/>
                  <a:gd name="T15" fmla="*/ 31 h 51"/>
                  <a:gd name="T16" fmla="*/ 7 w 24"/>
                  <a:gd name="T17" fmla="*/ 37 h 51"/>
                  <a:gd name="T18" fmla="*/ 10 w 24"/>
                  <a:gd name="T19" fmla="*/ 37 h 51"/>
                  <a:gd name="T20" fmla="*/ 9 w 24"/>
                  <a:gd name="T21" fmla="*/ 38 h 51"/>
                  <a:gd name="T22" fmla="*/ 10 w 24"/>
                  <a:gd name="T23" fmla="*/ 38 h 51"/>
                  <a:gd name="T24" fmla="*/ 10 w 24"/>
                  <a:gd name="T25" fmla="*/ 41 h 51"/>
                  <a:gd name="T26" fmla="*/ 9 w 24"/>
                  <a:gd name="T27" fmla="*/ 40 h 51"/>
                  <a:gd name="T28" fmla="*/ 11 w 24"/>
                  <a:gd name="T29" fmla="*/ 43 h 51"/>
                  <a:gd name="T30" fmla="*/ 7 w 24"/>
                  <a:gd name="T31" fmla="*/ 43 h 51"/>
                  <a:gd name="T32" fmla="*/ 12 w 24"/>
                  <a:gd name="T33" fmla="*/ 50 h 51"/>
                  <a:gd name="T34" fmla="*/ 16 w 24"/>
                  <a:gd name="T35" fmla="*/ 51 h 51"/>
                  <a:gd name="T36" fmla="*/ 13 w 24"/>
                  <a:gd name="T37" fmla="*/ 45 h 51"/>
                  <a:gd name="T38" fmla="*/ 13 w 24"/>
                  <a:gd name="T39" fmla="*/ 45 h 51"/>
                  <a:gd name="T40" fmla="*/ 12 w 24"/>
                  <a:gd name="T41" fmla="*/ 42 h 51"/>
                  <a:gd name="T42" fmla="*/ 17 w 24"/>
                  <a:gd name="T43" fmla="*/ 44 h 51"/>
                  <a:gd name="T44" fmla="*/ 21 w 24"/>
                  <a:gd name="T45" fmla="*/ 39 h 51"/>
                  <a:gd name="T46" fmla="*/ 22 w 24"/>
                  <a:gd name="T47" fmla="*/ 39 h 51"/>
                  <a:gd name="T48" fmla="*/ 20 w 24"/>
                  <a:gd name="T49" fmla="*/ 37 h 51"/>
                  <a:gd name="T50" fmla="*/ 17 w 24"/>
                  <a:gd name="T51" fmla="*/ 38 h 51"/>
                  <a:gd name="T52" fmla="*/ 11 w 24"/>
                  <a:gd name="T53" fmla="*/ 36 h 51"/>
                  <a:gd name="T54" fmla="*/ 11 w 24"/>
                  <a:gd name="T55" fmla="*/ 34 h 51"/>
                  <a:gd name="T56" fmla="*/ 16 w 24"/>
                  <a:gd name="T57" fmla="*/ 36 h 51"/>
                  <a:gd name="T58" fmla="*/ 14 w 24"/>
                  <a:gd name="T59" fmla="*/ 35 h 51"/>
                  <a:gd name="T60" fmla="*/ 20 w 24"/>
                  <a:gd name="T61" fmla="*/ 34 h 51"/>
                  <a:gd name="T62" fmla="*/ 14 w 24"/>
                  <a:gd name="T63" fmla="*/ 33 h 51"/>
                  <a:gd name="T64" fmla="*/ 15 w 24"/>
                  <a:gd name="T65" fmla="*/ 23 h 51"/>
                  <a:gd name="T66" fmla="*/ 18 w 24"/>
                  <a:gd name="T67" fmla="*/ 25 h 51"/>
                  <a:gd name="T68" fmla="*/ 14 w 24"/>
                  <a:gd name="T69" fmla="*/ 23 h 51"/>
                  <a:gd name="T70" fmla="*/ 17 w 24"/>
                  <a:gd name="T71" fmla="*/ 17 h 51"/>
                  <a:gd name="T72" fmla="*/ 14 w 24"/>
                  <a:gd name="T73" fmla="*/ 17 h 51"/>
                  <a:gd name="T74" fmla="*/ 16 w 24"/>
                  <a:gd name="T75" fmla="*/ 11 h 51"/>
                  <a:gd name="T76" fmla="*/ 16 w 24"/>
                  <a:gd name="T77" fmla="*/ 11 h 51"/>
                  <a:gd name="T78" fmla="*/ 10 w 24"/>
                  <a:gd name="T79" fmla="*/ 7 h 51"/>
                  <a:gd name="T80" fmla="*/ 17 w 24"/>
                  <a:gd name="T81" fmla="*/ 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" h="51">
                    <a:moveTo>
                      <a:pt x="17" y="9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3" y="3"/>
                      <a:pt x="17" y="5"/>
                    </a:cubicBezTo>
                    <a:cubicBezTo>
                      <a:pt x="11" y="3"/>
                      <a:pt x="17" y="1"/>
                      <a:pt x="9" y="0"/>
                    </a:cubicBezTo>
                    <a:cubicBezTo>
                      <a:pt x="11" y="7"/>
                      <a:pt x="4" y="16"/>
                      <a:pt x="10" y="25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13" y="28"/>
                      <a:pt x="0" y="28"/>
                      <a:pt x="12" y="32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4" y="33"/>
                      <a:pt x="14" y="36"/>
                      <a:pt x="7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2" y="40"/>
                      <a:pt x="12" y="40"/>
                      <a:pt x="10" y="41"/>
                    </a:cubicBezTo>
                    <a:cubicBezTo>
                      <a:pt x="8" y="41"/>
                      <a:pt x="9" y="41"/>
                      <a:pt x="9" y="40"/>
                    </a:cubicBezTo>
                    <a:cubicBezTo>
                      <a:pt x="7" y="41"/>
                      <a:pt x="11" y="42"/>
                      <a:pt x="11" y="43"/>
                    </a:cubicBezTo>
                    <a:cubicBezTo>
                      <a:pt x="9" y="44"/>
                      <a:pt x="8" y="43"/>
                      <a:pt x="7" y="43"/>
                    </a:cubicBezTo>
                    <a:cubicBezTo>
                      <a:pt x="9" y="46"/>
                      <a:pt x="3" y="47"/>
                      <a:pt x="12" y="50"/>
                    </a:cubicBezTo>
                    <a:cubicBezTo>
                      <a:pt x="14" y="50"/>
                      <a:pt x="15" y="49"/>
                      <a:pt x="16" y="51"/>
                    </a:cubicBezTo>
                    <a:cubicBezTo>
                      <a:pt x="19" y="49"/>
                      <a:pt x="16" y="47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4" y="43"/>
                      <a:pt x="15" y="44"/>
                      <a:pt x="12" y="42"/>
                    </a:cubicBezTo>
                    <a:cubicBezTo>
                      <a:pt x="15" y="43"/>
                      <a:pt x="15" y="44"/>
                      <a:pt x="17" y="44"/>
                    </a:cubicBezTo>
                    <a:cubicBezTo>
                      <a:pt x="24" y="42"/>
                      <a:pt x="12" y="40"/>
                      <a:pt x="21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9"/>
                      <a:pt x="21" y="38"/>
                      <a:pt x="20" y="37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6" y="38"/>
                      <a:pt x="12" y="37"/>
                      <a:pt x="11" y="36"/>
                    </a:cubicBezTo>
                    <a:cubicBezTo>
                      <a:pt x="15" y="36"/>
                      <a:pt x="9" y="35"/>
                      <a:pt x="11" y="34"/>
                    </a:cubicBezTo>
                    <a:cubicBezTo>
                      <a:pt x="15" y="34"/>
                      <a:pt x="14" y="36"/>
                      <a:pt x="16" y="36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3"/>
                      <a:pt x="18" y="34"/>
                      <a:pt x="20" y="34"/>
                    </a:cubicBezTo>
                    <a:cubicBezTo>
                      <a:pt x="18" y="32"/>
                      <a:pt x="18" y="34"/>
                      <a:pt x="14" y="33"/>
                    </a:cubicBezTo>
                    <a:cubicBezTo>
                      <a:pt x="19" y="32"/>
                      <a:pt x="18" y="26"/>
                      <a:pt x="15" y="23"/>
                    </a:cubicBezTo>
                    <a:cubicBezTo>
                      <a:pt x="15" y="24"/>
                      <a:pt x="19" y="24"/>
                      <a:pt x="18" y="25"/>
                    </a:cubicBezTo>
                    <a:cubicBezTo>
                      <a:pt x="19" y="25"/>
                      <a:pt x="17" y="23"/>
                      <a:pt x="14" y="23"/>
                    </a:cubicBezTo>
                    <a:cubicBezTo>
                      <a:pt x="12" y="20"/>
                      <a:pt x="14" y="18"/>
                      <a:pt x="17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0" y="15"/>
                      <a:pt x="18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9" y="8"/>
                      <a:pt x="10" y="7"/>
                    </a:cubicBezTo>
                    <a:cubicBezTo>
                      <a:pt x="14" y="8"/>
                      <a:pt x="13" y="9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8" name="Freeform 651">
                <a:extLst>
                  <a:ext uri="{FF2B5EF4-FFF2-40B4-BE49-F238E27FC236}">
                    <a16:creationId xmlns:a16="http://schemas.microsoft.com/office/drawing/2014/main" id="{41349711-419D-A0FB-3611-E2CE1E1E2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8" y="2574"/>
                <a:ext cx="8" cy="3"/>
              </a:xfrm>
              <a:custGeom>
                <a:avLst/>
                <a:gdLst>
                  <a:gd name="T0" fmla="*/ 4 w 9"/>
                  <a:gd name="T1" fmla="*/ 1 h 3"/>
                  <a:gd name="T2" fmla="*/ 8 w 9"/>
                  <a:gd name="T3" fmla="*/ 3 h 3"/>
                  <a:gd name="T4" fmla="*/ 1 w 9"/>
                  <a:gd name="T5" fmla="*/ 0 h 3"/>
                  <a:gd name="T6" fmla="*/ 2 w 9"/>
                  <a:gd name="T7" fmla="*/ 2 h 3"/>
                  <a:gd name="T8" fmla="*/ 4 w 9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4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4" y="0"/>
                      <a:pt x="1" y="0"/>
                    </a:cubicBezTo>
                    <a:cubicBezTo>
                      <a:pt x="2" y="1"/>
                      <a:pt x="0" y="1"/>
                      <a:pt x="2" y="2"/>
                    </a:cubicBezTo>
                    <a:cubicBezTo>
                      <a:pt x="3" y="2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9" name="Freeform 652">
                <a:extLst>
                  <a:ext uri="{FF2B5EF4-FFF2-40B4-BE49-F238E27FC236}">
                    <a16:creationId xmlns:a16="http://schemas.microsoft.com/office/drawing/2014/main" id="{796E4481-5EA4-B7B4-B1AB-5F28B4E14F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6" y="2552"/>
                <a:ext cx="13" cy="22"/>
              </a:xfrm>
              <a:custGeom>
                <a:avLst/>
                <a:gdLst>
                  <a:gd name="T0" fmla="*/ 8 w 15"/>
                  <a:gd name="T1" fmla="*/ 10 h 26"/>
                  <a:gd name="T2" fmla="*/ 5 w 15"/>
                  <a:gd name="T3" fmla="*/ 9 h 26"/>
                  <a:gd name="T4" fmla="*/ 2 w 15"/>
                  <a:gd name="T5" fmla="*/ 18 h 26"/>
                  <a:gd name="T6" fmla="*/ 8 w 15"/>
                  <a:gd name="T7" fmla="*/ 22 h 26"/>
                  <a:gd name="T8" fmla="*/ 4 w 15"/>
                  <a:gd name="T9" fmla="*/ 22 h 26"/>
                  <a:gd name="T10" fmla="*/ 8 w 15"/>
                  <a:gd name="T11" fmla="*/ 26 h 26"/>
                  <a:gd name="T12" fmla="*/ 6 w 15"/>
                  <a:gd name="T13" fmla="*/ 24 h 26"/>
                  <a:gd name="T14" fmla="*/ 8 w 15"/>
                  <a:gd name="T15" fmla="*/ 25 h 26"/>
                  <a:gd name="T16" fmla="*/ 8 w 15"/>
                  <a:gd name="T17" fmla="*/ 23 h 26"/>
                  <a:gd name="T18" fmla="*/ 11 w 15"/>
                  <a:gd name="T19" fmla="*/ 24 h 26"/>
                  <a:gd name="T20" fmla="*/ 6 w 15"/>
                  <a:gd name="T21" fmla="*/ 18 h 26"/>
                  <a:gd name="T22" fmla="*/ 11 w 15"/>
                  <a:gd name="T23" fmla="*/ 20 h 26"/>
                  <a:gd name="T24" fmla="*/ 14 w 15"/>
                  <a:gd name="T25" fmla="*/ 16 h 26"/>
                  <a:gd name="T26" fmla="*/ 12 w 15"/>
                  <a:gd name="T27" fmla="*/ 16 h 26"/>
                  <a:gd name="T28" fmla="*/ 8 w 15"/>
                  <a:gd name="T29" fmla="*/ 15 h 26"/>
                  <a:gd name="T30" fmla="*/ 14 w 15"/>
                  <a:gd name="T31" fmla="*/ 15 h 26"/>
                  <a:gd name="T32" fmla="*/ 13 w 15"/>
                  <a:gd name="T33" fmla="*/ 6 h 26"/>
                  <a:gd name="T34" fmla="*/ 6 w 15"/>
                  <a:gd name="T35" fmla="*/ 3 h 26"/>
                  <a:gd name="T36" fmla="*/ 11 w 15"/>
                  <a:gd name="T37" fmla="*/ 5 h 26"/>
                  <a:gd name="T38" fmla="*/ 13 w 15"/>
                  <a:gd name="T39" fmla="*/ 3 h 26"/>
                  <a:gd name="T40" fmla="*/ 4 w 15"/>
                  <a:gd name="T41" fmla="*/ 0 h 26"/>
                  <a:gd name="T42" fmla="*/ 8 w 15"/>
                  <a:gd name="T43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26">
                    <a:moveTo>
                      <a:pt x="8" y="10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5" y="13"/>
                      <a:pt x="5" y="17"/>
                      <a:pt x="2" y="18"/>
                    </a:cubicBezTo>
                    <a:cubicBezTo>
                      <a:pt x="1" y="19"/>
                      <a:pt x="7" y="21"/>
                      <a:pt x="8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6" y="24"/>
                      <a:pt x="1" y="25"/>
                      <a:pt x="8" y="26"/>
                    </a:cubicBezTo>
                    <a:cubicBezTo>
                      <a:pt x="8" y="26"/>
                      <a:pt x="5" y="24"/>
                      <a:pt x="6" y="24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5" y="22"/>
                      <a:pt x="2" y="21"/>
                      <a:pt x="6" y="18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18"/>
                      <a:pt x="10" y="16"/>
                      <a:pt x="14" y="16"/>
                    </a:cubicBezTo>
                    <a:cubicBezTo>
                      <a:pt x="14" y="16"/>
                      <a:pt x="11" y="15"/>
                      <a:pt x="12" y="16"/>
                    </a:cubicBezTo>
                    <a:cubicBezTo>
                      <a:pt x="12" y="16"/>
                      <a:pt x="9" y="16"/>
                      <a:pt x="8" y="15"/>
                    </a:cubicBezTo>
                    <a:cubicBezTo>
                      <a:pt x="4" y="11"/>
                      <a:pt x="11" y="16"/>
                      <a:pt x="14" y="15"/>
                    </a:cubicBezTo>
                    <a:cubicBezTo>
                      <a:pt x="10" y="12"/>
                      <a:pt x="8" y="6"/>
                      <a:pt x="13" y="6"/>
                    </a:cubicBezTo>
                    <a:cubicBezTo>
                      <a:pt x="9" y="6"/>
                      <a:pt x="6" y="4"/>
                      <a:pt x="6" y="3"/>
                    </a:cubicBezTo>
                    <a:cubicBezTo>
                      <a:pt x="8" y="3"/>
                      <a:pt x="10" y="4"/>
                      <a:pt x="11" y="5"/>
                    </a:cubicBezTo>
                    <a:cubicBezTo>
                      <a:pt x="12" y="4"/>
                      <a:pt x="14" y="4"/>
                      <a:pt x="13" y="3"/>
                    </a:cubicBezTo>
                    <a:cubicBezTo>
                      <a:pt x="10" y="3"/>
                      <a:pt x="5" y="2"/>
                      <a:pt x="4" y="0"/>
                    </a:cubicBezTo>
                    <a:cubicBezTo>
                      <a:pt x="0" y="2"/>
                      <a:pt x="10" y="7"/>
                      <a:pt x="8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0" name="Freeform 653">
                <a:extLst>
                  <a:ext uri="{FF2B5EF4-FFF2-40B4-BE49-F238E27FC236}">
                    <a16:creationId xmlns:a16="http://schemas.microsoft.com/office/drawing/2014/main" id="{F6F7E37A-B0DF-68E9-0496-91E0A9755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0" y="255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1" name="Freeform 654">
                <a:extLst>
                  <a:ext uri="{FF2B5EF4-FFF2-40B4-BE49-F238E27FC236}">
                    <a16:creationId xmlns:a16="http://schemas.microsoft.com/office/drawing/2014/main" id="{0255B6FE-B96A-AE5B-26F6-F732B84D1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247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2" name="Freeform 655">
                <a:extLst>
                  <a:ext uri="{FF2B5EF4-FFF2-40B4-BE49-F238E27FC236}">
                    <a16:creationId xmlns:a16="http://schemas.microsoft.com/office/drawing/2014/main" id="{E4A2832F-5E6A-5016-FA46-1D3540F15D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3240"/>
                <a:ext cx="14" cy="7"/>
              </a:xfrm>
              <a:custGeom>
                <a:avLst/>
                <a:gdLst>
                  <a:gd name="T0" fmla="*/ 16 w 16"/>
                  <a:gd name="T1" fmla="*/ 1 h 7"/>
                  <a:gd name="T2" fmla="*/ 14 w 16"/>
                  <a:gd name="T3" fmla="*/ 0 h 7"/>
                  <a:gd name="T4" fmla="*/ 0 w 16"/>
                  <a:gd name="T5" fmla="*/ 6 h 7"/>
                  <a:gd name="T6" fmla="*/ 10 w 16"/>
                  <a:gd name="T7" fmla="*/ 6 h 7"/>
                  <a:gd name="T8" fmla="*/ 6 w 16"/>
                  <a:gd name="T9" fmla="*/ 4 h 7"/>
                  <a:gd name="T10" fmla="*/ 13 w 16"/>
                  <a:gd name="T11" fmla="*/ 5 h 7"/>
                  <a:gd name="T12" fmla="*/ 11 w 16"/>
                  <a:gd name="T13" fmla="*/ 2 h 7"/>
                  <a:gd name="T14" fmla="*/ 16 w 16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7">
                    <a:moveTo>
                      <a:pt x="16" y="1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3"/>
                      <a:pt x="7" y="1"/>
                      <a:pt x="0" y="6"/>
                    </a:cubicBezTo>
                    <a:cubicBezTo>
                      <a:pt x="2" y="6"/>
                      <a:pt x="6" y="7"/>
                      <a:pt x="10" y="6"/>
                    </a:cubicBezTo>
                    <a:cubicBezTo>
                      <a:pt x="9" y="6"/>
                      <a:pt x="5" y="6"/>
                      <a:pt x="6" y="4"/>
                    </a:cubicBezTo>
                    <a:cubicBezTo>
                      <a:pt x="9" y="4"/>
                      <a:pt x="9" y="5"/>
                      <a:pt x="13" y="5"/>
                    </a:cubicBezTo>
                    <a:cubicBezTo>
                      <a:pt x="16" y="2"/>
                      <a:pt x="10" y="4"/>
                      <a:pt x="11" y="2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3" name="Freeform 656">
                <a:extLst>
                  <a:ext uri="{FF2B5EF4-FFF2-40B4-BE49-F238E27FC236}">
                    <a16:creationId xmlns:a16="http://schemas.microsoft.com/office/drawing/2014/main" id="{5F31FBBF-8842-52EB-679D-54542A7B4A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" y="3241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0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4" name="Freeform 657">
                <a:extLst>
                  <a:ext uri="{FF2B5EF4-FFF2-40B4-BE49-F238E27FC236}">
                    <a16:creationId xmlns:a16="http://schemas.microsoft.com/office/drawing/2014/main" id="{F651071E-2D09-28A2-2B3C-DF10E3398E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240"/>
                <a:ext cx="5" cy="1"/>
              </a:xfrm>
              <a:custGeom>
                <a:avLst/>
                <a:gdLst>
                  <a:gd name="T0" fmla="*/ 2 w 6"/>
                  <a:gd name="T1" fmla="*/ 1 h 1"/>
                  <a:gd name="T2" fmla="*/ 6 w 6"/>
                  <a:gd name="T3" fmla="*/ 0 h 1"/>
                  <a:gd name="T4" fmla="*/ 0 w 6"/>
                  <a:gd name="T5" fmla="*/ 0 h 1"/>
                  <a:gd name="T6" fmla="*/ 2 w 6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2" y="1"/>
                    </a:moveTo>
                    <a:cubicBezTo>
                      <a:pt x="2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5" name="Freeform 658">
                <a:extLst>
                  <a:ext uri="{FF2B5EF4-FFF2-40B4-BE49-F238E27FC236}">
                    <a16:creationId xmlns:a16="http://schemas.microsoft.com/office/drawing/2014/main" id="{830136B4-658C-67A6-B3C2-74CE8FD5A7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23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6" name="Freeform 659">
                <a:extLst>
                  <a:ext uri="{FF2B5EF4-FFF2-40B4-BE49-F238E27FC236}">
                    <a16:creationId xmlns:a16="http://schemas.microsoft.com/office/drawing/2014/main" id="{4293D837-D95B-63E3-9F6C-10B4D8865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3235"/>
                <a:ext cx="11" cy="4"/>
              </a:xfrm>
              <a:custGeom>
                <a:avLst/>
                <a:gdLst>
                  <a:gd name="T0" fmla="*/ 3 w 12"/>
                  <a:gd name="T1" fmla="*/ 1 h 4"/>
                  <a:gd name="T2" fmla="*/ 3 w 12"/>
                  <a:gd name="T3" fmla="*/ 2 h 4"/>
                  <a:gd name="T4" fmla="*/ 3 w 12"/>
                  <a:gd name="T5" fmla="*/ 2 h 4"/>
                  <a:gd name="T6" fmla="*/ 9 w 12"/>
                  <a:gd name="T7" fmla="*/ 2 h 4"/>
                  <a:gd name="T8" fmla="*/ 9 w 12"/>
                  <a:gd name="T9" fmla="*/ 4 h 4"/>
                  <a:gd name="T10" fmla="*/ 12 w 12"/>
                  <a:gd name="T11" fmla="*/ 2 h 4"/>
                  <a:gd name="T12" fmla="*/ 3 w 1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3" y="1"/>
                    </a:moveTo>
                    <a:cubicBezTo>
                      <a:pt x="0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1"/>
                      <a:pt x="9" y="2"/>
                    </a:cubicBezTo>
                    <a:cubicBezTo>
                      <a:pt x="10" y="3"/>
                      <a:pt x="6" y="4"/>
                      <a:pt x="9" y="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0"/>
                      <a:pt x="5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7" name="Freeform 660">
                <a:extLst>
                  <a:ext uri="{FF2B5EF4-FFF2-40B4-BE49-F238E27FC236}">
                    <a16:creationId xmlns:a16="http://schemas.microsoft.com/office/drawing/2014/main" id="{027F45F0-8F58-3F2C-1778-BECEE0C608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3238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8" name="Freeform 661">
                <a:extLst>
                  <a:ext uri="{FF2B5EF4-FFF2-40B4-BE49-F238E27FC236}">
                    <a16:creationId xmlns:a16="http://schemas.microsoft.com/office/drawing/2014/main" id="{642E8A73-4233-E8CA-EBE8-4DA60B6A9E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3240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9" name="Freeform 662">
                <a:extLst>
                  <a:ext uri="{FF2B5EF4-FFF2-40B4-BE49-F238E27FC236}">
                    <a16:creationId xmlns:a16="http://schemas.microsoft.com/office/drawing/2014/main" id="{5B4653C9-EE0D-556F-0001-9A0CAA7856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3" y="3230"/>
                <a:ext cx="11" cy="5"/>
              </a:xfrm>
              <a:custGeom>
                <a:avLst/>
                <a:gdLst>
                  <a:gd name="T0" fmla="*/ 1 w 13"/>
                  <a:gd name="T1" fmla="*/ 3 h 6"/>
                  <a:gd name="T2" fmla="*/ 5 w 13"/>
                  <a:gd name="T3" fmla="*/ 5 h 6"/>
                  <a:gd name="T4" fmla="*/ 13 w 13"/>
                  <a:gd name="T5" fmla="*/ 2 h 6"/>
                  <a:gd name="T6" fmla="*/ 11 w 13"/>
                  <a:gd name="T7" fmla="*/ 1 h 6"/>
                  <a:gd name="T8" fmla="*/ 1 w 13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" y="3"/>
                    </a:moveTo>
                    <a:cubicBezTo>
                      <a:pt x="7" y="2"/>
                      <a:pt x="0" y="6"/>
                      <a:pt x="5" y="5"/>
                    </a:cubicBezTo>
                    <a:cubicBezTo>
                      <a:pt x="5" y="4"/>
                      <a:pt x="9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0" name="Freeform 663">
                <a:extLst>
                  <a:ext uri="{FF2B5EF4-FFF2-40B4-BE49-F238E27FC236}">
                    <a16:creationId xmlns:a16="http://schemas.microsoft.com/office/drawing/2014/main" id="{5714CE60-FEC2-0AAF-4249-E8B0C1043C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6" y="322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1" name="Freeform 664">
                <a:extLst>
                  <a:ext uri="{FF2B5EF4-FFF2-40B4-BE49-F238E27FC236}">
                    <a16:creationId xmlns:a16="http://schemas.microsoft.com/office/drawing/2014/main" id="{E19E8325-CF15-EBDF-6D26-7C97903961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3222"/>
                <a:ext cx="14" cy="8"/>
              </a:xfrm>
              <a:custGeom>
                <a:avLst/>
                <a:gdLst>
                  <a:gd name="T0" fmla="*/ 1 w 16"/>
                  <a:gd name="T1" fmla="*/ 1 h 9"/>
                  <a:gd name="T2" fmla="*/ 8 w 16"/>
                  <a:gd name="T3" fmla="*/ 3 h 9"/>
                  <a:gd name="T4" fmla="*/ 3 w 16"/>
                  <a:gd name="T5" fmla="*/ 3 h 9"/>
                  <a:gd name="T6" fmla="*/ 6 w 16"/>
                  <a:gd name="T7" fmla="*/ 6 h 9"/>
                  <a:gd name="T8" fmla="*/ 0 w 16"/>
                  <a:gd name="T9" fmla="*/ 5 h 9"/>
                  <a:gd name="T10" fmla="*/ 6 w 16"/>
                  <a:gd name="T11" fmla="*/ 7 h 9"/>
                  <a:gd name="T12" fmla="*/ 2 w 16"/>
                  <a:gd name="T13" fmla="*/ 9 h 9"/>
                  <a:gd name="T14" fmla="*/ 9 w 16"/>
                  <a:gd name="T15" fmla="*/ 8 h 9"/>
                  <a:gd name="T16" fmla="*/ 8 w 16"/>
                  <a:gd name="T17" fmla="*/ 6 h 9"/>
                  <a:gd name="T18" fmla="*/ 12 w 16"/>
                  <a:gd name="T19" fmla="*/ 6 h 9"/>
                  <a:gd name="T20" fmla="*/ 16 w 16"/>
                  <a:gd name="T21" fmla="*/ 2 h 9"/>
                  <a:gd name="T22" fmla="*/ 1 w 16"/>
                  <a:gd name="T2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9">
                    <a:moveTo>
                      <a:pt x="1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4"/>
                      <a:pt x="3" y="3"/>
                    </a:cubicBezTo>
                    <a:cubicBezTo>
                      <a:pt x="2" y="5"/>
                      <a:pt x="6" y="4"/>
                      <a:pt x="6" y="6"/>
                    </a:cubicBezTo>
                    <a:cubicBezTo>
                      <a:pt x="0" y="7"/>
                      <a:pt x="5" y="3"/>
                      <a:pt x="0" y="5"/>
                    </a:cubicBezTo>
                    <a:cubicBezTo>
                      <a:pt x="0" y="6"/>
                      <a:pt x="1" y="7"/>
                      <a:pt x="6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3" y="7"/>
                      <a:pt x="8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1" y="6"/>
                      <a:pt x="16" y="3"/>
                      <a:pt x="16" y="2"/>
                    </a:cubicBezTo>
                    <a:cubicBezTo>
                      <a:pt x="15" y="0"/>
                      <a:pt x="4" y="2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2" name="Freeform 665">
                <a:extLst>
                  <a:ext uri="{FF2B5EF4-FFF2-40B4-BE49-F238E27FC236}">
                    <a16:creationId xmlns:a16="http://schemas.microsoft.com/office/drawing/2014/main" id="{75B5DF23-AD72-03C2-3D0F-A53A47D5CB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2" y="3222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3" name="Freeform 666">
                <a:extLst>
                  <a:ext uri="{FF2B5EF4-FFF2-40B4-BE49-F238E27FC236}">
                    <a16:creationId xmlns:a16="http://schemas.microsoft.com/office/drawing/2014/main" id="{CED32709-24A1-1CAB-C164-33ED99CCFF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3215"/>
                <a:ext cx="15" cy="7"/>
              </a:xfrm>
              <a:custGeom>
                <a:avLst/>
                <a:gdLst>
                  <a:gd name="T0" fmla="*/ 0 w 17"/>
                  <a:gd name="T1" fmla="*/ 6 h 8"/>
                  <a:gd name="T2" fmla="*/ 5 w 17"/>
                  <a:gd name="T3" fmla="*/ 7 h 8"/>
                  <a:gd name="T4" fmla="*/ 2 w 17"/>
                  <a:gd name="T5" fmla="*/ 8 h 8"/>
                  <a:gd name="T6" fmla="*/ 7 w 17"/>
                  <a:gd name="T7" fmla="*/ 8 h 8"/>
                  <a:gd name="T8" fmla="*/ 4 w 17"/>
                  <a:gd name="T9" fmla="*/ 5 h 8"/>
                  <a:gd name="T10" fmla="*/ 13 w 17"/>
                  <a:gd name="T11" fmla="*/ 3 h 8"/>
                  <a:gd name="T12" fmla="*/ 11 w 17"/>
                  <a:gd name="T13" fmla="*/ 5 h 8"/>
                  <a:gd name="T14" fmla="*/ 9 w 17"/>
                  <a:gd name="T15" fmla="*/ 0 h 8"/>
                  <a:gd name="T16" fmla="*/ 7 w 17"/>
                  <a:gd name="T17" fmla="*/ 2 h 8"/>
                  <a:gd name="T18" fmla="*/ 5 w 17"/>
                  <a:gd name="T19" fmla="*/ 1 h 8"/>
                  <a:gd name="T20" fmla="*/ 0 w 17"/>
                  <a:gd name="T2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8">
                    <a:moveTo>
                      <a:pt x="0" y="6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8"/>
                      <a:pt x="2" y="8"/>
                    </a:cubicBezTo>
                    <a:cubicBezTo>
                      <a:pt x="3" y="8"/>
                      <a:pt x="6" y="8"/>
                      <a:pt x="7" y="8"/>
                    </a:cubicBezTo>
                    <a:cubicBezTo>
                      <a:pt x="13" y="6"/>
                      <a:pt x="5" y="6"/>
                      <a:pt x="4" y="5"/>
                    </a:cubicBezTo>
                    <a:cubicBezTo>
                      <a:pt x="6" y="2"/>
                      <a:pt x="7" y="5"/>
                      <a:pt x="13" y="3"/>
                    </a:cubicBezTo>
                    <a:cubicBezTo>
                      <a:pt x="13" y="4"/>
                      <a:pt x="11" y="4"/>
                      <a:pt x="11" y="5"/>
                    </a:cubicBezTo>
                    <a:cubicBezTo>
                      <a:pt x="17" y="3"/>
                      <a:pt x="11" y="1"/>
                      <a:pt x="9" y="0"/>
                    </a:cubicBezTo>
                    <a:cubicBezTo>
                      <a:pt x="9" y="1"/>
                      <a:pt x="7" y="1"/>
                      <a:pt x="7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0" y="3"/>
                      <a:pt x="0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4" name="Freeform 667">
                <a:extLst>
                  <a:ext uri="{FF2B5EF4-FFF2-40B4-BE49-F238E27FC236}">
                    <a16:creationId xmlns:a16="http://schemas.microsoft.com/office/drawing/2014/main" id="{75DD5B6E-5D3B-8D27-4006-9A3BE8C4D0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222"/>
                <a:ext cx="3" cy="0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5" name="Freeform 668">
                <a:extLst>
                  <a:ext uri="{FF2B5EF4-FFF2-40B4-BE49-F238E27FC236}">
                    <a16:creationId xmlns:a16="http://schemas.microsoft.com/office/drawing/2014/main" id="{5EC488B1-8324-11A5-A720-DAEE9113D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3215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6" name="Freeform 669">
                <a:extLst>
                  <a:ext uri="{FF2B5EF4-FFF2-40B4-BE49-F238E27FC236}">
                    <a16:creationId xmlns:a16="http://schemas.microsoft.com/office/drawing/2014/main" id="{B9583AF1-C0A0-385B-5C1A-9E0E4E8B1E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3215"/>
                <a:ext cx="2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7" name="Freeform 670">
                <a:extLst>
                  <a:ext uri="{FF2B5EF4-FFF2-40B4-BE49-F238E27FC236}">
                    <a16:creationId xmlns:a16="http://schemas.microsoft.com/office/drawing/2014/main" id="{9A58D831-137E-AD9E-8768-FDFC50EE3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3172"/>
                <a:ext cx="16" cy="43"/>
              </a:xfrm>
              <a:custGeom>
                <a:avLst/>
                <a:gdLst>
                  <a:gd name="T0" fmla="*/ 17 w 19"/>
                  <a:gd name="T1" fmla="*/ 2 h 50"/>
                  <a:gd name="T2" fmla="*/ 14 w 19"/>
                  <a:gd name="T3" fmla="*/ 3 h 50"/>
                  <a:gd name="T4" fmla="*/ 9 w 19"/>
                  <a:gd name="T5" fmla="*/ 1 h 50"/>
                  <a:gd name="T6" fmla="*/ 2 w 19"/>
                  <a:gd name="T7" fmla="*/ 0 h 50"/>
                  <a:gd name="T8" fmla="*/ 5 w 19"/>
                  <a:gd name="T9" fmla="*/ 4 h 50"/>
                  <a:gd name="T10" fmla="*/ 2 w 19"/>
                  <a:gd name="T11" fmla="*/ 4 h 50"/>
                  <a:gd name="T12" fmla="*/ 3 w 19"/>
                  <a:gd name="T13" fmla="*/ 12 h 50"/>
                  <a:gd name="T14" fmla="*/ 5 w 19"/>
                  <a:gd name="T15" fmla="*/ 17 h 50"/>
                  <a:gd name="T16" fmla="*/ 3 w 19"/>
                  <a:gd name="T17" fmla="*/ 38 h 50"/>
                  <a:gd name="T18" fmla="*/ 9 w 19"/>
                  <a:gd name="T19" fmla="*/ 39 h 50"/>
                  <a:gd name="T20" fmla="*/ 5 w 19"/>
                  <a:gd name="T21" fmla="*/ 40 h 50"/>
                  <a:gd name="T22" fmla="*/ 5 w 19"/>
                  <a:gd name="T23" fmla="*/ 39 h 50"/>
                  <a:gd name="T24" fmla="*/ 4 w 19"/>
                  <a:gd name="T25" fmla="*/ 45 h 50"/>
                  <a:gd name="T26" fmla="*/ 12 w 19"/>
                  <a:gd name="T27" fmla="*/ 45 h 50"/>
                  <a:gd name="T28" fmla="*/ 4 w 19"/>
                  <a:gd name="T29" fmla="*/ 48 h 50"/>
                  <a:gd name="T30" fmla="*/ 9 w 19"/>
                  <a:gd name="T31" fmla="*/ 49 h 50"/>
                  <a:gd name="T32" fmla="*/ 14 w 19"/>
                  <a:gd name="T33" fmla="*/ 47 h 50"/>
                  <a:gd name="T34" fmla="*/ 17 w 19"/>
                  <a:gd name="T35" fmla="*/ 48 h 50"/>
                  <a:gd name="T36" fmla="*/ 8 w 19"/>
                  <a:gd name="T37" fmla="*/ 36 h 50"/>
                  <a:gd name="T38" fmla="*/ 12 w 19"/>
                  <a:gd name="T39" fmla="*/ 36 h 50"/>
                  <a:gd name="T40" fmla="*/ 15 w 19"/>
                  <a:gd name="T41" fmla="*/ 28 h 50"/>
                  <a:gd name="T42" fmla="*/ 9 w 19"/>
                  <a:gd name="T43" fmla="*/ 25 h 50"/>
                  <a:gd name="T44" fmla="*/ 11 w 19"/>
                  <a:gd name="T45" fmla="*/ 23 h 50"/>
                  <a:gd name="T46" fmla="*/ 9 w 19"/>
                  <a:gd name="T47" fmla="*/ 23 h 50"/>
                  <a:gd name="T48" fmla="*/ 13 w 19"/>
                  <a:gd name="T49" fmla="*/ 21 h 50"/>
                  <a:gd name="T50" fmla="*/ 5 w 19"/>
                  <a:gd name="T51" fmla="*/ 20 h 50"/>
                  <a:gd name="T52" fmla="*/ 16 w 19"/>
                  <a:gd name="T53" fmla="*/ 16 h 50"/>
                  <a:gd name="T54" fmla="*/ 12 w 19"/>
                  <a:gd name="T55" fmla="*/ 16 h 50"/>
                  <a:gd name="T56" fmla="*/ 8 w 19"/>
                  <a:gd name="T57" fmla="*/ 15 h 50"/>
                  <a:gd name="T58" fmla="*/ 15 w 19"/>
                  <a:gd name="T59" fmla="*/ 14 h 50"/>
                  <a:gd name="T60" fmla="*/ 11 w 19"/>
                  <a:gd name="T61" fmla="*/ 10 h 50"/>
                  <a:gd name="T62" fmla="*/ 7 w 19"/>
                  <a:gd name="T63" fmla="*/ 11 h 50"/>
                  <a:gd name="T64" fmla="*/ 10 w 19"/>
                  <a:gd name="T65" fmla="*/ 6 h 50"/>
                  <a:gd name="T66" fmla="*/ 16 w 19"/>
                  <a:gd name="T67" fmla="*/ 8 h 50"/>
                  <a:gd name="T68" fmla="*/ 19 w 19"/>
                  <a:gd name="T69" fmla="*/ 7 h 50"/>
                  <a:gd name="T70" fmla="*/ 11 w 19"/>
                  <a:gd name="T71" fmla="*/ 3 h 50"/>
                  <a:gd name="T72" fmla="*/ 17 w 19"/>
                  <a:gd name="T73" fmla="*/ 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50">
                    <a:moveTo>
                      <a:pt x="17" y="2"/>
                    </a:moveTo>
                    <a:cubicBezTo>
                      <a:pt x="15" y="2"/>
                      <a:pt x="13" y="2"/>
                      <a:pt x="14" y="3"/>
                    </a:cubicBezTo>
                    <a:cubicBezTo>
                      <a:pt x="11" y="3"/>
                      <a:pt x="11" y="1"/>
                      <a:pt x="9" y="1"/>
                    </a:cubicBezTo>
                    <a:cubicBezTo>
                      <a:pt x="7" y="2"/>
                      <a:pt x="6" y="0"/>
                      <a:pt x="2" y="0"/>
                    </a:cubicBezTo>
                    <a:cubicBezTo>
                      <a:pt x="2" y="2"/>
                      <a:pt x="6" y="3"/>
                      <a:pt x="5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6"/>
                      <a:pt x="6" y="10"/>
                      <a:pt x="3" y="12"/>
                    </a:cubicBezTo>
                    <a:cubicBezTo>
                      <a:pt x="2" y="13"/>
                      <a:pt x="4" y="15"/>
                      <a:pt x="5" y="17"/>
                    </a:cubicBezTo>
                    <a:cubicBezTo>
                      <a:pt x="3" y="24"/>
                      <a:pt x="6" y="31"/>
                      <a:pt x="3" y="38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6" y="39"/>
                      <a:pt x="9" y="40"/>
                      <a:pt x="5" y="40"/>
                    </a:cubicBezTo>
                    <a:cubicBezTo>
                      <a:pt x="6" y="40"/>
                      <a:pt x="5" y="39"/>
                      <a:pt x="5" y="39"/>
                    </a:cubicBezTo>
                    <a:cubicBezTo>
                      <a:pt x="0" y="41"/>
                      <a:pt x="6" y="43"/>
                      <a:pt x="4" y="45"/>
                    </a:cubicBezTo>
                    <a:cubicBezTo>
                      <a:pt x="5" y="45"/>
                      <a:pt x="11" y="44"/>
                      <a:pt x="12" y="45"/>
                    </a:cubicBezTo>
                    <a:cubicBezTo>
                      <a:pt x="5" y="45"/>
                      <a:pt x="12" y="47"/>
                      <a:pt x="4" y="48"/>
                    </a:cubicBezTo>
                    <a:cubicBezTo>
                      <a:pt x="2" y="50"/>
                      <a:pt x="10" y="47"/>
                      <a:pt x="9" y="49"/>
                    </a:cubicBezTo>
                    <a:cubicBezTo>
                      <a:pt x="13" y="49"/>
                      <a:pt x="11" y="47"/>
                      <a:pt x="14" y="47"/>
                    </a:cubicBezTo>
                    <a:cubicBezTo>
                      <a:pt x="18" y="47"/>
                      <a:pt x="13" y="49"/>
                      <a:pt x="17" y="48"/>
                    </a:cubicBezTo>
                    <a:cubicBezTo>
                      <a:pt x="19" y="45"/>
                      <a:pt x="10" y="40"/>
                      <a:pt x="8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9" y="34"/>
                      <a:pt x="9" y="30"/>
                      <a:pt x="15" y="28"/>
                    </a:cubicBezTo>
                    <a:cubicBezTo>
                      <a:pt x="11" y="28"/>
                      <a:pt x="17" y="25"/>
                      <a:pt x="9" y="25"/>
                    </a:cubicBezTo>
                    <a:cubicBezTo>
                      <a:pt x="11" y="24"/>
                      <a:pt x="10" y="24"/>
                      <a:pt x="11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2"/>
                      <a:pt x="13" y="22"/>
                      <a:pt x="13" y="21"/>
                    </a:cubicBezTo>
                    <a:cubicBezTo>
                      <a:pt x="9" y="21"/>
                      <a:pt x="8" y="20"/>
                      <a:pt x="5" y="20"/>
                    </a:cubicBezTo>
                    <a:cubicBezTo>
                      <a:pt x="9" y="18"/>
                      <a:pt x="13" y="17"/>
                      <a:pt x="16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5"/>
                      <a:pt x="10" y="15"/>
                      <a:pt x="8" y="15"/>
                    </a:cubicBezTo>
                    <a:cubicBezTo>
                      <a:pt x="8" y="14"/>
                      <a:pt x="13" y="14"/>
                      <a:pt x="15" y="14"/>
                    </a:cubicBezTo>
                    <a:cubicBezTo>
                      <a:pt x="17" y="13"/>
                      <a:pt x="8" y="11"/>
                      <a:pt x="11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9"/>
                      <a:pt x="11" y="8"/>
                      <a:pt x="10" y="6"/>
                    </a:cubicBezTo>
                    <a:cubicBezTo>
                      <a:pt x="15" y="5"/>
                      <a:pt x="14" y="7"/>
                      <a:pt x="16" y="8"/>
                    </a:cubicBezTo>
                    <a:cubicBezTo>
                      <a:pt x="17" y="8"/>
                      <a:pt x="18" y="7"/>
                      <a:pt x="19" y="7"/>
                    </a:cubicBezTo>
                    <a:cubicBezTo>
                      <a:pt x="17" y="6"/>
                      <a:pt x="13" y="4"/>
                      <a:pt x="11" y="3"/>
                    </a:cubicBezTo>
                    <a:cubicBezTo>
                      <a:pt x="17" y="5"/>
                      <a:pt x="17" y="2"/>
                      <a:pt x="17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8" name="Freeform 671">
                <a:extLst>
                  <a:ext uri="{FF2B5EF4-FFF2-40B4-BE49-F238E27FC236}">
                    <a16:creationId xmlns:a16="http://schemas.microsoft.com/office/drawing/2014/main" id="{99E172F3-5101-4C14-27F8-76EDEE0E74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3178"/>
                <a:ext cx="2" cy="0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9" name="Freeform 672">
                <a:extLst>
                  <a:ext uri="{FF2B5EF4-FFF2-40B4-BE49-F238E27FC236}">
                    <a16:creationId xmlns:a16="http://schemas.microsoft.com/office/drawing/2014/main" id="{DAF1FAEC-4776-73D4-DA4E-5664BA45E4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" y="317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0" name="Freeform 673">
                <a:extLst>
                  <a:ext uri="{FF2B5EF4-FFF2-40B4-BE49-F238E27FC236}">
                    <a16:creationId xmlns:a16="http://schemas.microsoft.com/office/drawing/2014/main" id="{DD0D03E0-50F2-40A2-1075-1DADCA092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3" y="318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1" name="Freeform 674">
                <a:extLst>
                  <a:ext uri="{FF2B5EF4-FFF2-40B4-BE49-F238E27FC236}">
                    <a16:creationId xmlns:a16="http://schemas.microsoft.com/office/drawing/2014/main" id="{F4F6A0E1-6B29-C017-BFA7-F9DC5F749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84"/>
                <a:ext cx="4" cy="1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2" name="Freeform 675">
                <a:extLst>
                  <a:ext uri="{FF2B5EF4-FFF2-40B4-BE49-F238E27FC236}">
                    <a16:creationId xmlns:a16="http://schemas.microsoft.com/office/drawing/2014/main" id="{891C7ED0-42B8-397D-D8E7-AE3593E9E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93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3" name="Freeform 676">
                <a:extLst>
                  <a:ext uri="{FF2B5EF4-FFF2-40B4-BE49-F238E27FC236}">
                    <a16:creationId xmlns:a16="http://schemas.microsoft.com/office/drawing/2014/main" id="{FCE3F986-3B25-9779-3B5D-06F16B8756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6" y="31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4" name="Freeform 677">
                <a:extLst>
                  <a:ext uri="{FF2B5EF4-FFF2-40B4-BE49-F238E27FC236}">
                    <a16:creationId xmlns:a16="http://schemas.microsoft.com/office/drawing/2014/main" id="{6AD01502-8C98-886A-FBBF-C17AC271E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0" y="3147"/>
                <a:ext cx="20" cy="25"/>
              </a:xfrm>
              <a:custGeom>
                <a:avLst/>
                <a:gdLst>
                  <a:gd name="T0" fmla="*/ 5 w 23"/>
                  <a:gd name="T1" fmla="*/ 1 h 28"/>
                  <a:gd name="T2" fmla="*/ 2 w 23"/>
                  <a:gd name="T3" fmla="*/ 6 h 28"/>
                  <a:gd name="T4" fmla="*/ 12 w 23"/>
                  <a:gd name="T5" fmla="*/ 10 h 28"/>
                  <a:gd name="T6" fmla="*/ 3 w 23"/>
                  <a:gd name="T7" fmla="*/ 9 h 28"/>
                  <a:gd name="T8" fmla="*/ 8 w 23"/>
                  <a:gd name="T9" fmla="*/ 19 h 28"/>
                  <a:gd name="T10" fmla="*/ 5 w 23"/>
                  <a:gd name="T11" fmla="*/ 18 h 28"/>
                  <a:gd name="T12" fmla="*/ 14 w 23"/>
                  <a:gd name="T13" fmla="*/ 23 h 28"/>
                  <a:gd name="T14" fmla="*/ 3 w 23"/>
                  <a:gd name="T15" fmla="*/ 22 h 28"/>
                  <a:gd name="T16" fmla="*/ 3 w 23"/>
                  <a:gd name="T17" fmla="*/ 21 h 28"/>
                  <a:gd name="T18" fmla="*/ 5 w 23"/>
                  <a:gd name="T19" fmla="*/ 26 h 28"/>
                  <a:gd name="T20" fmla="*/ 12 w 23"/>
                  <a:gd name="T21" fmla="*/ 27 h 28"/>
                  <a:gd name="T22" fmla="*/ 17 w 23"/>
                  <a:gd name="T23" fmla="*/ 28 h 28"/>
                  <a:gd name="T24" fmla="*/ 13 w 23"/>
                  <a:gd name="T25" fmla="*/ 24 h 28"/>
                  <a:gd name="T26" fmla="*/ 17 w 23"/>
                  <a:gd name="T27" fmla="*/ 24 h 28"/>
                  <a:gd name="T28" fmla="*/ 15 w 23"/>
                  <a:gd name="T29" fmla="*/ 23 h 28"/>
                  <a:gd name="T30" fmla="*/ 18 w 23"/>
                  <a:gd name="T31" fmla="*/ 23 h 28"/>
                  <a:gd name="T32" fmla="*/ 15 w 23"/>
                  <a:gd name="T33" fmla="*/ 20 h 28"/>
                  <a:gd name="T34" fmla="*/ 16 w 23"/>
                  <a:gd name="T35" fmla="*/ 21 h 28"/>
                  <a:gd name="T36" fmla="*/ 12 w 23"/>
                  <a:gd name="T37" fmla="*/ 19 h 28"/>
                  <a:gd name="T38" fmla="*/ 17 w 23"/>
                  <a:gd name="T39" fmla="*/ 18 h 28"/>
                  <a:gd name="T40" fmla="*/ 13 w 23"/>
                  <a:gd name="T41" fmla="*/ 18 h 28"/>
                  <a:gd name="T42" fmla="*/ 19 w 23"/>
                  <a:gd name="T43" fmla="*/ 13 h 28"/>
                  <a:gd name="T44" fmla="*/ 16 w 23"/>
                  <a:gd name="T45" fmla="*/ 12 h 28"/>
                  <a:gd name="T46" fmla="*/ 18 w 23"/>
                  <a:gd name="T47" fmla="*/ 15 h 28"/>
                  <a:gd name="T48" fmla="*/ 9 w 23"/>
                  <a:gd name="T49" fmla="*/ 14 h 28"/>
                  <a:gd name="T50" fmla="*/ 17 w 23"/>
                  <a:gd name="T51" fmla="*/ 11 h 28"/>
                  <a:gd name="T52" fmla="*/ 16 w 23"/>
                  <a:gd name="T53" fmla="*/ 6 h 28"/>
                  <a:gd name="T54" fmla="*/ 17 w 23"/>
                  <a:gd name="T55" fmla="*/ 7 h 28"/>
                  <a:gd name="T56" fmla="*/ 15 w 23"/>
                  <a:gd name="T57" fmla="*/ 3 h 28"/>
                  <a:gd name="T58" fmla="*/ 13 w 23"/>
                  <a:gd name="T59" fmla="*/ 4 h 28"/>
                  <a:gd name="T60" fmla="*/ 10 w 23"/>
                  <a:gd name="T61" fmla="*/ 3 h 28"/>
                  <a:gd name="T62" fmla="*/ 12 w 23"/>
                  <a:gd name="T63" fmla="*/ 3 h 28"/>
                  <a:gd name="T64" fmla="*/ 7 w 23"/>
                  <a:gd name="T65" fmla="*/ 0 h 28"/>
                  <a:gd name="T66" fmla="*/ 10 w 23"/>
                  <a:gd name="T67" fmla="*/ 3 h 28"/>
                  <a:gd name="T68" fmla="*/ 5 w 23"/>
                  <a:gd name="T69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28">
                    <a:moveTo>
                      <a:pt x="5" y="1"/>
                    </a:moveTo>
                    <a:cubicBezTo>
                      <a:pt x="1" y="2"/>
                      <a:pt x="3" y="4"/>
                      <a:pt x="2" y="6"/>
                    </a:cubicBezTo>
                    <a:cubicBezTo>
                      <a:pt x="4" y="9"/>
                      <a:pt x="12" y="7"/>
                      <a:pt x="1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0" y="15"/>
                      <a:pt x="8" y="19"/>
                    </a:cubicBezTo>
                    <a:cubicBezTo>
                      <a:pt x="7" y="19"/>
                      <a:pt x="6" y="19"/>
                      <a:pt x="5" y="18"/>
                    </a:cubicBezTo>
                    <a:cubicBezTo>
                      <a:pt x="5" y="20"/>
                      <a:pt x="17" y="21"/>
                      <a:pt x="14" y="23"/>
                    </a:cubicBezTo>
                    <a:cubicBezTo>
                      <a:pt x="9" y="20"/>
                      <a:pt x="9" y="23"/>
                      <a:pt x="3" y="22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3"/>
                      <a:pt x="6" y="25"/>
                      <a:pt x="5" y="26"/>
                    </a:cubicBezTo>
                    <a:cubicBezTo>
                      <a:pt x="8" y="27"/>
                      <a:pt x="11" y="26"/>
                      <a:pt x="12" y="27"/>
                    </a:cubicBezTo>
                    <a:cubicBezTo>
                      <a:pt x="12" y="27"/>
                      <a:pt x="15" y="27"/>
                      <a:pt x="17" y="28"/>
                    </a:cubicBezTo>
                    <a:cubicBezTo>
                      <a:pt x="15" y="26"/>
                      <a:pt x="16" y="25"/>
                      <a:pt x="13" y="24"/>
                    </a:cubicBezTo>
                    <a:cubicBezTo>
                      <a:pt x="16" y="24"/>
                      <a:pt x="14" y="25"/>
                      <a:pt x="17" y="24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2"/>
                      <a:pt x="18" y="24"/>
                      <a:pt x="18" y="23"/>
                    </a:cubicBezTo>
                    <a:cubicBezTo>
                      <a:pt x="17" y="22"/>
                      <a:pt x="15" y="21"/>
                      <a:pt x="15" y="20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5" y="20"/>
                      <a:pt x="17" y="19"/>
                      <a:pt x="12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5" y="16"/>
                      <a:pt x="23" y="16"/>
                      <a:pt x="19" y="13"/>
                    </a:cubicBezTo>
                    <a:cubicBezTo>
                      <a:pt x="18" y="13"/>
                      <a:pt x="16" y="12"/>
                      <a:pt x="16" y="12"/>
                    </a:cubicBezTo>
                    <a:cubicBezTo>
                      <a:pt x="13" y="13"/>
                      <a:pt x="18" y="14"/>
                      <a:pt x="18" y="15"/>
                    </a:cubicBezTo>
                    <a:cubicBezTo>
                      <a:pt x="15" y="15"/>
                      <a:pt x="11" y="12"/>
                      <a:pt x="9" y="14"/>
                    </a:cubicBezTo>
                    <a:cubicBezTo>
                      <a:pt x="13" y="12"/>
                      <a:pt x="9" y="11"/>
                      <a:pt x="17" y="11"/>
                    </a:cubicBezTo>
                    <a:cubicBezTo>
                      <a:pt x="18" y="9"/>
                      <a:pt x="14" y="8"/>
                      <a:pt x="16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2" y="6"/>
                      <a:pt x="20" y="6"/>
                      <a:pt x="15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1" y="3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2"/>
                      <a:pt x="8" y="0"/>
                      <a:pt x="7" y="0"/>
                    </a:cubicBezTo>
                    <a:cubicBezTo>
                      <a:pt x="6" y="0"/>
                      <a:pt x="9" y="2"/>
                      <a:pt x="10" y="3"/>
                    </a:cubicBezTo>
                    <a:cubicBezTo>
                      <a:pt x="8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5" name="Freeform 678">
                <a:extLst>
                  <a:ext uri="{FF2B5EF4-FFF2-40B4-BE49-F238E27FC236}">
                    <a16:creationId xmlns:a16="http://schemas.microsoft.com/office/drawing/2014/main" id="{C5025B17-FE00-BCFE-997B-86D382DE2F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65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6" name="Freeform 679">
                <a:extLst>
                  <a:ext uri="{FF2B5EF4-FFF2-40B4-BE49-F238E27FC236}">
                    <a16:creationId xmlns:a16="http://schemas.microsoft.com/office/drawing/2014/main" id="{1121DE84-EE24-FB21-7390-9BB21A8C6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3128"/>
                <a:ext cx="22" cy="20"/>
              </a:xfrm>
              <a:custGeom>
                <a:avLst/>
                <a:gdLst>
                  <a:gd name="T0" fmla="*/ 12 w 26"/>
                  <a:gd name="T1" fmla="*/ 16 h 23"/>
                  <a:gd name="T2" fmla="*/ 18 w 26"/>
                  <a:gd name="T3" fmla="*/ 16 h 23"/>
                  <a:gd name="T4" fmla="*/ 8 w 26"/>
                  <a:gd name="T5" fmla="*/ 15 h 23"/>
                  <a:gd name="T6" fmla="*/ 6 w 26"/>
                  <a:gd name="T7" fmla="*/ 12 h 23"/>
                  <a:gd name="T8" fmla="*/ 15 w 26"/>
                  <a:gd name="T9" fmla="*/ 13 h 23"/>
                  <a:gd name="T10" fmla="*/ 17 w 26"/>
                  <a:gd name="T11" fmla="*/ 11 h 23"/>
                  <a:gd name="T12" fmla="*/ 11 w 26"/>
                  <a:gd name="T13" fmla="*/ 11 h 23"/>
                  <a:gd name="T14" fmla="*/ 8 w 26"/>
                  <a:gd name="T15" fmla="*/ 8 h 23"/>
                  <a:gd name="T16" fmla="*/ 10 w 26"/>
                  <a:gd name="T17" fmla="*/ 9 h 23"/>
                  <a:gd name="T18" fmla="*/ 17 w 26"/>
                  <a:gd name="T19" fmla="*/ 8 h 23"/>
                  <a:gd name="T20" fmla="*/ 2 w 26"/>
                  <a:gd name="T21" fmla="*/ 0 h 23"/>
                  <a:gd name="T22" fmla="*/ 2 w 26"/>
                  <a:gd name="T23" fmla="*/ 2 h 23"/>
                  <a:gd name="T24" fmla="*/ 9 w 26"/>
                  <a:gd name="T25" fmla="*/ 3 h 23"/>
                  <a:gd name="T26" fmla="*/ 7 w 26"/>
                  <a:gd name="T27" fmla="*/ 5 h 23"/>
                  <a:gd name="T28" fmla="*/ 4 w 26"/>
                  <a:gd name="T29" fmla="*/ 3 h 23"/>
                  <a:gd name="T30" fmla="*/ 2 w 26"/>
                  <a:gd name="T31" fmla="*/ 17 h 23"/>
                  <a:gd name="T32" fmla="*/ 3 w 26"/>
                  <a:gd name="T33" fmla="*/ 15 h 23"/>
                  <a:gd name="T34" fmla="*/ 6 w 26"/>
                  <a:gd name="T35" fmla="*/ 18 h 23"/>
                  <a:gd name="T36" fmla="*/ 13 w 26"/>
                  <a:gd name="T37" fmla="*/ 18 h 23"/>
                  <a:gd name="T38" fmla="*/ 11 w 26"/>
                  <a:gd name="T39" fmla="*/ 19 h 23"/>
                  <a:gd name="T40" fmla="*/ 18 w 26"/>
                  <a:gd name="T41" fmla="*/ 19 h 23"/>
                  <a:gd name="T42" fmla="*/ 20 w 26"/>
                  <a:gd name="T43" fmla="*/ 23 h 23"/>
                  <a:gd name="T44" fmla="*/ 21 w 26"/>
                  <a:gd name="T45" fmla="*/ 18 h 23"/>
                  <a:gd name="T46" fmla="*/ 12 w 26"/>
                  <a:gd name="T47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23">
                    <a:moveTo>
                      <a:pt x="12" y="16"/>
                    </a:moveTo>
                    <a:cubicBezTo>
                      <a:pt x="13" y="15"/>
                      <a:pt x="16" y="17"/>
                      <a:pt x="18" y="16"/>
                    </a:cubicBezTo>
                    <a:cubicBezTo>
                      <a:pt x="15" y="14"/>
                      <a:pt x="12" y="16"/>
                      <a:pt x="8" y="15"/>
                    </a:cubicBezTo>
                    <a:cubicBezTo>
                      <a:pt x="10" y="14"/>
                      <a:pt x="6" y="13"/>
                      <a:pt x="6" y="12"/>
                    </a:cubicBezTo>
                    <a:cubicBezTo>
                      <a:pt x="8" y="13"/>
                      <a:pt x="14" y="13"/>
                      <a:pt x="15" y="13"/>
                    </a:cubicBezTo>
                    <a:cubicBezTo>
                      <a:pt x="14" y="13"/>
                      <a:pt x="16" y="12"/>
                      <a:pt x="17" y="11"/>
                    </a:cubicBezTo>
                    <a:cubicBezTo>
                      <a:pt x="13" y="13"/>
                      <a:pt x="15" y="9"/>
                      <a:pt x="11" y="11"/>
                    </a:cubicBezTo>
                    <a:cubicBezTo>
                      <a:pt x="8" y="10"/>
                      <a:pt x="6" y="8"/>
                      <a:pt x="8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4" y="10"/>
                      <a:pt x="12" y="8"/>
                      <a:pt x="17" y="8"/>
                    </a:cubicBezTo>
                    <a:cubicBezTo>
                      <a:pt x="11" y="6"/>
                      <a:pt x="12" y="0"/>
                      <a:pt x="2" y="0"/>
                    </a:cubicBezTo>
                    <a:cubicBezTo>
                      <a:pt x="0" y="1"/>
                      <a:pt x="2" y="2"/>
                      <a:pt x="2" y="2"/>
                    </a:cubicBezTo>
                    <a:cubicBezTo>
                      <a:pt x="5" y="1"/>
                      <a:pt x="8" y="3"/>
                      <a:pt x="9" y="3"/>
                    </a:cubicBezTo>
                    <a:cubicBezTo>
                      <a:pt x="8" y="4"/>
                      <a:pt x="11" y="6"/>
                      <a:pt x="7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1" y="7"/>
                      <a:pt x="1" y="13"/>
                      <a:pt x="2" y="17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6"/>
                      <a:pt x="5" y="17"/>
                      <a:pt x="6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1" y="19"/>
                    </a:cubicBezTo>
                    <a:cubicBezTo>
                      <a:pt x="14" y="20"/>
                      <a:pt x="15" y="20"/>
                      <a:pt x="18" y="19"/>
                    </a:cubicBezTo>
                    <a:cubicBezTo>
                      <a:pt x="19" y="21"/>
                      <a:pt x="16" y="21"/>
                      <a:pt x="20" y="23"/>
                    </a:cubicBezTo>
                    <a:cubicBezTo>
                      <a:pt x="26" y="21"/>
                      <a:pt x="16" y="20"/>
                      <a:pt x="21" y="18"/>
                    </a:cubicBezTo>
                    <a:lnTo>
                      <a:pt x="12" y="16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7" name="Freeform 680">
                <a:extLst>
                  <a:ext uri="{FF2B5EF4-FFF2-40B4-BE49-F238E27FC236}">
                    <a16:creationId xmlns:a16="http://schemas.microsoft.com/office/drawing/2014/main" id="{68E867A8-8011-0E18-23E3-B14FE0099C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1" y="314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2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8" name="Freeform 681">
                <a:extLst>
                  <a:ext uri="{FF2B5EF4-FFF2-40B4-BE49-F238E27FC236}">
                    <a16:creationId xmlns:a16="http://schemas.microsoft.com/office/drawing/2014/main" id="{88A78EDC-1661-EA52-1D5C-4B3C29A716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3145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3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9" name="Freeform 682">
                <a:extLst>
                  <a:ext uri="{FF2B5EF4-FFF2-40B4-BE49-F238E27FC236}">
                    <a16:creationId xmlns:a16="http://schemas.microsoft.com/office/drawing/2014/main" id="{2B272602-3C5C-C731-11B5-8CE5034AF5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33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0" name="Freeform 683">
                <a:extLst>
                  <a:ext uri="{FF2B5EF4-FFF2-40B4-BE49-F238E27FC236}">
                    <a16:creationId xmlns:a16="http://schemas.microsoft.com/office/drawing/2014/main" id="{420BFF2F-DB82-B650-943A-5F6680A3F9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3123"/>
                <a:ext cx="12" cy="6"/>
              </a:xfrm>
              <a:custGeom>
                <a:avLst/>
                <a:gdLst>
                  <a:gd name="T0" fmla="*/ 0 w 13"/>
                  <a:gd name="T1" fmla="*/ 0 h 7"/>
                  <a:gd name="T2" fmla="*/ 0 w 13"/>
                  <a:gd name="T3" fmla="*/ 6 h 7"/>
                  <a:gd name="T4" fmla="*/ 12 w 13"/>
                  <a:gd name="T5" fmla="*/ 7 h 7"/>
                  <a:gd name="T6" fmla="*/ 5 w 13"/>
                  <a:gd name="T7" fmla="*/ 4 h 7"/>
                  <a:gd name="T8" fmla="*/ 5 w 13"/>
                  <a:gd name="T9" fmla="*/ 1 h 7"/>
                  <a:gd name="T10" fmla="*/ 0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1" y="2"/>
                      <a:pt x="4" y="4"/>
                      <a:pt x="0" y="6"/>
                    </a:cubicBezTo>
                    <a:cubicBezTo>
                      <a:pt x="4" y="7"/>
                      <a:pt x="8" y="6"/>
                      <a:pt x="12" y="7"/>
                    </a:cubicBezTo>
                    <a:cubicBezTo>
                      <a:pt x="13" y="6"/>
                      <a:pt x="6" y="5"/>
                      <a:pt x="5" y="4"/>
                    </a:cubicBezTo>
                    <a:cubicBezTo>
                      <a:pt x="8" y="4"/>
                      <a:pt x="4" y="2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1" name="Freeform 684">
                <a:extLst>
                  <a:ext uri="{FF2B5EF4-FFF2-40B4-BE49-F238E27FC236}">
                    <a16:creationId xmlns:a16="http://schemas.microsoft.com/office/drawing/2014/main" id="{BF997B60-B088-B31E-BB61-FD4D1EC87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3081"/>
                <a:ext cx="18" cy="46"/>
              </a:xfrm>
              <a:custGeom>
                <a:avLst/>
                <a:gdLst>
                  <a:gd name="T0" fmla="*/ 12 w 21"/>
                  <a:gd name="T1" fmla="*/ 44 h 53"/>
                  <a:gd name="T2" fmla="*/ 11 w 21"/>
                  <a:gd name="T3" fmla="*/ 41 h 53"/>
                  <a:gd name="T4" fmla="*/ 13 w 21"/>
                  <a:gd name="T5" fmla="*/ 43 h 53"/>
                  <a:gd name="T6" fmla="*/ 16 w 21"/>
                  <a:gd name="T7" fmla="*/ 41 h 53"/>
                  <a:gd name="T8" fmla="*/ 14 w 21"/>
                  <a:gd name="T9" fmla="*/ 41 h 53"/>
                  <a:gd name="T10" fmla="*/ 13 w 21"/>
                  <a:gd name="T11" fmla="*/ 36 h 53"/>
                  <a:gd name="T12" fmla="*/ 8 w 21"/>
                  <a:gd name="T13" fmla="*/ 34 h 53"/>
                  <a:gd name="T14" fmla="*/ 17 w 21"/>
                  <a:gd name="T15" fmla="*/ 32 h 53"/>
                  <a:gd name="T16" fmla="*/ 6 w 21"/>
                  <a:gd name="T17" fmla="*/ 32 h 53"/>
                  <a:gd name="T18" fmla="*/ 10 w 21"/>
                  <a:gd name="T19" fmla="*/ 27 h 53"/>
                  <a:gd name="T20" fmla="*/ 11 w 21"/>
                  <a:gd name="T21" fmla="*/ 28 h 53"/>
                  <a:gd name="T22" fmla="*/ 11 w 21"/>
                  <a:gd name="T23" fmla="*/ 25 h 53"/>
                  <a:gd name="T24" fmla="*/ 16 w 21"/>
                  <a:gd name="T25" fmla="*/ 26 h 53"/>
                  <a:gd name="T26" fmla="*/ 16 w 21"/>
                  <a:gd name="T27" fmla="*/ 22 h 53"/>
                  <a:gd name="T28" fmla="*/ 19 w 21"/>
                  <a:gd name="T29" fmla="*/ 22 h 53"/>
                  <a:gd name="T30" fmla="*/ 16 w 21"/>
                  <a:gd name="T31" fmla="*/ 14 h 53"/>
                  <a:gd name="T32" fmla="*/ 19 w 21"/>
                  <a:gd name="T33" fmla="*/ 13 h 53"/>
                  <a:gd name="T34" fmla="*/ 9 w 21"/>
                  <a:gd name="T35" fmla="*/ 13 h 53"/>
                  <a:gd name="T36" fmla="*/ 10 w 21"/>
                  <a:gd name="T37" fmla="*/ 9 h 53"/>
                  <a:gd name="T38" fmla="*/ 17 w 21"/>
                  <a:gd name="T39" fmla="*/ 11 h 53"/>
                  <a:gd name="T40" fmla="*/ 14 w 21"/>
                  <a:gd name="T41" fmla="*/ 9 h 53"/>
                  <a:gd name="T42" fmla="*/ 20 w 21"/>
                  <a:gd name="T43" fmla="*/ 8 h 53"/>
                  <a:gd name="T44" fmla="*/ 12 w 21"/>
                  <a:gd name="T45" fmla="*/ 4 h 53"/>
                  <a:gd name="T46" fmla="*/ 13 w 21"/>
                  <a:gd name="T47" fmla="*/ 1 h 53"/>
                  <a:gd name="T48" fmla="*/ 4 w 21"/>
                  <a:gd name="T49" fmla="*/ 2 h 53"/>
                  <a:gd name="T50" fmla="*/ 5 w 21"/>
                  <a:gd name="T51" fmla="*/ 14 h 53"/>
                  <a:gd name="T52" fmla="*/ 9 w 21"/>
                  <a:gd name="T53" fmla="*/ 17 h 53"/>
                  <a:gd name="T54" fmla="*/ 3 w 21"/>
                  <a:gd name="T55" fmla="*/ 17 h 53"/>
                  <a:gd name="T56" fmla="*/ 9 w 21"/>
                  <a:gd name="T57" fmla="*/ 18 h 53"/>
                  <a:gd name="T58" fmla="*/ 4 w 21"/>
                  <a:gd name="T59" fmla="*/ 19 h 53"/>
                  <a:gd name="T60" fmla="*/ 9 w 21"/>
                  <a:gd name="T61" fmla="*/ 21 h 53"/>
                  <a:gd name="T62" fmla="*/ 2 w 21"/>
                  <a:gd name="T63" fmla="*/ 21 h 53"/>
                  <a:gd name="T64" fmla="*/ 2 w 21"/>
                  <a:gd name="T65" fmla="*/ 40 h 53"/>
                  <a:gd name="T66" fmla="*/ 7 w 21"/>
                  <a:gd name="T67" fmla="*/ 40 h 53"/>
                  <a:gd name="T68" fmla="*/ 6 w 21"/>
                  <a:gd name="T69" fmla="*/ 47 h 53"/>
                  <a:gd name="T70" fmla="*/ 10 w 21"/>
                  <a:gd name="T71" fmla="*/ 48 h 53"/>
                  <a:gd name="T72" fmla="*/ 0 w 21"/>
                  <a:gd name="T73" fmla="*/ 47 h 53"/>
                  <a:gd name="T74" fmla="*/ 1 w 21"/>
                  <a:gd name="T75" fmla="*/ 49 h 53"/>
                  <a:gd name="T76" fmla="*/ 3 w 21"/>
                  <a:gd name="T77" fmla="*/ 48 h 53"/>
                  <a:gd name="T78" fmla="*/ 1 w 21"/>
                  <a:gd name="T79" fmla="*/ 50 h 53"/>
                  <a:gd name="T80" fmla="*/ 13 w 21"/>
                  <a:gd name="T81" fmla="*/ 50 h 53"/>
                  <a:gd name="T82" fmla="*/ 18 w 21"/>
                  <a:gd name="T83" fmla="*/ 45 h 53"/>
                  <a:gd name="T84" fmla="*/ 12 w 21"/>
                  <a:gd name="T85" fmla="*/ 4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53">
                    <a:moveTo>
                      <a:pt x="12" y="44"/>
                    </a:moveTo>
                    <a:cubicBezTo>
                      <a:pt x="12" y="43"/>
                      <a:pt x="9" y="42"/>
                      <a:pt x="11" y="41"/>
                    </a:cubicBezTo>
                    <a:cubicBezTo>
                      <a:pt x="13" y="42"/>
                      <a:pt x="14" y="42"/>
                      <a:pt x="13" y="43"/>
                    </a:cubicBezTo>
                    <a:cubicBezTo>
                      <a:pt x="19" y="43"/>
                      <a:pt x="13" y="42"/>
                      <a:pt x="16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5" y="39"/>
                      <a:pt x="9" y="39"/>
                      <a:pt x="13" y="36"/>
                    </a:cubicBezTo>
                    <a:cubicBezTo>
                      <a:pt x="11" y="35"/>
                      <a:pt x="12" y="35"/>
                      <a:pt x="8" y="34"/>
                    </a:cubicBezTo>
                    <a:cubicBezTo>
                      <a:pt x="13" y="33"/>
                      <a:pt x="13" y="34"/>
                      <a:pt x="17" y="32"/>
                    </a:cubicBezTo>
                    <a:cubicBezTo>
                      <a:pt x="15" y="32"/>
                      <a:pt x="10" y="32"/>
                      <a:pt x="6" y="32"/>
                    </a:cubicBezTo>
                    <a:cubicBezTo>
                      <a:pt x="12" y="29"/>
                      <a:pt x="5" y="28"/>
                      <a:pt x="10" y="27"/>
                    </a:cubicBezTo>
                    <a:cubicBezTo>
                      <a:pt x="10" y="27"/>
                      <a:pt x="11" y="28"/>
                      <a:pt x="11" y="28"/>
                    </a:cubicBezTo>
                    <a:cubicBezTo>
                      <a:pt x="17" y="29"/>
                      <a:pt x="10" y="26"/>
                      <a:pt x="11" y="25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5"/>
                      <a:pt x="12" y="23"/>
                      <a:pt x="16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5" y="19"/>
                      <a:pt x="17" y="16"/>
                      <a:pt x="16" y="14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5" y="9"/>
                      <a:pt x="17" y="16"/>
                      <a:pt x="9" y="13"/>
                    </a:cubicBezTo>
                    <a:cubicBezTo>
                      <a:pt x="19" y="13"/>
                      <a:pt x="6" y="11"/>
                      <a:pt x="10" y="9"/>
                    </a:cubicBezTo>
                    <a:cubicBezTo>
                      <a:pt x="14" y="9"/>
                      <a:pt x="12" y="11"/>
                      <a:pt x="17" y="11"/>
                    </a:cubicBezTo>
                    <a:cubicBezTo>
                      <a:pt x="12" y="10"/>
                      <a:pt x="15" y="10"/>
                      <a:pt x="14" y="9"/>
                    </a:cubicBezTo>
                    <a:cubicBezTo>
                      <a:pt x="19" y="9"/>
                      <a:pt x="15" y="7"/>
                      <a:pt x="20" y="8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4" y="3"/>
                      <a:pt x="14" y="2"/>
                      <a:pt x="13" y="1"/>
                    </a:cubicBezTo>
                    <a:cubicBezTo>
                      <a:pt x="13" y="3"/>
                      <a:pt x="6" y="0"/>
                      <a:pt x="4" y="2"/>
                    </a:cubicBezTo>
                    <a:cubicBezTo>
                      <a:pt x="6" y="5"/>
                      <a:pt x="7" y="10"/>
                      <a:pt x="5" y="14"/>
                    </a:cubicBezTo>
                    <a:cubicBezTo>
                      <a:pt x="11" y="15"/>
                      <a:pt x="4" y="16"/>
                      <a:pt x="9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7" y="17"/>
                      <a:pt x="9" y="18"/>
                    </a:cubicBezTo>
                    <a:cubicBezTo>
                      <a:pt x="10" y="19"/>
                      <a:pt x="6" y="19"/>
                      <a:pt x="4" y="19"/>
                    </a:cubicBezTo>
                    <a:cubicBezTo>
                      <a:pt x="3" y="21"/>
                      <a:pt x="5" y="19"/>
                      <a:pt x="9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7" y="34"/>
                      <a:pt x="2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4" y="42"/>
                      <a:pt x="16" y="46"/>
                      <a:pt x="6" y="47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8" y="47"/>
                      <a:pt x="3" y="48"/>
                      <a:pt x="0" y="47"/>
                    </a:cubicBezTo>
                    <a:cubicBezTo>
                      <a:pt x="2" y="47"/>
                      <a:pt x="0" y="48"/>
                      <a:pt x="1" y="49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7" y="49"/>
                      <a:pt x="4" y="50"/>
                      <a:pt x="1" y="50"/>
                    </a:cubicBezTo>
                    <a:cubicBezTo>
                      <a:pt x="5" y="53"/>
                      <a:pt x="9" y="50"/>
                      <a:pt x="13" y="50"/>
                    </a:cubicBezTo>
                    <a:cubicBezTo>
                      <a:pt x="5" y="46"/>
                      <a:pt x="21" y="48"/>
                      <a:pt x="18" y="45"/>
                    </a:cubicBezTo>
                    <a:cubicBezTo>
                      <a:pt x="16" y="43"/>
                      <a:pt x="14" y="44"/>
                      <a:pt x="12" y="4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2" name="Freeform 685">
                <a:extLst>
                  <a:ext uri="{FF2B5EF4-FFF2-40B4-BE49-F238E27FC236}">
                    <a16:creationId xmlns:a16="http://schemas.microsoft.com/office/drawing/2014/main" id="{FFE625AE-9672-F04B-8F08-ED2CB098B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12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3" name="Freeform 686">
                <a:extLst>
                  <a:ext uri="{FF2B5EF4-FFF2-40B4-BE49-F238E27FC236}">
                    <a16:creationId xmlns:a16="http://schemas.microsoft.com/office/drawing/2014/main" id="{CE4D2FFA-BECD-7225-4F39-A0E8F8DBC7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" y="308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4" name="Rectangle 687">
                <a:extLst>
                  <a:ext uri="{FF2B5EF4-FFF2-40B4-BE49-F238E27FC236}">
                    <a16:creationId xmlns:a16="http://schemas.microsoft.com/office/drawing/2014/main" id="{D5CB82FB-F2EE-7139-DA3B-C45420C324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6" y="3124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5" name="Freeform 688">
                <a:extLst>
                  <a:ext uri="{FF2B5EF4-FFF2-40B4-BE49-F238E27FC236}">
                    <a16:creationId xmlns:a16="http://schemas.microsoft.com/office/drawing/2014/main" id="{4481A02D-8CCE-29AE-218A-4AD87B9403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2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6" name="Freeform 689">
                <a:extLst>
                  <a:ext uri="{FF2B5EF4-FFF2-40B4-BE49-F238E27FC236}">
                    <a16:creationId xmlns:a16="http://schemas.microsoft.com/office/drawing/2014/main" id="{5796B18F-A372-ACB3-5C8A-C927F56D57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307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7" name="Freeform 690">
                <a:extLst>
                  <a:ext uri="{FF2B5EF4-FFF2-40B4-BE49-F238E27FC236}">
                    <a16:creationId xmlns:a16="http://schemas.microsoft.com/office/drawing/2014/main" id="{A4B6D92D-5EDC-46F6-88B2-88F74DB49C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8" name="Freeform 691">
                <a:extLst>
                  <a:ext uri="{FF2B5EF4-FFF2-40B4-BE49-F238E27FC236}">
                    <a16:creationId xmlns:a16="http://schemas.microsoft.com/office/drawing/2014/main" id="{5AA7825B-1BD4-F456-38A6-CB99FF02D2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3004"/>
                <a:ext cx="27" cy="77"/>
              </a:xfrm>
              <a:custGeom>
                <a:avLst/>
                <a:gdLst>
                  <a:gd name="T0" fmla="*/ 18 w 31"/>
                  <a:gd name="T1" fmla="*/ 3 h 89"/>
                  <a:gd name="T2" fmla="*/ 11 w 31"/>
                  <a:gd name="T3" fmla="*/ 1 h 89"/>
                  <a:gd name="T4" fmla="*/ 8 w 31"/>
                  <a:gd name="T5" fmla="*/ 4 h 89"/>
                  <a:gd name="T6" fmla="*/ 11 w 31"/>
                  <a:gd name="T7" fmla="*/ 9 h 89"/>
                  <a:gd name="T8" fmla="*/ 11 w 31"/>
                  <a:gd name="T9" fmla="*/ 19 h 89"/>
                  <a:gd name="T10" fmla="*/ 9 w 31"/>
                  <a:gd name="T11" fmla="*/ 25 h 89"/>
                  <a:gd name="T12" fmla="*/ 14 w 31"/>
                  <a:gd name="T13" fmla="*/ 34 h 89"/>
                  <a:gd name="T14" fmla="*/ 12 w 31"/>
                  <a:gd name="T15" fmla="*/ 36 h 89"/>
                  <a:gd name="T16" fmla="*/ 10 w 31"/>
                  <a:gd name="T17" fmla="*/ 41 h 89"/>
                  <a:gd name="T18" fmla="*/ 20 w 31"/>
                  <a:gd name="T19" fmla="*/ 43 h 89"/>
                  <a:gd name="T20" fmla="*/ 20 w 31"/>
                  <a:gd name="T21" fmla="*/ 48 h 89"/>
                  <a:gd name="T22" fmla="*/ 16 w 31"/>
                  <a:gd name="T23" fmla="*/ 51 h 89"/>
                  <a:gd name="T24" fmla="*/ 15 w 31"/>
                  <a:gd name="T25" fmla="*/ 57 h 89"/>
                  <a:gd name="T26" fmla="*/ 13 w 31"/>
                  <a:gd name="T27" fmla="*/ 63 h 89"/>
                  <a:gd name="T28" fmla="*/ 15 w 31"/>
                  <a:gd name="T29" fmla="*/ 68 h 89"/>
                  <a:gd name="T30" fmla="*/ 19 w 31"/>
                  <a:gd name="T31" fmla="*/ 72 h 89"/>
                  <a:gd name="T32" fmla="*/ 14 w 31"/>
                  <a:gd name="T33" fmla="*/ 73 h 89"/>
                  <a:gd name="T34" fmla="*/ 15 w 31"/>
                  <a:gd name="T35" fmla="*/ 76 h 89"/>
                  <a:gd name="T36" fmla="*/ 13 w 31"/>
                  <a:gd name="T37" fmla="*/ 88 h 89"/>
                  <a:gd name="T38" fmla="*/ 15 w 31"/>
                  <a:gd name="T39" fmla="*/ 82 h 89"/>
                  <a:gd name="T40" fmla="*/ 12 w 31"/>
                  <a:gd name="T41" fmla="*/ 81 h 89"/>
                  <a:gd name="T42" fmla="*/ 24 w 31"/>
                  <a:gd name="T43" fmla="*/ 80 h 89"/>
                  <a:gd name="T44" fmla="*/ 25 w 31"/>
                  <a:gd name="T45" fmla="*/ 79 h 89"/>
                  <a:gd name="T46" fmla="*/ 24 w 31"/>
                  <a:gd name="T47" fmla="*/ 74 h 89"/>
                  <a:gd name="T48" fmla="*/ 26 w 31"/>
                  <a:gd name="T49" fmla="*/ 71 h 89"/>
                  <a:gd name="T50" fmla="*/ 27 w 31"/>
                  <a:gd name="T51" fmla="*/ 65 h 89"/>
                  <a:gd name="T52" fmla="*/ 25 w 31"/>
                  <a:gd name="T53" fmla="*/ 60 h 89"/>
                  <a:gd name="T54" fmla="*/ 26 w 31"/>
                  <a:gd name="T55" fmla="*/ 60 h 89"/>
                  <a:gd name="T56" fmla="*/ 26 w 31"/>
                  <a:gd name="T57" fmla="*/ 59 h 89"/>
                  <a:gd name="T58" fmla="*/ 25 w 31"/>
                  <a:gd name="T59" fmla="*/ 55 h 89"/>
                  <a:gd name="T60" fmla="*/ 22 w 31"/>
                  <a:gd name="T61" fmla="*/ 51 h 89"/>
                  <a:gd name="T62" fmla="*/ 27 w 31"/>
                  <a:gd name="T63" fmla="*/ 49 h 89"/>
                  <a:gd name="T64" fmla="*/ 28 w 31"/>
                  <a:gd name="T65" fmla="*/ 45 h 89"/>
                  <a:gd name="T66" fmla="*/ 23 w 31"/>
                  <a:gd name="T67" fmla="*/ 42 h 89"/>
                  <a:gd name="T68" fmla="*/ 21 w 31"/>
                  <a:gd name="T69" fmla="*/ 37 h 89"/>
                  <a:gd name="T70" fmla="*/ 19 w 31"/>
                  <a:gd name="T71" fmla="*/ 28 h 89"/>
                  <a:gd name="T72" fmla="*/ 20 w 31"/>
                  <a:gd name="T73" fmla="*/ 26 h 89"/>
                  <a:gd name="T74" fmla="*/ 19 w 31"/>
                  <a:gd name="T75" fmla="*/ 16 h 89"/>
                  <a:gd name="T76" fmla="*/ 13 w 31"/>
                  <a:gd name="T77" fmla="*/ 20 h 89"/>
                  <a:gd name="T78" fmla="*/ 23 w 31"/>
                  <a:gd name="T79" fmla="*/ 16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89">
                    <a:moveTo>
                      <a:pt x="24" y="8"/>
                    </a:moveTo>
                    <a:cubicBezTo>
                      <a:pt x="23" y="6"/>
                      <a:pt x="21" y="4"/>
                      <a:pt x="18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5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7" y="4"/>
                      <a:pt x="9" y="3"/>
                      <a:pt x="8" y="4"/>
                    </a:cubicBezTo>
                    <a:cubicBezTo>
                      <a:pt x="9" y="6"/>
                      <a:pt x="17" y="7"/>
                      <a:pt x="15" y="9"/>
                    </a:cubicBezTo>
                    <a:cubicBezTo>
                      <a:pt x="15" y="9"/>
                      <a:pt x="13" y="9"/>
                      <a:pt x="11" y="9"/>
                    </a:cubicBezTo>
                    <a:cubicBezTo>
                      <a:pt x="11" y="10"/>
                      <a:pt x="17" y="11"/>
                      <a:pt x="18" y="12"/>
                    </a:cubicBezTo>
                    <a:cubicBezTo>
                      <a:pt x="0" y="12"/>
                      <a:pt x="23" y="17"/>
                      <a:pt x="11" y="19"/>
                    </a:cubicBezTo>
                    <a:cubicBezTo>
                      <a:pt x="13" y="20"/>
                      <a:pt x="11" y="22"/>
                      <a:pt x="14" y="24"/>
                    </a:cubicBezTo>
                    <a:cubicBezTo>
                      <a:pt x="10" y="23"/>
                      <a:pt x="14" y="26"/>
                      <a:pt x="9" y="25"/>
                    </a:cubicBezTo>
                    <a:cubicBezTo>
                      <a:pt x="19" y="26"/>
                      <a:pt x="4" y="30"/>
                      <a:pt x="17" y="31"/>
                    </a:cubicBezTo>
                    <a:cubicBezTo>
                      <a:pt x="13" y="33"/>
                      <a:pt x="18" y="31"/>
                      <a:pt x="14" y="34"/>
                    </a:cubicBezTo>
                    <a:cubicBezTo>
                      <a:pt x="13" y="34"/>
                      <a:pt x="13" y="33"/>
                      <a:pt x="13" y="33"/>
                    </a:cubicBezTo>
                    <a:cubicBezTo>
                      <a:pt x="10" y="34"/>
                      <a:pt x="18" y="35"/>
                      <a:pt x="12" y="36"/>
                    </a:cubicBezTo>
                    <a:cubicBezTo>
                      <a:pt x="11" y="38"/>
                      <a:pt x="16" y="37"/>
                      <a:pt x="19" y="38"/>
                    </a:cubicBezTo>
                    <a:cubicBezTo>
                      <a:pt x="17" y="40"/>
                      <a:pt x="16" y="40"/>
                      <a:pt x="10" y="41"/>
                    </a:cubicBezTo>
                    <a:cubicBezTo>
                      <a:pt x="16" y="41"/>
                      <a:pt x="13" y="42"/>
                      <a:pt x="16" y="44"/>
                    </a:cubicBezTo>
                    <a:cubicBezTo>
                      <a:pt x="17" y="43"/>
                      <a:pt x="18" y="42"/>
                      <a:pt x="20" y="43"/>
                    </a:cubicBezTo>
                    <a:cubicBezTo>
                      <a:pt x="19" y="46"/>
                      <a:pt x="24" y="46"/>
                      <a:pt x="26" y="48"/>
                    </a:cubicBezTo>
                    <a:cubicBezTo>
                      <a:pt x="19" y="49"/>
                      <a:pt x="26" y="46"/>
                      <a:pt x="20" y="48"/>
                    </a:cubicBezTo>
                    <a:cubicBezTo>
                      <a:pt x="17" y="46"/>
                      <a:pt x="18" y="45"/>
                      <a:pt x="13" y="43"/>
                    </a:cubicBezTo>
                    <a:cubicBezTo>
                      <a:pt x="12" y="46"/>
                      <a:pt x="13" y="48"/>
                      <a:pt x="16" y="51"/>
                    </a:cubicBezTo>
                    <a:cubicBezTo>
                      <a:pt x="15" y="52"/>
                      <a:pt x="13" y="50"/>
                      <a:pt x="12" y="51"/>
                    </a:cubicBezTo>
                    <a:cubicBezTo>
                      <a:pt x="9" y="53"/>
                      <a:pt x="19" y="55"/>
                      <a:pt x="15" y="57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7" y="58"/>
                      <a:pt x="11" y="60"/>
                      <a:pt x="13" y="63"/>
                    </a:cubicBezTo>
                    <a:cubicBezTo>
                      <a:pt x="15" y="62"/>
                      <a:pt x="16" y="62"/>
                      <a:pt x="17" y="63"/>
                    </a:cubicBezTo>
                    <a:cubicBezTo>
                      <a:pt x="8" y="62"/>
                      <a:pt x="22" y="66"/>
                      <a:pt x="15" y="68"/>
                    </a:cubicBezTo>
                    <a:cubicBezTo>
                      <a:pt x="21" y="68"/>
                      <a:pt x="24" y="70"/>
                      <a:pt x="24" y="72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22" y="70"/>
                      <a:pt x="13" y="69"/>
                      <a:pt x="11" y="67"/>
                    </a:cubicBezTo>
                    <a:cubicBezTo>
                      <a:pt x="13" y="69"/>
                      <a:pt x="10" y="71"/>
                      <a:pt x="14" y="73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9" y="74"/>
                      <a:pt x="20" y="74"/>
                      <a:pt x="15" y="76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2" y="80"/>
                      <a:pt x="6" y="84"/>
                      <a:pt x="13" y="88"/>
                    </a:cubicBezTo>
                    <a:cubicBezTo>
                      <a:pt x="16" y="89"/>
                      <a:pt x="22" y="87"/>
                      <a:pt x="24" y="88"/>
                    </a:cubicBezTo>
                    <a:cubicBezTo>
                      <a:pt x="22" y="85"/>
                      <a:pt x="17" y="84"/>
                      <a:pt x="15" y="8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17" y="82"/>
                      <a:pt x="15" y="80"/>
                      <a:pt x="12" y="81"/>
                    </a:cubicBezTo>
                    <a:cubicBezTo>
                      <a:pt x="10" y="79"/>
                      <a:pt x="17" y="80"/>
                      <a:pt x="14" y="79"/>
                    </a:cubicBezTo>
                    <a:cubicBezTo>
                      <a:pt x="19" y="79"/>
                      <a:pt x="20" y="80"/>
                      <a:pt x="24" y="80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4" y="79"/>
                      <a:pt x="23" y="78"/>
                      <a:pt x="25" y="79"/>
                    </a:cubicBezTo>
                    <a:cubicBezTo>
                      <a:pt x="19" y="76"/>
                      <a:pt x="28" y="75"/>
                      <a:pt x="25" y="73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1" y="74"/>
                      <a:pt x="22" y="73"/>
                      <a:pt x="21" y="73"/>
                    </a:cubicBezTo>
                    <a:cubicBezTo>
                      <a:pt x="25" y="72"/>
                      <a:pt x="25" y="72"/>
                      <a:pt x="26" y="71"/>
                    </a:cubicBezTo>
                    <a:cubicBezTo>
                      <a:pt x="24" y="69"/>
                      <a:pt x="19" y="69"/>
                      <a:pt x="19" y="67"/>
                    </a:cubicBezTo>
                    <a:cubicBezTo>
                      <a:pt x="25" y="68"/>
                      <a:pt x="22" y="65"/>
                      <a:pt x="27" y="65"/>
                    </a:cubicBezTo>
                    <a:cubicBezTo>
                      <a:pt x="22" y="64"/>
                      <a:pt x="25" y="62"/>
                      <a:pt x="22" y="62"/>
                    </a:cubicBezTo>
                    <a:cubicBezTo>
                      <a:pt x="21" y="61"/>
                      <a:pt x="22" y="60"/>
                      <a:pt x="25" y="60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7" y="60"/>
                      <a:pt x="27" y="60"/>
                      <a:pt x="27" y="60"/>
                    </a:cubicBezTo>
                    <a:cubicBezTo>
                      <a:pt x="27" y="59"/>
                      <a:pt x="23" y="59"/>
                      <a:pt x="26" y="59"/>
                    </a:cubicBezTo>
                    <a:cubicBezTo>
                      <a:pt x="27" y="59"/>
                      <a:pt x="27" y="59"/>
                      <a:pt x="28" y="60"/>
                    </a:cubicBezTo>
                    <a:cubicBezTo>
                      <a:pt x="29" y="58"/>
                      <a:pt x="20" y="56"/>
                      <a:pt x="25" y="55"/>
                    </a:cubicBezTo>
                    <a:cubicBezTo>
                      <a:pt x="22" y="54"/>
                      <a:pt x="22" y="52"/>
                      <a:pt x="16" y="52"/>
                    </a:cubicBezTo>
                    <a:cubicBezTo>
                      <a:pt x="18" y="52"/>
                      <a:pt x="23" y="52"/>
                      <a:pt x="22" y="51"/>
                    </a:cubicBezTo>
                    <a:cubicBezTo>
                      <a:pt x="17" y="50"/>
                      <a:pt x="24" y="49"/>
                      <a:pt x="21" y="48"/>
                    </a:cubicBezTo>
                    <a:cubicBezTo>
                      <a:pt x="26" y="50"/>
                      <a:pt x="22" y="48"/>
                      <a:pt x="27" y="49"/>
                    </a:cubicBezTo>
                    <a:cubicBezTo>
                      <a:pt x="29" y="49"/>
                      <a:pt x="23" y="47"/>
                      <a:pt x="24" y="45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26" y="44"/>
                      <a:pt x="22" y="43"/>
                      <a:pt x="26" y="43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5" y="41"/>
                      <a:pt x="24" y="40"/>
                      <a:pt x="28" y="38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8" y="35"/>
                      <a:pt x="22" y="32"/>
                      <a:pt x="16" y="30"/>
                    </a:cubicBezTo>
                    <a:cubicBezTo>
                      <a:pt x="16" y="29"/>
                      <a:pt x="18" y="28"/>
                      <a:pt x="19" y="28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8"/>
                      <a:pt x="26" y="27"/>
                      <a:pt x="20" y="26"/>
                    </a:cubicBezTo>
                    <a:cubicBezTo>
                      <a:pt x="19" y="25"/>
                      <a:pt x="24" y="25"/>
                      <a:pt x="25" y="24"/>
                    </a:cubicBezTo>
                    <a:cubicBezTo>
                      <a:pt x="17" y="22"/>
                      <a:pt x="31" y="18"/>
                      <a:pt x="19" y="16"/>
                    </a:cubicBezTo>
                    <a:cubicBezTo>
                      <a:pt x="19" y="17"/>
                      <a:pt x="17" y="19"/>
                      <a:pt x="17" y="21"/>
                    </a:cubicBezTo>
                    <a:cubicBezTo>
                      <a:pt x="16" y="20"/>
                      <a:pt x="13" y="21"/>
                      <a:pt x="13" y="20"/>
                    </a:cubicBezTo>
                    <a:cubicBezTo>
                      <a:pt x="13" y="18"/>
                      <a:pt x="17" y="17"/>
                      <a:pt x="15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31" y="14"/>
                      <a:pt x="13" y="9"/>
                      <a:pt x="24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9" name="Freeform 692">
                <a:extLst>
                  <a:ext uri="{FF2B5EF4-FFF2-40B4-BE49-F238E27FC236}">
                    <a16:creationId xmlns:a16="http://schemas.microsoft.com/office/drawing/2014/main" id="{165FE988-FC78-4F5D-1A87-44D58D7C7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3030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0" name="Freeform 693">
                <a:extLst>
                  <a:ext uri="{FF2B5EF4-FFF2-40B4-BE49-F238E27FC236}">
                    <a16:creationId xmlns:a16="http://schemas.microsoft.com/office/drawing/2014/main" id="{43718B49-22FA-99C5-165A-C8155B27E9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302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1" name="Freeform 694">
                <a:extLst>
                  <a:ext uri="{FF2B5EF4-FFF2-40B4-BE49-F238E27FC236}">
                    <a16:creationId xmlns:a16="http://schemas.microsoft.com/office/drawing/2014/main" id="{C5E1F425-5765-E369-1F2F-6B6DDA177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3005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2" name="Freeform 695">
                <a:extLst>
                  <a:ext uri="{FF2B5EF4-FFF2-40B4-BE49-F238E27FC236}">
                    <a16:creationId xmlns:a16="http://schemas.microsoft.com/office/drawing/2014/main" id="{2BAB6FE6-3356-3A0D-6AE0-2B9D1D564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300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3" name="Freeform 696">
                <a:extLst>
                  <a:ext uri="{FF2B5EF4-FFF2-40B4-BE49-F238E27FC236}">
                    <a16:creationId xmlns:a16="http://schemas.microsoft.com/office/drawing/2014/main" id="{48E3C3A2-AAB2-7EA9-6625-EEAEDF699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2965"/>
                <a:ext cx="22" cy="40"/>
              </a:xfrm>
              <a:custGeom>
                <a:avLst/>
                <a:gdLst>
                  <a:gd name="T0" fmla="*/ 15 w 25"/>
                  <a:gd name="T1" fmla="*/ 8 h 47"/>
                  <a:gd name="T2" fmla="*/ 11 w 25"/>
                  <a:gd name="T3" fmla="*/ 6 h 47"/>
                  <a:gd name="T4" fmla="*/ 14 w 25"/>
                  <a:gd name="T5" fmla="*/ 4 h 47"/>
                  <a:gd name="T6" fmla="*/ 6 w 25"/>
                  <a:gd name="T7" fmla="*/ 0 h 47"/>
                  <a:gd name="T8" fmla="*/ 10 w 25"/>
                  <a:gd name="T9" fmla="*/ 22 h 47"/>
                  <a:gd name="T10" fmla="*/ 7 w 25"/>
                  <a:gd name="T11" fmla="*/ 21 h 47"/>
                  <a:gd name="T12" fmla="*/ 12 w 25"/>
                  <a:gd name="T13" fmla="*/ 30 h 47"/>
                  <a:gd name="T14" fmla="*/ 6 w 25"/>
                  <a:gd name="T15" fmla="*/ 29 h 47"/>
                  <a:gd name="T16" fmla="*/ 8 w 25"/>
                  <a:gd name="T17" fmla="*/ 34 h 47"/>
                  <a:gd name="T18" fmla="*/ 10 w 25"/>
                  <a:gd name="T19" fmla="*/ 34 h 47"/>
                  <a:gd name="T20" fmla="*/ 9 w 25"/>
                  <a:gd name="T21" fmla="*/ 35 h 47"/>
                  <a:gd name="T22" fmla="*/ 10 w 25"/>
                  <a:gd name="T23" fmla="*/ 35 h 47"/>
                  <a:gd name="T24" fmla="*/ 10 w 25"/>
                  <a:gd name="T25" fmla="*/ 38 h 47"/>
                  <a:gd name="T26" fmla="*/ 9 w 25"/>
                  <a:gd name="T27" fmla="*/ 37 h 47"/>
                  <a:gd name="T28" fmla="*/ 11 w 25"/>
                  <a:gd name="T29" fmla="*/ 40 h 47"/>
                  <a:gd name="T30" fmla="*/ 7 w 25"/>
                  <a:gd name="T31" fmla="*/ 39 h 47"/>
                  <a:gd name="T32" fmla="*/ 13 w 25"/>
                  <a:gd name="T33" fmla="*/ 46 h 47"/>
                  <a:gd name="T34" fmla="*/ 17 w 25"/>
                  <a:gd name="T35" fmla="*/ 47 h 47"/>
                  <a:gd name="T36" fmla="*/ 14 w 25"/>
                  <a:gd name="T37" fmla="*/ 41 h 47"/>
                  <a:gd name="T38" fmla="*/ 14 w 25"/>
                  <a:gd name="T39" fmla="*/ 42 h 47"/>
                  <a:gd name="T40" fmla="*/ 12 w 25"/>
                  <a:gd name="T41" fmla="*/ 38 h 47"/>
                  <a:gd name="T42" fmla="*/ 18 w 25"/>
                  <a:gd name="T43" fmla="*/ 41 h 47"/>
                  <a:gd name="T44" fmla="*/ 22 w 25"/>
                  <a:gd name="T45" fmla="*/ 36 h 47"/>
                  <a:gd name="T46" fmla="*/ 22 w 25"/>
                  <a:gd name="T47" fmla="*/ 36 h 47"/>
                  <a:gd name="T48" fmla="*/ 20 w 25"/>
                  <a:gd name="T49" fmla="*/ 34 h 47"/>
                  <a:gd name="T50" fmla="*/ 18 w 25"/>
                  <a:gd name="T51" fmla="*/ 35 h 47"/>
                  <a:gd name="T52" fmla="*/ 11 w 25"/>
                  <a:gd name="T53" fmla="*/ 33 h 47"/>
                  <a:gd name="T54" fmla="*/ 11 w 25"/>
                  <a:gd name="T55" fmla="*/ 32 h 47"/>
                  <a:gd name="T56" fmla="*/ 17 w 25"/>
                  <a:gd name="T57" fmla="*/ 33 h 47"/>
                  <a:gd name="T58" fmla="*/ 14 w 25"/>
                  <a:gd name="T59" fmla="*/ 32 h 47"/>
                  <a:gd name="T60" fmla="*/ 20 w 25"/>
                  <a:gd name="T61" fmla="*/ 30 h 47"/>
                  <a:gd name="T62" fmla="*/ 14 w 25"/>
                  <a:gd name="T63" fmla="*/ 30 h 47"/>
                  <a:gd name="T64" fmla="*/ 15 w 25"/>
                  <a:gd name="T65" fmla="*/ 21 h 47"/>
                  <a:gd name="T66" fmla="*/ 18 w 25"/>
                  <a:gd name="T67" fmla="*/ 22 h 47"/>
                  <a:gd name="T68" fmla="*/ 14 w 25"/>
                  <a:gd name="T69" fmla="*/ 20 h 47"/>
                  <a:gd name="T70" fmla="*/ 16 w 25"/>
                  <a:gd name="T71" fmla="*/ 15 h 47"/>
                  <a:gd name="T72" fmla="*/ 13 w 25"/>
                  <a:gd name="T73" fmla="*/ 15 h 47"/>
                  <a:gd name="T74" fmla="*/ 15 w 25"/>
                  <a:gd name="T75" fmla="*/ 10 h 47"/>
                  <a:gd name="T76" fmla="*/ 14 w 25"/>
                  <a:gd name="T77" fmla="*/ 10 h 47"/>
                  <a:gd name="T78" fmla="*/ 8 w 25"/>
                  <a:gd name="T79" fmla="*/ 6 h 47"/>
                  <a:gd name="T80" fmla="*/ 15 w 25"/>
                  <a:gd name="T81" fmla="*/ 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" h="47">
                    <a:moveTo>
                      <a:pt x="15" y="8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3" y="5"/>
                      <a:pt x="10" y="3"/>
                      <a:pt x="14" y="4"/>
                    </a:cubicBezTo>
                    <a:cubicBezTo>
                      <a:pt x="9" y="2"/>
                      <a:pt x="14" y="0"/>
                      <a:pt x="6" y="0"/>
                    </a:cubicBezTo>
                    <a:cubicBezTo>
                      <a:pt x="9" y="7"/>
                      <a:pt x="3" y="15"/>
                      <a:pt x="10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13" y="25"/>
                      <a:pt x="0" y="26"/>
                      <a:pt x="12" y="30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4" y="30"/>
                      <a:pt x="14" y="33"/>
                      <a:pt x="8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3" y="36"/>
                      <a:pt x="12" y="37"/>
                      <a:pt x="10" y="38"/>
                    </a:cubicBezTo>
                    <a:cubicBezTo>
                      <a:pt x="8" y="38"/>
                      <a:pt x="10" y="38"/>
                      <a:pt x="9" y="37"/>
                    </a:cubicBezTo>
                    <a:cubicBezTo>
                      <a:pt x="7" y="37"/>
                      <a:pt x="11" y="39"/>
                      <a:pt x="11" y="40"/>
                    </a:cubicBezTo>
                    <a:cubicBezTo>
                      <a:pt x="9" y="40"/>
                      <a:pt x="8" y="40"/>
                      <a:pt x="7" y="39"/>
                    </a:cubicBezTo>
                    <a:cubicBezTo>
                      <a:pt x="10" y="42"/>
                      <a:pt x="3" y="43"/>
                      <a:pt x="13" y="46"/>
                    </a:cubicBezTo>
                    <a:cubicBezTo>
                      <a:pt x="14" y="46"/>
                      <a:pt x="16" y="45"/>
                      <a:pt x="17" y="47"/>
                    </a:cubicBezTo>
                    <a:cubicBezTo>
                      <a:pt x="20" y="45"/>
                      <a:pt x="16" y="43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4" y="40"/>
                      <a:pt x="16" y="41"/>
                      <a:pt x="12" y="38"/>
                    </a:cubicBezTo>
                    <a:cubicBezTo>
                      <a:pt x="16" y="39"/>
                      <a:pt x="16" y="40"/>
                      <a:pt x="18" y="41"/>
                    </a:cubicBezTo>
                    <a:cubicBezTo>
                      <a:pt x="25" y="39"/>
                      <a:pt x="12" y="37"/>
                      <a:pt x="22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3" y="35"/>
                      <a:pt x="21" y="35"/>
                      <a:pt x="20" y="34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7" y="34"/>
                      <a:pt x="13" y="34"/>
                      <a:pt x="11" y="33"/>
                    </a:cubicBezTo>
                    <a:cubicBezTo>
                      <a:pt x="15" y="33"/>
                      <a:pt x="9" y="32"/>
                      <a:pt x="11" y="32"/>
                    </a:cubicBezTo>
                    <a:cubicBezTo>
                      <a:pt x="15" y="31"/>
                      <a:pt x="14" y="33"/>
                      <a:pt x="17" y="3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31"/>
                      <a:pt x="18" y="31"/>
                      <a:pt x="20" y="30"/>
                    </a:cubicBezTo>
                    <a:cubicBezTo>
                      <a:pt x="18" y="29"/>
                      <a:pt x="18" y="31"/>
                      <a:pt x="14" y="30"/>
                    </a:cubicBezTo>
                    <a:cubicBezTo>
                      <a:pt x="19" y="29"/>
                      <a:pt x="18" y="24"/>
                      <a:pt x="15" y="21"/>
                    </a:cubicBezTo>
                    <a:cubicBezTo>
                      <a:pt x="15" y="22"/>
                      <a:pt x="19" y="21"/>
                      <a:pt x="18" y="22"/>
                    </a:cubicBezTo>
                    <a:cubicBezTo>
                      <a:pt x="19" y="22"/>
                      <a:pt x="17" y="21"/>
                      <a:pt x="14" y="20"/>
                    </a:cubicBezTo>
                    <a:cubicBezTo>
                      <a:pt x="12" y="19"/>
                      <a:pt x="14" y="17"/>
                      <a:pt x="16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9" y="14"/>
                      <a:pt x="17" y="12"/>
                      <a:pt x="15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7" y="8"/>
                      <a:pt x="8" y="6"/>
                    </a:cubicBezTo>
                    <a:cubicBezTo>
                      <a:pt x="12" y="7"/>
                      <a:pt x="11" y="8"/>
                      <a:pt x="15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4" name="Freeform 697">
                <a:extLst>
                  <a:ext uri="{FF2B5EF4-FFF2-40B4-BE49-F238E27FC236}">
                    <a16:creationId xmlns:a16="http://schemas.microsoft.com/office/drawing/2014/main" id="{ED1D8F8A-B072-E386-0811-A31F553DE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2963"/>
                <a:ext cx="8" cy="2"/>
              </a:xfrm>
              <a:custGeom>
                <a:avLst/>
                <a:gdLst>
                  <a:gd name="T0" fmla="*/ 4 w 9"/>
                  <a:gd name="T1" fmla="*/ 1 h 2"/>
                  <a:gd name="T2" fmla="*/ 8 w 9"/>
                  <a:gd name="T3" fmla="*/ 2 h 2"/>
                  <a:gd name="T4" fmla="*/ 1 w 9"/>
                  <a:gd name="T5" fmla="*/ 0 h 2"/>
                  <a:gd name="T6" fmla="*/ 2 w 9"/>
                  <a:gd name="T7" fmla="*/ 1 h 2"/>
                  <a:gd name="T8" fmla="*/ 4 w 9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4" y="1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1"/>
                      <a:pt x="0" y="1"/>
                      <a:pt x="2" y="1"/>
                    </a:cubicBezTo>
                    <a:cubicBezTo>
                      <a:pt x="3" y="1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5" name="Freeform 698">
                <a:extLst>
                  <a:ext uri="{FF2B5EF4-FFF2-40B4-BE49-F238E27FC236}">
                    <a16:creationId xmlns:a16="http://schemas.microsoft.com/office/drawing/2014/main" id="{0D6E89ED-F25A-626C-295F-A96B23FA1C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2942"/>
                <a:ext cx="16" cy="21"/>
              </a:xfrm>
              <a:custGeom>
                <a:avLst/>
                <a:gdLst>
                  <a:gd name="T0" fmla="*/ 9 w 18"/>
                  <a:gd name="T1" fmla="*/ 9 h 24"/>
                  <a:gd name="T2" fmla="*/ 6 w 18"/>
                  <a:gd name="T3" fmla="*/ 8 h 24"/>
                  <a:gd name="T4" fmla="*/ 4 w 18"/>
                  <a:gd name="T5" fmla="*/ 17 h 24"/>
                  <a:gd name="T6" fmla="*/ 10 w 18"/>
                  <a:gd name="T7" fmla="*/ 21 h 24"/>
                  <a:gd name="T8" fmla="*/ 6 w 18"/>
                  <a:gd name="T9" fmla="*/ 21 h 24"/>
                  <a:gd name="T10" fmla="*/ 11 w 18"/>
                  <a:gd name="T11" fmla="*/ 24 h 24"/>
                  <a:gd name="T12" fmla="*/ 9 w 18"/>
                  <a:gd name="T13" fmla="*/ 22 h 24"/>
                  <a:gd name="T14" fmla="*/ 11 w 18"/>
                  <a:gd name="T15" fmla="*/ 22 h 24"/>
                  <a:gd name="T16" fmla="*/ 10 w 18"/>
                  <a:gd name="T17" fmla="*/ 21 h 24"/>
                  <a:gd name="T18" fmla="*/ 13 w 18"/>
                  <a:gd name="T19" fmla="*/ 21 h 24"/>
                  <a:gd name="T20" fmla="*/ 8 w 18"/>
                  <a:gd name="T21" fmla="*/ 17 h 24"/>
                  <a:gd name="T22" fmla="*/ 13 w 18"/>
                  <a:gd name="T23" fmla="*/ 17 h 24"/>
                  <a:gd name="T24" fmla="*/ 16 w 18"/>
                  <a:gd name="T25" fmla="*/ 13 h 24"/>
                  <a:gd name="T26" fmla="*/ 14 w 18"/>
                  <a:gd name="T27" fmla="*/ 14 h 24"/>
                  <a:gd name="T28" fmla="*/ 9 w 18"/>
                  <a:gd name="T29" fmla="*/ 14 h 24"/>
                  <a:gd name="T30" fmla="*/ 15 w 18"/>
                  <a:gd name="T31" fmla="*/ 13 h 24"/>
                  <a:gd name="T32" fmla="*/ 13 w 18"/>
                  <a:gd name="T33" fmla="*/ 5 h 24"/>
                  <a:gd name="T34" fmla="*/ 6 w 18"/>
                  <a:gd name="T35" fmla="*/ 3 h 24"/>
                  <a:gd name="T36" fmla="*/ 12 w 18"/>
                  <a:gd name="T37" fmla="*/ 4 h 24"/>
                  <a:gd name="T38" fmla="*/ 13 w 18"/>
                  <a:gd name="T39" fmla="*/ 2 h 24"/>
                  <a:gd name="T40" fmla="*/ 3 w 18"/>
                  <a:gd name="T41" fmla="*/ 0 h 24"/>
                  <a:gd name="T42" fmla="*/ 9 w 18"/>
                  <a:gd name="T4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24">
                    <a:moveTo>
                      <a:pt x="9" y="9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12"/>
                      <a:pt x="7" y="16"/>
                      <a:pt x="4" y="17"/>
                    </a:cubicBezTo>
                    <a:cubicBezTo>
                      <a:pt x="3" y="18"/>
                      <a:pt x="9" y="19"/>
                      <a:pt x="10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9" y="22"/>
                      <a:pt x="4" y="24"/>
                      <a:pt x="11" y="24"/>
                    </a:cubicBezTo>
                    <a:cubicBezTo>
                      <a:pt x="11" y="23"/>
                      <a:pt x="8" y="23"/>
                      <a:pt x="9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8" y="20"/>
                      <a:pt x="5" y="19"/>
                      <a:pt x="8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6"/>
                      <a:pt x="12" y="15"/>
                      <a:pt x="16" y="13"/>
                    </a:cubicBezTo>
                    <a:cubicBezTo>
                      <a:pt x="16" y="13"/>
                      <a:pt x="13" y="13"/>
                      <a:pt x="14" y="14"/>
                    </a:cubicBezTo>
                    <a:cubicBezTo>
                      <a:pt x="14" y="14"/>
                      <a:pt x="11" y="14"/>
                      <a:pt x="9" y="14"/>
                    </a:cubicBezTo>
                    <a:cubicBezTo>
                      <a:pt x="5" y="11"/>
                      <a:pt x="13" y="14"/>
                      <a:pt x="15" y="13"/>
                    </a:cubicBezTo>
                    <a:cubicBezTo>
                      <a:pt x="12" y="10"/>
                      <a:pt x="8" y="6"/>
                      <a:pt x="13" y="5"/>
                    </a:cubicBezTo>
                    <a:cubicBezTo>
                      <a:pt x="10" y="6"/>
                      <a:pt x="6" y="4"/>
                      <a:pt x="6" y="3"/>
                    </a:cubicBezTo>
                    <a:cubicBezTo>
                      <a:pt x="9" y="2"/>
                      <a:pt x="10" y="3"/>
                      <a:pt x="12" y="4"/>
                    </a:cubicBezTo>
                    <a:cubicBezTo>
                      <a:pt x="12" y="3"/>
                      <a:pt x="14" y="3"/>
                      <a:pt x="13" y="2"/>
                    </a:cubicBezTo>
                    <a:cubicBezTo>
                      <a:pt x="10" y="3"/>
                      <a:pt x="5" y="2"/>
                      <a:pt x="3" y="0"/>
                    </a:cubicBezTo>
                    <a:cubicBezTo>
                      <a:pt x="0" y="3"/>
                      <a:pt x="10" y="6"/>
                      <a:pt x="9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6" name="Freeform 699">
                <a:extLst>
                  <a:ext uri="{FF2B5EF4-FFF2-40B4-BE49-F238E27FC236}">
                    <a16:creationId xmlns:a16="http://schemas.microsoft.com/office/drawing/2014/main" id="{4C255308-DB84-9569-2F25-3D001A1883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" y="2948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7" name="Freeform 700">
                <a:extLst>
                  <a:ext uri="{FF2B5EF4-FFF2-40B4-BE49-F238E27FC236}">
                    <a16:creationId xmlns:a16="http://schemas.microsoft.com/office/drawing/2014/main" id="{9315934B-949B-132E-E723-CC619E0FD8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3" y="2841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8" name="Freeform 701">
                <a:extLst>
                  <a:ext uri="{FF2B5EF4-FFF2-40B4-BE49-F238E27FC236}">
                    <a16:creationId xmlns:a16="http://schemas.microsoft.com/office/drawing/2014/main" id="{CF122D48-7B37-27AE-B922-69887D7EAD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2" y="2837"/>
                <a:ext cx="15" cy="4"/>
              </a:xfrm>
              <a:custGeom>
                <a:avLst/>
                <a:gdLst>
                  <a:gd name="T0" fmla="*/ 17 w 17"/>
                  <a:gd name="T1" fmla="*/ 2 h 5"/>
                  <a:gd name="T2" fmla="*/ 15 w 17"/>
                  <a:gd name="T3" fmla="*/ 0 h 5"/>
                  <a:gd name="T4" fmla="*/ 0 w 17"/>
                  <a:gd name="T5" fmla="*/ 2 h 5"/>
                  <a:gd name="T6" fmla="*/ 10 w 17"/>
                  <a:gd name="T7" fmla="*/ 5 h 5"/>
                  <a:gd name="T8" fmla="*/ 6 w 17"/>
                  <a:gd name="T9" fmla="*/ 3 h 5"/>
                  <a:gd name="T10" fmla="*/ 13 w 17"/>
                  <a:gd name="T11" fmla="*/ 4 h 5"/>
                  <a:gd name="T12" fmla="*/ 12 w 17"/>
                  <a:gd name="T13" fmla="*/ 2 h 5"/>
                  <a:gd name="T14" fmla="*/ 17 w 17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5">
                    <a:moveTo>
                      <a:pt x="17" y="2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1"/>
                      <a:pt x="8" y="0"/>
                      <a:pt x="0" y="2"/>
                    </a:cubicBezTo>
                    <a:cubicBezTo>
                      <a:pt x="2" y="3"/>
                      <a:pt x="6" y="5"/>
                      <a:pt x="10" y="5"/>
                    </a:cubicBezTo>
                    <a:cubicBezTo>
                      <a:pt x="9" y="4"/>
                      <a:pt x="5" y="3"/>
                      <a:pt x="6" y="3"/>
                    </a:cubicBezTo>
                    <a:cubicBezTo>
                      <a:pt x="9" y="3"/>
                      <a:pt x="9" y="4"/>
                      <a:pt x="13" y="4"/>
                    </a:cubicBezTo>
                    <a:cubicBezTo>
                      <a:pt x="16" y="3"/>
                      <a:pt x="10" y="3"/>
                      <a:pt x="12" y="2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9" name="Freeform 702">
                <a:extLst>
                  <a:ext uri="{FF2B5EF4-FFF2-40B4-BE49-F238E27FC236}">
                    <a16:creationId xmlns:a16="http://schemas.microsoft.com/office/drawing/2014/main" id="{58C67CA6-8C1D-9975-32BD-42968346A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836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0" name="Freeform 703">
                <a:extLst>
                  <a:ext uri="{FF2B5EF4-FFF2-40B4-BE49-F238E27FC236}">
                    <a16:creationId xmlns:a16="http://schemas.microsoft.com/office/drawing/2014/main" id="{A0118AE7-5B40-0FF0-3B70-5F2359642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5" y="2835"/>
                <a:ext cx="5" cy="1"/>
              </a:xfrm>
              <a:custGeom>
                <a:avLst/>
                <a:gdLst>
                  <a:gd name="T0" fmla="*/ 2 w 6"/>
                  <a:gd name="T1" fmla="*/ 1 h 1"/>
                  <a:gd name="T2" fmla="*/ 6 w 6"/>
                  <a:gd name="T3" fmla="*/ 1 h 1"/>
                  <a:gd name="T4" fmla="*/ 0 w 6"/>
                  <a:gd name="T5" fmla="*/ 0 h 1"/>
                  <a:gd name="T6" fmla="*/ 2 w 6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2" y="1"/>
                    </a:moveTo>
                    <a:cubicBezTo>
                      <a:pt x="2" y="0"/>
                      <a:pt x="6" y="1"/>
                      <a:pt x="6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1" name="Freeform 704">
                <a:extLst>
                  <a:ext uri="{FF2B5EF4-FFF2-40B4-BE49-F238E27FC236}">
                    <a16:creationId xmlns:a16="http://schemas.microsoft.com/office/drawing/2014/main" id="{11DBFADA-9B48-1682-B919-1E90734AEA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833"/>
                <a:ext cx="0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2" name="Freeform 705">
                <a:extLst>
                  <a:ext uri="{FF2B5EF4-FFF2-40B4-BE49-F238E27FC236}">
                    <a16:creationId xmlns:a16="http://schemas.microsoft.com/office/drawing/2014/main" id="{EC1014ED-7094-4E37-867D-EA1EB8652D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2831"/>
                <a:ext cx="10" cy="3"/>
              </a:xfrm>
              <a:custGeom>
                <a:avLst/>
                <a:gdLst>
                  <a:gd name="T0" fmla="*/ 3 w 12"/>
                  <a:gd name="T1" fmla="*/ 0 h 4"/>
                  <a:gd name="T2" fmla="*/ 3 w 12"/>
                  <a:gd name="T3" fmla="*/ 2 h 4"/>
                  <a:gd name="T4" fmla="*/ 3 w 12"/>
                  <a:gd name="T5" fmla="*/ 2 h 4"/>
                  <a:gd name="T6" fmla="*/ 9 w 12"/>
                  <a:gd name="T7" fmla="*/ 2 h 4"/>
                  <a:gd name="T8" fmla="*/ 8 w 12"/>
                  <a:gd name="T9" fmla="*/ 4 h 4"/>
                  <a:gd name="T10" fmla="*/ 12 w 12"/>
                  <a:gd name="T11" fmla="*/ 3 h 4"/>
                  <a:gd name="T12" fmla="*/ 3 w 1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3" y="0"/>
                    </a:moveTo>
                    <a:cubicBezTo>
                      <a:pt x="0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1"/>
                      <a:pt x="9" y="2"/>
                    </a:cubicBezTo>
                    <a:cubicBezTo>
                      <a:pt x="10" y="3"/>
                      <a:pt x="5" y="3"/>
                      <a:pt x="8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1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3" name="Freeform 706">
                <a:extLst>
                  <a:ext uri="{FF2B5EF4-FFF2-40B4-BE49-F238E27FC236}">
                    <a16:creationId xmlns:a16="http://schemas.microsoft.com/office/drawing/2014/main" id="{9E16C63D-F207-5CB7-3710-CD93219D68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83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4" name="Freeform 707">
                <a:extLst>
                  <a:ext uri="{FF2B5EF4-FFF2-40B4-BE49-F238E27FC236}">
                    <a16:creationId xmlns:a16="http://schemas.microsoft.com/office/drawing/2014/main" id="{FDC46D20-11F6-CFCF-AD07-B26FD19F0E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834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5" name="Freeform 708">
                <a:extLst>
                  <a:ext uri="{FF2B5EF4-FFF2-40B4-BE49-F238E27FC236}">
                    <a16:creationId xmlns:a16="http://schemas.microsoft.com/office/drawing/2014/main" id="{04A5ED0C-0C3B-5BEB-6A7D-40F8FAC291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827"/>
                <a:ext cx="11" cy="3"/>
              </a:xfrm>
              <a:custGeom>
                <a:avLst/>
                <a:gdLst>
                  <a:gd name="T0" fmla="*/ 0 w 13"/>
                  <a:gd name="T1" fmla="*/ 2 h 4"/>
                  <a:gd name="T2" fmla="*/ 5 w 13"/>
                  <a:gd name="T3" fmla="*/ 4 h 4"/>
                  <a:gd name="T4" fmla="*/ 13 w 13"/>
                  <a:gd name="T5" fmla="*/ 2 h 4"/>
                  <a:gd name="T6" fmla="*/ 11 w 13"/>
                  <a:gd name="T7" fmla="*/ 1 h 4"/>
                  <a:gd name="T8" fmla="*/ 0 w 1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cubicBezTo>
                      <a:pt x="7" y="2"/>
                      <a:pt x="0" y="4"/>
                      <a:pt x="5" y="4"/>
                    </a:cubicBezTo>
                    <a:cubicBezTo>
                      <a:pt x="4" y="3"/>
                      <a:pt x="9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6" name="Freeform 709">
                <a:extLst>
                  <a:ext uri="{FF2B5EF4-FFF2-40B4-BE49-F238E27FC236}">
                    <a16:creationId xmlns:a16="http://schemas.microsoft.com/office/drawing/2014/main" id="{11D3EE70-BECF-7D44-88A8-23BA57687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9" y="282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7" name="Freeform 710">
                <a:extLst>
                  <a:ext uri="{FF2B5EF4-FFF2-40B4-BE49-F238E27FC236}">
                    <a16:creationId xmlns:a16="http://schemas.microsoft.com/office/drawing/2014/main" id="{051F7111-FA5A-65B2-285B-A84090CFA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9" y="2819"/>
                <a:ext cx="15" cy="8"/>
              </a:xfrm>
              <a:custGeom>
                <a:avLst/>
                <a:gdLst>
                  <a:gd name="T0" fmla="*/ 1 w 17"/>
                  <a:gd name="T1" fmla="*/ 0 h 9"/>
                  <a:gd name="T2" fmla="*/ 8 w 17"/>
                  <a:gd name="T3" fmla="*/ 4 h 9"/>
                  <a:gd name="T4" fmla="*/ 3 w 17"/>
                  <a:gd name="T5" fmla="*/ 3 h 9"/>
                  <a:gd name="T6" fmla="*/ 6 w 17"/>
                  <a:gd name="T7" fmla="*/ 6 h 9"/>
                  <a:gd name="T8" fmla="*/ 0 w 17"/>
                  <a:gd name="T9" fmla="*/ 4 h 9"/>
                  <a:gd name="T10" fmla="*/ 5 w 17"/>
                  <a:gd name="T11" fmla="*/ 7 h 9"/>
                  <a:gd name="T12" fmla="*/ 1 w 17"/>
                  <a:gd name="T13" fmla="*/ 9 h 9"/>
                  <a:gd name="T14" fmla="*/ 8 w 17"/>
                  <a:gd name="T15" fmla="*/ 8 h 9"/>
                  <a:gd name="T16" fmla="*/ 7 w 17"/>
                  <a:gd name="T17" fmla="*/ 7 h 9"/>
                  <a:gd name="T18" fmla="*/ 11 w 17"/>
                  <a:gd name="T19" fmla="*/ 7 h 9"/>
                  <a:gd name="T20" fmla="*/ 16 w 17"/>
                  <a:gd name="T21" fmla="*/ 3 h 9"/>
                  <a:gd name="T22" fmla="*/ 1 w 17"/>
                  <a:gd name="T2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9">
                    <a:moveTo>
                      <a:pt x="1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6" y="3"/>
                      <a:pt x="4" y="4"/>
                      <a:pt x="3" y="3"/>
                    </a:cubicBezTo>
                    <a:cubicBezTo>
                      <a:pt x="2" y="4"/>
                      <a:pt x="6" y="4"/>
                      <a:pt x="6" y="6"/>
                    </a:cubicBezTo>
                    <a:cubicBezTo>
                      <a:pt x="0" y="6"/>
                      <a:pt x="5" y="4"/>
                      <a:pt x="0" y="4"/>
                    </a:cubicBezTo>
                    <a:cubicBezTo>
                      <a:pt x="0" y="5"/>
                      <a:pt x="0" y="7"/>
                      <a:pt x="5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0" y="7"/>
                      <a:pt x="3" y="7"/>
                      <a:pt x="7" y="7"/>
                    </a:cubicBezTo>
                    <a:cubicBezTo>
                      <a:pt x="10" y="6"/>
                      <a:pt x="11" y="7"/>
                      <a:pt x="11" y="7"/>
                    </a:cubicBezTo>
                    <a:cubicBezTo>
                      <a:pt x="10" y="6"/>
                      <a:pt x="17" y="5"/>
                      <a:pt x="16" y="3"/>
                    </a:cubicBezTo>
                    <a:cubicBezTo>
                      <a:pt x="15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8" name="Freeform 711">
                <a:extLst>
                  <a:ext uri="{FF2B5EF4-FFF2-40B4-BE49-F238E27FC236}">
                    <a16:creationId xmlns:a16="http://schemas.microsoft.com/office/drawing/2014/main" id="{FE65E976-C624-F591-95D2-4A7F8FC830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6" y="281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9" name="Freeform 712">
                <a:extLst>
                  <a:ext uri="{FF2B5EF4-FFF2-40B4-BE49-F238E27FC236}">
                    <a16:creationId xmlns:a16="http://schemas.microsoft.com/office/drawing/2014/main" id="{DF4B1BD6-519A-D232-2341-6B5ADC9124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2812"/>
                <a:ext cx="16" cy="6"/>
              </a:xfrm>
              <a:custGeom>
                <a:avLst/>
                <a:gdLst>
                  <a:gd name="T0" fmla="*/ 1 w 18"/>
                  <a:gd name="T1" fmla="*/ 5 h 7"/>
                  <a:gd name="T2" fmla="*/ 5 w 18"/>
                  <a:gd name="T3" fmla="*/ 6 h 7"/>
                  <a:gd name="T4" fmla="*/ 2 w 18"/>
                  <a:gd name="T5" fmla="*/ 7 h 7"/>
                  <a:gd name="T6" fmla="*/ 7 w 18"/>
                  <a:gd name="T7" fmla="*/ 7 h 7"/>
                  <a:gd name="T8" fmla="*/ 4 w 18"/>
                  <a:gd name="T9" fmla="*/ 4 h 7"/>
                  <a:gd name="T10" fmla="*/ 13 w 18"/>
                  <a:gd name="T11" fmla="*/ 3 h 7"/>
                  <a:gd name="T12" fmla="*/ 11 w 18"/>
                  <a:gd name="T13" fmla="*/ 5 h 7"/>
                  <a:gd name="T14" fmla="*/ 10 w 18"/>
                  <a:gd name="T15" fmla="*/ 0 h 7"/>
                  <a:gd name="T16" fmla="*/ 8 w 18"/>
                  <a:gd name="T17" fmla="*/ 1 h 7"/>
                  <a:gd name="T18" fmla="*/ 6 w 18"/>
                  <a:gd name="T19" fmla="*/ 0 h 7"/>
                  <a:gd name="T20" fmla="*/ 1 w 18"/>
                  <a:gd name="T2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7">
                    <a:moveTo>
                      <a:pt x="1" y="5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3" y="7"/>
                      <a:pt x="2" y="7"/>
                    </a:cubicBezTo>
                    <a:cubicBezTo>
                      <a:pt x="3" y="7"/>
                      <a:pt x="6" y="7"/>
                      <a:pt x="7" y="7"/>
                    </a:cubicBezTo>
                    <a:cubicBezTo>
                      <a:pt x="13" y="6"/>
                      <a:pt x="5" y="5"/>
                      <a:pt x="4" y="4"/>
                    </a:cubicBezTo>
                    <a:cubicBezTo>
                      <a:pt x="7" y="1"/>
                      <a:pt x="7" y="4"/>
                      <a:pt x="13" y="3"/>
                    </a:cubicBezTo>
                    <a:cubicBezTo>
                      <a:pt x="13" y="3"/>
                      <a:pt x="11" y="4"/>
                      <a:pt x="11" y="5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9" y="0"/>
                      <a:pt x="7" y="1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0" name="Freeform 713">
                <a:extLst>
                  <a:ext uri="{FF2B5EF4-FFF2-40B4-BE49-F238E27FC236}">
                    <a16:creationId xmlns:a16="http://schemas.microsoft.com/office/drawing/2014/main" id="{1EE33730-15C2-BB14-2525-2DC4283969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818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1" name="Freeform 714">
                <a:extLst>
                  <a:ext uri="{FF2B5EF4-FFF2-40B4-BE49-F238E27FC236}">
                    <a16:creationId xmlns:a16="http://schemas.microsoft.com/office/drawing/2014/main" id="{C1E8252F-BAC3-2C41-DF6A-D307FB1849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6" y="2812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2" name="Freeform 715">
                <a:extLst>
                  <a:ext uri="{FF2B5EF4-FFF2-40B4-BE49-F238E27FC236}">
                    <a16:creationId xmlns:a16="http://schemas.microsoft.com/office/drawing/2014/main" id="{37C6915E-FA90-C065-6006-F2A134C94D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281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3" name="Freeform 716">
                <a:extLst>
                  <a:ext uri="{FF2B5EF4-FFF2-40B4-BE49-F238E27FC236}">
                    <a16:creationId xmlns:a16="http://schemas.microsoft.com/office/drawing/2014/main" id="{748C4536-223F-C28B-3D26-DAD0F128BE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5" y="2772"/>
                <a:ext cx="16" cy="39"/>
              </a:xfrm>
              <a:custGeom>
                <a:avLst/>
                <a:gdLst>
                  <a:gd name="T0" fmla="*/ 15 w 19"/>
                  <a:gd name="T1" fmla="*/ 0 h 46"/>
                  <a:gd name="T2" fmla="*/ 12 w 19"/>
                  <a:gd name="T3" fmla="*/ 2 h 46"/>
                  <a:gd name="T4" fmla="*/ 7 w 19"/>
                  <a:gd name="T5" fmla="*/ 0 h 46"/>
                  <a:gd name="T6" fmla="*/ 0 w 19"/>
                  <a:gd name="T7" fmla="*/ 1 h 46"/>
                  <a:gd name="T8" fmla="*/ 3 w 19"/>
                  <a:gd name="T9" fmla="*/ 4 h 46"/>
                  <a:gd name="T10" fmla="*/ 0 w 19"/>
                  <a:gd name="T11" fmla="*/ 4 h 46"/>
                  <a:gd name="T12" fmla="*/ 2 w 19"/>
                  <a:gd name="T13" fmla="*/ 11 h 46"/>
                  <a:gd name="T14" fmla="*/ 4 w 19"/>
                  <a:gd name="T15" fmla="*/ 16 h 46"/>
                  <a:gd name="T16" fmla="*/ 3 w 19"/>
                  <a:gd name="T17" fmla="*/ 35 h 46"/>
                  <a:gd name="T18" fmla="*/ 9 w 19"/>
                  <a:gd name="T19" fmla="*/ 36 h 46"/>
                  <a:gd name="T20" fmla="*/ 5 w 19"/>
                  <a:gd name="T21" fmla="*/ 37 h 46"/>
                  <a:gd name="T22" fmla="*/ 5 w 19"/>
                  <a:gd name="T23" fmla="*/ 36 h 46"/>
                  <a:gd name="T24" fmla="*/ 4 w 19"/>
                  <a:gd name="T25" fmla="*/ 42 h 46"/>
                  <a:gd name="T26" fmla="*/ 12 w 19"/>
                  <a:gd name="T27" fmla="*/ 41 h 46"/>
                  <a:gd name="T28" fmla="*/ 4 w 19"/>
                  <a:gd name="T29" fmla="*/ 44 h 46"/>
                  <a:gd name="T30" fmla="*/ 9 w 19"/>
                  <a:gd name="T31" fmla="*/ 46 h 46"/>
                  <a:gd name="T32" fmla="*/ 14 w 19"/>
                  <a:gd name="T33" fmla="*/ 43 h 46"/>
                  <a:gd name="T34" fmla="*/ 17 w 19"/>
                  <a:gd name="T35" fmla="*/ 45 h 46"/>
                  <a:gd name="T36" fmla="*/ 8 w 19"/>
                  <a:gd name="T37" fmla="*/ 33 h 46"/>
                  <a:gd name="T38" fmla="*/ 12 w 19"/>
                  <a:gd name="T39" fmla="*/ 33 h 46"/>
                  <a:gd name="T40" fmla="*/ 15 w 19"/>
                  <a:gd name="T41" fmla="*/ 25 h 46"/>
                  <a:gd name="T42" fmla="*/ 8 w 19"/>
                  <a:gd name="T43" fmla="*/ 23 h 46"/>
                  <a:gd name="T44" fmla="*/ 11 w 19"/>
                  <a:gd name="T45" fmla="*/ 21 h 46"/>
                  <a:gd name="T46" fmla="*/ 8 w 19"/>
                  <a:gd name="T47" fmla="*/ 21 h 46"/>
                  <a:gd name="T48" fmla="*/ 12 w 19"/>
                  <a:gd name="T49" fmla="*/ 19 h 46"/>
                  <a:gd name="T50" fmla="*/ 4 w 19"/>
                  <a:gd name="T51" fmla="*/ 18 h 46"/>
                  <a:gd name="T52" fmla="*/ 15 w 19"/>
                  <a:gd name="T53" fmla="*/ 13 h 46"/>
                  <a:gd name="T54" fmla="*/ 11 w 19"/>
                  <a:gd name="T55" fmla="*/ 14 h 46"/>
                  <a:gd name="T56" fmla="*/ 7 w 19"/>
                  <a:gd name="T57" fmla="*/ 13 h 46"/>
                  <a:gd name="T58" fmla="*/ 14 w 19"/>
                  <a:gd name="T59" fmla="*/ 12 h 46"/>
                  <a:gd name="T60" fmla="*/ 10 w 19"/>
                  <a:gd name="T61" fmla="*/ 9 h 46"/>
                  <a:gd name="T62" fmla="*/ 6 w 19"/>
                  <a:gd name="T63" fmla="*/ 10 h 46"/>
                  <a:gd name="T64" fmla="*/ 8 w 19"/>
                  <a:gd name="T65" fmla="*/ 5 h 46"/>
                  <a:gd name="T66" fmla="*/ 15 w 19"/>
                  <a:gd name="T67" fmla="*/ 7 h 46"/>
                  <a:gd name="T68" fmla="*/ 18 w 19"/>
                  <a:gd name="T69" fmla="*/ 5 h 46"/>
                  <a:gd name="T70" fmla="*/ 9 w 19"/>
                  <a:gd name="T71" fmla="*/ 2 h 46"/>
                  <a:gd name="T72" fmla="*/ 15 w 19"/>
                  <a:gd name="T7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46">
                    <a:moveTo>
                      <a:pt x="15" y="0"/>
                    </a:moveTo>
                    <a:cubicBezTo>
                      <a:pt x="12" y="0"/>
                      <a:pt x="11" y="1"/>
                      <a:pt x="12" y="2"/>
                    </a:cubicBezTo>
                    <a:cubicBezTo>
                      <a:pt x="8" y="2"/>
                      <a:pt x="9" y="1"/>
                      <a:pt x="7" y="0"/>
                    </a:cubicBezTo>
                    <a:cubicBezTo>
                      <a:pt x="5" y="1"/>
                      <a:pt x="3" y="0"/>
                      <a:pt x="0" y="1"/>
                    </a:cubicBezTo>
                    <a:cubicBezTo>
                      <a:pt x="0" y="2"/>
                      <a:pt x="4" y="2"/>
                      <a:pt x="3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6"/>
                      <a:pt x="5" y="9"/>
                      <a:pt x="2" y="11"/>
                    </a:cubicBezTo>
                    <a:cubicBezTo>
                      <a:pt x="1" y="13"/>
                      <a:pt x="3" y="14"/>
                      <a:pt x="4" y="16"/>
                    </a:cubicBezTo>
                    <a:cubicBezTo>
                      <a:pt x="3" y="22"/>
                      <a:pt x="6" y="28"/>
                      <a:pt x="3" y="35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6" y="36"/>
                      <a:pt x="9" y="37"/>
                      <a:pt x="5" y="37"/>
                    </a:cubicBezTo>
                    <a:cubicBezTo>
                      <a:pt x="6" y="37"/>
                      <a:pt x="5" y="36"/>
                      <a:pt x="5" y="36"/>
                    </a:cubicBezTo>
                    <a:cubicBezTo>
                      <a:pt x="0" y="38"/>
                      <a:pt x="6" y="40"/>
                      <a:pt x="4" y="42"/>
                    </a:cubicBezTo>
                    <a:cubicBezTo>
                      <a:pt x="5" y="41"/>
                      <a:pt x="11" y="41"/>
                      <a:pt x="12" y="41"/>
                    </a:cubicBezTo>
                    <a:cubicBezTo>
                      <a:pt x="4" y="41"/>
                      <a:pt x="12" y="43"/>
                      <a:pt x="4" y="44"/>
                    </a:cubicBezTo>
                    <a:cubicBezTo>
                      <a:pt x="2" y="46"/>
                      <a:pt x="10" y="44"/>
                      <a:pt x="9" y="46"/>
                    </a:cubicBezTo>
                    <a:cubicBezTo>
                      <a:pt x="13" y="46"/>
                      <a:pt x="11" y="44"/>
                      <a:pt x="14" y="43"/>
                    </a:cubicBezTo>
                    <a:cubicBezTo>
                      <a:pt x="17" y="44"/>
                      <a:pt x="12" y="45"/>
                      <a:pt x="17" y="45"/>
                    </a:cubicBezTo>
                    <a:cubicBezTo>
                      <a:pt x="19" y="42"/>
                      <a:pt x="10" y="37"/>
                      <a:pt x="8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9" y="31"/>
                      <a:pt x="8" y="27"/>
                      <a:pt x="15" y="25"/>
                    </a:cubicBezTo>
                    <a:cubicBezTo>
                      <a:pt x="11" y="26"/>
                      <a:pt x="17" y="22"/>
                      <a:pt x="8" y="23"/>
                    </a:cubicBezTo>
                    <a:cubicBezTo>
                      <a:pt x="10" y="22"/>
                      <a:pt x="10" y="22"/>
                      <a:pt x="11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12" y="20"/>
                      <a:pt x="12" y="19"/>
                    </a:cubicBezTo>
                    <a:cubicBezTo>
                      <a:pt x="8" y="20"/>
                      <a:pt x="7" y="19"/>
                      <a:pt x="4" y="18"/>
                    </a:cubicBezTo>
                    <a:cubicBezTo>
                      <a:pt x="8" y="17"/>
                      <a:pt x="12" y="15"/>
                      <a:pt x="15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3"/>
                      <a:pt x="9" y="14"/>
                      <a:pt x="7" y="13"/>
                    </a:cubicBezTo>
                    <a:cubicBezTo>
                      <a:pt x="7" y="12"/>
                      <a:pt x="12" y="12"/>
                      <a:pt x="14" y="12"/>
                    </a:cubicBezTo>
                    <a:cubicBezTo>
                      <a:pt x="16" y="11"/>
                      <a:pt x="7" y="10"/>
                      <a:pt x="10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8"/>
                      <a:pt x="9" y="6"/>
                      <a:pt x="8" y="5"/>
                    </a:cubicBezTo>
                    <a:cubicBezTo>
                      <a:pt x="13" y="4"/>
                      <a:pt x="12" y="6"/>
                      <a:pt x="15" y="7"/>
                    </a:cubicBezTo>
                    <a:cubicBezTo>
                      <a:pt x="16" y="6"/>
                      <a:pt x="16" y="5"/>
                      <a:pt x="18" y="5"/>
                    </a:cubicBezTo>
                    <a:cubicBezTo>
                      <a:pt x="15" y="4"/>
                      <a:pt x="11" y="3"/>
                      <a:pt x="9" y="2"/>
                    </a:cubicBezTo>
                    <a:cubicBezTo>
                      <a:pt x="15" y="3"/>
                      <a:pt x="14" y="1"/>
                      <a:pt x="15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4" name="Freeform 717">
                <a:extLst>
                  <a:ext uri="{FF2B5EF4-FFF2-40B4-BE49-F238E27FC236}">
                    <a16:creationId xmlns:a16="http://schemas.microsoft.com/office/drawing/2014/main" id="{DE072A3A-F0A3-9457-5A97-0999CF6BD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0" y="277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5" name="Freeform 718">
                <a:extLst>
                  <a:ext uri="{FF2B5EF4-FFF2-40B4-BE49-F238E27FC236}">
                    <a16:creationId xmlns:a16="http://schemas.microsoft.com/office/drawing/2014/main" id="{1428FCB0-9A81-CBA7-AA81-685E5088F2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6" name="Rectangle 719">
                <a:extLst>
                  <a:ext uri="{FF2B5EF4-FFF2-40B4-BE49-F238E27FC236}">
                    <a16:creationId xmlns:a16="http://schemas.microsoft.com/office/drawing/2014/main" id="{19E773BC-643F-2AF5-BE5F-75379FF7AE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6" y="2781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7" name="Freeform 720">
                <a:extLst>
                  <a:ext uri="{FF2B5EF4-FFF2-40B4-BE49-F238E27FC236}">
                    <a16:creationId xmlns:a16="http://schemas.microsoft.com/office/drawing/2014/main" id="{2BDD80A6-FE65-9D3F-3749-27586DFA3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782"/>
                <a:ext cx="3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8" name="Freeform 721">
                <a:extLst>
                  <a:ext uri="{FF2B5EF4-FFF2-40B4-BE49-F238E27FC236}">
                    <a16:creationId xmlns:a16="http://schemas.microsoft.com/office/drawing/2014/main" id="{99EDEB63-A6B4-9D6D-C95D-A725D600ED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791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1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9" name="Freeform 722">
                <a:extLst>
                  <a:ext uri="{FF2B5EF4-FFF2-40B4-BE49-F238E27FC236}">
                    <a16:creationId xmlns:a16="http://schemas.microsoft.com/office/drawing/2014/main" id="{023A5A15-01EA-70C2-C5E2-99DAC76DE8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9" y="2772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1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0" name="Freeform 723">
                <a:extLst>
                  <a:ext uri="{FF2B5EF4-FFF2-40B4-BE49-F238E27FC236}">
                    <a16:creationId xmlns:a16="http://schemas.microsoft.com/office/drawing/2014/main" id="{16F30884-BF9E-9612-AC70-7BBFD9FCA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749"/>
                <a:ext cx="20" cy="22"/>
              </a:xfrm>
              <a:custGeom>
                <a:avLst/>
                <a:gdLst>
                  <a:gd name="T0" fmla="*/ 4 w 24"/>
                  <a:gd name="T1" fmla="*/ 2 h 25"/>
                  <a:gd name="T2" fmla="*/ 2 w 24"/>
                  <a:gd name="T3" fmla="*/ 6 h 25"/>
                  <a:gd name="T4" fmla="*/ 12 w 24"/>
                  <a:gd name="T5" fmla="*/ 9 h 25"/>
                  <a:gd name="T6" fmla="*/ 3 w 24"/>
                  <a:gd name="T7" fmla="*/ 9 h 25"/>
                  <a:gd name="T8" fmla="*/ 10 w 24"/>
                  <a:gd name="T9" fmla="*/ 17 h 25"/>
                  <a:gd name="T10" fmla="*/ 6 w 24"/>
                  <a:gd name="T11" fmla="*/ 17 h 25"/>
                  <a:gd name="T12" fmla="*/ 16 w 24"/>
                  <a:gd name="T13" fmla="*/ 20 h 25"/>
                  <a:gd name="T14" fmla="*/ 5 w 24"/>
                  <a:gd name="T15" fmla="*/ 21 h 25"/>
                  <a:gd name="T16" fmla="*/ 4 w 24"/>
                  <a:gd name="T17" fmla="*/ 20 h 25"/>
                  <a:gd name="T18" fmla="*/ 8 w 24"/>
                  <a:gd name="T19" fmla="*/ 25 h 25"/>
                  <a:gd name="T20" fmla="*/ 14 w 24"/>
                  <a:gd name="T21" fmla="*/ 25 h 25"/>
                  <a:gd name="T22" fmla="*/ 20 w 24"/>
                  <a:gd name="T23" fmla="*/ 24 h 25"/>
                  <a:gd name="T24" fmla="*/ 15 w 24"/>
                  <a:gd name="T25" fmla="*/ 22 h 25"/>
                  <a:gd name="T26" fmla="*/ 19 w 24"/>
                  <a:gd name="T27" fmla="*/ 21 h 25"/>
                  <a:gd name="T28" fmla="*/ 17 w 24"/>
                  <a:gd name="T29" fmla="*/ 20 h 25"/>
                  <a:gd name="T30" fmla="*/ 20 w 24"/>
                  <a:gd name="T31" fmla="*/ 20 h 25"/>
                  <a:gd name="T32" fmla="*/ 17 w 24"/>
                  <a:gd name="T33" fmla="*/ 18 h 25"/>
                  <a:gd name="T34" fmla="*/ 18 w 24"/>
                  <a:gd name="T35" fmla="*/ 18 h 25"/>
                  <a:gd name="T36" fmla="*/ 13 w 24"/>
                  <a:gd name="T37" fmla="*/ 17 h 25"/>
                  <a:gd name="T38" fmla="*/ 18 w 24"/>
                  <a:gd name="T39" fmla="*/ 16 h 25"/>
                  <a:gd name="T40" fmla="*/ 15 w 24"/>
                  <a:gd name="T41" fmla="*/ 16 h 25"/>
                  <a:gd name="T42" fmla="*/ 20 w 24"/>
                  <a:gd name="T43" fmla="*/ 10 h 25"/>
                  <a:gd name="T44" fmla="*/ 16 w 24"/>
                  <a:gd name="T45" fmla="*/ 10 h 25"/>
                  <a:gd name="T46" fmla="*/ 20 w 24"/>
                  <a:gd name="T47" fmla="*/ 13 h 25"/>
                  <a:gd name="T48" fmla="*/ 10 w 24"/>
                  <a:gd name="T49" fmla="*/ 12 h 25"/>
                  <a:gd name="T50" fmla="*/ 18 w 24"/>
                  <a:gd name="T51" fmla="*/ 9 h 25"/>
                  <a:gd name="T52" fmla="*/ 16 w 24"/>
                  <a:gd name="T53" fmla="*/ 5 h 25"/>
                  <a:gd name="T54" fmla="*/ 17 w 24"/>
                  <a:gd name="T55" fmla="*/ 5 h 25"/>
                  <a:gd name="T56" fmla="*/ 14 w 24"/>
                  <a:gd name="T57" fmla="*/ 3 h 25"/>
                  <a:gd name="T58" fmla="*/ 13 w 24"/>
                  <a:gd name="T59" fmla="*/ 3 h 25"/>
                  <a:gd name="T60" fmla="*/ 10 w 24"/>
                  <a:gd name="T61" fmla="*/ 2 h 25"/>
                  <a:gd name="T62" fmla="*/ 12 w 24"/>
                  <a:gd name="T63" fmla="*/ 2 h 25"/>
                  <a:gd name="T64" fmla="*/ 6 w 24"/>
                  <a:gd name="T65" fmla="*/ 0 h 25"/>
                  <a:gd name="T66" fmla="*/ 10 w 24"/>
                  <a:gd name="T67" fmla="*/ 3 h 25"/>
                  <a:gd name="T68" fmla="*/ 4 w 24"/>
                  <a:gd name="T69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5">
                    <a:moveTo>
                      <a:pt x="4" y="2"/>
                    </a:moveTo>
                    <a:cubicBezTo>
                      <a:pt x="0" y="3"/>
                      <a:pt x="3" y="5"/>
                      <a:pt x="2" y="6"/>
                    </a:cubicBezTo>
                    <a:cubicBezTo>
                      <a:pt x="4" y="9"/>
                      <a:pt x="12" y="6"/>
                      <a:pt x="1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1"/>
                      <a:pt x="2" y="15"/>
                      <a:pt x="10" y="17"/>
                    </a:cubicBezTo>
                    <a:cubicBezTo>
                      <a:pt x="9" y="17"/>
                      <a:pt x="7" y="18"/>
                      <a:pt x="6" y="17"/>
                    </a:cubicBezTo>
                    <a:cubicBezTo>
                      <a:pt x="7" y="19"/>
                      <a:pt x="19" y="18"/>
                      <a:pt x="16" y="20"/>
                    </a:cubicBezTo>
                    <a:cubicBezTo>
                      <a:pt x="11" y="18"/>
                      <a:pt x="11" y="21"/>
                      <a:pt x="5" y="21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2"/>
                      <a:pt x="8" y="24"/>
                      <a:pt x="8" y="25"/>
                    </a:cubicBezTo>
                    <a:cubicBezTo>
                      <a:pt x="10" y="25"/>
                      <a:pt x="14" y="24"/>
                      <a:pt x="14" y="25"/>
                    </a:cubicBezTo>
                    <a:cubicBezTo>
                      <a:pt x="15" y="24"/>
                      <a:pt x="17" y="25"/>
                      <a:pt x="20" y="24"/>
                    </a:cubicBezTo>
                    <a:cubicBezTo>
                      <a:pt x="17" y="23"/>
                      <a:pt x="19" y="22"/>
                      <a:pt x="15" y="22"/>
                    </a:cubicBezTo>
                    <a:cubicBezTo>
                      <a:pt x="18" y="21"/>
                      <a:pt x="16" y="22"/>
                      <a:pt x="19" y="21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0"/>
                      <a:pt x="20" y="21"/>
                      <a:pt x="20" y="20"/>
                    </a:cubicBezTo>
                    <a:cubicBezTo>
                      <a:pt x="19" y="20"/>
                      <a:pt x="17" y="19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7" y="17"/>
                      <a:pt x="18" y="16"/>
                      <a:pt x="13" y="17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4"/>
                      <a:pt x="24" y="13"/>
                      <a:pt x="20" y="10"/>
                    </a:cubicBezTo>
                    <a:cubicBezTo>
                      <a:pt x="19" y="11"/>
                      <a:pt x="17" y="11"/>
                      <a:pt x="16" y="10"/>
                    </a:cubicBezTo>
                    <a:cubicBezTo>
                      <a:pt x="14" y="11"/>
                      <a:pt x="19" y="12"/>
                      <a:pt x="20" y="13"/>
                    </a:cubicBezTo>
                    <a:cubicBezTo>
                      <a:pt x="16" y="13"/>
                      <a:pt x="12" y="11"/>
                      <a:pt x="10" y="12"/>
                    </a:cubicBezTo>
                    <a:cubicBezTo>
                      <a:pt x="14" y="11"/>
                      <a:pt x="9" y="10"/>
                      <a:pt x="18" y="9"/>
                    </a:cubicBezTo>
                    <a:cubicBezTo>
                      <a:pt x="18" y="7"/>
                      <a:pt x="14" y="7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2" y="5"/>
                      <a:pt x="20" y="4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1" y="2"/>
                      <a:pt x="11" y="2"/>
                      <a:pt x="12" y="2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1"/>
                      <a:pt x="9" y="2"/>
                      <a:pt x="10" y="3"/>
                    </a:cubicBezTo>
                    <a:cubicBezTo>
                      <a:pt x="7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1" name="Freeform 724">
                <a:extLst>
                  <a:ext uri="{FF2B5EF4-FFF2-40B4-BE49-F238E27FC236}">
                    <a16:creationId xmlns:a16="http://schemas.microsoft.com/office/drawing/2014/main" id="{FAA3CF94-D5FB-BC8B-B609-0941B16D22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5" y="276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2" name="Freeform 725">
                <a:extLst>
                  <a:ext uri="{FF2B5EF4-FFF2-40B4-BE49-F238E27FC236}">
                    <a16:creationId xmlns:a16="http://schemas.microsoft.com/office/drawing/2014/main" id="{AA78FAF2-B95E-3A0A-0A24-523C0DE7E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732"/>
                <a:ext cx="25" cy="16"/>
              </a:xfrm>
              <a:custGeom>
                <a:avLst/>
                <a:gdLst>
                  <a:gd name="T0" fmla="*/ 15 w 29"/>
                  <a:gd name="T1" fmla="*/ 14 h 19"/>
                  <a:gd name="T2" fmla="*/ 20 w 29"/>
                  <a:gd name="T3" fmla="*/ 13 h 19"/>
                  <a:gd name="T4" fmla="*/ 10 w 29"/>
                  <a:gd name="T5" fmla="*/ 13 h 19"/>
                  <a:gd name="T6" fmla="*/ 8 w 29"/>
                  <a:gd name="T7" fmla="*/ 11 h 19"/>
                  <a:gd name="T8" fmla="*/ 17 w 29"/>
                  <a:gd name="T9" fmla="*/ 11 h 19"/>
                  <a:gd name="T10" fmla="*/ 18 w 29"/>
                  <a:gd name="T11" fmla="*/ 9 h 19"/>
                  <a:gd name="T12" fmla="*/ 12 w 29"/>
                  <a:gd name="T13" fmla="*/ 9 h 19"/>
                  <a:gd name="T14" fmla="*/ 9 w 29"/>
                  <a:gd name="T15" fmla="*/ 7 h 19"/>
                  <a:gd name="T16" fmla="*/ 11 w 29"/>
                  <a:gd name="T17" fmla="*/ 8 h 19"/>
                  <a:gd name="T18" fmla="*/ 18 w 29"/>
                  <a:gd name="T19" fmla="*/ 7 h 19"/>
                  <a:gd name="T20" fmla="*/ 2 w 29"/>
                  <a:gd name="T21" fmla="*/ 1 h 19"/>
                  <a:gd name="T22" fmla="*/ 3 w 29"/>
                  <a:gd name="T23" fmla="*/ 3 h 19"/>
                  <a:gd name="T24" fmla="*/ 10 w 29"/>
                  <a:gd name="T25" fmla="*/ 3 h 19"/>
                  <a:gd name="T26" fmla="*/ 8 w 29"/>
                  <a:gd name="T27" fmla="*/ 5 h 19"/>
                  <a:gd name="T28" fmla="*/ 4 w 29"/>
                  <a:gd name="T29" fmla="*/ 4 h 19"/>
                  <a:gd name="T30" fmla="*/ 5 w 29"/>
                  <a:gd name="T31" fmla="*/ 17 h 19"/>
                  <a:gd name="T32" fmla="*/ 5 w 29"/>
                  <a:gd name="T33" fmla="*/ 15 h 19"/>
                  <a:gd name="T34" fmla="*/ 9 w 29"/>
                  <a:gd name="T35" fmla="*/ 17 h 19"/>
                  <a:gd name="T36" fmla="*/ 16 w 29"/>
                  <a:gd name="T37" fmla="*/ 16 h 19"/>
                  <a:gd name="T38" fmla="*/ 14 w 29"/>
                  <a:gd name="T39" fmla="*/ 17 h 19"/>
                  <a:gd name="T40" fmla="*/ 20 w 29"/>
                  <a:gd name="T41" fmla="*/ 16 h 19"/>
                  <a:gd name="T42" fmla="*/ 23 w 29"/>
                  <a:gd name="T43" fmla="*/ 19 h 19"/>
                  <a:gd name="T44" fmla="*/ 24 w 29"/>
                  <a:gd name="T45" fmla="*/ 15 h 19"/>
                  <a:gd name="T46" fmla="*/ 15 w 29"/>
                  <a:gd name="T47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9">
                    <a:moveTo>
                      <a:pt x="15" y="14"/>
                    </a:moveTo>
                    <a:cubicBezTo>
                      <a:pt x="16" y="13"/>
                      <a:pt x="18" y="14"/>
                      <a:pt x="20" y="13"/>
                    </a:cubicBezTo>
                    <a:cubicBezTo>
                      <a:pt x="17" y="12"/>
                      <a:pt x="14" y="14"/>
                      <a:pt x="10" y="13"/>
                    </a:cubicBezTo>
                    <a:cubicBezTo>
                      <a:pt x="12" y="13"/>
                      <a:pt x="8" y="12"/>
                      <a:pt x="8" y="11"/>
                    </a:cubicBezTo>
                    <a:cubicBezTo>
                      <a:pt x="10" y="12"/>
                      <a:pt x="16" y="11"/>
                      <a:pt x="17" y="11"/>
                    </a:cubicBezTo>
                    <a:cubicBezTo>
                      <a:pt x="15" y="11"/>
                      <a:pt x="18" y="10"/>
                      <a:pt x="18" y="9"/>
                    </a:cubicBezTo>
                    <a:cubicBezTo>
                      <a:pt x="15" y="11"/>
                      <a:pt x="16" y="8"/>
                      <a:pt x="12" y="9"/>
                    </a:cubicBezTo>
                    <a:cubicBezTo>
                      <a:pt x="9" y="9"/>
                      <a:pt x="7" y="8"/>
                      <a:pt x="9" y="7"/>
                    </a:cubicBezTo>
                    <a:cubicBezTo>
                      <a:pt x="12" y="7"/>
                      <a:pt x="11" y="8"/>
                      <a:pt x="11" y="8"/>
                    </a:cubicBezTo>
                    <a:cubicBezTo>
                      <a:pt x="16" y="8"/>
                      <a:pt x="14" y="7"/>
                      <a:pt x="18" y="7"/>
                    </a:cubicBezTo>
                    <a:cubicBezTo>
                      <a:pt x="11" y="5"/>
                      <a:pt x="12" y="0"/>
                      <a:pt x="2" y="1"/>
                    </a:cubicBezTo>
                    <a:cubicBezTo>
                      <a:pt x="0" y="2"/>
                      <a:pt x="2" y="2"/>
                      <a:pt x="3" y="3"/>
                    </a:cubicBezTo>
                    <a:cubicBezTo>
                      <a:pt x="5" y="1"/>
                      <a:pt x="8" y="3"/>
                      <a:pt x="10" y="3"/>
                    </a:cubicBezTo>
                    <a:cubicBezTo>
                      <a:pt x="8" y="4"/>
                      <a:pt x="11" y="5"/>
                      <a:pt x="8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7"/>
                      <a:pt x="3" y="12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8" y="15"/>
                      <a:pt x="8" y="16"/>
                      <a:pt x="9" y="17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6"/>
                      <a:pt x="16" y="17"/>
                      <a:pt x="14" y="17"/>
                    </a:cubicBezTo>
                    <a:cubicBezTo>
                      <a:pt x="17" y="17"/>
                      <a:pt x="18" y="17"/>
                      <a:pt x="20" y="16"/>
                    </a:cubicBezTo>
                    <a:cubicBezTo>
                      <a:pt x="22" y="18"/>
                      <a:pt x="19" y="18"/>
                      <a:pt x="23" y="19"/>
                    </a:cubicBezTo>
                    <a:cubicBezTo>
                      <a:pt x="29" y="17"/>
                      <a:pt x="19" y="17"/>
                      <a:pt x="24" y="15"/>
                    </a:cubicBezTo>
                    <a:lnTo>
                      <a:pt x="1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3" name="Freeform 726">
                <a:extLst>
                  <a:ext uri="{FF2B5EF4-FFF2-40B4-BE49-F238E27FC236}">
                    <a16:creationId xmlns:a16="http://schemas.microsoft.com/office/drawing/2014/main" id="{C73443A9-01A9-476B-E9D4-D82F651D88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0" y="274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4" name="Freeform 727">
                <a:extLst>
                  <a:ext uri="{FF2B5EF4-FFF2-40B4-BE49-F238E27FC236}">
                    <a16:creationId xmlns:a16="http://schemas.microsoft.com/office/drawing/2014/main" id="{05766970-A161-7C43-8E15-2AD81C0F7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747"/>
                <a:ext cx="4" cy="0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5" name="Freeform 728">
                <a:extLst>
                  <a:ext uri="{FF2B5EF4-FFF2-40B4-BE49-F238E27FC236}">
                    <a16:creationId xmlns:a16="http://schemas.microsoft.com/office/drawing/2014/main" id="{D9DA789C-04E7-D358-0F89-25971E9E3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1" y="2735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6" name="Freeform 729">
                <a:extLst>
                  <a:ext uri="{FF2B5EF4-FFF2-40B4-BE49-F238E27FC236}">
                    <a16:creationId xmlns:a16="http://schemas.microsoft.com/office/drawing/2014/main" id="{22DEDFA0-C8BA-2E8C-35B5-87DE2255E8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8" y="2728"/>
                <a:ext cx="11" cy="6"/>
              </a:xfrm>
              <a:custGeom>
                <a:avLst/>
                <a:gdLst>
                  <a:gd name="T0" fmla="*/ 0 w 13"/>
                  <a:gd name="T1" fmla="*/ 0 h 6"/>
                  <a:gd name="T2" fmla="*/ 0 w 13"/>
                  <a:gd name="T3" fmla="*/ 5 h 6"/>
                  <a:gd name="T4" fmla="*/ 12 w 13"/>
                  <a:gd name="T5" fmla="*/ 4 h 6"/>
                  <a:gd name="T6" fmla="*/ 4 w 13"/>
                  <a:gd name="T7" fmla="*/ 2 h 6"/>
                  <a:gd name="T8" fmla="*/ 4 w 13"/>
                  <a:gd name="T9" fmla="*/ 0 h 6"/>
                  <a:gd name="T10" fmla="*/ 0 w 13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">
                    <a:moveTo>
                      <a:pt x="0" y="0"/>
                    </a:moveTo>
                    <a:cubicBezTo>
                      <a:pt x="0" y="2"/>
                      <a:pt x="3" y="2"/>
                      <a:pt x="0" y="5"/>
                    </a:cubicBezTo>
                    <a:cubicBezTo>
                      <a:pt x="4" y="6"/>
                      <a:pt x="8" y="4"/>
                      <a:pt x="12" y="4"/>
                    </a:cubicBezTo>
                    <a:cubicBezTo>
                      <a:pt x="13" y="3"/>
                      <a:pt x="6" y="3"/>
                      <a:pt x="4" y="2"/>
                    </a:cubicBezTo>
                    <a:cubicBezTo>
                      <a:pt x="8" y="2"/>
                      <a:pt x="3" y="1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7" name="Freeform 730">
                <a:extLst>
                  <a:ext uri="{FF2B5EF4-FFF2-40B4-BE49-F238E27FC236}">
                    <a16:creationId xmlns:a16="http://schemas.microsoft.com/office/drawing/2014/main" id="{DA9E9477-4565-ADA6-EFB5-19DCDBC72D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9" y="2689"/>
                <a:ext cx="20" cy="41"/>
              </a:xfrm>
              <a:custGeom>
                <a:avLst/>
                <a:gdLst>
                  <a:gd name="T0" fmla="*/ 13 w 23"/>
                  <a:gd name="T1" fmla="*/ 39 h 48"/>
                  <a:gd name="T2" fmla="*/ 12 w 23"/>
                  <a:gd name="T3" fmla="*/ 36 h 48"/>
                  <a:gd name="T4" fmla="*/ 14 w 23"/>
                  <a:gd name="T5" fmla="*/ 38 h 48"/>
                  <a:gd name="T6" fmla="*/ 17 w 23"/>
                  <a:gd name="T7" fmla="*/ 36 h 48"/>
                  <a:gd name="T8" fmla="*/ 14 w 23"/>
                  <a:gd name="T9" fmla="*/ 36 h 48"/>
                  <a:gd name="T10" fmla="*/ 13 w 23"/>
                  <a:gd name="T11" fmla="*/ 31 h 48"/>
                  <a:gd name="T12" fmla="*/ 8 w 23"/>
                  <a:gd name="T13" fmla="*/ 31 h 48"/>
                  <a:gd name="T14" fmla="*/ 16 w 23"/>
                  <a:gd name="T15" fmla="*/ 28 h 48"/>
                  <a:gd name="T16" fmla="*/ 5 w 23"/>
                  <a:gd name="T17" fmla="*/ 29 h 48"/>
                  <a:gd name="T18" fmla="*/ 9 w 23"/>
                  <a:gd name="T19" fmla="*/ 24 h 48"/>
                  <a:gd name="T20" fmla="*/ 10 w 23"/>
                  <a:gd name="T21" fmla="*/ 25 h 48"/>
                  <a:gd name="T22" fmla="*/ 10 w 23"/>
                  <a:gd name="T23" fmla="*/ 22 h 48"/>
                  <a:gd name="T24" fmla="*/ 15 w 23"/>
                  <a:gd name="T25" fmla="*/ 22 h 48"/>
                  <a:gd name="T26" fmla="*/ 14 w 23"/>
                  <a:gd name="T27" fmla="*/ 18 h 48"/>
                  <a:gd name="T28" fmla="*/ 17 w 23"/>
                  <a:gd name="T29" fmla="*/ 18 h 48"/>
                  <a:gd name="T30" fmla="*/ 13 w 23"/>
                  <a:gd name="T31" fmla="*/ 11 h 48"/>
                  <a:gd name="T32" fmla="*/ 16 w 23"/>
                  <a:gd name="T33" fmla="*/ 10 h 48"/>
                  <a:gd name="T34" fmla="*/ 7 w 23"/>
                  <a:gd name="T35" fmla="*/ 11 h 48"/>
                  <a:gd name="T36" fmla="*/ 7 w 23"/>
                  <a:gd name="T37" fmla="*/ 7 h 48"/>
                  <a:gd name="T38" fmla="*/ 14 w 23"/>
                  <a:gd name="T39" fmla="*/ 8 h 48"/>
                  <a:gd name="T40" fmla="*/ 11 w 23"/>
                  <a:gd name="T41" fmla="*/ 7 h 48"/>
                  <a:gd name="T42" fmla="*/ 17 w 23"/>
                  <a:gd name="T43" fmla="*/ 5 h 48"/>
                  <a:gd name="T44" fmla="*/ 8 w 23"/>
                  <a:gd name="T45" fmla="*/ 2 h 48"/>
                  <a:gd name="T46" fmla="*/ 10 w 23"/>
                  <a:gd name="T47" fmla="*/ 0 h 48"/>
                  <a:gd name="T48" fmla="*/ 0 w 23"/>
                  <a:gd name="T49" fmla="*/ 2 h 48"/>
                  <a:gd name="T50" fmla="*/ 2 w 23"/>
                  <a:gd name="T51" fmla="*/ 12 h 48"/>
                  <a:gd name="T52" fmla="*/ 7 w 23"/>
                  <a:gd name="T53" fmla="*/ 15 h 48"/>
                  <a:gd name="T54" fmla="*/ 1 w 23"/>
                  <a:gd name="T55" fmla="*/ 15 h 48"/>
                  <a:gd name="T56" fmla="*/ 7 w 23"/>
                  <a:gd name="T57" fmla="*/ 15 h 48"/>
                  <a:gd name="T58" fmla="*/ 2 w 23"/>
                  <a:gd name="T59" fmla="*/ 17 h 48"/>
                  <a:gd name="T60" fmla="*/ 7 w 23"/>
                  <a:gd name="T61" fmla="*/ 18 h 48"/>
                  <a:gd name="T62" fmla="*/ 0 w 23"/>
                  <a:gd name="T63" fmla="*/ 19 h 48"/>
                  <a:gd name="T64" fmla="*/ 3 w 23"/>
                  <a:gd name="T65" fmla="*/ 36 h 48"/>
                  <a:gd name="T66" fmla="*/ 7 w 23"/>
                  <a:gd name="T67" fmla="*/ 36 h 48"/>
                  <a:gd name="T68" fmla="*/ 8 w 23"/>
                  <a:gd name="T69" fmla="*/ 42 h 48"/>
                  <a:gd name="T70" fmla="*/ 11 w 23"/>
                  <a:gd name="T71" fmla="*/ 43 h 48"/>
                  <a:gd name="T72" fmla="*/ 2 w 23"/>
                  <a:gd name="T73" fmla="*/ 43 h 48"/>
                  <a:gd name="T74" fmla="*/ 3 w 23"/>
                  <a:gd name="T75" fmla="*/ 45 h 48"/>
                  <a:gd name="T76" fmla="*/ 5 w 23"/>
                  <a:gd name="T77" fmla="*/ 44 h 48"/>
                  <a:gd name="T78" fmla="*/ 3 w 23"/>
                  <a:gd name="T79" fmla="*/ 46 h 48"/>
                  <a:gd name="T80" fmla="*/ 15 w 23"/>
                  <a:gd name="T81" fmla="*/ 44 h 48"/>
                  <a:gd name="T82" fmla="*/ 19 w 23"/>
                  <a:gd name="T83" fmla="*/ 39 h 48"/>
                  <a:gd name="T84" fmla="*/ 13 w 23"/>
                  <a:gd name="T85" fmla="*/ 3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" h="48">
                    <a:moveTo>
                      <a:pt x="13" y="39"/>
                    </a:moveTo>
                    <a:cubicBezTo>
                      <a:pt x="13" y="38"/>
                      <a:pt x="10" y="37"/>
                      <a:pt x="12" y="36"/>
                    </a:cubicBezTo>
                    <a:cubicBezTo>
                      <a:pt x="14" y="37"/>
                      <a:pt x="15" y="37"/>
                      <a:pt x="14" y="38"/>
                    </a:cubicBezTo>
                    <a:cubicBezTo>
                      <a:pt x="19" y="37"/>
                      <a:pt x="13" y="37"/>
                      <a:pt x="17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5" y="34"/>
                      <a:pt x="10" y="35"/>
                      <a:pt x="13" y="31"/>
                    </a:cubicBezTo>
                    <a:cubicBezTo>
                      <a:pt x="11" y="31"/>
                      <a:pt x="11" y="31"/>
                      <a:pt x="8" y="31"/>
                    </a:cubicBezTo>
                    <a:cubicBezTo>
                      <a:pt x="12" y="29"/>
                      <a:pt x="12" y="30"/>
                      <a:pt x="16" y="28"/>
                    </a:cubicBezTo>
                    <a:cubicBezTo>
                      <a:pt x="14" y="28"/>
                      <a:pt x="9" y="29"/>
                      <a:pt x="5" y="29"/>
                    </a:cubicBezTo>
                    <a:cubicBezTo>
                      <a:pt x="11" y="26"/>
                      <a:pt x="4" y="25"/>
                      <a:pt x="9" y="24"/>
                    </a:cubicBezTo>
                    <a:cubicBezTo>
                      <a:pt x="9" y="24"/>
                      <a:pt x="10" y="24"/>
                      <a:pt x="10" y="25"/>
                    </a:cubicBezTo>
                    <a:cubicBezTo>
                      <a:pt x="16" y="24"/>
                      <a:pt x="8" y="23"/>
                      <a:pt x="10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1"/>
                      <a:pt x="11" y="19"/>
                      <a:pt x="14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3" y="16"/>
                      <a:pt x="15" y="13"/>
                      <a:pt x="13" y="11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2" y="7"/>
                      <a:pt x="14" y="13"/>
                      <a:pt x="7" y="11"/>
                    </a:cubicBezTo>
                    <a:cubicBezTo>
                      <a:pt x="16" y="10"/>
                      <a:pt x="3" y="9"/>
                      <a:pt x="7" y="7"/>
                    </a:cubicBezTo>
                    <a:cubicBezTo>
                      <a:pt x="11" y="7"/>
                      <a:pt x="9" y="9"/>
                      <a:pt x="14" y="8"/>
                    </a:cubicBezTo>
                    <a:cubicBezTo>
                      <a:pt x="9" y="8"/>
                      <a:pt x="12" y="7"/>
                      <a:pt x="11" y="7"/>
                    </a:cubicBezTo>
                    <a:cubicBezTo>
                      <a:pt x="15" y="7"/>
                      <a:pt x="11" y="5"/>
                      <a:pt x="17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1" y="2"/>
                      <a:pt x="10" y="1"/>
                      <a:pt x="10" y="0"/>
                    </a:cubicBezTo>
                    <a:cubicBezTo>
                      <a:pt x="9" y="2"/>
                      <a:pt x="3" y="0"/>
                      <a:pt x="0" y="2"/>
                    </a:cubicBezTo>
                    <a:cubicBezTo>
                      <a:pt x="3" y="4"/>
                      <a:pt x="4" y="9"/>
                      <a:pt x="2" y="12"/>
                    </a:cubicBezTo>
                    <a:cubicBezTo>
                      <a:pt x="8" y="13"/>
                      <a:pt x="2" y="14"/>
                      <a:pt x="7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8"/>
                      <a:pt x="5" y="15"/>
                      <a:pt x="7" y="15"/>
                    </a:cubicBezTo>
                    <a:cubicBezTo>
                      <a:pt x="8" y="16"/>
                      <a:pt x="4" y="17"/>
                      <a:pt x="2" y="17"/>
                    </a:cubicBezTo>
                    <a:cubicBezTo>
                      <a:pt x="1" y="19"/>
                      <a:pt x="3" y="17"/>
                      <a:pt x="7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" y="24"/>
                      <a:pt x="7" y="30"/>
                      <a:pt x="3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5" y="38"/>
                      <a:pt x="17" y="40"/>
                      <a:pt x="8" y="42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9" y="42"/>
                      <a:pt x="5" y="43"/>
                      <a:pt x="2" y="43"/>
                    </a:cubicBezTo>
                    <a:cubicBezTo>
                      <a:pt x="3" y="43"/>
                      <a:pt x="2" y="44"/>
                      <a:pt x="3" y="45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9" y="44"/>
                      <a:pt x="7" y="45"/>
                      <a:pt x="3" y="46"/>
                    </a:cubicBezTo>
                    <a:cubicBezTo>
                      <a:pt x="8" y="48"/>
                      <a:pt x="11" y="45"/>
                      <a:pt x="15" y="44"/>
                    </a:cubicBezTo>
                    <a:cubicBezTo>
                      <a:pt x="6" y="41"/>
                      <a:pt x="23" y="41"/>
                      <a:pt x="19" y="39"/>
                    </a:cubicBezTo>
                    <a:cubicBezTo>
                      <a:pt x="17" y="37"/>
                      <a:pt x="15" y="39"/>
                      <a:pt x="13" y="3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8" name="Freeform 731">
                <a:extLst>
                  <a:ext uri="{FF2B5EF4-FFF2-40B4-BE49-F238E27FC236}">
                    <a16:creationId xmlns:a16="http://schemas.microsoft.com/office/drawing/2014/main" id="{D98C9DB4-62A6-A59B-282F-D2979C60B5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72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9" name="Freeform 732">
                <a:extLst>
                  <a:ext uri="{FF2B5EF4-FFF2-40B4-BE49-F238E27FC236}">
                    <a16:creationId xmlns:a16="http://schemas.microsoft.com/office/drawing/2014/main" id="{3E5A3C76-5B96-4641-9BCB-D9447E7D64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688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0" name="Rectangle 733">
                <a:extLst>
                  <a:ext uri="{FF2B5EF4-FFF2-40B4-BE49-F238E27FC236}">
                    <a16:creationId xmlns:a16="http://schemas.microsoft.com/office/drawing/2014/main" id="{7BB29EC3-251F-7844-5269-3F7374C25D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1" y="272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1" name="Freeform 734">
                <a:extLst>
                  <a:ext uri="{FF2B5EF4-FFF2-40B4-BE49-F238E27FC236}">
                    <a16:creationId xmlns:a16="http://schemas.microsoft.com/office/drawing/2014/main" id="{0A37C5FD-846B-64E4-6959-0A4F762E7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9" y="272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2" name="Freeform 735">
                <a:extLst>
                  <a:ext uri="{FF2B5EF4-FFF2-40B4-BE49-F238E27FC236}">
                    <a16:creationId xmlns:a16="http://schemas.microsoft.com/office/drawing/2014/main" id="{9CA2CB2B-45E5-07F3-9964-D219F9F72E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0" y="26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3" name="Freeform 736">
                <a:extLst>
                  <a:ext uri="{FF2B5EF4-FFF2-40B4-BE49-F238E27FC236}">
                    <a16:creationId xmlns:a16="http://schemas.microsoft.com/office/drawing/2014/main" id="{ED8D9D4F-6457-4A27-0030-8376B34A3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2" y="26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4" name="Freeform 737">
                <a:extLst>
                  <a:ext uri="{FF2B5EF4-FFF2-40B4-BE49-F238E27FC236}">
                    <a16:creationId xmlns:a16="http://schemas.microsoft.com/office/drawing/2014/main" id="{0F8463D0-1687-01EC-6F9A-1C0690A1C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2617"/>
                <a:ext cx="28" cy="71"/>
              </a:xfrm>
              <a:custGeom>
                <a:avLst/>
                <a:gdLst>
                  <a:gd name="T0" fmla="*/ 16 w 32"/>
                  <a:gd name="T1" fmla="*/ 3 h 82"/>
                  <a:gd name="T2" fmla="*/ 10 w 32"/>
                  <a:gd name="T3" fmla="*/ 2 h 82"/>
                  <a:gd name="T4" fmla="*/ 7 w 32"/>
                  <a:gd name="T5" fmla="*/ 5 h 82"/>
                  <a:gd name="T6" fmla="*/ 11 w 32"/>
                  <a:gd name="T7" fmla="*/ 8 h 82"/>
                  <a:gd name="T8" fmla="*/ 11 w 32"/>
                  <a:gd name="T9" fmla="*/ 18 h 82"/>
                  <a:gd name="T10" fmla="*/ 9 w 32"/>
                  <a:gd name="T11" fmla="*/ 24 h 82"/>
                  <a:gd name="T12" fmla="*/ 16 w 32"/>
                  <a:gd name="T13" fmla="*/ 32 h 82"/>
                  <a:gd name="T14" fmla="*/ 14 w 32"/>
                  <a:gd name="T15" fmla="*/ 33 h 82"/>
                  <a:gd name="T16" fmla="*/ 12 w 32"/>
                  <a:gd name="T17" fmla="*/ 38 h 82"/>
                  <a:gd name="T18" fmla="*/ 22 w 32"/>
                  <a:gd name="T19" fmla="*/ 39 h 82"/>
                  <a:gd name="T20" fmla="*/ 22 w 32"/>
                  <a:gd name="T21" fmla="*/ 44 h 82"/>
                  <a:gd name="T22" fmla="*/ 18 w 32"/>
                  <a:gd name="T23" fmla="*/ 47 h 82"/>
                  <a:gd name="T24" fmla="*/ 18 w 32"/>
                  <a:gd name="T25" fmla="*/ 52 h 82"/>
                  <a:gd name="T26" fmla="*/ 16 w 32"/>
                  <a:gd name="T27" fmla="*/ 58 h 82"/>
                  <a:gd name="T28" fmla="*/ 19 w 32"/>
                  <a:gd name="T29" fmla="*/ 62 h 82"/>
                  <a:gd name="T30" fmla="*/ 23 w 32"/>
                  <a:gd name="T31" fmla="*/ 66 h 82"/>
                  <a:gd name="T32" fmla="*/ 18 w 32"/>
                  <a:gd name="T33" fmla="*/ 67 h 82"/>
                  <a:gd name="T34" fmla="*/ 19 w 32"/>
                  <a:gd name="T35" fmla="*/ 70 h 82"/>
                  <a:gd name="T36" fmla="*/ 18 w 32"/>
                  <a:gd name="T37" fmla="*/ 81 h 82"/>
                  <a:gd name="T38" fmla="*/ 20 w 32"/>
                  <a:gd name="T39" fmla="*/ 76 h 82"/>
                  <a:gd name="T40" fmla="*/ 17 w 32"/>
                  <a:gd name="T41" fmla="*/ 75 h 82"/>
                  <a:gd name="T42" fmla="*/ 28 w 32"/>
                  <a:gd name="T43" fmla="*/ 73 h 82"/>
                  <a:gd name="T44" fmla="*/ 30 w 32"/>
                  <a:gd name="T45" fmla="*/ 72 h 82"/>
                  <a:gd name="T46" fmla="*/ 28 w 32"/>
                  <a:gd name="T47" fmla="*/ 68 h 82"/>
                  <a:gd name="T48" fmla="*/ 30 w 32"/>
                  <a:gd name="T49" fmla="*/ 64 h 82"/>
                  <a:gd name="T50" fmla="*/ 30 w 32"/>
                  <a:gd name="T51" fmla="*/ 59 h 82"/>
                  <a:gd name="T52" fmla="*/ 27 w 32"/>
                  <a:gd name="T53" fmla="*/ 55 h 82"/>
                  <a:gd name="T54" fmla="*/ 29 w 32"/>
                  <a:gd name="T55" fmla="*/ 55 h 82"/>
                  <a:gd name="T56" fmla="*/ 29 w 32"/>
                  <a:gd name="T57" fmla="*/ 53 h 82"/>
                  <a:gd name="T58" fmla="*/ 27 w 32"/>
                  <a:gd name="T59" fmla="*/ 50 h 82"/>
                  <a:gd name="T60" fmla="*/ 24 w 32"/>
                  <a:gd name="T61" fmla="*/ 46 h 82"/>
                  <a:gd name="T62" fmla="*/ 30 w 32"/>
                  <a:gd name="T63" fmla="*/ 45 h 82"/>
                  <a:gd name="T64" fmla="*/ 30 w 32"/>
                  <a:gd name="T65" fmla="*/ 40 h 82"/>
                  <a:gd name="T66" fmla="*/ 24 w 32"/>
                  <a:gd name="T67" fmla="*/ 39 h 82"/>
                  <a:gd name="T68" fmla="*/ 22 w 32"/>
                  <a:gd name="T69" fmla="*/ 33 h 82"/>
                  <a:gd name="T70" fmla="*/ 20 w 32"/>
                  <a:gd name="T71" fmla="*/ 26 h 82"/>
                  <a:gd name="T72" fmla="*/ 21 w 32"/>
                  <a:gd name="T73" fmla="*/ 23 h 82"/>
                  <a:gd name="T74" fmla="*/ 19 w 32"/>
                  <a:gd name="T75" fmla="*/ 15 h 82"/>
                  <a:gd name="T76" fmla="*/ 13 w 32"/>
                  <a:gd name="T77" fmla="*/ 19 h 82"/>
                  <a:gd name="T78" fmla="*/ 23 w 32"/>
                  <a:gd name="T79" fmla="*/ 1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82">
                    <a:moveTo>
                      <a:pt x="23" y="7"/>
                    </a:moveTo>
                    <a:cubicBezTo>
                      <a:pt x="22" y="5"/>
                      <a:pt x="20" y="4"/>
                      <a:pt x="16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4" y="0"/>
                      <a:pt x="10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5" y="3"/>
                      <a:pt x="8" y="3"/>
                      <a:pt x="7" y="5"/>
                    </a:cubicBezTo>
                    <a:cubicBezTo>
                      <a:pt x="8" y="6"/>
                      <a:pt x="17" y="7"/>
                      <a:pt x="15" y="8"/>
                    </a:cubicBezTo>
                    <a:cubicBezTo>
                      <a:pt x="15" y="9"/>
                      <a:pt x="13" y="9"/>
                      <a:pt x="11" y="8"/>
                    </a:cubicBezTo>
                    <a:cubicBezTo>
                      <a:pt x="10" y="10"/>
                      <a:pt x="17" y="10"/>
                      <a:pt x="18" y="11"/>
                    </a:cubicBezTo>
                    <a:cubicBezTo>
                      <a:pt x="0" y="12"/>
                      <a:pt x="23" y="16"/>
                      <a:pt x="11" y="18"/>
                    </a:cubicBezTo>
                    <a:cubicBezTo>
                      <a:pt x="13" y="19"/>
                      <a:pt x="11" y="21"/>
                      <a:pt x="15" y="22"/>
                    </a:cubicBezTo>
                    <a:cubicBezTo>
                      <a:pt x="10" y="22"/>
                      <a:pt x="14" y="24"/>
                      <a:pt x="9" y="24"/>
                    </a:cubicBezTo>
                    <a:cubicBezTo>
                      <a:pt x="20" y="24"/>
                      <a:pt x="5" y="29"/>
                      <a:pt x="18" y="29"/>
                    </a:cubicBezTo>
                    <a:cubicBezTo>
                      <a:pt x="14" y="31"/>
                      <a:pt x="19" y="29"/>
                      <a:pt x="16" y="32"/>
                    </a:cubicBezTo>
                    <a:cubicBezTo>
                      <a:pt x="14" y="32"/>
                      <a:pt x="14" y="31"/>
                      <a:pt x="14" y="31"/>
                    </a:cubicBezTo>
                    <a:cubicBezTo>
                      <a:pt x="11" y="32"/>
                      <a:pt x="19" y="32"/>
                      <a:pt x="14" y="33"/>
                    </a:cubicBezTo>
                    <a:cubicBezTo>
                      <a:pt x="13" y="35"/>
                      <a:pt x="17" y="34"/>
                      <a:pt x="20" y="35"/>
                    </a:cubicBezTo>
                    <a:cubicBezTo>
                      <a:pt x="19" y="37"/>
                      <a:pt x="17" y="36"/>
                      <a:pt x="12" y="38"/>
                    </a:cubicBezTo>
                    <a:cubicBezTo>
                      <a:pt x="18" y="38"/>
                      <a:pt x="15" y="39"/>
                      <a:pt x="18" y="40"/>
                    </a:cubicBezTo>
                    <a:cubicBezTo>
                      <a:pt x="19" y="40"/>
                      <a:pt x="20" y="38"/>
                      <a:pt x="22" y="39"/>
                    </a:cubicBezTo>
                    <a:cubicBezTo>
                      <a:pt x="21" y="42"/>
                      <a:pt x="26" y="41"/>
                      <a:pt x="28" y="44"/>
                    </a:cubicBezTo>
                    <a:cubicBezTo>
                      <a:pt x="21" y="45"/>
                      <a:pt x="28" y="41"/>
                      <a:pt x="22" y="44"/>
                    </a:cubicBezTo>
                    <a:cubicBezTo>
                      <a:pt x="19" y="42"/>
                      <a:pt x="19" y="41"/>
                      <a:pt x="14" y="40"/>
                    </a:cubicBezTo>
                    <a:cubicBezTo>
                      <a:pt x="14" y="42"/>
                      <a:pt x="15" y="45"/>
                      <a:pt x="18" y="47"/>
                    </a:cubicBezTo>
                    <a:cubicBezTo>
                      <a:pt x="17" y="48"/>
                      <a:pt x="15" y="46"/>
                      <a:pt x="14" y="47"/>
                    </a:cubicBezTo>
                    <a:cubicBezTo>
                      <a:pt x="11" y="49"/>
                      <a:pt x="21" y="50"/>
                      <a:pt x="18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9" y="53"/>
                      <a:pt x="14" y="56"/>
                      <a:pt x="16" y="58"/>
                    </a:cubicBezTo>
                    <a:cubicBezTo>
                      <a:pt x="18" y="58"/>
                      <a:pt x="19" y="57"/>
                      <a:pt x="20" y="58"/>
                    </a:cubicBezTo>
                    <a:cubicBezTo>
                      <a:pt x="12" y="58"/>
                      <a:pt x="25" y="60"/>
                      <a:pt x="19" y="62"/>
                    </a:cubicBezTo>
                    <a:cubicBezTo>
                      <a:pt x="24" y="62"/>
                      <a:pt x="27" y="64"/>
                      <a:pt x="28" y="65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6" y="64"/>
                      <a:pt x="17" y="64"/>
                      <a:pt x="14" y="62"/>
                    </a:cubicBezTo>
                    <a:cubicBezTo>
                      <a:pt x="17" y="64"/>
                      <a:pt x="14" y="66"/>
                      <a:pt x="18" y="67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3" y="68"/>
                      <a:pt x="23" y="68"/>
                      <a:pt x="19" y="70"/>
                    </a:cubicBezTo>
                    <a:cubicBezTo>
                      <a:pt x="16" y="70"/>
                      <a:pt x="16" y="70"/>
                      <a:pt x="16" y="70"/>
                    </a:cubicBezTo>
                    <a:cubicBezTo>
                      <a:pt x="17" y="74"/>
                      <a:pt x="11" y="78"/>
                      <a:pt x="18" y="81"/>
                    </a:cubicBezTo>
                    <a:cubicBezTo>
                      <a:pt x="21" y="82"/>
                      <a:pt x="27" y="80"/>
                      <a:pt x="29" y="80"/>
                    </a:cubicBezTo>
                    <a:cubicBezTo>
                      <a:pt x="27" y="78"/>
                      <a:pt x="22" y="77"/>
                      <a:pt x="20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1" y="75"/>
                      <a:pt x="19" y="74"/>
                      <a:pt x="17" y="75"/>
                    </a:cubicBezTo>
                    <a:cubicBezTo>
                      <a:pt x="14" y="73"/>
                      <a:pt x="21" y="74"/>
                      <a:pt x="18" y="72"/>
                    </a:cubicBezTo>
                    <a:cubicBezTo>
                      <a:pt x="23" y="72"/>
                      <a:pt x="24" y="73"/>
                      <a:pt x="28" y="73"/>
                    </a:cubicBezTo>
                    <a:cubicBezTo>
                      <a:pt x="26" y="72"/>
                      <a:pt x="26" y="72"/>
                      <a:pt x="26" y="72"/>
                    </a:cubicBezTo>
                    <a:cubicBezTo>
                      <a:pt x="28" y="72"/>
                      <a:pt x="27" y="71"/>
                      <a:pt x="30" y="72"/>
                    </a:cubicBezTo>
                    <a:cubicBezTo>
                      <a:pt x="23" y="70"/>
                      <a:pt x="32" y="69"/>
                      <a:pt x="29" y="67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5" y="68"/>
                      <a:pt x="26" y="67"/>
                      <a:pt x="25" y="67"/>
                    </a:cubicBezTo>
                    <a:cubicBezTo>
                      <a:pt x="29" y="66"/>
                      <a:pt x="28" y="66"/>
                      <a:pt x="30" y="64"/>
                    </a:cubicBezTo>
                    <a:cubicBezTo>
                      <a:pt x="28" y="63"/>
                      <a:pt x="22" y="63"/>
                      <a:pt x="23" y="62"/>
                    </a:cubicBezTo>
                    <a:cubicBezTo>
                      <a:pt x="28" y="62"/>
                      <a:pt x="26" y="59"/>
                      <a:pt x="30" y="59"/>
                    </a:cubicBezTo>
                    <a:cubicBezTo>
                      <a:pt x="25" y="59"/>
                      <a:pt x="28" y="57"/>
                      <a:pt x="25" y="56"/>
                    </a:cubicBezTo>
                    <a:cubicBezTo>
                      <a:pt x="24" y="56"/>
                      <a:pt x="25" y="55"/>
                      <a:pt x="27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0" y="54"/>
                      <a:pt x="26" y="54"/>
                      <a:pt x="29" y="53"/>
                    </a:cubicBezTo>
                    <a:cubicBezTo>
                      <a:pt x="30" y="53"/>
                      <a:pt x="30" y="54"/>
                      <a:pt x="31" y="54"/>
                    </a:cubicBezTo>
                    <a:cubicBezTo>
                      <a:pt x="32" y="52"/>
                      <a:pt x="22" y="51"/>
                      <a:pt x="27" y="50"/>
                    </a:cubicBezTo>
                    <a:cubicBezTo>
                      <a:pt x="25" y="50"/>
                      <a:pt x="24" y="48"/>
                      <a:pt x="19" y="48"/>
                    </a:cubicBezTo>
                    <a:cubicBezTo>
                      <a:pt x="21" y="48"/>
                      <a:pt x="25" y="48"/>
                      <a:pt x="24" y="46"/>
                    </a:cubicBezTo>
                    <a:cubicBezTo>
                      <a:pt x="20" y="45"/>
                      <a:pt x="26" y="45"/>
                      <a:pt x="23" y="44"/>
                    </a:cubicBezTo>
                    <a:cubicBezTo>
                      <a:pt x="28" y="45"/>
                      <a:pt x="25" y="44"/>
                      <a:pt x="30" y="45"/>
                    </a:cubicBezTo>
                    <a:cubicBezTo>
                      <a:pt x="32" y="44"/>
                      <a:pt x="25" y="42"/>
                      <a:pt x="26" y="41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28" y="40"/>
                      <a:pt x="24" y="39"/>
                      <a:pt x="28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6" y="37"/>
                      <a:pt x="25" y="36"/>
                      <a:pt x="29" y="35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9" y="31"/>
                      <a:pt x="23" y="29"/>
                      <a:pt x="17" y="27"/>
                    </a:cubicBezTo>
                    <a:cubicBezTo>
                      <a:pt x="17" y="27"/>
                      <a:pt x="18" y="26"/>
                      <a:pt x="20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3" y="25"/>
                      <a:pt x="26" y="24"/>
                      <a:pt x="21" y="23"/>
                    </a:cubicBezTo>
                    <a:cubicBezTo>
                      <a:pt x="19" y="22"/>
                      <a:pt x="25" y="23"/>
                      <a:pt x="26" y="22"/>
                    </a:cubicBezTo>
                    <a:cubicBezTo>
                      <a:pt x="18" y="20"/>
                      <a:pt x="31" y="16"/>
                      <a:pt x="19" y="15"/>
                    </a:cubicBezTo>
                    <a:cubicBezTo>
                      <a:pt x="19" y="16"/>
                      <a:pt x="17" y="18"/>
                      <a:pt x="17" y="19"/>
                    </a:cubicBezTo>
                    <a:cubicBezTo>
                      <a:pt x="16" y="19"/>
                      <a:pt x="14" y="19"/>
                      <a:pt x="13" y="19"/>
                    </a:cubicBezTo>
                    <a:cubicBezTo>
                      <a:pt x="13" y="17"/>
                      <a:pt x="17" y="16"/>
                      <a:pt x="15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31" y="11"/>
                      <a:pt x="13" y="9"/>
                      <a:pt x="23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5" name="Freeform 738">
                <a:extLst>
                  <a:ext uri="{FF2B5EF4-FFF2-40B4-BE49-F238E27FC236}">
                    <a16:creationId xmlns:a16="http://schemas.microsoft.com/office/drawing/2014/main" id="{BA87876C-93F8-2AC9-8D92-7758A1D2F3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2641"/>
                <a:ext cx="4" cy="0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6" name="Freeform 739">
                <a:extLst>
                  <a:ext uri="{FF2B5EF4-FFF2-40B4-BE49-F238E27FC236}">
                    <a16:creationId xmlns:a16="http://schemas.microsoft.com/office/drawing/2014/main" id="{9408F6C3-5213-C7C5-0FB1-8810F83F6B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640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7" name="Freeform 740">
                <a:extLst>
                  <a:ext uri="{FF2B5EF4-FFF2-40B4-BE49-F238E27FC236}">
                    <a16:creationId xmlns:a16="http://schemas.microsoft.com/office/drawing/2014/main" id="{068DD516-5CB8-1F49-6083-A39088C8E6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617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3" y="1"/>
                      <a:pt x="2" y="0"/>
                    </a:cubicBezTo>
                    <a:cubicBezTo>
                      <a:pt x="1" y="1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8" name="Freeform 741">
                <a:extLst>
                  <a:ext uri="{FF2B5EF4-FFF2-40B4-BE49-F238E27FC236}">
                    <a16:creationId xmlns:a16="http://schemas.microsoft.com/office/drawing/2014/main" id="{C738EDE2-EAFB-EA65-3085-FEBC26C15E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261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9" name="Freeform 742">
                <a:extLst>
                  <a:ext uri="{FF2B5EF4-FFF2-40B4-BE49-F238E27FC236}">
                    <a16:creationId xmlns:a16="http://schemas.microsoft.com/office/drawing/2014/main" id="{D6143009-D60E-52FB-8D3A-376502AAD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2580"/>
                <a:ext cx="23" cy="38"/>
              </a:xfrm>
              <a:custGeom>
                <a:avLst/>
                <a:gdLst>
                  <a:gd name="T0" fmla="*/ 13 w 27"/>
                  <a:gd name="T1" fmla="*/ 8 h 44"/>
                  <a:gd name="T2" fmla="*/ 8 w 27"/>
                  <a:gd name="T3" fmla="*/ 6 h 44"/>
                  <a:gd name="T4" fmla="*/ 12 w 27"/>
                  <a:gd name="T5" fmla="*/ 4 h 44"/>
                  <a:gd name="T6" fmla="*/ 4 w 27"/>
                  <a:gd name="T7" fmla="*/ 1 h 44"/>
                  <a:gd name="T8" fmla="*/ 10 w 27"/>
                  <a:gd name="T9" fmla="*/ 23 h 44"/>
                  <a:gd name="T10" fmla="*/ 6 w 27"/>
                  <a:gd name="T11" fmla="*/ 22 h 44"/>
                  <a:gd name="T12" fmla="*/ 13 w 27"/>
                  <a:gd name="T13" fmla="*/ 29 h 44"/>
                  <a:gd name="T14" fmla="*/ 6 w 27"/>
                  <a:gd name="T15" fmla="*/ 29 h 44"/>
                  <a:gd name="T16" fmla="*/ 9 w 27"/>
                  <a:gd name="T17" fmla="*/ 34 h 44"/>
                  <a:gd name="T18" fmla="*/ 12 w 27"/>
                  <a:gd name="T19" fmla="*/ 33 h 44"/>
                  <a:gd name="T20" fmla="*/ 11 w 27"/>
                  <a:gd name="T21" fmla="*/ 35 h 44"/>
                  <a:gd name="T22" fmla="*/ 12 w 27"/>
                  <a:gd name="T23" fmla="*/ 34 h 44"/>
                  <a:gd name="T24" fmla="*/ 13 w 27"/>
                  <a:gd name="T25" fmla="*/ 37 h 44"/>
                  <a:gd name="T26" fmla="*/ 11 w 27"/>
                  <a:gd name="T27" fmla="*/ 36 h 44"/>
                  <a:gd name="T28" fmla="*/ 14 w 27"/>
                  <a:gd name="T29" fmla="*/ 38 h 44"/>
                  <a:gd name="T30" fmla="*/ 10 w 27"/>
                  <a:gd name="T31" fmla="*/ 39 h 44"/>
                  <a:gd name="T32" fmla="*/ 16 w 27"/>
                  <a:gd name="T33" fmla="*/ 43 h 44"/>
                  <a:gd name="T34" fmla="*/ 20 w 27"/>
                  <a:gd name="T35" fmla="*/ 44 h 44"/>
                  <a:gd name="T36" fmla="*/ 16 w 27"/>
                  <a:gd name="T37" fmla="*/ 39 h 44"/>
                  <a:gd name="T38" fmla="*/ 16 w 27"/>
                  <a:gd name="T39" fmla="*/ 40 h 44"/>
                  <a:gd name="T40" fmla="*/ 14 w 27"/>
                  <a:gd name="T41" fmla="*/ 37 h 44"/>
                  <a:gd name="T42" fmla="*/ 20 w 27"/>
                  <a:gd name="T43" fmla="*/ 38 h 44"/>
                  <a:gd name="T44" fmla="*/ 23 w 27"/>
                  <a:gd name="T45" fmla="*/ 33 h 44"/>
                  <a:gd name="T46" fmla="*/ 23 w 27"/>
                  <a:gd name="T47" fmla="*/ 33 h 44"/>
                  <a:gd name="T48" fmla="*/ 22 w 27"/>
                  <a:gd name="T49" fmla="*/ 32 h 44"/>
                  <a:gd name="T50" fmla="*/ 19 w 27"/>
                  <a:gd name="T51" fmla="*/ 33 h 44"/>
                  <a:gd name="T52" fmla="*/ 12 w 27"/>
                  <a:gd name="T53" fmla="*/ 33 h 44"/>
                  <a:gd name="T54" fmla="*/ 12 w 27"/>
                  <a:gd name="T55" fmla="*/ 31 h 44"/>
                  <a:gd name="T56" fmla="*/ 18 w 27"/>
                  <a:gd name="T57" fmla="*/ 31 h 44"/>
                  <a:gd name="T58" fmla="*/ 15 w 27"/>
                  <a:gd name="T59" fmla="*/ 31 h 44"/>
                  <a:gd name="T60" fmla="*/ 21 w 27"/>
                  <a:gd name="T61" fmla="*/ 28 h 44"/>
                  <a:gd name="T62" fmla="*/ 15 w 27"/>
                  <a:gd name="T63" fmla="*/ 29 h 44"/>
                  <a:gd name="T64" fmla="*/ 14 w 27"/>
                  <a:gd name="T65" fmla="*/ 21 h 44"/>
                  <a:gd name="T66" fmla="*/ 17 w 27"/>
                  <a:gd name="T67" fmla="*/ 21 h 44"/>
                  <a:gd name="T68" fmla="*/ 13 w 27"/>
                  <a:gd name="T69" fmla="*/ 20 h 44"/>
                  <a:gd name="T70" fmla="*/ 15 w 27"/>
                  <a:gd name="T71" fmla="*/ 15 h 44"/>
                  <a:gd name="T72" fmla="*/ 12 w 27"/>
                  <a:gd name="T73" fmla="*/ 16 h 44"/>
                  <a:gd name="T74" fmla="*/ 12 w 27"/>
                  <a:gd name="T75" fmla="*/ 10 h 44"/>
                  <a:gd name="T76" fmla="*/ 12 w 27"/>
                  <a:gd name="T77" fmla="*/ 10 h 44"/>
                  <a:gd name="T78" fmla="*/ 6 w 27"/>
                  <a:gd name="T79" fmla="*/ 7 h 44"/>
                  <a:gd name="T80" fmla="*/ 13 w 27"/>
                  <a:gd name="T81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" h="44">
                    <a:moveTo>
                      <a:pt x="13" y="8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11" y="6"/>
                      <a:pt x="8" y="3"/>
                      <a:pt x="12" y="4"/>
                    </a:cubicBezTo>
                    <a:cubicBezTo>
                      <a:pt x="6" y="3"/>
                      <a:pt x="12" y="0"/>
                      <a:pt x="4" y="1"/>
                    </a:cubicBezTo>
                    <a:cubicBezTo>
                      <a:pt x="6" y="7"/>
                      <a:pt x="1" y="17"/>
                      <a:pt x="10" y="23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13" y="25"/>
                      <a:pt x="0" y="27"/>
                      <a:pt x="13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5" y="31"/>
                      <a:pt x="16" y="31"/>
                      <a:pt x="9" y="34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4"/>
                      <a:pt x="11" y="34"/>
                      <a:pt x="11" y="35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5" y="35"/>
                      <a:pt x="14" y="36"/>
                      <a:pt x="13" y="37"/>
                    </a:cubicBezTo>
                    <a:cubicBezTo>
                      <a:pt x="11" y="37"/>
                      <a:pt x="12" y="37"/>
                      <a:pt x="11" y="36"/>
                    </a:cubicBezTo>
                    <a:cubicBezTo>
                      <a:pt x="9" y="37"/>
                      <a:pt x="13" y="37"/>
                      <a:pt x="14" y="38"/>
                    </a:cubicBezTo>
                    <a:cubicBezTo>
                      <a:pt x="12" y="39"/>
                      <a:pt x="11" y="39"/>
                      <a:pt x="10" y="39"/>
                    </a:cubicBezTo>
                    <a:cubicBezTo>
                      <a:pt x="13" y="41"/>
                      <a:pt x="6" y="42"/>
                      <a:pt x="16" y="43"/>
                    </a:cubicBezTo>
                    <a:cubicBezTo>
                      <a:pt x="18" y="44"/>
                      <a:pt x="19" y="43"/>
                      <a:pt x="20" y="44"/>
                    </a:cubicBezTo>
                    <a:cubicBezTo>
                      <a:pt x="23" y="42"/>
                      <a:pt x="19" y="40"/>
                      <a:pt x="16" y="39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7" y="39"/>
                      <a:pt x="18" y="38"/>
                      <a:pt x="14" y="37"/>
                    </a:cubicBezTo>
                    <a:cubicBezTo>
                      <a:pt x="18" y="37"/>
                      <a:pt x="18" y="38"/>
                      <a:pt x="20" y="38"/>
                    </a:cubicBezTo>
                    <a:cubicBezTo>
                      <a:pt x="27" y="35"/>
                      <a:pt x="14" y="35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4" y="32"/>
                      <a:pt x="23" y="32"/>
                      <a:pt x="22" y="32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8" y="32"/>
                      <a:pt x="14" y="33"/>
                      <a:pt x="12" y="33"/>
                    </a:cubicBezTo>
                    <a:cubicBezTo>
                      <a:pt x="16" y="32"/>
                      <a:pt x="10" y="32"/>
                      <a:pt x="12" y="31"/>
                    </a:cubicBezTo>
                    <a:cubicBezTo>
                      <a:pt x="16" y="30"/>
                      <a:pt x="16" y="31"/>
                      <a:pt x="18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0"/>
                      <a:pt x="19" y="29"/>
                      <a:pt x="21" y="28"/>
                    </a:cubicBezTo>
                    <a:cubicBezTo>
                      <a:pt x="18" y="28"/>
                      <a:pt x="19" y="29"/>
                      <a:pt x="15" y="29"/>
                    </a:cubicBezTo>
                    <a:cubicBezTo>
                      <a:pt x="20" y="27"/>
                      <a:pt x="18" y="23"/>
                      <a:pt x="14" y="21"/>
                    </a:cubicBezTo>
                    <a:cubicBezTo>
                      <a:pt x="14" y="21"/>
                      <a:pt x="18" y="20"/>
                      <a:pt x="17" y="21"/>
                    </a:cubicBezTo>
                    <a:cubicBezTo>
                      <a:pt x="18" y="21"/>
                      <a:pt x="16" y="20"/>
                      <a:pt x="13" y="20"/>
                    </a:cubicBezTo>
                    <a:cubicBezTo>
                      <a:pt x="10" y="19"/>
                      <a:pt x="12" y="17"/>
                      <a:pt x="15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7" y="15"/>
                      <a:pt x="15" y="12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9"/>
                      <a:pt x="5" y="9"/>
                      <a:pt x="6" y="7"/>
                    </a:cubicBezTo>
                    <a:cubicBezTo>
                      <a:pt x="10" y="8"/>
                      <a:pt x="9" y="8"/>
                      <a:pt x="13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0" name="Freeform 743">
                <a:extLst>
                  <a:ext uri="{FF2B5EF4-FFF2-40B4-BE49-F238E27FC236}">
                    <a16:creationId xmlns:a16="http://schemas.microsoft.com/office/drawing/2014/main" id="{0ABFC54F-7CB4-373F-85CE-5F44B4299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" y="2578"/>
                <a:ext cx="8" cy="3"/>
              </a:xfrm>
              <a:custGeom>
                <a:avLst/>
                <a:gdLst>
                  <a:gd name="T0" fmla="*/ 4 w 9"/>
                  <a:gd name="T1" fmla="*/ 2 h 3"/>
                  <a:gd name="T2" fmla="*/ 8 w 9"/>
                  <a:gd name="T3" fmla="*/ 3 h 3"/>
                  <a:gd name="T4" fmla="*/ 1 w 9"/>
                  <a:gd name="T5" fmla="*/ 0 h 3"/>
                  <a:gd name="T6" fmla="*/ 3 w 9"/>
                  <a:gd name="T7" fmla="*/ 2 h 3"/>
                  <a:gd name="T8" fmla="*/ 4 w 9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4" y="2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4" y="0"/>
                      <a:pt x="1" y="0"/>
                    </a:cubicBezTo>
                    <a:cubicBezTo>
                      <a:pt x="2" y="1"/>
                      <a:pt x="0" y="2"/>
                      <a:pt x="3" y="2"/>
                    </a:cubicBezTo>
                    <a:cubicBezTo>
                      <a:pt x="3" y="2"/>
                      <a:pt x="5" y="2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1" name="Freeform 744">
                <a:extLst>
                  <a:ext uri="{FF2B5EF4-FFF2-40B4-BE49-F238E27FC236}">
                    <a16:creationId xmlns:a16="http://schemas.microsoft.com/office/drawing/2014/main" id="{9B217A1E-A2C8-AD6F-F293-F08B5790EE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2553"/>
                <a:ext cx="14" cy="25"/>
              </a:xfrm>
              <a:custGeom>
                <a:avLst/>
                <a:gdLst>
                  <a:gd name="T0" fmla="*/ 10 w 17"/>
                  <a:gd name="T1" fmla="*/ 13 h 30"/>
                  <a:gd name="T2" fmla="*/ 7 w 17"/>
                  <a:gd name="T3" fmla="*/ 12 h 30"/>
                  <a:gd name="T4" fmla="*/ 2 w 17"/>
                  <a:gd name="T5" fmla="*/ 23 h 30"/>
                  <a:gd name="T6" fmla="*/ 7 w 17"/>
                  <a:gd name="T7" fmla="*/ 27 h 30"/>
                  <a:gd name="T8" fmla="*/ 3 w 17"/>
                  <a:gd name="T9" fmla="*/ 27 h 30"/>
                  <a:gd name="T10" fmla="*/ 8 w 17"/>
                  <a:gd name="T11" fmla="*/ 30 h 30"/>
                  <a:gd name="T12" fmla="*/ 6 w 17"/>
                  <a:gd name="T13" fmla="*/ 28 h 30"/>
                  <a:gd name="T14" fmla="*/ 9 w 17"/>
                  <a:gd name="T15" fmla="*/ 29 h 30"/>
                  <a:gd name="T16" fmla="*/ 8 w 17"/>
                  <a:gd name="T17" fmla="*/ 27 h 30"/>
                  <a:gd name="T18" fmla="*/ 11 w 17"/>
                  <a:gd name="T19" fmla="*/ 28 h 30"/>
                  <a:gd name="T20" fmla="*/ 6 w 17"/>
                  <a:gd name="T21" fmla="*/ 23 h 30"/>
                  <a:gd name="T22" fmla="*/ 11 w 17"/>
                  <a:gd name="T23" fmla="*/ 24 h 30"/>
                  <a:gd name="T24" fmla="*/ 15 w 17"/>
                  <a:gd name="T25" fmla="*/ 20 h 30"/>
                  <a:gd name="T26" fmla="*/ 13 w 17"/>
                  <a:gd name="T27" fmla="*/ 20 h 30"/>
                  <a:gd name="T28" fmla="*/ 8 w 17"/>
                  <a:gd name="T29" fmla="*/ 19 h 30"/>
                  <a:gd name="T30" fmla="*/ 15 w 17"/>
                  <a:gd name="T31" fmla="*/ 19 h 30"/>
                  <a:gd name="T32" fmla="*/ 15 w 17"/>
                  <a:gd name="T33" fmla="*/ 10 h 30"/>
                  <a:gd name="T34" fmla="*/ 10 w 17"/>
                  <a:gd name="T35" fmla="*/ 5 h 30"/>
                  <a:gd name="T36" fmla="*/ 14 w 17"/>
                  <a:gd name="T37" fmla="*/ 8 h 30"/>
                  <a:gd name="T38" fmla="*/ 16 w 17"/>
                  <a:gd name="T39" fmla="*/ 7 h 30"/>
                  <a:gd name="T40" fmla="*/ 9 w 17"/>
                  <a:gd name="T41" fmla="*/ 0 h 30"/>
                  <a:gd name="T42" fmla="*/ 10 w 17"/>
                  <a:gd name="T43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" h="30">
                    <a:moveTo>
                      <a:pt x="10" y="13"/>
                    </a:moveTo>
                    <a:cubicBezTo>
                      <a:pt x="7" y="12"/>
                      <a:pt x="7" y="12"/>
                      <a:pt x="7" y="12"/>
                    </a:cubicBezTo>
                    <a:cubicBezTo>
                      <a:pt x="6" y="16"/>
                      <a:pt x="6" y="21"/>
                      <a:pt x="2" y="23"/>
                    </a:cubicBezTo>
                    <a:cubicBezTo>
                      <a:pt x="0" y="24"/>
                      <a:pt x="6" y="25"/>
                      <a:pt x="7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6" y="28"/>
                      <a:pt x="1" y="30"/>
                      <a:pt x="8" y="30"/>
                    </a:cubicBezTo>
                    <a:cubicBezTo>
                      <a:pt x="9" y="30"/>
                      <a:pt x="5" y="29"/>
                      <a:pt x="6" y="28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5" y="26"/>
                      <a:pt x="2" y="25"/>
                      <a:pt x="6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2"/>
                      <a:pt x="11" y="21"/>
                      <a:pt x="15" y="20"/>
                    </a:cubicBezTo>
                    <a:cubicBezTo>
                      <a:pt x="15" y="20"/>
                      <a:pt x="12" y="19"/>
                      <a:pt x="13" y="20"/>
                    </a:cubicBezTo>
                    <a:cubicBezTo>
                      <a:pt x="12" y="20"/>
                      <a:pt x="10" y="20"/>
                      <a:pt x="8" y="19"/>
                    </a:cubicBezTo>
                    <a:cubicBezTo>
                      <a:pt x="5" y="15"/>
                      <a:pt x="12" y="20"/>
                      <a:pt x="15" y="19"/>
                    </a:cubicBezTo>
                    <a:cubicBezTo>
                      <a:pt x="12" y="16"/>
                      <a:pt x="11" y="9"/>
                      <a:pt x="15" y="10"/>
                    </a:cubicBezTo>
                    <a:cubicBezTo>
                      <a:pt x="12" y="10"/>
                      <a:pt x="9" y="6"/>
                      <a:pt x="10" y="5"/>
                    </a:cubicBezTo>
                    <a:cubicBezTo>
                      <a:pt x="12" y="5"/>
                      <a:pt x="13" y="7"/>
                      <a:pt x="14" y="8"/>
                    </a:cubicBezTo>
                    <a:cubicBezTo>
                      <a:pt x="15" y="8"/>
                      <a:pt x="17" y="8"/>
                      <a:pt x="16" y="7"/>
                    </a:cubicBezTo>
                    <a:cubicBezTo>
                      <a:pt x="13" y="6"/>
                      <a:pt x="10" y="3"/>
                      <a:pt x="9" y="0"/>
                    </a:cubicBezTo>
                    <a:cubicBezTo>
                      <a:pt x="4" y="2"/>
                      <a:pt x="12" y="11"/>
                      <a:pt x="1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2" name="Freeform 745">
                <a:extLst>
                  <a:ext uri="{FF2B5EF4-FFF2-40B4-BE49-F238E27FC236}">
                    <a16:creationId xmlns:a16="http://schemas.microsoft.com/office/drawing/2014/main" id="{DFC11434-9023-E016-1A38-67D7C5C0BC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1" y="2561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3" name="Freeform 746">
                <a:extLst>
                  <a:ext uri="{FF2B5EF4-FFF2-40B4-BE49-F238E27FC236}">
                    <a16:creationId xmlns:a16="http://schemas.microsoft.com/office/drawing/2014/main" id="{7EB255C8-C8C1-B9B7-E339-4EA3ECDB45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" y="3251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4" name="Freeform 747">
                <a:extLst>
                  <a:ext uri="{FF2B5EF4-FFF2-40B4-BE49-F238E27FC236}">
                    <a16:creationId xmlns:a16="http://schemas.microsoft.com/office/drawing/2014/main" id="{ED207555-EA83-2B2C-10B6-25761F09CC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3240"/>
                <a:ext cx="13" cy="11"/>
              </a:xfrm>
              <a:custGeom>
                <a:avLst/>
                <a:gdLst>
                  <a:gd name="T0" fmla="*/ 15 w 15"/>
                  <a:gd name="T1" fmla="*/ 4 h 13"/>
                  <a:gd name="T2" fmla="*/ 14 w 15"/>
                  <a:gd name="T3" fmla="*/ 1 h 13"/>
                  <a:gd name="T4" fmla="*/ 0 w 15"/>
                  <a:gd name="T5" fmla="*/ 7 h 13"/>
                  <a:gd name="T6" fmla="*/ 10 w 15"/>
                  <a:gd name="T7" fmla="*/ 11 h 13"/>
                  <a:gd name="T8" fmla="*/ 6 w 15"/>
                  <a:gd name="T9" fmla="*/ 6 h 13"/>
                  <a:gd name="T10" fmla="*/ 13 w 15"/>
                  <a:gd name="T11" fmla="*/ 8 h 13"/>
                  <a:gd name="T12" fmla="*/ 11 w 15"/>
                  <a:gd name="T13" fmla="*/ 4 h 13"/>
                  <a:gd name="T14" fmla="*/ 15 w 15"/>
                  <a:gd name="T15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3">
                    <a:moveTo>
                      <a:pt x="15" y="4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3" y="3"/>
                      <a:pt x="6" y="0"/>
                      <a:pt x="0" y="7"/>
                    </a:cubicBezTo>
                    <a:cubicBezTo>
                      <a:pt x="2" y="9"/>
                      <a:pt x="6" y="13"/>
                      <a:pt x="10" y="11"/>
                    </a:cubicBezTo>
                    <a:cubicBezTo>
                      <a:pt x="9" y="10"/>
                      <a:pt x="5" y="8"/>
                      <a:pt x="6" y="6"/>
                    </a:cubicBezTo>
                    <a:cubicBezTo>
                      <a:pt x="9" y="6"/>
                      <a:pt x="9" y="9"/>
                      <a:pt x="13" y="8"/>
                    </a:cubicBezTo>
                    <a:cubicBezTo>
                      <a:pt x="15" y="5"/>
                      <a:pt x="10" y="7"/>
                      <a:pt x="11" y="4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5" name="Freeform 748">
                <a:extLst>
                  <a:ext uri="{FF2B5EF4-FFF2-40B4-BE49-F238E27FC236}">
                    <a16:creationId xmlns:a16="http://schemas.microsoft.com/office/drawing/2014/main" id="{255EF9E6-59E5-0C78-7178-39A3AECD14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3" y="3239"/>
                <a:ext cx="4" cy="1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6" name="Freeform 749">
                <a:extLst>
                  <a:ext uri="{FF2B5EF4-FFF2-40B4-BE49-F238E27FC236}">
                    <a16:creationId xmlns:a16="http://schemas.microsoft.com/office/drawing/2014/main" id="{02CBE17B-0FC5-1C23-04C8-02AFE5B26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" y="3235"/>
                <a:ext cx="6" cy="3"/>
              </a:xfrm>
              <a:custGeom>
                <a:avLst/>
                <a:gdLst>
                  <a:gd name="T0" fmla="*/ 2 w 6"/>
                  <a:gd name="T1" fmla="*/ 3 h 3"/>
                  <a:gd name="T2" fmla="*/ 6 w 6"/>
                  <a:gd name="T3" fmla="*/ 3 h 3"/>
                  <a:gd name="T4" fmla="*/ 0 w 6"/>
                  <a:gd name="T5" fmla="*/ 0 h 3"/>
                  <a:gd name="T6" fmla="*/ 2 w 6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2" y="3"/>
                    </a:moveTo>
                    <a:cubicBezTo>
                      <a:pt x="2" y="1"/>
                      <a:pt x="6" y="3"/>
                      <a:pt x="6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7" name="Freeform 750">
                <a:extLst>
                  <a:ext uri="{FF2B5EF4-FFF2-40B4-BE49-F238E27FC236}">
                    <a16:creationId xmlns:a16="http://schemas.microsoft.com/office/drawing/2014/main" id="{286A4A30-AE00-B45F-631F-D1F40E870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2" y="322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8" name="Freeform 751">
                <a:extLst>
                  <a:ext uri="{FF2B5EF4-FFF2-40B4-BE49-F238E27FC236}">
                    <a16:creationId xmlns:a16="http://schemas.microsoft.com/office/drawing/2014/main" id="{139D8D97-7D65-705E-C643-414E3CFF63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3225"/>
                <a:ext cx="9" cy="9"/>
              </a:xfrm>
              <a:custGeom>
                <a:avLst/>
                <a:gdLst>
                  <a:gd name="T0" fmla="*/ 2 w 10"/>
                  <a:gd name="T1" fmla="*/ 0 h 10"/>
                  <a:gd name="T2" fmla="*/ 2 w 10"/>
                  <a:gd name="T3" fmla="*/ 4 h 10"/>
                  <a:gd name="T4" fmla="*/ 2 w 10"/>
                  <a:gd name="T5" fmla="*/ 4 h 10"/>
                  <a:gd name="T6" fmla="*/ 7 w 10"/>
                  <a:gd name="T7" fmla="*/ 7 h 10"/>
                  <a:gd name="T8" fmla="*/ 6 w 10"/>
                  <a:gd name="T9" fmla="*/ 10 h 10"/>
                  <a:gd name="T10" fmla="*/ 10 w 10"/>
                  <a:gd name="T11" fmla="*/ 8 h 10"/>
                  <a:gd name="T12" fmla="*/ 2 w 10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0">
                    <a:moveTo>
                      <a:pt x="2" y="0"/>
                    </a:moveTo>
                    <a:cubicBezTo>
                      <a:pt x="0" y="1"/>
                      <a:pt x="1" y="2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3"/>
                      <a:pt x="9" y="5"/>
                      <a:pt x="7" y="7"/>
                    </a:cubicBezTo>
                    <a:cubicBezTo>
                      <a:pt x="8" y="9"/>
                      <a:pt x="3" y="8"/>
                      <a:pt x="6" y="1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5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9" name="Freeform 752">
                <a:extLst>
                  <a:ext uri="{FF2B5EF4-FFF2-40B4-BE49-F238E27FC236}">
                    <a16:creationId xmlns:a16="http://schemas.microsoft.com/office/drawing/2014/main" id="{B43DBDA8-17C9-9A88-3E56-A73B627E5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3" y="322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0" name="Freeform 753">
                <a:extLst>
                  <a:ext uri="{FF2B5EF4-FFF2-40B4-BE49-F238E27FC236}">
                    <a16:creationId xmlns:a16="http://schemas.microsoft.com/office/drawing/2014/main" id="{33B4CFB4-611D-C1EE-2966-8FC648AD2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2" y="3234"/>
                <a:ext cx="3" cy="0"/>
              </a:xfrm>
              <a:custGeom>
                <a:avLst/>
                <a:gdLst>
                  <a:gd name="T0" fmla="*/ 0 w 3"/>
                  <a:gd name="T1" fmla="*/ 1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1" name="Freeform 754">
                <a:extLst>
                  <a:ext uri="{FF2B5EF4-FFF2-40B4-BE49-F238E27FC236}">
                    <a16:creationId xmlns:a16="http://schemas.microsoft.com/office/drawing/2014/main" id="{BA7EA809-A51C-83FF-9BE1-F44359D2E7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3" y="3216"/>
                <a:ext cx="11" cy="8"/>
              </a:xfrm>
              <a:custGeom>
                <a:avLst/>
                <a:gdLst>
                  <a:gd name="T0" fmla="*/ 1 w 13"/>
                  <a:gd name="T1" fmla="*/ 2 h 9"/>
                  <a:gd name="T2" fmla="*/ 5 w 13"/>
                  <a:gd name="T3" fmla="*/ 9 h 9"/>
                  <a:gd name="T4" fmla="*/ 13 w 13"/>
                  <a:gd name="T5" fmla="*/ 5 h 9"/>
                  <a:gd name="T6" fmla="*/ 12 w 13"/>
                  <a:gd name="T7" fmla="*/ 1 h 9"/>
                  <a:gd name="T8" fmla="*/ 1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2"/>
                    </a:moveTo>
                    <a:cubicBezTo>
                      <a:pt x="8" y="4"/>
                      <a:pt x="0" y="7"/>
                      <a:pt x="5" y="9"/>
                    </a:cubicBezTo>
                    <a:cubicBezTo>
                      <a:pt x="5" y="6"/>
                      <a:pt x="10" y="4"/>
                      <a:pt x="13" y="5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5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2" name="Freeform 755">
                <a:extLst>
                  <a:ext uri="{FF2B5EF4-FFF2-40B4-BE49-F238E27FC236}">
                    <a16:creationId xmlns:a16="http://schemas.microsoft.com/office/drawing/2014/main" id="{94380EB8-B784-4022-D765-80715E409B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3213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3" name="Freeform 756">
                <a:extLst>
                  <a:ext uri="{FF2B5EF4-FFF2-40B4-BE49-F238E27FC236}">
                    <a16:creationId xmlns:a16="http://schemas.microsoft.com/office/drawing/2014/main" id="{1813C4DE-99BD-7F12-EB45-0076DD907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" y="3197"/>
                <a:ext cx="15" cy="18"/>
              </a:xfrm>
              <a:custGeom>
                <a:avLst/>
                <a:gdLst>
                  <a:gd name="T0" fmla="*/ 3 w 17"/>
                  <a:gd name="T1" fmla="*/ 0 h 21"/>
                  <a:gd name="T2" fmla="*/ 9 w 17"/>
                  <a:gd name="T3" fmla="*/ 9 h 21"/>
                  <a:gd name="T4" fmla="*/ 4 w 17"/>
                  <a:gd name="T5" fmla="*/ 6 h 21"/>
                  <a:gd name="T6" fmla="*/ 6 w 17"/>
                  <a:gd name="T7" fmla="*/ 14 h 21"/>
                  <a:gd name="T8" fmla="*/ 0 w 17"/>
                  <a:gd name="T9" fmla="*/ 10 h 21"/>
                  <a:gd name="T10" fmla="*/ 5 w 17"/>
                  <a:gd name="T11" fmla="*/ 18 h 21"/>
                  <a:gd name="T12" fmla="*/ 0 w 17"/>
                  <a:gd name="T13" fmla="*/ 21 h 21"/>
                  <a:gd name="T14" fmla="*/ 7 w 17"/>
                  <a:gd name="T15" fmla="*/ 20 h 21"/>
                  <a:gd name="T16" fmla="*/ 7 w 17"/>
                  <a:gd name="T17" fmla="*/ 16 h 21"/>
                  <a:gd name="T18" fmla="*/ 11 w 17"/>
                  <a:gd name="T19" fmla="*/ 19 h 21"/>
                  <a:gd name="T20" fmla="*/ 16 w 17"/>
                  <a:gd name="T21" fmla="*/ 8 h 21"/>
                  <a:gd name="T22" fmla="*/ 3 w 17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1">
                    <a:moveTo>
                      <a:pt x="3" y="0"/>
                    </a:moveTo>
                    <a:cubicBezTo>
                      <a:pt x="9" y="9"/>
                      <a:pt x="9" y="9"/>
                      <a:pt x="9" y="9"/>
                    </a:cubicBezTo>
                    <a:cubicBezTo>
                      <a:pt x="7" y="8"/>
                      <a:pt x="4" y="8"/>
                      <a:pt x="4" y="6"/>
                    </a:cubicBezTo>
                    <a:cubicBezTo>
                      <a:pt x="3" y="10"/>
                      <a:pt x="7" y="11"/>
                      <a:pt x="6" y="14"/>
                    </a:cubicBezTo>
                    <a:cubicBezTo>
                      <a:pt x="0" y="14"/>
                      <a:pt x="6" y="8"/>
                      <a:pt x="0" y="10"/>
                    </a:cubicBezTo>
                    <a:cubicBezTo>
                      <a:pt x="0" y="12"/>
                      <a:pt x="0" y="15"/>
                      <a:pt x="5" y="1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9" y="19"/>
                      <a:pt x="2" y="17"/>
                      <a:pt x="7" y="16"/>
                    </a:cubicBezTo>
                    <a:cubicBezTo>
                      <a:pt x="10" y="16"/>
                      <a:pt x="10" y="18"/>
                      <a:pt x="11" y="19"/>
                    </a:cubicBezTo>
                    <a:cubicBezTo>
                      <a:pt x="10" y="16"/>
                      <a:pt x="17" y="13"/>
                      <a:pt x="16" y="8"/>
                    </a:cubicBezTo>
                    <a:cubicBezTo>
                      <a:pt x="16" y="3"/>
                      <a:pt x="6" y="4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4" name="Freeform 757">
                <a:extLst>
                  <a:ext uri="{FF2B5EF4-FFF2-40B4-BE49-F238E27FC236}">
                    <a16:creationId xmlns:a16="http://schemas.microsoft.com/office/drawing/2014/main" id="{BF19FC53-0D53-685B-261D-45C4D9017D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" y="3197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5" name="Freeform 758">
                <a:extLst>
                  <a:ext uri="{FF2B5EF4-FFF2-40B4-BE49-F238E27FC236}">
                    <a16:creationId xmlns:a16="http://schemas.microsoft.com/office/drawing/2014/main" id="{19F00CA6-6405-9802-EF47-8B357C5AE3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1" y="3179"/>
                <a:ext cx="14" cy="15"/>
              </a:xfrm>
              <a:custGeom>
                <a:avLst/>
                <a:gdLst>
                  <a:gd name="T0" fmla="*/ 0 w 17"/>
                  <a:gd name="T1" fmla="*/ 11 h 17"/>
                  <a:gd name="T2" fmla="*/ 4 w 17"/>
                  <a:gd name="T3" fmla="*/ 15 h 17"/>
                  <a:gd name="T4" fmla="*/ 1 w 17"/>
                  <a:gd name="T5" fmla="*/ 16 h 17"/>
                  <a:gd name="T6" fmla="*/ 6 w 17"/>
                  <a:gd name="T7" fmla="*/ 17 h 17"/>
                  <a:gd name="T8" fmla="*/ 4 w 17"/>
                  <a:gd name="T9" fmla="*/ 9 h 17"/>
                  <a:gd name="T10" fmla="*/ 13 w 17"/>
                  <a:gd name="T11" fmla="*/ 8 h 17"/>
                  <a:gd name="T12" fmla="*/ 10 w 17"/>
                  <a:gd name="T13" fmla="*/ 12 h 17"/>
                  <a:gd name="T14" fmla="*/ 10 w 17"/>
                  <a:gd name="T15" fmla="*/ 1 h 17"/>
                  <a:gd name="T16" fmla="*/ 8 w 17"/>
                  <a:gd name="T17" fmla="*/ 3 h 17"/>
                  <a:gd name="T18" fmla="*/ 6 w 17"/>
                  <a:gd name="T19" fmla="*/ 0 h 17"/>
                  <a:gd name="T20" fmla="*/ 0 w 17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7">
                    <a:moveTo>
                      <a:pt x="0" y="11"/>
                    </a:moveTo>
                    <a:cubicBezTo>
                      <a:pt x="4" y="15"/>
                      <a:pt x="4" y="15"/>
                      <a:pt x="4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2" y="16"/>
                      <a:pt x="5" y="17"/>
                      <a:pt x="6" y="17"/>
                    </a:cubicBezTo>
                    <a:cubicBezTo>
                      <a:pt x="12" y="16"/>
                      <a:pt x="4" y="12"/>
                      <a:pt x="4" y="9"/>
                    </a:cubicBezTo>
                    <a:cubicBezTo>
                      <a:pt x="7" y="3"/>
                      <a:pt x="7" y="10"/>
                      <a:pt x="13" y="8"/>
                    </a:cubicBezTo>
                    <a:cubicBezTo>
                      <a:pt x="12" y="10"/>
                      <a:pt x="11" y="10"/>
                      <a:pt x="10" y="12"/>
                    </a:cubicBezTo>
                    <a:cubicBezTo>
                      <a:pt x="17" y="9"/>
                      <a:pt x="12" y="4"/>
                      <a:pt x="10" y="1"/>
                    </a:cubicBezTo>
                    <a:cubicBezTo>
                      <a:pt x="9" y="2"/>
                      <a:pt x="7" y="2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0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6" name="Freeform 759">
                <a:extLst>
                  <a:ext uri="{FF2B5EF4-FFF2-40B4-BE49-F238E27FC236}">
                    <a16:creationId xmlns:a16="http://schemas.microsoft.com/office/drawing/2014/main" id="{040E8742-8C7C-956D-8B71-6C535FC736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" y="3193"/>
                <a:ext cx="3" cy="2"/>
              </a:xfrm>
              <a:custGeom>
                <a:avLst/>
                <a:gdLst>
                  <a:gd name="T0" fmla="*/ 1 w 3"/>
                  <a:gd name="T1" fmla="*/ 2 h 2"/>
                  <a:gd name="T2" fmla="*/ 3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7" name="Freeform 760">
                <a:extLst>
                  <a:ext uri="{FF2B5EF4-FFF2-40B4-BE49-F238E27FC236}">
                    <a16:creationId xmlns:a16="http://schemas.microsoft.com/office/drawing/2014/main" id="{B342F46A-0F16-1796-0BA4-3BE3DFD578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317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8" name="Freeform 761">
                <a:extLst>
                  <a:ext uri="{FF2B5EF4-FFF2-40B4-BE49-F238E27FC236}">
                    <a16:creationId xmlns:a16="http://schemas.microsoft.com/office/drawing/2014/main" id="{95FB2367-315F-63A9-F396-C8DE9800B2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2" y="3178"/>
                <a:ext cx="2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9" name="Freeform 762">
                <a:extLst>
                  <a:ext uri="{FF2B5EF4-FFF2-40B4-BE49-F238E27FC236}">
                    <a16:creationId xmlns:a16="http://schemas.microsoft.com/office/drawing/2014/main" id="{6C0CA400-6F2A-C180-E5F5-0A760F69B0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" y="3078"/>
                <a:ext cx="22" cy="100"/>
              </a:xfrm>
              <a:custGeom>
                <a:avLst/>
                <a:gdLst>
                  <a:gd name="T0" fmla="*/ 23 w 25"/>
                  <a:gd name="T1" fmla="*/ 3 h 115"/>
                  <a:gd name="T2" fmla="*/ 20 w 25"/>
                  <a:gd name="T3" fmla="*/ 6 h 115"/>
                  <a:gd name="T4" fmla="*/ 16 w 25"/>
                  <a:gd name="T5" fmla="*/ 1 h 115"/>
                  <a:gd name="T6" fmla="*/ 9 w 25"/>
                  <a:gd name="T7" fmla="*/ 1 h 115"/>
                  <a:gd name="T8" fmla="*/ 11 w 25"/>
                  <a:gd name="T9" fmla="*/ 10 h 115"/>
                  <a:gd name="T10" fmla="*/ 8 w 25"/>
                  <a:gd name="T11" fmla="*/ 10 h 115"/>
                  <a:gd name="T12" fmla="*/ 9 w 25"/>
                  <a:gd name="T13" fmla="*/ 27 h 115"/>
                  <a:gd name="T14" fmla="*/ 9 w 25"/>
                  <a:gd name="T15" fmla="*/ 39 h 115"/>
                  <a:gd name="T16" fmla="*/ 4 w 25"/>
                  <a:gd name="T17" fmla="*/ 86 h 115"/>
                  <a:gd name="T18" fmla="*/ 10 w 25"/>
                  <a:gd name="T19" fmla="*/ 89 h 115"/>
                  <a:gd name="T20" fmla="*/ 6 w 25"/>
                  <a:gd name="T21" fmla="*/ 92 h 115"/>
                  <a:gd name="T22" fmla="*/ 6 w 25"/>
                  <a:gd name="T23" fmla="*/ 89 h 115"/>
                  <a:gd name="T24" fmla="*/ 3 w 25"/>
                  <a:gd name="T25" fmla="*/ 103 h 115"/>
                  <a:gd name="T26" fmla="*/ 11 w 25"/>
                  <a:gd name="T27" fmla="*/ 103 h 115"/>
                  <a:gd name="T28" fmla="*/ 3 w 25"/>
                  <a:gd name="T29" fmla="*/ 109 h 115"/>
                  <a:gd name="T30" fmla="*/ 7 w 25"/>
                  <a:gd name="T31" fmla="*/ 114 h 115"/>
                  <a:gd name="T32" fmla="*/ 13 w 25"/>
                  <a:gd name="T33" fmla="*/ 109 h 115"/>
                  <a:gd name="T34" fmla="*/ 15 w 25"/>
                  <a:gd name="T35" fmla="*/ 113 h 115"/>
                  <a:gd name="T36" fmla="*/ 9 w 25"/>
                  <a:gd name="T37" fmla="*/ 82 h 115"/>
                  <a:gd name="T38" fmla="*/ 13 w 25"/>
                  <a:gd name="T39" fmla="*/ 83 h 115"/>
                  <a:gd name="T40" fmla="*/ 18 w 25"/>
                  <a:gd name="T41" fmla="*/ 65 h 115"/>
                  <a:gd name="T42" fmla="*/ 12 w 25"/>
                  <a:gd name="T43" fmla="*/ 57 h 115"/>
                  <a:gd name="T44" fmla="*/ 15 w 25"/>
                  <a:gd name="T45" fmla="*/ 53 h 115"/>
                  <a:gd name="T46" fmla="*/ 12 w 25"/>
                  <a:gd name="T47" fmla="*/ 53 h 115"/>
                  <a:gd name="T48" fmla="*/ 16 w 25"/>
                  <a:gd name="T49" fmla="*/ 47 h 115"/>
                  <a:gd name="T50" fmla="*/ 9 w 25"/>
                  <a:gd name="T51" fmla="*/ 45 h 115"/>
                  <a:gd name="T52" fmla="*/ 21 w 25"/>
                  <a:gd name="T53" fmla="*/ 35 h 115"/>
                  <a:gd name="T54" fmla="*/ 16 w 25"/>
                  <a:gd name="T55" fmla="*/ 36 h 115"/>
                  <a:gd name="T56" fmla="*/ 13 w 25"/>
                  <a:gd name="T57" fmla="*/ 34 h 115"/>
                  <a:gd name="T58" fmla="*/ 20 w 25"/>
                  <a:gd name="T59" fmla="*/ 33 h 115"/>
                  <a:gd name="T60" fmla="*/ 16 w 25"/>
                  <a:gd name="T61" fmla="*/ 23 h 115"/>
                  <a:gd name="T62" fmla="*/ 13 w 25"/>
                  <a:gd name="T63" fmla="*/ 24 h 115"/>
                  <a:gd name="T64" fmla="*/ 16 w 25"/>
                  <a:gd name="T65" fmla="*/ 12 h 115"/>
                  <a:gd name="T66" fmla="*/ 22 w 25"/>
                  <a:gd name="T67" fmla="*/ 19 h 115"/>
                  <a:gd name="T68" fmla="*/ 25 w 25"/>
                  <a:gd name="T69" fmla="*/ 15 h 115"/>
                  <a:gd name="T70" fmla="*/ 17 w 25"/>
                  <a:gd name="T71" fmla="*/ 7 h 115"/>
                  <a:gd name="T72" fmla="*/ 23 w 25"/>
                  <a:gd name="T73" fmla="*/ 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" h="115">
                    <a:moveTo>
                      <a:pt x="23" y="3"/>
                    </a:moveTo>
                    <a:cubicBezTo>
                      <a:pt x="21" y="3"/>
                      <a:pt x="20" y="4"/>
                      <a:pt x="20" y="6"/>
                    </a:cubicBezTo>
                    <a:cubicBezTo>
                      <a:pt x="17" y="5"/>
                      <a:pt x="18" y="2"/>
                      <a:pt x="16" y="1"/>
                    </a:cubicBezTo>
                    <a:cubicBezTo>
                      <a:pt x="14" y="4"/>
                      <a:pt x="12" y="0"/>
                      <a:pt x="9" y="1"/>
                    </a:cubicBezTo>
                    <a:cubicBezTo>
                      <a:pt x="8" y="4"/>
                      <a:pt x="12" y="6"/>
                      <a:pt x="1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5"/>
                      <a:pt x="12" y="23"/>
                      <a:pt x="9" y="27"/>
                    </a:cubicBezTo>
                    <a:cubicBezTo>
                      <a:pt x="7" y="31"/>
                      <a:pt x="8" y="34"/>
                      <a:pt x="9" y="39"/>
                    </a:cubicBezTo>
                    <a:cubicBezTo>
                      <a:pt x="6" y="54"/>
                      <a:pt x="8" y="70"/>
                      <a:pt x="4" y="86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7" y="89"/>
                      <a:pt x="10" y="93"/>
                      <a:pt x="6" y="92"/>
                    </a:cubicBezTo>
                    <a:cubicBezTo>
                      <a:pt x="7" y="91"/>
                      <a:pt x="6" y="90"/>
                      <a:pt x="6" y="89"/>
                    </a:cubicBezTo>
                    <a:cubicBezTo>
                      <a:pt x="0" y="92"/>
                      <a:pt x="6" y="99"/>
                      <a:pt x="3" y="103"/>
                    </a:cubicBezTo>
                    <a:cubicBezTo>
                      <a:pt x="5" y="102"/>
                      <a:pt x="10" y="102"/>
                      <a:pt x="11" y="103"/>
                    </a:cubicBezTo>
                    <a:cubicBezTo>
                      <a:pt x="4" y="102"/>
                      <a:pt x="11" y="108"/>
                      <a:pt x="3" y="109"/>
                    </a:cubicBezTo>
                    <a:cubicBezTo>
                      <a:pt x="0" y="113"/>
                      <a:pt x="9" y="110"/>
                      <a:pt x="7" y="114"/>
                    </a:cubicBezTo>
                    <a:cubicBezTo>
                      <a:pt x="11" y="115"/>
                      <a:pt x="10" y="110"/>
                      <a:pt x="13" y="109"/>
                    </a:cubicBezTo>
                    <a:cubicBezTo>
                      <a:pt x="16" y="111"/>
                      <a:pt x="11" y="113"/>
                      <a:pt x="15" y="113"/>
                    </a:cubicBezTo>
                    <a:cubicBezTo>
                      <a:pt x="18" y="106"/>
                      <a:pt x="10" y="93"/>
                      <a:pt x="9" y="82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0" y="77"/>
                      <a:pt x="11" y="69"/>
                      <a:pt x="18" y="65"/>
                    </a:cubicBezTo>
                    <a:cubicBezTo>
                      <a:pt x="14" y="65"/>
                      <a:pt x="20" y="57"/>
                      <a:pt x="12" y="57"/>
                    </a:cubicBezTo>
                    <a:cubicBezTo>
                      <a:pt x="14" y="56"/>
                      <a:pt x="14" y="55"/>
                      <a:pt x="15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2" y="50"/>
                      <a:pt x="16" y="51"/>
                      <a:pt x="16" y="47"/>
                    </a:cubicBezTo>
                    <a:cubicBezTo>
                      <a:pt x="13" y="49"/>
                      <a:pt x="12" y="47"/>
                      <a:pt x="9" y="45"/>
                    </a:cubicBezTo>
                    <a:cubicBezTo>
                      <a:pt x="13" y="42"/>
                      <a:pt x="17" y="38"/>
                      <a:pt x="21" y="35"/>
                    </a:cubicBezTo>
                    <a:cubicBezTo>
                      <a:pt x="19" y="35"/>
                      <a:pt x="18" y="36"/>
                      <a:pt x="16" y="36"/>
                    </a:cubicBezTo>
                    <a:cubicBezTo>
                      <a:pt x="18" y="34"/>
                      <a:pt x="14" y="34"/>
                      <a:pt x="13" y="34"/>
                    </a:cubicBezTo>
                    <a:cubicBezTo>
                      <a:pt x="13" y="32"/>
                      <a:pt x="18" y="32"/>
                      <a:pt x="20" y="33"/>
                    </a:cubicBezTo>
                    <a:cubicBezTo>
                      <a:pt x="22" y="29"/>
                      <a:pt x="13" y="26"/>
                      <a:pt x="16" y="2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0"/>
                      <a:pt x="16" y="17"/>
                      <a:pt x="16" y="12"/>
                    </a:cubicBezTo>
                    <a:cubicBezTo>
                      <a:pt x="21" y="11"/>
                      <a:pt x="20" y="17"/>
                      <a:pt x="22" y="19"/>
                    </a:cubicBezTo>
                    <a:cubicBezTo>
                      <a:pt x="23" y="18"/>
                      <a:pt x="23" y="16"/>
                      <a:pt x="25" y="15"/>
                    </a:cubicBezTo>
                    <a:cubicBezTo>
                      <a:pt x="23" y="13"/>
                      <a:pt x="19" y="10"/>
                      <a:pt x="17" y="7"/>
                    </a:cubicBezTo>
                    <a:cubicBezTo>
                      <a:pt x="23" y="10"/>
                      <a:pt x="23" y="4"/>
                      <a:pt x="2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0" name="Freeform 763">
                <a:extLst>
                  <a:ext uri="{FF2B5EF4-FFF2-40B4-BE49-F238E27FC236}">
                    <a16:creationId xmlns:a16="http://schemas.microsoft.com/office/drawing/2014/main" id="{1E443997-E406-89EC-19D3-D864EF6CBB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1" y="3091"/>
                <a:ext cx="1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1" name="Freeform 764">
                <a:extLst>
                  <a:ext uri="{FF2B5EF4-FFF2-40B4-BE49-F238E27FC236}">
                    <a16:creationId xmlns:a16="http://schemas.microsoft.com/office/drawing/2014/main" id="{934B9B2B-9AD2-852E-DDEC-20D315395A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308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2" name="Freeform 765">
                <a:extLst>
                  <a:ext uri="{FF2B5EF4-FFF2-40B4-BE49-F238E27FC236}">
                    <a16:creationId xmlns:a16="http://schemas.microsoft.com/office/drawing/2014/main" id="{3CE9300A-91DC-29DB-797E-AE990E7E2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6" y="310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3" name="Freeform 766">
                <a:extLst>
                  <a:ext uri="{FF2B5EF4-FFF2-40B4-BE49-F238E27FC236}">
                    <a16:creationId xmlns:a16="http://schemas.microsoft.com/office/drawing/2014/main" id="{B96864B5-8453-009F-9491-0CFE0319F4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3106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4" name="Freeform 767">
                <a:extLst>
                  <a:ext uri="{FF2B5EF4-FFF2-40B4-BE49-F238E27FC236}">
                    <a16:creationId xmlns:a16="http://schemas.microsoft.com/office/drawing/2014/main" id="{D4B00DC2-AF7B-79AF-41B4-4BAA2E39A9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" y="3128"/>
                <a:ext cx="3" cy="2"/>
              </a:xfrm>
              <a:custGeom>
                <a:avLst/>
                <a:gdLst>
                  <a:gd name="T0" fmla="*/ 0 w 4"/>
                  <a:gd name="T1" fmla="*/ 1 h 2"/>
                  <a:gd name="T2" fmla="*/ 3 w 4"/>
                  <a:gd name="T3" fmla="*/ 2 h 2"/>
                  <a:gd name="T4" fmla="*/ 0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1"/>
                    </a:moveTo>
                    <a:cubicBezTo>
                      <a:pt x="1" y="2"/>
                      <a:pt x="2" y="2"/>
                      <a:pt x="3" y="2"/>
                    </a:cubicBezTo>
                    <a:cubicBezTo>
                      <a:pt x="4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5" name="Rectangle 768">
                <a:extLst>
                  <a:ext uri="{FF2B5EF4-FFF2-40B4-BE49-F238E27FC236}">
                    <a16:creationId xmlns:a16="http://schemas.microsoft.com/office/drawing/2014/main" id="{6FEBA37B-996B-B7CB-E847-0C5431ADD0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1" y="3084"/>
                <a:ext cx="1" cy="4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6" name="Freeform 769">
                <a:extLst>
                  <a:ext uri="{FF2B5EF4-FFF2-40B4-BE49-F238E27FC236}">
                    <a16:creationId xmlns:a16="http://schemas.microsoft.com/office/drawing/2014/main" id="{0B9CB2D8-E14D-400C-CF4C-51F73445F4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5" y="3022"/>
                <a:ext cx="20" cy="55"/>
              </a:xfrm>
              <a:custGeom>
                <a:avLst/>
                <a:gdLst>
                  <a:gd name="T0" fmla="*/ 6 w 23"/>
                  <a:gd name="T1" fmla="*/ 4 h 63"/>
                  <a:gd name="T2" fmla="*/ 2 w 23"/>
                  <a:gd name="T3" fmla="*/ 15 h 63"/>
                  <a:gd name="T4" fmla="*/ 12 w 23"/>
                  <a:gd name="T5" fmla="*/ 23 h 63"/>
                  <a:gd name="T6" fmla="*/ 3 w 23"/>
                  <a:gd name="T7" fmla="*/ 22 h 63"/>
                  <a:gd name="T8" fmla="*/ 8 w 23"/>
                  <a:gd name="T9" fmla="*/ 43 h 63"/>
                  <a:gd name="T10" fmla="*/ 4 w 23"/>
                  <a:gd name="T11" fmla="*/ 43 h 63"/>
                  <a:gd name="T12" fmla="*/ 13 w 23"/>
                  <a:gd name="T13" fmla="*/ 52 h 63"/>
                  <a:gd name="T14" fmla="*/ 2 w 23"/>
                  <a:gd name="T15" fmla="*/ 51 h 63"/>
                  <a:gd name="T16" fmla="*/ 2 w 23"/>
                  <a:gd name="T17" fmla="*/ 50 h 63"/>
                  <a:gd name="T18" fmla="*/ 4 w 23"/>
                  <a:gd name="T19" fmla="*/ 61 h 63"/>
                  <a:gd name="T20" fmla="*/ 10 w 23"/>
                  <a:gd name="T21" fmla="*/ 63 h 63"/>
                  <a:gd name="T22" fmla="*/ 16 w 23"/>
                  <a:gd name="T23" fmla="*/ 63 h 63"/>
                  <a:gd name="T24" fmla="*/ 12 w 23"/>
                  <a:gd name="T25" fmla="*/ 56 h 63"/>
                  <a:gd name="T26" fmla="*/ 16 w 23"/>
                  <a:gd name="T27" fmla="*/ 55 h 63"/>
                  <a:gd name="T28" fmla="*/ 14 w 23"/>
                  <a:gd name="T29" fmla="*/ 52 h 63"/>
                  <a:gd name="T30" fmla="*/ 17 w 23"/>
                  <a:gd name="T31" fmla="*/ 52 h 63"/>
                  <a:gd name="T32" fmla="*/ 14 w 23"/>
                  <a:gd name="T33" fmla="*/ 46 h 63"/>
                  <a:gd name="T34" fmla="*/ 15 w 23"/>
                  <a:gd name="T35" fmla="*/ 47 h 63"/>
                  <a:gd name="T36" fmla="*/ 11 w 23"/>
                  <a:gd name="T37" fmla="*/ 43 h 63"/>
                  <a:gd name="T38" fmla="*/ 16 w 23"/>
                  <a:gd name="T39" fmla="*/ 41 h 63"/>
                  <a:gd name="T40" fmla="*/ 13 w 23"/>
                  <a:gd name="T41" fmla="*/ 41 h 63"/>
                  <a:gd name="T42" fmla="*/ 19 w 23"/>
                  <a:gd name="T43" fmla="*/ 28 h 63"/>
                  <a:gd name="T44" fmla="*/ 16 w 23"/>
                  <a:gd name="T45" fmla="*/ 27 h 63"/>
                  <a:gd name="T46" fmla="*/ 18 w 23"/>
                  <a:gd name="T47" fmla="*/ 33 h 63"/>
                  <a:gd name="T48" fmla="*/ 9 w 23"/>
                  <a:gd name="T49" fmla="*/ 32 h 63"/>
                  <a:gd name="T50" fmla="*/ 17 w 23"/>
                  <a:gd name="T51" fmla="*/ 24 h 63"/>
                  <a:gd name="T52" fmla="*/ 16 w 23"/>
                  <a:gd name="T53" fmla="*/ 14 h 63"/>
                  <a:gd name="T54" fmla="*/ 18 w 23"/>
                  <a:gd name="T55" fmla="*/ 14 h 63"/>
                  <a:gd name="T56" fmla="*/ 15 w 23"/>
                  <a:gd name="T57" fmla="*/ 8 h 63"/>
                  <a:gd name="T58" fmla="*/ 13 w 23"/>
                  <a:gd name="T59" fmla="*/ 10 h 63"/>
                  <a:gd name="T60" fmla="*/ 11 w 23"/>
                  <a:gd name="T61" fmla="*/ 7 h 63"/>
                  <a:gd name="T62" fmla="*/ 13 w 23"/>
                  <a:gd name="T63" fmla="*/ 7 h 63"/>
                  <a:gd name="T64" fmla="*/ 7 w 23"/>
                  <a:gd name="T65" fmla="*/ 0 h 63"/>
                  <a:gd name="T66" fmla="*/ 11 w 23"/>
                  <a:gd name="T67" fmla="*/ 7 h 63"/>
                  <a:gd name="T68" fmla="*/ 6 w 23"/>
                  <a:gd name="T69" fmla="*/ 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3">
                    <a:moveTo>
                      <a:pt x="6" y="4"/>
                    </a:moveTo>
                    <a:cubicBezTo>
                      <a:pt x="1" y="7"/>
                      <a:pt x="3" y="12"/>
                      <a:pt x="2" y="15"/>
                    </a:cubicBezTo>
                    <a:cubicBezTo>
                      <a:pt x="4" y="22"/>
                      <a:pt x="12" y="17"/>
                      <a:pt x="12" y="2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8"/>
                      <a:pt x="0" y="37"/>
                      <a:pt x="8" y="43"/>
                    </a:cubicBezTo>
                    <a:cubicBezTo>
                      <a:pt x="7" y="44"/>
                      <a:pt x="5" y="45"/>
                      <a:pt x="4" y="43"/>
                    </a:cubicBezTo>
                    <a:cubicBezTo>
                      <a:pt x="4" y="47"/>
                      <a:pt x="17" y="46"/>
                      <a:pt x="13" y="52"/>
                    </a:cubicBezTo>
                    <a:cubicBezTo>
                      <a:pt x="8" y="46"/>
                      <a:pt x="8" y="53"/>
                      <a:pt x="2" y="51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54"/>
                      <a:pt x="5" y="59"/>
                      <a:pt x="4" y="61"/>
                    </a:cubicBezTo>
                    <a:cubicBezTo>
                      <a:pt x="6" y="62"/>
                      <a:pt x="10" y="60"/>
                      <a:pt x="10" y="63"/>
                    </a:cubicBezTo>
                    <a:cubicBezTo>
                      <a:pt x="11" y="62"/>
                      <a:pt x="13" y="63"/>
                      <a:pt x="16" y="63"/>
                    </a:cubicBezTo>
                    <a:cubicBezTo>
                      <a:pt x="13" y="60"/>
                      <a:pt x="15" y="58"/>
                      <a:pt x="12" y="56"/>
                    </a:cubicBezTo>
                    <a:cubicBezTo>
                      <a:pt x="15" y="54"/>
                      <a:pt x="13" y="57"/>
                      <a:pt x="16" y="55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0"/>
                      <a:pt x="16" y="55"/>
                      <a:pt x="17" y="52"/>
                    </a:cubicBezTo>
                    <a:cubicBezTo>
                      <a:pt x="16" y="51"/>
                      <a:pt x="14" y="48"/>
                      <a:pt x="14" y="46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4" y="45"/>
                      <a:pt x="16" y="42"/>
                      <a:pt x="11" y="43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36"/>
                      <a:pt x="23" y="35"/>
                      <a:pt x="19" y="28"/>
                    </a:cubicBezTo>
                    <a:cubicBezTo>
                      <a:pt x="18" y="29"/>
                      <a:pt x="16" y="28"/>
                      <a:pt x="16" y="27"/>
                    </a:cubicBezTo>
                    <a:cubicBezTo>
                      <a:pt x="13" y="30"/>
                      <a:pt x="18" y="31"/>
                      <a:pt x="18" y="33"/>
                    </a:cubicBezTo>
                    <a:cubicBezTo>
                      <a:pt x="15" y="33"/>
                      <a:pt x="11" y="29"/>
                      <a:pt x="9" y="32"/>
                    </a:cubicBezTo>
                    <a:cubicBezTo>
                      <a:pt x="13" y="28"/>
                      <a:pt x="9" y="25"/>
                      <a:pt x="17" y="24"/>
                    </a:cubicBezTo>
                    <a:cubicBezTo>
                      <a:pt x="18" y="20"/>
                      <a:pt x="14" y="18"/>
                      <a:pt x="16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2" y="13"/>
                      <a:pt x="21" y="11"/>
                      <a:pt x="15" y="8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1" y="9"/>
                      <a:pt x="11" y="8"/>
                      <a:pt x="11" y="7"/>
                    </a:cubicBezTo>
                    <a:cubicBezTo>
                      <a:pt x="12" y="7"/>
                      <a:pt x="12" y="7"/>
                      <a:pt x="13" y="7"/>
                    </a:cubicBezTo>
                    <a:cubicBezTo>
                      <a:pt x="9" y="6"/>
                      <a:pt x="8" y="1"/>
                      <a:pt x="7" y="0"/>
                    </a:cubicBezTo>
                    <a:cubicBezTo>
                      <a:pt x="6" y="2"/>
                      <a:pt x="10" y="5"/>
                      <a:pt x="11" y="7"/>
                    </a:cubicBezTo>
                    <a:cubicBezTo>
                      <a:pt x="8" y="6"/>
                      <a:pt x="5" y="6"/>
                      <a:pt x="6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7" name="Freeform 770">
                <a:extLst>
                  <a:ext uri="{FF2B5EF4-FFF2-40B4-BE49-F238E27FC236}">
                    <a16:creationId xmlns:a16="http://schemas.microsoft.com/office/drawing/2014/main" id="{7D8B542C-BB42-C5F5-9C0F-784765057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3063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8" name="Freeform 771">
                <a:extLst>
                  <a:ext uri="{FF2B5EF4-FFF2-40B4-BE49-F238E27FC236}">
                    <a16:creationId xmlns:a16="http://schemas.microsoft.com/office/drawing/2014/main" id="{443D5A87-B7AD-6183-BD42-4AE7194F9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6" y="2979"/>
                <a:ext cx="23" cy="43"/>
              </a:xfrm>
              <a:custGeom>
                <a:avLst/>
                <a:gdLst>
                  <a:gd name="T0" fmla="*/ 13 w 27"/>
                  <a:gd name="T1" fmla="*/ 36 h 50"/>
                  <a:gd name="T2" fmla="*/ 18 w 27"/>
                  <a:gd name="T3" fmla="*/ 34 h 50"/>
                  <a:gd name="T4" fmla="*/ 8 w 27"/>
                  <a:gd name="T5" fmla="*/ 34 h 50"/>
                  <a:gd name="T6" fmla="*/ 7 w 27"/>
                  <a:gd name="T7" fmla="*/ 29 h 50"/>
                  <a:gd name="T8" fmla="*/ 16 w 27"/>
                  <a:gd name="T9" fmla="*/ 29 h 50"/>
                  <a:gd name="T10" fmla="*/ 17 w 27"/>
                  <a:gd name="T11" fmla="*/ 24 h 50"/>
                  <a:gd name="T12" fmla="*/ 11 w 27"/>
                  <a:gd name="T13" fmla="*/ 24 h 50"/>
                  <a:gd name="T14" fmla="*/ 8 w 27"/>
                  <a:gd name="T15" fmla="*/ 18 h 50"/>
                  <a:gd name="T16" fmla="*/ 10 w 27"/>
                  <a:gd name="T17" fmla="*/ 21 h 50"/>
                  <a:gd name="T18" fmla="*/ 17 w 27"/>
                  <a:gd name="T19" fmla="*/ 18 h 50"/>
                  <a:gd name="T20" fmla="*/ 2 w 27"/>
                  <a:gd name="T21" fmla="*/ 4 h 50"/>
                  <a:gd name="T22" fmla="*/ 2 w 27"/>
                  <a:gd name="T23" fmla="*/ 8 h 50"/>
                  <a:gd name="T24" fmla="*/ 9 w 27"/>
                  <a:gd name="T25" fmla="*/ 9 h 50"/>
                  <a:gd name="T26" fmla="*/ 7 w 27"/>
                  <a:gd name="T27" fmla="*/ 13 h 50"/>
                  <a:gd name="T28" fmla="*/ 4 w 27"/>
                  <a:gd name="T29" fmla="*/ 10 h 50"/>
                  <a:gd name="T30" fmla="*/ 3 w 27"/>
                  <a:gd name="T31" fmla="*/ 42 h 50"/>
                  <a:gd name="T32" fmla="*/ 3 w 27"/>
                  <a:gd name="T33" fmla="*/ 37 h 50"/>
                  <a:gd name="T34" fmla="*/ 7 w 27"/>
                  <a:gd name="T35" fmla="*/ 42 h 50"/>
                  <a:gd name="T36" fmla="*/ 14 w 27"/>
                  <a:gd name="T37" fmla="*/ 40 h 50"/>
                  <a:gd name="T38" fmla="*/ 12 w 27"/>
                  <a:gd name="T39" fmla="*/ 42 h 50"/>
                  <a:gd name="T40" fmla="*/ 18 w 27"/>
                  <a:gd name="T41" fmla="*/ 43 h 50"/>
                  <a:gd name="T42" fmla="*/ 21 w 27"/>
                  <a:gd name="T43" fmla="*/ 50 h 50"/>
                  <a:gd name="T44" fmla="*/ 22 w 27"/>
                  <a:gd name="T45" fmla="*/ 38 h 50"/>
                  <a:gd name="T46" fmla="*/ 13 w 27"/>
                  <a:gd name="T47" fmla="*/ 3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50">
                    <a:moveTo>
                      <a:pt x="13" y="36"/>
                    </a:moveTo>
                    <a:cubicBezTo>
                      <a:pt x="14" y="33"/>
                      <a:pt x="17" y="37"/>
                      <a:pt x="18" y="34"/>
                    </a:cubicBezTo>
                    <a:cubicBezTo>
                      <a:pt x="16" y="32"/>
                      <a:pt x="12" y="37"/>
                      <a:pt x="8" y="34"/>
                    </a:cubicBezTo>
                    <a:cubicBezTo>
                      <a:pt x="11" y="33"/>
                      <a:pt x="7" y="30"/>
                      <a:pt x="7" y="29"/>
                    </a:cubicBezTo>
                    <a:cubicBezTo>
                      <a:pt x="9" y="30"/>
                      <a:pt x="14" y="30"/>
                      <a:pt x="16" y="29"/>
                    </a:cubicBezTo>
                    <a:cubicBezTo>
                      <a:pt x="14" y="28"/>
                      <a:pt x="17" y="26"/>
                      <a:pt x="17" y="24"/>
                    </a:cubicBezTo>
                    <a:cubicBezTo>
                      <a:pt x="14" y="29"/>
                      <a:pt x="15" y="21"/>
                      <a:pt x="11" y="24"/>
                    </a:cubicBezTo>
                    <a:cubicBezTo>
                      <a:pt x="8" y="24"/>
                      <a:pt x="6" y="20"/>
                      <a:pt x="8" y="18"/>
                    </a:cubicBezTo>
                    <a:cubicBezTo>
                      <a:pt x="11" y="19"/>
                      <a:pt x="10" y="20"/>
                      <a:pt x="10" y="21"/>
                    </a:cubicBezTo>
                    <a:cubicBezTo>
                      <a:pt x="15" y="22"/>
                      <a:pt x="13" y="18"/>
                      <a:pt x="17" y="18"/>
                    </a:cubicBezTo>
                    <a:cubicBezTo>
                      <a:pt x="11" y="14"/>
                      <a:pt x="12" y="0"/>
                      <a:pt x="2" y="4"/>
                    </a:cubicBezTo>
                    <a:cubicBezTo>
                      <a:pt x="0" y="5"/>
                      <a:pt x="2" y="6"/>
                      <a:pt x="2" y="8"/>
                    </a:cubicBezTo>
                    <a:cubicBezTo>
                      <a:pt x="5" y="4"/>
                      <a:pt x="8" y="8"/>
                      <a:pt x="9" y="9"/>
                    </a:cubicBezTo>
                    <a:cubicBezTo>
                      <a:pt x="8" y="10"/>
                      <a:pt x="11" y="14"/>
                      <a:pt x="7" y="13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1" y="19"/>
                      <a:pt x="2" y="31"/>
                      <a:pt x="3" y="42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6" y="38"/>
                      <a:pt x="6" y="40"/>
                      <a:pt x="7" y="42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1"/>
                      <a:pt x="14" y="43"/>
                      <a:pt x="12" y="42"/>
                    </a:cubicBezTo>
                    <a:cubicBezTo>
                      <a:pt x="14" y="44"/>
                      <a:pt x="16" y="44"/>
                      <a:pt x="18" y="43"/>
                    </a:cubicBezTo>
                    <a:cubicBezTo>
                      <a:pt x="20" y="46"/>
                      <a:pt x="17" y="47"/>
                      <a:pt x="21" y="50"/>
                    </a:cubicBezTo>
                    <a:cubicBezTo>
                      <a:pt x="27" y="44"/>
                      <a:pt x="17" y="45"/>
                      <a:pt x="22" y="38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9" name="Freeform 772">
                <a:extLst>
                  <a:ext uri="{FF2B5EF4-FFF2-40B4-BE49-F238E27FC236}">
                    <a16:creationId xmlns:a16="http://schemas.microsoft.com/office/drawing/2014/main" id="{E2B6741B-8CD0-D398-9206-9280CAEE21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302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0" name="Freeform 773">
                <a:extLst>
                  <a:ext uri="{FF2B5EF4-FFF2-40B4-BE49-F238E27FC236}">
                    <a16:creationId xmlns:a16="http://schemas.microsoft.com/office/drawing/2014/main" id="{44B8B32D-DB88-50A7-6B3E-64255E6DE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8" y="3017"/>
                <a:ext cx="3" cy="3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1" name="Freeform 774">
                <a:extLst>
                  <a:ext uri="{FF2B5EF4-FFF2-40B4-BE49-F238E27FC236}">
                    <a16:creationId xmlns:a16="http://schemas.microsoft.com/office/drawing/2014/main" id="{E6F9EB77-1D48-E9A2-2555-BA5985174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2989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2" name="Freeform 775">
                <a:extLst>
                  <a:ext uri="{FF2B5EF4-FFF2-40B4-BE49-F238E27FC236}">
                    <a16:creationId xmlns:a16="http://schemas.microsoft.com/office/drawing/2014/main" id="{077B94CB-C036-CE36-EAC5-C8E9653BD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" y="2971"/>
                <a:ext cx="11" cy="13"/>
              </a:xfrm>
              <a:custGeom>
                <a:avLst/>
                <a:gdLst>
                  <a:gd name="T0" fmla="*/ 0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5 w 13"/>
                  <a:gd name="T7" fmla="*/ 7 h 15"/>
                  <a:gd name="T8" fmla="*/ 5 w 13"/>
                  <a:gd name="T9" fmla="*/ 0 h 15"/>
                  <a:gd name="T10" fmla="*/ 0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1" y="4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5" y="7"/>
                    </a:cubicBezTo>
                    <a:cubicBezTo>
                      <a:pt x="8" y="6"/>
                      <a:pt x="4" y="3"/>
                      <a:pt x="5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3" name="Freeform 776">
                <a:extLst>
                  <a:ext uri="{FF2B5EF4-FFF2-40B4-BE49-F238E27FC236}">
                    <a16:creationId xmlns:a16="http://schemas.microsoft.com/office/drawing/2014/main" id="{34D7D439-97F8-9304-CEF3-C383170316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2872"/>
                <a:ext cx="19" cy="103"/>
              </a:xfrm>
              <a:custGeom>
                <a:avLst/>
                <a:gdLst>
                  <a:gd name="T0" fmla="*/ 12 w 22"/>
                  <a:gd name="T1" fmla="*/ 98 h 119"/>
                  <a:gd name="T2" fmla="*/ 11 w 22"/>
                  <a:gd name="T3" fmla="*/ 92 h 119"/>
                  <a:gd name="T4" fmla="*/ 14 w 22"/>
                  <a:gd name="T5" fmla="*/ 95 h 119"/>
                  <a:gd name="T6" fmla="*/ 16 w 22"/>
                  <a:gd name="T7" fmla="*/ 90 h 119"/>
                  <a:gd name="T8" fmla="*/ 14 w 22"/>
                  <a:gd name="T9" fmla="*/ 90 h 119"/>
                  <a:gd name="T10" fmla="*/ 13 w 22"/>
                  <a:gd name="T11" fmla="*/ 79 h 119"/>
                  <a:gd name="T12" fmla="*/ 8 w 22"/>
                  <a:gd name="T13" fmla="*/ 77 h 119"/>
                  <a:gd name="T14" fmla="*/ 16 w 22"/>
                  <a:gd name="T15" fmla="*/ 70 h 119"/>
                  <a:gd name="T16" fmla="*/ 5 w 22"/>
                  <a:gd name="T17" fmla="*/ 72 h 119"/>
                  <a:gd name="T18" fmla="*/ 9 w 22"/>
                  <a:gd name="T19" fmla="*/ 60 h 119"/>
                  <a:gd name="T20" fmla="*/ 10 w 22"/>
                  <a:gd name="T21" fmla="*/ 62 h 119"/>
                  <a:gd name="T22" fmla="*/ 10 w 22"/>
                  <a:gd name="T23" fmla="*/ 56 h 119"/>
                  <a:gd name="T24" fmla="*/ 15 w 22"/>
                  <a:gd name="T25" fmla="*/ 56 h 119"/>
                  <a:gd name="T26" fmla="*/ 15 w 22"/>
                  <a:gd name="T27" fmla="*/ 46 h 119"/>
                  <a:gd name="T28" fmla="*/ 17 w 22"/>
                  <a:gd name="T29" fmla="*/ 47 h 119"/>
                  <a:gd name="T30" fmla="*/ 13 w 22"/>
                  <a:gd name="T31" fmla="*/ 28 h 119"/>
                  <a:gd name="T32" fmla="*/ 17 w 22"/>
                  <a:gd name="T33" fmla="*/ 26 h 119"/>
                  <a:gd name="T34" fmla="*/ 7 w 22"/>
                  <a:gd name="T35" fmla="*/ 27 h 119"/>
                  <a:gd name="T36" fmla="*/ 8 w 22"/>
                  <a:gd name="T37" fmla="*/ 20 h 119"/>
                  <a:gd name="T38" fmla="*/ 14 w 22"/>
                  <a:gd name="T39" fmla="*/ 22 h 119"/>
                  <a:gd name="T40" fmla="*/ 11 w 22"/>
                  <a:gd name="T41" fmla="*/ 17 h 119"/>
                  <a:gd name="T42" fmla="*/ 17 w 22"/>
                  <a:gd name="T43" fmla="*/ 14 h 119"/>
                  <a:gd name="T44" fmla="*/ 8 w 22"/>
                  <a:gd name="T45" fmla="*/ 6 h 119"/>
                  <a:gd name="T46" fmla="*/ 10 w 22"/>
                  <a:gd name="T47" fmla="*/ 1 h 119"/>
                  <a:gd name="T48" fmla="*/ 1 w 22"/>
                  <a:gd name="T49" fmla="*/ 5 h 119"/>
                  <a:gd name="T50" fmla="*/ 2 w 22"/>
                  <a:gd name="T51" fmla="*/ 31 h 119"/>
                  <a:gd name="T52" fmla="*/ 7 w 22"/>
                  <a:gd name="T53" fmla="*/ 38 h 119"/>
                  <a:gd name="T54" fmla="*/ 1 w 22"/>
                  <a:gd name="T55" fmla="*/ 39 h 119"/>
                  <a:gd name="T56" fmla="*/ 7 w 22"/>
                  <a:gd name="T57" fmla="*/ 39 h 119"/>
                  <a:gd name="T58" fmla="*/ 2 w 22"/>
                  <a:gd name="T59" fmla="*/ 43 h 119"/>
                  <a:gd name="T60" fmla="*/ 7 w 22"/>
                  <a:gd name="T61" fmla="*/ 46 h 119"/>
                  <a:gd name="T62" fmla="*/ 0 w 22"/>
                  <a:gd name="T63" fmla="*/ 48 h 119"/>
                  <a:gd name="T64" fmla="*/ 2 w 22"/>
                  <a:gd name="T65" fmla="*/ 90 h 119"/>
                  <a:gd name="T66" fmla="*/ 7 w 22"/>
                  <a:gd name="T67" fmla="*/ 89 h 119"/>
                  <a:gd name="T68" fmla="*/ 7 w 22"/>
                  <a:gd name="T69" fmla="*/ 105 h 119"/>
                  <a:gd name="T70" fmla="*/ 10 w 22"/>
                  <a:gd name="T71" fmla="*/ 107 h 119"/>
                  <a:gd name="T72" fmla="*/ 1 w 22"/>
                  <a:gd name="T73" fmla="*/ 107 h 119"/>
                  <a:gd name="T74" fmla="*/ 2 w 22"/>
                  <a:gd name="T75" fmla="*/ 112 h 119"/>
                  <a:gd name="T76" fmla="*/ 4 w 22"/>
                  <a:gd name="T77" fmla="*/ 109 h 119"/>
                  <a:gd name="T78" fmla="*/ 2 w 22"/>
                  <a:gd name="T79" fmla="*/ 114 h 119"/>
                  <a:gd name="T80" fmla="*/ 13 w 22"/>
                  <a:gd name="T81" fmla="*/ 111 h 119"/>
                  <a:gd name="T82" fmla="*/ 18 w 22"/>
                  <a:gd name="T83" fmla="*/ 98 h 119"/>
                  <a:gd name="T84" fmla="*/ 12 w 22"/>
                  <a:gd name="T85" fmla="*/ 98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9">
                    <a:moveTo>
                      <a:pt x="12" y="98"/>
                    </a:moveTo>
                    <a:cubicBezTo>
                      <a:pt x="12" y="96"/>
                      <a:pt x="9" y="93"/>
                      <a:pt x="11" y="92"/>
                    </a:cubicBezTo>
                    <a:cubicBezTo>
                      <a:pt x="14" y="92"/>
                      <a:pt x="14" y="93"/>
                      <a:pt x="14" y="95"/>
                    </a:cubicBezTo>
                    <a:cubicBezTo>
                      <a:pt x="19" y="94"/>
                      <a:pt x="13" y="92"/>
                      <a:pt x="16" y="90"/>
                    </a:cubicBezTo>
                    <a:cubicBezTo>
                      <a:pt x="16" y="90"/>
                      <a:pt x="15" y="91"/>
                      <a:pt x="14" y="90"/>
                    </a:cubicBezTo>
                    <a:cubicBezTo>
                      <a:pt x="15" y="84"/>
                      <a:pt x="10" y="87"/>
                      <a:pt x="13" y="79"/>
                    </a:cubicBezTo>
                    <a:cubicBezTo>
                      <a:pt x="11" y="78"/>
                      <a:pt x="11" y="77"/>
                      <a:pt x="8" y="77"/>
                    </a:cubicBezTo>
                    <a:cubicBezTo>
                      <a:pt x="12" y="73"/>
                      <a:pt x="12" y="75"/>
                      <a:pt x="16" y="70"/>
                    </a:cubicBezTo>
                    <a:cubicBezTo>
                      <a:pt x="14" y="70"/>
                      <a:pt x="9" y="72"/>
                      <a:pt x="5" y="72"/>
                    </a:cubicBezTo>
                    <a:cubicBezTo>
                      <a:pt x="11" y="65"/>
                      <a:pt x="4" y="64"/>
                      <a:pt x="9" y="60"/>
                    </a:cubicBezTo>
                    <a:cubicBezTo>
                      <a:pt x="9" y="60"/>
                      <a:pt x="10" y="61"/>
                      <a:pt x="10" y="62"/>
                    </a:cubicBezTo>
                    <a:cubicBezTo>
                      <a:pt x="16" y="62"/>
                      <a:pt x="8" y="58"/>
                      <a:pt x="10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4" y="53"/>
                      <a:pt x="11" y="49"/>
                      <a:pt x="15" y="46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3" y="41"/>
                      <a:pt x="15" y="34"/>
                      <a:pt x="13" y="28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3" y="18"/>
                      <a:pt x="15" y="33"/>
                      <a:pt x="7" y="27"/>
                    </a:cubicBezTo>
                    <a:cubicBezTo>
                      <a:pt x="17" y="27"/>
                      <a:pt x="4" y="24"/>
                      <a:pt x="8" y="20"/>
                    </a:cubicBezTo>
                    <a:cubicBezTo>
                      <a:pt x="12" y="18"/>
                      <a:pt x="10" y="24"/>
                      <a:pt x="14" y="22"/>
                    </a:cubicBezTo>
                    <a:cubicBezTo>
                      <a:pt x="9" y="21"/>
                      <a:pt x="13" y="19"/>
                      <a:pt x="11" y="17"/>
                    </a:cubicBezTo>
                    <a:cubicBezTo>
                      <a:pt x="16" y="18"/>
                      <a:pt x="12" y="13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1" y="3"/>
                      <a:pt x="10" y="1"/>
                    </a:cubicBezTo>
                    <a:cubicBezTo>
                      <a:pt x="10" y="5"/>
                      <a:pt x="3" y="0"/>
                      <a:pt x="1" y="5"/>
                    </a:cubicBezTo>
                    <a:cubicBezTo>
                      <a:pt x="3" y="12"/>
                      <a:pt x="5" y="23"/>
                      <a:pt x="2" y="31"/>
                    </a:cubicBezTo>
                    <a:cubicBezTo>
                      <a:pt x="9" y="32"/>
                      <a:pt x="2" y="37"/>
                      <a:pt x="7" y="38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45"/>
                      <a:pt x="5" y="38"/>
                      <a:pt x="7" y="39"/>
                    </a:cubicBezTo>
                    <a:cubicBezTo>
                      <a:pt x="8" y="42"/>
                      <a:pt x="4" y="43"/>
                      <a:pt x="2" y="43"/>
                    </a:cubicBezTo>
                    <a:cubicBezTo>
                      <a:pt x="1" y="47"/>
                      <a:pt x="4" y="44"/>
                      <a:pt x="7" y="4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60"/>
                      <a:pt x="7" y="77"/>
                      <a:pt x="2" y="90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4" y="96"/>
                      <a:pt x="16" y="100"/>
                      <a:pt x="7" y="105"/>
                    </a:cubicBezTo>
                    <a:cubicBezTo>
                      <a:pt x="10" y="107"/>
                      <a:pt x="10" y="107"/>
                      <a:pt x="10" y="107"/>
                    </a:cubicBezTo>
                    <a:cubicBezTo>
                      <a:pt x="8" y="106"/>
                      <a:pt x="4" y="108"/>
                      <a:pt x="1" y="107"/>
                    </a:cubicBezTo>
                    <a:cubicBezTo>
                      <a:pt x="2" y="108"/>
                      <a:pt x="0" y="110"/>
                      <a:pt x="2" y="112"/>
                    </a:cubicBezTo>
                    <a:cubicBezTo>
                      <a:pt x="4" y="109"/>
                      <a:pt x="4" y="109"/>
                      <a:pt x="4" y="109"/>
                    </a:cubicBezTo>
                    <a:cubicBezTo>
                      <a:pt x="8" y="111"/>
                      <a:pt x="5" y="114"/>
                      <a:pt x="2" y="114"/>
                    </a:cubicBezTo>
                    <a:cubicBezTo>
                      <a:pt x="6" y="119"/>
                      <a:pt x="10" y="112"/>
                      <a:pt x="13" y="111"/>
                    </a:cubicBezTo>
                    <a:cubicBezTo>
                      <a:pt x="5" y="104"/>
                      <a:pt x="22" y="104"/>
                      <a:pt x="18" y="98"/>
                    </a:cubicBezTo>
                    <a:cubicBezTo>
                      <a:pt x="16" y="94"/>
                      <a:pt x="14" y="98"/>
                      <a:pt x="12" y="9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4" name="Freeform 777">
                <a:extLst>
                  <a:ext uri="{FF2B5EF4-FFF2-40B4-BE49-F238E27FC236}">
                    <a16:creationId xmlns:a16="http://schemas.microsoft.com/office/drawing/2014/main" id="{8257326E-53C4-3793-5C2E-3F2145B8F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296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5" name="Freeform 778">
                <a:extLst>
                  <a:ext uri="{FF2B5EF4-FFF2-40B4-BE49-F238E27FC236}">
                    <a16:creationId xmlns:a16="http://schemas.microsoft.com/office/drawing/2014/main" id="{34BF5119-73B7-2F7F-4C6F-FA6CA5E356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2872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6" name="Rectangle 779">
                <a:extLst>
                  <a:ext uri="{FF2B5EF4-FFF2-40B4-BE49-F238E27FC236}">
                    <a16:creationId xmlns:a16="http://schemas.microsoft.com/office/drawing/2014/main" id="{D5E58EA5-1517-7461-B5D5-31D07B207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1" y="2971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7" name="Freeform 780">
                <a:extLst>
                  <a:ext uri="{FF2B5EF4-FFF2-40B4-BE49-F238E27FC236}">
                    <a16:creationId xmlns:a16="http://schemas.microsoft.com/office/drawing/2014/main" id="{97AD98A5-BA0A-558E-87FD-E0F9B63C9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297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8" name="Freeform 781">
                <a:extLst>
                  <a:ext uri="{FF2B5EF4-FFF2-40B4-BE49-F238E27FC236}">
                    <a16:creationId xmlns:a16="http://schemas.microsoft.com/office/drawing/2014/main" id="{789B78BA-F3CF-CFC7-8142-7BBAAECB3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1" y="285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9" name="Freeform 782">
                <a:extLst>
                  <a:ext uri="{FF2B5EF4-FFF2-40B4-BE49-F238E27FC236}">
                    <a16:creationId xmlns:a16="http://schemas.microsoft.com/office/drawing/2014/main" id="{1A522EBE-477D-0967-D1C1-CFD4CBF26D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3" y="281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0" name="Freeform 783">
                <a:extLst>
                  <a:ext uri="{FF2B5EF4-FFF2-40B4-BE49-F238E27FC236}">
                    <a16:creationId xmlns:a16="http://schemas.microsoft.com/office/drawing/2014/main" id="{A2F23346-91E7-ED62-715A-E89F9914D2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7" y="2696"/>
                <a:ext cx="30" cy="175"/>
              </a:xfrm>
              <a:custGeom>
                <a:avLst/>
                <a:gdLst>
                  <a:gd name="T0" fmla="*/ 17 w 34"/>
                  <a:gd name="T1" fmla="*/ 7 h 203"/>
                  <a:gd name="T2" fmla="*/ 10 w 34"/>
                  <a:gd name="T3" fmla="*/ 4 h 203"/>
                  <a:gd name="T4" fmla="*/ 7 w 34"/>
                  <a:gd name="T5" fmla="*/ 11 h 203"/>
                  <a:gd name="T6" fmla="*/ 11 w 34"/>
                  <a:gd name="T7" fmla="*/ 22 h 203"/>
                  <a:gd name="T8" fmla="*/ 12 w 34"/>
                  <a:gd name="T9" fmla="*/ 45 h 203"/>
                  <a:gd name="T10" fmla="*/ 10 w 34"/>
                  <a:gd name="T11" fmla="*/ 59 h 203"/>
                  <a:gd name="T12" fmla="*/ 17 w 34"/>
                  <a:gd name="T13" fmla="*/ 79 h 203"/>
                  <a:gd name="T14" fmla="*/ 15 w 34"/>
                  <a:gd name="T15" fmla="*/ 83 h 203"/>
                  <a:gd name="T16" fmla="*/ 13 w 34"/>
                  <a:gd name="T17" fmla="*/ 94 h 203"/>
                  <a:gd name="T18" fmla="*/ 23 w 34"/>
                  <a:gd name="T19" fmla="*/ 98 h 203"/>
                  <a:gd name="T20" fmla="*/ 24 w 34"/>
                  <a:gd name="T21" fmla="*/ 108 h 203"/>
                  <a:gd name="T22" fmla="*/ 20 w 34"/>
                  <a:gd name="T23" fmla="*/ 117 h 203"/>
                  <a:gd name="T24" fmla="*/ 20 w 34"/>
                  <a:gd name="T25" fmla="*/ 130 h 203"/>
                  <a:gd name="T26" fmla="*/ 18 w 34"/>
                  <a:gd name="T27" fmla="*/ 144 h 203"/>
                  <a:gd name="T28" fmla="*/ 21 w 34"/>
                  <a:gd name="T29" fmla="*/ 155 h 203"/>
                  <a:gd name="T30" fmla="*/ 25 w 34"/>
                  <a:gd name="T31" fmla="*/ 163 h 203"/>
                  <a:gd name="T32" fmla="*/ 20 w 34"/>
                  <a:gd name="T33" fmla="*/ 166 h 203"/>
                  <a:gd name="T34" fmla="*/ 22 w 34"/>
                  <a:gd name="T35" fmla="*/ 174 h 203"/>
                  <a:gd name="T36" fmla="*/ 20 w 34"/>
                  <a:gd name="T37" fmla="*/ 202 h 203"/>
                  <a:gd name="T38" fmla="*/ 22 w 34"/>
                  <a:gd name="T39" fmla="*/ 188 h 203"/>
                  <a:gd name="T40" fmla="*/ 19 w 34"/>
                  <a:gd name="T41" fmla="*/ 185 h 203"/>
                  <a:gd name="T42" fmla="*/ 31 w 34"/>
                  <a:gd name="T43" fmla="*/ 182 h 203"/>
                  <a:gd name="T44" fmla="*/ 32 w 34"/>
                  <a:gd name="T45" fmla="*/ 178 h 203"/>
                  <a:gd name="T46" fmla="*/ 30 w 34"/>
                  <a:gd name="T47" fmla="*/ 168 h 203"/>
                  <a:gd name="T48" fmla="*/ 32 w 34"/>
                  <a:gd name="T49" fmla="*/ 160 h 203"/>
                  <a:gd name="T50" fmla="*/ 32 w 34"/>
                  <a:gd name="T51" fmla="*/ 147 h 203"/>
                  <a:gd name="T52" fmla="*/ 29 w 34"/>
                  <a:gd name="T53" fmla="*/ 136 h 203"/>
                  <a:gd name="T54" fmla="*/ 31 w 34"/>
                  <a:gd name="T55" fmla="*/ 136 h 203"/>
                  <a:gd name="T56" fmla="*/ 31 w 34"/>
                  <a:gd name="T57" fmla="*/ 133 h 203"/>
                  <a:gd name="T58" fmla="*/ 29 w 34"/>
                  <a:gd name="T59" fmla="*/ 124 h 203"/>
                  <a:gd name="T60" fmla="*/ 26 w 34"/>
                  <a:gd name="T61" fmla="*/ 115 h 203"/>
                  <a:gd name="T62" fmla="*/ 31 w 34"/>
                  <a:gd name="T63" fmla="*/ 112 h 203"/>
                  <a:gd name="T64" fmla="*/ 31 w 34"/>
                  <a:gd name="T65" fmla="*/ 101 h 203"/>
                  <a:gd name="T66" fmla="*/ 26 w 34"/>
                  <a:gd name="T67" fmla="*/ 96 h 203"/>
                  <a:gd name="T68" fmla="*/ 23 w 34"/>
                  <a:gd name="T69" fmla="*/ 83 h 203"/>
                  <a:gd name="T70" fmla="*/ 21 w 34"/>
                  <a:gd name="T71" fmla="*/ 64 h 203"/>
                  <a:gd name="T72" fmla="*/ 22 w 34"/>
                  <a:gd name="T73" fmla="*/ 59 h 203"/>
                  <a:gd name="T74" fmla="*/ 20 w 34"/>
                  <a:gd name="T75" fmla="*/ 38 h 203"/>
                  <a:gd name="T76" fmla="*/ 14 w 34"/>
                  <a:gd name="T77" fmla="*/ 46 h 203"/>
                  <a:gd name="T78" fmla="*/ 23 w 34"/>
                  <a:gd name="T79" fmla="*/ 36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03">
                    <a:moveTo>
                      <a:pt x="24" y="17"/>
                    </a:moveTo>
                    <a:cubicBezTo>
                      <a:pt x="22" y="14"/>
                      <a:pt x="21" y="10"/>
                      <a:pt x="17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6" y="9"/>
                      <a:pt x="8" y="8"/>
                      <a:pt x="7" y="11"/>
                    </a:cubicBezTo>
                    <a:cubicBezTo>
                      <a:pt x="8" y="15"/>
                      <a:pt x="17" y="17"/>
                      <a:pt x="15" y="21"/>
                    </a:cubicBezTo>
                    <a:cubicBezTo>
                      <a:pt x="15" y="22"/>
                      <a:pt x="13" y="22"/>
                      <a:pt x="11" y="22"/>
                    </a:cubicBezTo>
                    <a:cubicBezTo>
                      <a:pt x="10" y="25"/>
                      <a:pt x="17" y="26"/>
                      <a:pt x="18" y="29"/>
                    </a:cubicBezTo>
                    <a:cubicBezTo>
                      <a:pt x="0" y="30"/>
                      <a:pt x="23" y="39"/>
                      <a:pt x="12" y="45"/>
                    </a:cubicBezTo>
                    <a:cubicBezTo>
                      <a:pt x="13" y="48"/>
                      <a:pt x="12" y="52"/>
                      <a:pt x="15" y="56"/>
                    </a:cubicBezTo>
                    <a:cubicBezTo>
                      <a:pt x="11" y="54"/>
                      <a:pt x="15" y="60"/>
                      <a:pt x="10" y="59"/>
                    </a:cubicBezTo>
                    <a:cubicBezTo>
                      <a:pt x="20" y="60"/>
                      <a:pt x="6" y="71"/>
                      <a:pt x="19" y="72"/>
                    </a:cubicBezTo>
                    <a:cubicBezTo>
                      <a:pt x="15" y="77"/>
                      <a:pt x="20" y="72"/>
                      <a:pt x="17" y="79"/>
                    </a:cubicBezTo>
                    <a:cubicBezTo>
                      <a:pt x="15" y="79"/>
                      <a:pt x="15" y="77"/>
                      <a:pt x="15" y="77"/>
                    </a:cubicBezTo>
                    <a:cubicBezTo>
                      <a:pt x="12" y="80"/>
                      <a:pt x="20" y="81"/>
                      <a:pt x="15" y="83"/>
                    </a:cubicBezTo>
                    <a:cubicBezTo>
                      <a:pt x="14" y="88"/>
                      <a:pt x="18" y="84"/>
                      <a:pt x="22" y="87"/>
                    </a:cubicBezTo>
                    <a:cubicBezTo>
                      <a:pt x="20" y="92"/>
                      <a:pt x="18" y="91"/>
                      <a:pt x="13" y="94"/>
                    </a:cubicBezTo>
                    <a:cubicBezTo>
                      <a:pt x="19" y="94"/>
                      <a:pt x="16" y="98"/>
                      <a:pt x="20" y="100"/>
                    </a:cubicBezTo>
                    <a:cubicBezTo>
                      <a:pt x="20" y="100"/>
                      <a:pt x="21" y="96"/>
                      <a:pt x="23" y="98"/>
                    </a:cubicBezTo>
                    <a:cubicBezTo>
                      <a:pt x="23" y="105"/>
                      <a:pt x="28" y="103"/>
                      <a:pt x="29" y="109"/>
                    </a:cubicBezTo>
                    <a:cubicBezTo>
                      <a:pt x="23" y="112"/>
                      <a:pt x="29" y="103"/>
                      <a:pt x="24" y="108"/>
                    </a:cubicBezTo>
                    <a:cubicBezTo>
                      <a:pt x="21" y="105"/>
                      <a:pt x="21" y="102"/>
                      <a:pt x="16" y="100"/>
                    </a:cubicBezTo>
                    <a:cubicBezTo>
                      <a:pt x="16" y="105"/>
                      <a:pt x="17" y="111"/>
                      <a:pt x="20" y="117"/>
                    </a:cubicBezTo>
                    <a:cubicBezTo>
                      <a:pt x="19" y="120"/>
                      <a:pt x="16" y="115"/>
                      <a:pt x="16" y="117"/>
                    </a:cubicBezTo>
                    <a:cubicBezTo>
                      <a:pt x="13" y="123"/>
                      <a:pt x="23" y="126"/>
                      <a:pt x="20" y="130"/>
                    </a:cubicBezTo>
                    <a:cubicBezTo>
                      <a:pt x="16" y="129"/>
                      <a:pt x="16" y="129"/>
                      <a:pt x="16" y="129"/>
                    </a:cubicBezTo>
                    <a:cubicBezTo>
                      <a:pt x="21" y="132"/>
                      <a:pt x="16" y="139"/>
                      <a:pt x="18" y="144"/>
                    </a:cubicBezTo>
                    <a:cubicBezTo>
                      <a:pt x="20" y="143"/>
                      <a:pt x="21" y="143"/>
                      <a:pt x="22" y="143"/>
                    </a:cubicBezTo>
                    <a:cubicBezTo>
                      <a:pt x="14" y="143"/>
                      <a:pt x="27" y="150"/>
                      <a:pt x="21" y="155"/>
                    </a:cubicBezTo>
                    <a:cubicBezTo>
                      <a:pt x="26" y="155"/>
                      <a:pt x="30" y="159"/>
                      <a:pt x="30" y="163"/>
                    </a:cubicBezTo>
                    <a:cubicBezTo>
                      <a:pt x="29" y="164"/>
                      <a:pt x="26" y="163"/>
                      <a:pt x="25" y="163"/>
                    </a:cubicBezTo>
                    <a:cubicBezTo>
                      <a:pt x="28" y="158"/>
                      <a:pt x="19" y="159"/>
                      <a:pt x="16" y="155"/>
                    </a:cubicBezTo>
                    <a:cubicBezTo>
                      <a:pt x="19" y="158"/>
                      <a:pt x="16" y="163"/>
                      <a:pt x="20" y="166"/>
                    </a:cubicBezTo>
                    <a:cubicBezTo>
                      <a:pt x="16" y="165"/>
                      <a:pt x="16" y="165"/>
                      <a:pt x="16" y="165"/>
                    </a:cubicBezTo>
                    <a:cubicBezTo>
                      <a:pt x="15" y="170"/>
                      <a:pt x="26" y="169"/>
                      <a:pt x="22" y="174"/>
                    </a:cubicBezTo>
                    <a:cubicBezTo>
                      <a:pt x="18" y="173"/>
                      <a:pt x="18" y="173"/>
                      <a:pt x="18" y="173"/>
                    </a:cubicBezTo>
                    <a:cubicBezTo>
                      <a:pt x="19" y="183"/>
                      <a:pt x="13" y="194"/>
                      <a:pt x="20" y="202"/>
                    </a:cubicBezTo>
                    <a:cubicBezTo>
                      <a:pt x="23" y="203"/>
                      <a:pt x="29" y="199"/>
                      <a:pt x="31" y="198"/>
                    </a:cubicBezTo>
                    <a:cubicBezTo>
                      <a:pt x="29" y="194"/>
                      <a:pt x="24" y="191"/>
                      <a:pt x="22" y="188"/>
                    </a:cubicBezTo>
                    <a:cubicBezTo>
                      <a:pt x="27" y="188"/>
                      <a:pt x="27" y="188"/>
                      <a:pt x="27" y="188"/>
                    </a:cubicBezTo>
                    <a:cubicBezTo>
                      <a:pt x="24" y="187"/>
                      <a:pt x="22" y="183"/>
                      <a:pt x="19" y="185"/>
                    </a:cubicBezTo>
                    <a:cubicBezTo>
                      <a:pt x="16" y="182"/>
                      <a:pt x="23" y="183"/>
                      <a:pt x="20" y="180"/>
                    </a:cubicBezTo>
                    <a:cubicBezTo>
                      <a:pt x="26" y="180"/>
                      <a:pt x="26" y="182"/>
                      <a:pt x="31" y="182"/>
                    </a:cubicBezTo>
                    <a:cubicBezTo>
                      <a:pt x="28" y="179"/>
                      <a:pt x="28" y="179"/>
                      <a:pt x="28" y="179"/>
                    </a:cubicBezTo>
                    <a:cubicBezTo>
                      <a:pt x="30" y="180"/>
                      <a:pt x="30" y="177"/>
                      <a:pt x="32" y="178"/>
                    </a:cubicBezTo>
                    <a:cubicBezTo>
                      <a:pt x="25" y="173"/>
                      <a:pt x="34" y="171"/>
                      <a:pt x="31" y="165"/>
                    </a:cubicBezTo>
                    <a:cubicBezTo>
                      <a:pt x="30" y="168"/>
                      <a:pt x="30" y="168"/>
                      <a:pt x="30" y="168"/>
                    </a:cubicBezTo>
                    <a:cubicBezTo>
                      <a:pt x="27" y="168"/>
                      <a:pt x="28" y="167"/>
                      <a:pt x="27" y="165"/>
                    </a:cubicBezTo>
                    <a:cubicBezTo>
                      <a:pt x="31" y="164"/>
                      <a:pt x="30" y="163"/>
                      <a:pt x="32" y="160"/>
                    </a:cubicBezTo>
                    <a:cubicBezTo>
                      <a:pt x="30" y="158"/>
                      <a:pt x="25" y="156"/>
                      <a:pt x="25" y="153"/>
                    </a:cubicBezTo>
                    <a:cubicBezTo>
                      <a:pt x="30" y="154"/>
                      <a:pt x="28" y="148"/>
                      <a:pt x="32" y="147"/>
                    </a:cubicBezTo>
                    <a:cubicBezTo>
                      <a:pt x="27" y="146"/>
                      <a:pt x="30" y="141"/>
                      <a:pt x="27" y="140"/>
                    </a:cubicBezTo>
                    <a:cubicBezTo>
                      <a:pt x="26" y="139"/>
                      <a:pt x="26" y="136"/>
                      <a:pt x="29" y="136"/>
                    </a:cubicBezTo>
                    <a:cubicBezTo>
                      <a:pt x="30" y="138"/>
                      <a:pt x="30" y="138"/>
                      <a:pt x="30" y="138"/>
                    </a:cubicBezTo>
                    <a:cubicBezTo>
                      <a:pt x="31" y="136"/>
                      <a:pt x="31" y="136"/>
                      <a:pt x="31" y="136"/>
                    </a:cubicBezTo>
                    <a:cubicBezTo>
                      <a:pt x="32" y="136"/>
                      <a:pt x="32" y="136"/>
                      <a:pt x="32" y="136"/>
                    </a:cubicBezTo>
                    <a:cubicBezTo>
                      <a:pt x="32" y="135"/>
                      <a:pt x="28" y="135"/>
                      <a:pt x="31" y="133"/>
                    </a:cubicBezTo>
                    <a:cubicBezTo>
                      <a:pt x="32" y="133"/>
                      <a:pt x="32" y="134"/>
                      <a:pt x="33" y="134"/>
                    </a:cubicBezTo>
                    <a:cubicBezTo>
                      <a:pt x="33" y="130"/>
                      <a:pt x="24" y="127"/>
                      <a:pt x="29" y="124"/>
                    </a:cubicBezTo>
                    <a:cubicBezTo>
                      <a:pt x="26" y="123"/>
                      <a:pt x="26" y="118"/>
                      <a:pt x="20" y="120"/>
                    </a:cubicBezTo>
                    <a:cubicBezTo>
                      <a:pt x="22" y="118"/>
                      <a:pt x="27" y="119"/>
                      <a:pt x="26" y="115"/>
                    </a:cubicBezTo>
                    <a:cubicBezTo>
                      <a:pt x="21" y="113"/>
                      <a:pt x="28" y="111"/>
                      <a:pt x="25" y="109"/>
                    </a:cubicBezTo>
                    <a:cubicBezTo>
                      <a:pt x="30" y="112"/>
                      <a:pt x="26" y="109"/>
                      <a:pt x="31" y="112"/>
                    </a:cubicBezTo>
                    <a:cubicBezTo>
                      <a:pt x="33" y="109"/>
                      <a:pt x="26" y="106"/>
                      <a:pt x="27" y="102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29" y="99"/>
                      <a:pt x="25" y="98"/>
                      <a:pt x="29" y="96"/>
                    </a:cubicBezTo>
                    <a:cubicBezTo>
                      <a:pt x="26" y="96"/>
                      <a:pt x="26" y="96"/>
                      <a:pt x="26" y="96"/>
                    </a:cubicBezTo>
                    <a:cubicBezTo>
                      <a:pt x="28" y="93"/>
                      <a:pt x="26" y="90"/>
                      <a:pt x="30" y="86"/>
                    </a:cubicBezTo>
                    <a:cubicBezTo>
                      <a:pt x="23" y="83"/>
                      <a:pt x="23" y="83"/>
                      <a:pt x="23" y="83"/>
                    </a:cubicBezTo>
                    <a:cubicBezTo>
                      <a:pt x="30" y="78"/>
                      <a:pt x="24" y="72"/>
                      <a:pt x="18" y="68"/>
                    </a:cubicBezTo>
                    <a:cubicBezTo>
                      <a:pt x="18" y="67"/>
                      <a:pt x="19" y="64"/>
                      <a:pt x="21" y="64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3" y="63"/>
                      <a:pt x="27" y="60"/>
                      <a:pt x="22" y="59"/>
                    </a:cubicBezTo>
                    <a:cubicBezTo>
                      <a:pt x="20" y="56"/>
                      <a:pt x="25" y="57"/>
                      <a:pt x="26" y="55"/>
                    </a:cubicBezTo>
                    <a:cubicBezTo>
                      <a:pt x="18" y="50"/>
                      <a:pt x="32" y="39"/>
                      <a:pt x="20" y="38"/>
                    </a:cubicBezTo>
                    <a:cubicBezTo>
                      <a:pt x="20" y="40"/>
                      <a:pt x="17" y="44"/>
                      <a:pt x="18" y="48"/>
                    </a:cubicBezTo>
                    <a:cubicBezTo>
                      <a:pt x="17" y="47"/>
                      <a:pt x="14" y="48"/>
                      <a:pt x="14" y="46"/>
                    </a:cubicBezTo>
                    <a:cubicBezTo>
                      <a:pt x="13" y="42"/>
                      <a:pt x="18" y="40"/>
                      <a:pt x="16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31" y="29"/>
                      <a:pt x="13" y="23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1" name="Freeform 784">
                <a:extLst>
                  <a:ext uri="{FF2B5EF4-FFF2-40B4-BE49-F238E27FC236}">
                    <a16:creationId xmlns:a16="http://schemas.microsoft.com/office/drawing/2014/main" id="{BDF120AD-912B-A5C1-355E-A30704A2DD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2753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2" name="Freeform 785">
                <a:extLst>
                  <a:ext uri="{FF2B5EF4-FFF2-40B4-BE49-F238E27FC236}">
                    <a16:creationId xmlns:a16="http://schemas.microsoft.com/office/drawing/2014/main" id="{82A446C9-355E-0DE2-5C33-71D1B7136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2753"/>
                <a:ext cx="2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3" name="Freeform 786">
                <a:extLst>
                  <a:ext uri="{FF2B5EF4-FFF2-40B4-BE49-F238E27FC236}">
                    <a16:creationId xmlns:a16="http://schemas.microsoft.com/office/drawing/2014/main" id="{CA90A499-10BF-EC8F-F818-7E0317BC27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" y="2697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4" name="Freeform 787">
                <a:extLst>
                  <a:ext uri="{FF2B5EF4-FFF2-40B4-BE49-F238E27FC236}">
                    <a16:creationId xmlns:a16="http://schemas.microsoft.com/office/drawing/2014/main" id="{E756E449-D356-8819-FAF0-6876A73195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4" y="269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5" name="Freeform 788">
                <a:extLst>
                  <a:ext uri="{FF2B5EF4-FFF2-40B4-BE49-F238E27FC236}">
                    <a16:creationId xmlns:a16="http://schemas.microsoft.com/office/drawing/2014/main" id="{B08EB416-1769-150D-F7DA-2A6DA4CCE0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6" y="2606"/>
                <a:ext cx="23" cy="91"/>
              </a:xfrm>
              <a:custGeom>
                <a:avLst/>
                <a:gdLst>
                  <a:gd name="T0" fmla="*/ 14 w 26"/>
                  <a:gd name="T1" fmla="*/ 18 h 106"/>
                  <a:gd name="T2" fmla="*/ 9 w 26"/>
                  <a:gd name="T3" fmla="*/ 13 h 106"/>
                  <a:gd name="T4" fmla="*/ 13 w 26"/>
                  <a:gd name="T5" fmla="*/ 9 h 106"/>
                  <a:gd name="T6" fmla="*/ 5 w 26"/>
                  <a:gd name="T7" fmla="*/ 2 h 106"/>
                  <a:gd name="T8" fmla="*/ 10 w 26"/>
                  <a:gd name="T9" fmla="*/ 52 h 106"/>
                  <a:gd name="T10" fmla="*/ 6 w 26"/>
                  <a:gd name="T11" fmla="*/ 49 h 106"/>
                  <a:gd name="T12" fmla="*/ 12 w 26"/>
                  <a:gd name="T13" fmla="*/ 68 h 106"/>
                  <a:gd name="T14" fmla="*/ 6 w 26"/>
                  <a:gd name="T15" fmla="*/ 67 h 106"/>
                  <a:gd name="T16" fmla="*/ 8 w 26"/>
                  <a:gd name="T17" fmla="*/ 79 h 106"/>
                  <a:gd name="T18" fmla="*/ 11 w 26"/>
                  <a:gd name="T19" fmla="*/ 78 h 106"/>
                  <a:gd name="T20" fmla="*/ 10 w 26"/>
                  <a:gd name="T21" fmla="*/ 81 h 106"/>
                  <a:gd name="T22" fmla="*/ 11 w 26"/>
                  <a:gd name="T23" fmla="*/ 80 h 106"/>
                  <a:gd name="T24" fmla="*/ 11 w 26"/>
                  <a:gd name="T25" fmla="*/ 88 h 106"/>
                  <a:gd name="T26" fmla="*/ 10 w 26"/>
                  <a:gd name="T27" fmla="*/ 86 h 106"/>
                  <a:gd name="T28" fmla="*/ 12 w 26"/>
                  <a:gd name="T29" fmla="*/ 91 h 106"/>
                  <a:gd name="T30" fmla="*/ 8 w 26"/>
                  <a:gd name="T31" fmla="*/ 91 h 106"/>
                  <a:gd name="T32" fmla="*/ 14 w 26"/>
                  <a:gd name="T33" fmla="*/ 105 h 106"/>
                  <a:gd name="T34" fmla="*/ 18 w 26"/>
                  <a:gd name="T35" fmla="*/ 106 h 106"/>
                  <a:gd name="T36" fmla="*/ 15 w 26"/>
                  <a:gd name="T37" fmla="*/ 94 h 106"/>
                  <a:gd name="T38" fmla="*/ 15 w 26"/>
                  <a:gd name="T39" fmla="*/ 95 h 106"/>
                  <a:gd name="T40" fmla="*/ 13 w 26"/>
                  <a:gd name="T41" fmla="*/ 88 h 106"/>
                  <a:gd name="T42" fmla="*/ 19 w 26"/>
                  <a:gd name="T43" fmla="*/ 92 h 106"/>
                  <a:gd name="T44" fmla="*/ 22 w 26"/>
                  <a:gd name="T45" fmla="*/ 80 h 106"/>
                  <a:gd name="T46" fmla="*/ 23 w 26"/>
                  <a:gd name="T47" fmla="*/ 80 h 106"/>
                  <a:gd name="T48" fmla="*/ 21 w 26"/>
                  <a:gd name="T49" fmla="*/ 77 h 106"/>
                  <a:gd name="T50" fmla="*/ 18 w 26"/>
                  <a:gd name="T51" fmla="*/ 79 h 106"/>
                  <a:gd name="T52" fmla="*/ 11 w 26"/>
                  <a:gd name="T53" fmla="*/ 77 h 106"/>
                  <a:gd name="T54" fmla="*/ 12 w 26"/>
                  <a:gd name="T55" fmla="*/ 72 h 106"/>
                  <a:gd name="T56" fmla="*/ 17 w 26"/>
                  <a:gd name="T57" fmla="*/ 75 h 106"/>
                  <a:gd name="T58" fmla="*/ 14 w 26"/>
                  <a:gd name="T59" fmla="*/ 72 h 106"/>
                  <a:gd name="T60" fmla="*/ 21 w 26"/>
                  <a:gd name="T61" fmla="*/ 69 h 106"/>
                  <a:gd name="T62" fmla="*/ 15 w 26"/>
                  <a:gd name="T63" fmla="*/ 68 h 106"/>
                  <a:gd name="T64" fmla="*/ 14 w 26"/>
                  <a:gd name="T65" fmla="*/ 48 h 106"/>
                  <a:gd name="T66" fmla="*/ 18 w 26"/>
                  <a:gd name="T67" fmla="*/ 51 h 106"/>
                  <a:gd name="T68" fmla="*/ 14 w 26"/>
                  <a:gd name="T69" fmla="*/ 47 h 106"/>
                  <a:gd name="T70" fmla="*/ 15 w 26"/>
                  <a:gd name="T71" fmla="*/ 34 h 106"/>
                  <a:gd name="T72" fmla="*/ 12 w 26"/>
                  <a:gd name="T73" fmla="*/ 35 h 106"/>
                  <a:gd name="T74" fmla="*/ 13 w 26"/>
                  <a:gd name="T75" fmla="*/ 22 h 106"/>
                  <a:gd name="T76" fmla="*/ 13 w 26"/>
                  <a:gd name="T77" fmla="*/ 22 h 106"/>
                  <a:gd name="T78" fmla="*/ 7 w 26"/>
                  <a:gd name="T79" fmla="*/ 16 h 106"/>
                  <a:gd name="T80" fmla="*/ 14 w 26"/>
                  <a:gd name="T81" fmla="*/ 1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6">
                    <a:moveTo>
                      <a:pt x="14" y="18"/>
                    </a:moveTo>
                    <a:cubicBezTo>
                      <a:pt x="9" y="13"/>
                      <a:pt x="9" y="13"/>
                      <a:pt x="9" y="13"/>
                    </a:cubicBezTo>
                    <a:cubicBezTo>
                      <a:pt x="11" y="12"/>
                      <a:pt x="9" y="7"/>
                      <a:pt x="13" y="9"/>
                    </a:cubicBezTo>
                    <a:cubicBezTo>
                      <a:pt x="7" y="6"/>
                      <a:pt x="13" y="0"/>
                      <a:pt x="5" y="2"/>
                    </a:cubicBezTo>
                    <a:cubicBezTo>
                      <a:pt x="7" y="16"/>
                      <a:pt x="2" y="36"/>
                      <a:pt x="10" y="52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13" y="58"/>
                      <a:pt x="0" y="61"/>
                      <a:pt x="12" y="68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4" y="71"/>
                      <a:pt x="15" y="74"/>
                      <a:pt x="8" y="79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1" y="79"/>
                      <a:pt x="10" y="80"/>
                      <a:pt x="10" y="81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3" y="83"/>
                      <a:pt x="13" y="85"/>
                      <a:pt x="11" y="88"/>
                    </a:cubicBezTo>
                    <a:cubicBezTo>
                      <a:pt x="9" y="88"/>
                      <a:pt x="11" y="86"/>
                      <a:pt x="10" y="86"/>
                    </a:cubicBezTo>
                    <a:cubicBezTo>
                      <a:pt x="8" y="87"/>
                      <a:pt x="12" y="89"/>
                      <a:pt x="12" y="91"/>
                    </a:cubicBezTo>
                    <a:cubicBezTo>
                      <a:pt x="10" y="93"/>
                      <a:pt x="9" y="91"/>
                      <a:pt x="8" y="91"/>
                    </a:cubicBezTo>
                    <a:cubicBezTo>
                      <a:pt x="11" y="97"/>
                      <a:pt x="5" y="101"/>
                      <a:pt x="14" y="105"/>
                    </a:cubicBezTo>
                    <a:cubicBezTo>
                      <a:pt x="16" y="105"/>
                      <a:pt x="17" y="103"/>
                      <a:pt x="18" y="106"/>
                    </a:cubicBezTo>
                    <a:cubicBezTo>
                      <a:pt x="21" y="101"/>
                      <a:pt x="17" y="98"/>
                      <a:pt x="15" y="94"/>
                    </a:cubicBezTo>
                    <a:cubicBezTo>
                      <a:pt x="15" y="95"/>
                      <a:pt x="15" y="95"/>
                      <a:pt x="15" y="95"/>
                    </a:cubicBezTo>
                    <a:cubicBezTo>
                      <a:pt x="5" y="92"/>
                      <a:pt x="17" y="93"/>
                      <a:pt x="13" y="88"/>
                    </a:cubicBezTo>
                    <a:cubicBezTo>
                      <a:pt x="17" y="89"/>
                      <a:pt x="17" y="91"/>
                      <a:pt x="19" y="92"/>
                    </a:cubicBezTo>
                    <a:cubicBezTo>
                      <a:pt x="26" y="86"/>
                      <a:pt x="13" y="84"/>
                      <a:pt x="22" y="80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3" y="79"/>
                      <a:pt x="22" y="78"/>
                      <a:pt x="21" y="77"/>
                    </a:cubicBezTo>
                    <a:cubicBezTo>
                      <a:pt x="20" y="77"/>
                      <a:pt x="19" y="78"/>
                      <a:pt x="18" y="79"/>
                    </a:cubicBezTo>
                    <a:cubicBezTo>
                      <a:pt x="17" y="78"/>
                      <a:pt x="13" y="77"/>
                      <a:pt x="11" y="77"/>
                    </a:cubicBezTo>
                    <a:cubicBezTo>
                      <a:pt x="16" y="75"/>
                      <a:pt x="9" y="75"/>
                      <a:pt x="12" y="72"/>
                    </a:cubicBezTo>
                    <a:cubicBezTo>
                      <a:pt x="15" y="72"/>
                      <a:pt x="15" y="74"/>
                      <a:pt x="17" y="75"/>
                    </a:cubicBezTo>
                    <a:cubicBezTo>
                      <a:pt x="14" y="72"/>
                      <a:pt x="14" y="72"/>
                      <a:pt x="14" y="72"/>
                    </a:cubicBezTo>
                    <a:cubicBezTo>
                      <a:pt x="14" y="70"/>
                      <a:pt x="19" y="70"/>
                      <a:pt x="21" y="69"/>
                    </a:cubicBezTo>
                    <a:cubicBezTo>
                      <a:pt x="18" y="66"/>
                      <a:pt x="19" y="70"/>
                      <a:pt x="15" y="68"/>
                    </a:cubicBezTo>
                    <a:cubicBezTo>
                      <a:pt x="19" y="65"/>
                      <a:pt x="18" y="53"/>
                      <a:pt x="14" y="48"/>
                    </a:cubicBezTo>
                    <a:cubicBezTo>
                      <a:pt x="15" y="50"/>
                      <a:pt x="18" y="48"/>
                      <a:pt x="18" y="51"/>
                    </a:cubicBezTo>
                    <a:cubicBezTo>
                      <a:pt x="18" y="50"/>
                      <a:pt x="16" y="47"/>
                      <a:pt x="14" y="47"/>
                    </a:cubicBezTo>
                    <a:cubicBezTo>
                      <a:pt x="11" y="43"/>
                      <a:pt x="13" y="38"/>
                      <a:pt x="15" y="34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7" y="32"/>
                      <a:pt x="16" y="28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0"/>
                      <a:pt x="5" y="19"/>
                      <a:pt x="7" y="16"/>
                    </a:cubicBezTo>
                    <a:cubicBezTo>
                      <a:pt x="10" y="17"/>
                      <a:pt x="10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6" name="Freeform 789">
                <a:extLst>
                  <a:ext uri="{FF2B5EF4-FFF2-40B4-BE49-F238E27FC236}">
                    <a16:creationId xmlns:a16="http://schemas.microsoft.com/office/drawing/2014/main" id="{C5903F3E-6831-2195-0F16-4041849CCA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" y="2603"/>
                <a:ext cx="8" cy="4"/>
              </a:xfrm>
              <a:custGeom>
                <a:avLst/>
                <a:gdLst>
                  <a:gd name="T0" fmla="*/ 4 w 9"/>
                  <a:gd name="T1" fmla="*/ 3 h 5"/>
                  <a:gd name="T2" fmla="*/ 8 w 9"/>
                  <a:gd name="T3" fmla="*/ 5 h 5"/>
                  <a:gd name="T4" fmla="*/ 1 w 9"/>
                  <a:gd name="T5" fmla="*/ 1 h 5"/>
                  <a:gd name="T6" fmla="*/ 3 w 9"/>
                  <a:gd name="T7" fmla="*/ 4 h 5"/>
                  <a:gd name="T8" fmla="*/ 4 w 9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4" y="3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9" y="3"/>
                      <a:pt x="4" y="0"/>
                      <a:pt x="1" y="1"/>
                    </a:cubicBezTo>
                    <a:cubicBezTo>
                      <a:pt x="2" y="2"/>
                      <a:pt x="0" y="4"/>
                      <a:pt x="3" y="4"/>
                    </a:cubicBezTo>
                    <a:cubicBezTo>
                      <a:pt x="3" y="4"/>
                      <a:pt x="5" y="4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7" name="Freeform 790">
                <a:extLst>
                  <a:ext uri="{FF2B5EF4-FFF2-40B4-BE49-F238E27FC236}">
                    <a16:creationId xmlns:a16="http://schemas.microsoft.com/office/drawing/2014/main" id="{5B2845B9-14BD-18C3-4587-EFD912AF13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4" y="2557"/>
                <a:ext cx="16" cy="46"/>
              </a:xfrm>
              <a:custGeom>
                <a:avLst/>
                <a:gdLst>
                  <a:gd name="T0" fmla="*/ 10 w 19"/>
                  <a:gd name="T1" fmla="*/ 19 h 54"/>
                  <a:gd name="T2" fmla="*/ 6 w 19"/>
                  <a:gd name="T3" fmla="*/ 18 h 54"/>
                  <a:gd name="T4" fmla="*/ 5 w 19"/>
                  <a:gd name="T5" fmla="*/ 39 h 54"/>
                  <a:gd name="T6" fmla="*/ 11 w 19"/>
                  <a:gd name="T7" fmla="*/ 45 h 54"/>
                  <a:gd name="T8" fmla="*/ 7 w 19"/>
                  <a:gd name="T9" fmla="*/ 47 h 54"/>
                  <a:gd name="T10" fmla="*/ 12 w 19"/>
                  <a:gd name="T11" fmla="*/ 52 h 54"/>
                  <a:gd name="T12" fmla="*/ 10 w 19"/>
                  <a:gd name="T13" fmla="*/ 49 h 54"/>
                  <a:gd name="T14" fmla="*/ 12 w 19"/>
                  <a:gd name="T15" fmla="*/ 49 h 54"/>
                  <a:gd name="T16" fmla="*/ 12 w 19"/>
                  <a:gd name="T17" fmla="*/ 46 h 54"/>
                  <a:gd name="T18" fmla="*/ 14 w 19"/>
                  <a:gd name="T19" fmla="*/ 47 h 54"/>
                  <a:gd name="T20" fmla="*/ 9 w 19"/>
                  <a:gd name="T21" fmla="*/ 38 h 54"/>
                  <a:gd name="T22" fmla="*/ 14 w 19"/>
                  <a:gd name="T23" fmla="*/ 38 h 54"/>
                  <a:gd name="T24" fmla="*/ 16 w 19"/>
                  <a:gd name="T25" fmla="*/ 28 h 54"/>
                  <a:gd name="T26" fmla="*/ 15 w 19"/>
                  <a:gd name="T27" fmla="*/ 29 h 54"/>
                  <a:gd name="T28" fmla="*/ 10 w 19"/>
                  <a:gd name="T29" fmla="*/ 30 h 54"/>
                  <a:gd name="T30" fmla="*/ 16 w 19"/>
                  <a:gd name="T31" fmla="*/ 27 h 54"/>
                  <a:gd name="T32" fmla="*/ 14 w 19"/>
                  <a:gd name="T33" fmla="*/ 9 h 54"/>
                  <a:gd name="T34" fmla="*/ 7 w 19"/>
                  <a:gd name="T35" fmla="*/ 5 h 54"/>
                  <a:gd name="T36" fmla="*/ 12 w 19"/>
                  <a:gd name="T37" fmla="*/ 7 h 54"/>
                  <a:gd name="T38" fmla="*/ 13 w 19"/>
                  <a:gd name="T39" fmla="*/ 3 h 54"/>
                  <a:gd name="T40" fmla="*/ 4 w 19"/>
                  <a:gd name="T41" fmla="*/ 0 h 54"/>
                  <a:gd name="T42" fmla="*/ 10 w 19"/>
                  <a:gd name="T43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54">
                    <a:moveTo>
                      <a:pt x="10" y="19"/>
                    </a:moveTo>
                    <a:cubicBezTo>
                      <a:pt x="9" y="19"/>
                      <a:pt x="7" y="19"/>
                      <a:pt x="6" y="18"/>
                    </a:cubicBezTo>
                    <a:cubicBezTo>
                      <a:pt x="7" y="26"/>
                      <a:pt x="8" y="36"/>
                      <a:pt x="5" y="39"/>
                    </a:cubicBezTo>
                    <a:cubicBezTo>
                      <a:pt x="4" y="41"/>
                      <a:pt x="10" y="42"/>
                      <a:pt x="11" y="45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10" y="48"/>
                      <a:pt x="5" y="54"/>
                      <a:pt x="12" y="52"/>
                    </a:cubicBezTo>
                    <a:cubicBezTo>
                      <a:pt x="13" y="52"/>
                      <a:pt x="9" y="50"/>
                      <a:pt x="10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9" y="42"/>
                      <a:pt x="6" y="43"/>
                      <a:pt x="9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4"/>
                      <a:pt x="13" y="32"/>
                      <a:pt x="16" y="28"/>
                    </a:cubicBezTo>
                    <a:cubicBezTo>
                      <a:pt x="16" y="28"/>
                      <a:pt x="13" y="28"/>
                      <a:pt x="15" y="29"/>
                    </a:cubicBezTo>
                    <a:cubicBezTo>
                      <a:pt x="14" y="30"/>
                      <a:pt x="12" y="30"/>
                      <a:pt x="10" y="30"/>
                    </a:cubicBezTo>
                    <a:cubicBezTo>
                      <a:pt x="6" y="24"/>
                      <a:pt x="14" y="31"/>
                      <a:pt x="16" y="27"/>
                    </a:cubicBezTo>
                    <a:cubicBezTo>
                      <a:pt x="12" y="22"/>
                      <a:pt x="9" y="12"/>
                      <a:pt x="14" y="9"/>
                    </a:cubicBezTo>
                    <a:cubicBezTo>
                      <a:pt x="10" y="12"/>
                      <a:pt x="6" y="8"/>
                      <a:pt x="7" y="5"/>
                    </a:cubicBezTo>
                    <a:cubicBezTo>
                      <a:pt x="9" y="4"/>
                      <a:pt x="10" y="6"/>
                      <a:pt x="12" y="7"/>
                    </a:cubicBezTo>
                    <a:cubicBezTo>
                      <a:pt x="13" y="5"/>
                      <a:pt x="14" y="4"/>
                      <a:pt x="13" y="3"/>
                    </a:cubicBezTo>
                    <a:cubicBezTo>
                      <a:pt x="10" y="5"/>
                      <a:pt x="6" y="3"/>
                      <a:pt x="4" y="0"/>
                    </a:cubicBezTo>
                    <a:cubicBezTo>
                      <a:pt x="0" y="7"/>
                      <a:pt x="11" y="13"/>
                      <a:pt x="10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8" name="Freeform 791">
                <a:extLst>
                  <a:ext uri="{FF2B5EF4-FFF2-40B4-BE49-F238E27FC236}">
                    <a16:creationId xmlns:a16="http://schemas.microsoft.com/office/drawing/2014/main" id="{F913C441-4C01-D7A7-EE81-8D978E8171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8" y="257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9" name="Freeform 792">
                <a:extLst>
                  <a:ext uri="{FF2B5EF4-FFF2-40B4-BE49-F238E27FC236}">
                    <a16:creationId xmlns:a16="http://schemas.microsoft.com/office/drawing/2014/main" id="{58AC1A05-EBDD-7039-E427-8FF7D65456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" y="324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0" name="Freeform 793">
                <a:extLst>
                  <a:ext uri="{FF2B5EF4-FFF2-40B4-BE49-F238E27FC236}">
                    <a16:creationId xmlns:a16="http://schemas.microsoft.com/office/drawing/2014/main" id="{174A6270-B4AB-CCF0-7D43-49F3D630B3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232"/>
                <a:ext cx="13" cy="11"/>
              </a:xfrm>
              <a:custGeom>
                <a:avLst/>
                <a:gdLst>
                  <a:gd name="T0" fmla="*/ 15 w 15"/>
                  <a:gd name="T1" fmla="*/ 3 h 13"/>
                  <a:gd name="T2" fmla="*/ 13 w 15"/>
                  <a:gd name="T3" fmla="*/ 0 h 13"/>
                  <a:gd name="T4" fmla="*/ 0 w 15"/>
                  <a:gd name="T5" fmla="*/ 8 h 13"/>
                  <a:gd name="T6" fmla="*/ 10 w 15"/>
                  <a:gd name="T7" fmla="*/ 12 h 13"/>
                  <a:gd name="T8" fmla="*/ 6 w 15"/>
                  <a:gd name="T9" fmla="*/ 7 h 13"/>
                  <a:gd name="T10" fmla="*/ 13 w 15"/>
                  <a:gd name="T11" fmla="*/ 10 h 13"/>
                  <a:gd name="T12" fmla="*/ 11 w 15"/>
                  <a:gd name="T13" fmla="*/ 4 h 13"/>
                  <a:gd name="T14" fmla="*/ 15 w 15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3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4"/>
                      <a:pt x="6" y="1"/>
                      <a:pt x="0" y="8"/>
                    </a:cubicBezTo>
                    <a:cubicBezTo>
                      <a:pt x="2" y="10"/>
                      <a:pt x="6" y="13"/>
                      <a:pt x="10" y="12"/>
                    </a:cubicBezTo>
                    <a:cubicBezTo>
                      <a:pt x="9" y="10"/>
                      <a:pt x="5" y="9"/>
                      <a:pt x="6" y="7"/>
                    </a:cubicBezTo>
                    <a:cubicBezTo>
                      <a:pt x="9" y="7"/>
                      <a:pt x="9" y="9"/>
                      <a:pt x="13" y="10"/>
                    </a:cubicBezTo>
                    <a:cubicBezTo>
                      <a:pt x="15" y="5"/>
                      <a:pt x="10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1" name="Freeform 794">
                <a:extLst>
                  <a:ext uri="{FF2B5EF4-FFF2-40B4-BE49-F238E27FC236}">
                    <a16:creationId xmlns:a16="http://schemas.microsoft.com/office/drawing/2014/main" id="{433E64F3-F24B-A0AB-6B9B-4A7F6677E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6" y="3231"/>
                <a:ext cx="4" cy="2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2" name="Freeform 795">
                <a:extLst>
                  <a:ext uri="{FF2B5EF4-FFF2-40B4-BE49-F238E27FC236}">
                    <a16:creationId xmlns:a16="http://schemas.microsoft.com/office/drawing/2014/main" id="{A95CC585-67F3-6F6A-1BBA-C60EE85F6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229"/>
                <a:ext cx="6" cy="2"/>
              </a:xfrm>
              <a:custGeom>
                <a:avLst/>
                <a:gdLst>
                  <a:gd name="T0" fmla="*/ 3 w 7"/>
                  <a:gd name="T1" fmla="*/ 2 h 2"/>
                  <a:gd name="T2" fmla="*/ 7 w 7"/>
                  <a:gd name="T3" fmla="*/ 1 h 2"/>
                  <a:gd name="T4" fmla="*/ 0 w 7"/>
                  <a:gd name="T5" fmla="*/ 0 h 2"/>
                  <a:gd name="T6" fmla="*/ 3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3" y="2"/>
                    </a:moveTo>
                    <a:cubicBezTo>
                      <a:pt x="3" y="0"/>
                      <a:pt x="7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3" name="Freeform 796">
                <a:extLst>
                  <a:ext uri="{FF2B5EF4-FFF2-40B4-BE49-F238E27FC236}">
                    <a16:creationId xmlns:a16="http://schemas.microsoft.com/office/drawing/2014/main" id="{B170B2A4-871A-D10A-9DD5-A850533B2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222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4" name="Freeform 797">
                <a:extLst>
                  <a:ext uri="{FF2B5EF4-FFF2-40B4-BE49-F238E27FC236}">
                    <a16:creationId xmlns:a16="http://schemas.microsoft.com/office/drawing/2014/main" id="{3598B157-F616-6336-855A-2C89524B4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219"/>
                <a:ext cx="10" cy="7"/>
              </a:xfrm>
              <a:custGeom>
                <a:avLst/>
                <a:gdLst>
                  <a:gd name="T0" fmla="*/ 2 w 12"/>
                  <a:gd name="T1" fmla="*/ 0 h 8"/>
                  <a:gd name="T2" fmla="*/ 3 w 12"/>
                  <a:gd name="T3" fmla="*/ 3 h 8"/>
                  <a:gd name="T4" fmla="*/ 3 w 12"/>
                  <a:gd name="T5" fmla="*/ 3 h 8"/>
                  <a:gd name="T6" fmla="*/ 9 w 12"/>
                  <a:gd name="T7" fmla="*/ 4 h 8"/>
                  <a:gd name="T8" fmla="*/ 9 w 12"/>
                  <a:gd name="T9" fmla="*/ 8 h 8"/>
                  <a:gd name="T10" fmla="*/ 12 w 12"/>
                  <a:gd name="T11" fmla="*/ 5 h 8"/>
                  <a:gd name="T12" fmla="*/ 2 w 12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8">
                    <a:moveTo>
                      <a:pt x="2" y="0"/>
                    </a:moveTo>
                    <a:cubicBezTo>
                      <a:pt x="0" y="1"/>
                      <a:pt x="1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10" y="2"/>
                      <a:pt x="9" y="4"/>
                    </a:cubicBezTo>
                    <a:cubicBezTo>
                      <a:pt x="10" y="6"/>
                      <a:pt x="5" y="7"/>
                      <a:pt x="9" y="8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5" name="Freeform 798">
                <a:extLst>
                  <a:ext uri="{FF2B5EF4-FFF2-40B4-BE49-F238E27FC236}">
                    <a16:creationId xmlns:a16="http://schemas.microsoft.com/office/drawing/2014/main" id="{AAD05000-6DB3-CCEB-9FA6-B6FFC3A670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3222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6" name="Freeform 799">
                <a:extLst>
                  <a:ext uri="{FF2B5EF4-FFF2-40B4-BE49-F238E27FC236}">
                    <a16:creationId xmlns:a16="http://schemas.microsoft.com/office/drawing/2014/main" id="{9EA4231A-64C5-DC76-A0FB-A8DCD3177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" y="3227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7" name="Freeform 800">
                <a:extLst>
                  <a:ext uri="{FF2B5EF4-FFF2-40B4-BE49-F238E27FC236}">
                    <a16:creationId xmlns:a16="http://schemas.microsoft.com/office/drawing/2014/main" id="{BE24F66B-6C2E-237D-F7FC-CE13BC38D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209"/>
                <a:ext cx="11" cy="7"/>
              </a:xfrm>
              <a:custGeom>
                <a:avLst/>
                <a:gdLst>
                  <a:gd name="T0" fmla="*/ 0 w 12"/>
                  <a:gd name="T1" fmla="*/ 4 h 9"/>
                  <a:gd name="T2" fmla="*/ 5 w 12"/>
                  <a:gd name="T3" fmla="*/ 9 h 9"/>
                  <a:gd name="T4" fmla="*/ 12 w 12"/>
                  <a:gd name="T5" fmla="*/ 4 h 9"/>
                  <a:gd name="T6" fmla="*/ 10 w 12"/>
                  <a:gd name="T7" fmla="*/ 0 h 9"/>
                  <a:gd name="T8" fmla="*/ 0 w 12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0" y="4"/>
                    </a:moveTo>
                    <a:cubicBezTo>
                      <a:pt x="6" y="3"/>
                      <a:pt x="0" y="9"/>
                      <a:pt x="5" y="9"/>
                    </a:cubicBezTo>
                    <a:cubicBezTo>
                      <a:pt x="4" y="6"/>
                      <a:pt x="9" y="3"/>
                      <a:pt x="12" y="4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3" y="1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8" name="Freeform 801">
                <a:extLst>
                  <a:ext uri="{FF2B5EF4-FFF2-40B4-BE49-F238E27FC236}">
                    <a16:creationId xmlns:a16="http://schemas.microsoft.com/office/drawing/2014/main" id="{1C5AD8AD-9F67-4C74-A26C-A448215273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9" name="Freeform 802">
                <a:extLst>
                  <a:ext uri="{FF2B5EF4-FFF2-40B4-BE49-F238E27FC236}">
                    <a16:creationId xmlns:a16="http://schemas.microsoft.com/office/drawing/2014/main" id="{F0613DBF-D362-D08F-317D-02E9B2C57A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3190"/>
                <a:ext cx="15" cy="17"/>
              </a:xfrm>
              <a:custGeom>
                <a:avLst/>
                <a:gdLst>
                  <a:gd name="T0" fmla="*/ 1 w 17"/>
                  <a:gd name="T1" fmla="*/ 0 h 19"/>
                  <a:gd name="T2" fmla="*/ 8 w 17"/>
                  <a:gd name="T3" fmla="*/ 7 h 19"/>
                  <a:gd name="T4" fmla="*/ 3 w 17"/>
                  <a:gd name="T5" fmla="*/ 5 h 19"/>
                  <a:gd name="T6" fmla="*/ 6 w 17"/>
                  <a:gd name="T7" fmla="*/ 12 h 19"/>
                  <a:gd name="T8" fmla="*/ 0 w 17"/>
                  <a:gd name="T9" fmla="*/ 9 h 19"/>
                  <a:gd name="T10" fmla="*/ 6 w 17"/>
                  <a:gd name="T11" fmla="*/ 16 h 19"/>
                  <a:gd name="T12" fmla="*/ 2 w 17"/>
                  <a:gd name="T13" fmla="*/ 19 h 19"/>
                  <a:gd name="T14" fmla="*/ 9 w 17"/>
                  <a:gd name="T15" fmla="*/ 18 h 19"/>
                  <a:gd name="T16" fmla="*/ 8 w 17"/>
                  <a:gd name="T17" fmla="*/ 14 h 19"/>
                  <a:gd name="T18" fmla="*/ 12 w 17"/>
                  <a:gd name="T19" fmla="*/ 16 h 19"/>
                  <a:gd name="T20" fmla="*/ 16 w 17"/>
                  <a:gd name="T21" fmla="*/ 5 h 19"/>
                  <a:gd name="T22" fmla="*/ 1 w 17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9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6" y="7"/>
                      <a:pt x="4" y="7"/>
                      <a:pt x="3" y="5"/>
                    </a:cubicBezTo>
                    <a:cubicBezTo>
                      <a:pt x="2" y="9"/>
                      <a:pt x="7" y="9"/>
                      <a:pt x="6" y="12"/>
                    </a:cubicBezTo>
                    <a:cubicBezTo>
                      <a:pt x="0" y="14"/>
                      <a:pt x="5" y="7"/>
                      <a:pt x="0" y="9"/>
                    </a:cubicBezTo>
                    <a:cubicBezTo>
                      <a:pt x="0" y="11"/>
                      <a:pt x="1" y="14"/>
                      <a:pt x="6" y="16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6"/>
                      <a:pt x="3" y="15"/>
                      <a:pt x="8" y="14"/>
                    </a:cubicBezTo>
                    <a:cubicBezTo>
                      <a:pt x="11" y="13"/>
                      <a:pt x="11" y="15"/>
                      <a:pt x="12" y="16"/>
                    </a:cubicBezTo>
                    <a:cubicBezTo>
                      <a:pt x="10" y="14"/>
                      <a:pt x="17" y="10"/>
                      <a:pt x="16" y="5"/>
                    </a:cubicBezTo>
                    <a:cubicBezTo>
                      <a:pt x="15" y="1"/>
                      <a:pt x="5" y="3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0" name="Freeform 803">
                <a:extLst>
                  <a:ext uri="{FF2B5EF4-FFF2-40B4-BE49-F238E27FC236}">
                    <a16:creationId xmlns:a16="http://schemas.microsoft.com/office/drawing/2014/main" id="{40AE8635-AAA4-D956-F81C-99028CCD7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" y="3189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0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1" name="Freeform 804">
                <a:extLst>
                  <a:ext uri="{FF2B5EF4-FFF2-40B4-BE49-F238E27FC236}">
                    <a16:creationId xmlns:a16="http://schemas.microsoft.com/office/drawing/2014/main" id="{FF2D9807-9995-8BDB-54B0-A16ABACE5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173"/>
                <a:ext cx="16" cy="15"/>
              </a:xfrm>
              <a:custGeom>
                <a:avLst/>
                <a:gdLst>
                  <a:gd name="T0" fmla="*/ 1 w 18"/>
                  <a:gd name="T1" fmla="*/ 11 h 17"/>
                  <a:gd name="T2" fmla="*/ 6 w 18"/>
                  <a:gd name="T3" fmla="*/ 15 h 17"/>
                  <a:gd name="T4" fmla="*/ 3 w 18"/>
                  <a:gd name="T5" fmla="*/ 16 h 17"/>
                  <a:gd name="T6" fmla="*/ 8 w 18"/>
                  <a:gd name="T7" fmla="*/ 16 h 17"/>
                  <a:gd name="T8" fmla="*/ 5 w 18"/>
                  <a:gd name="T9" fmla="*/ 9 h 17"/>
                  <a:gd name="T10" fmla="*/ 14 w 18"/>
                  <a:gd name="T11" fmla="*/ 7 h 17"/>
                  <a:gd name="T12" fmla="*/ 12 w 18"/>
                  <a:gd name="T13" fmla="*/ 11 h 17"/>
                  <a:gd name="T14" fmla="*/ 11 w 18"/>
                  <a:gd name="T15" fmla="*/ 0 h 17"/>
                  <a:gd name="T16" fmla="*/ 9 w 18"/>
                  <a:gd name="T17" fmla="*/ 2 h 17"/>
                  <a:gd name="T18" fmla="*/ 7 w 18"/>
                  <a:gd name="T19" fmla="*/ 0 h 17"/>
                  <a:gd name="T20" fmla="*/ 1 w 18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" y="11"/>
                    </a:move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4" y="15"/>
                      <a:pt x="3" y="16"/>
                    </a:cubicBezTo>
                    <a:cubicBezTo>
                      <a:pt x="4" y="16"/>
                      <a:pt x="7" y="17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7"/>
                    </a:cubicBezTo>
                    <a:cubicBezTo>
                      <a:pt x="13" y="8"/>
                      <a:pt x="12" y="9"/>
                      <a:pt x="12" y="11"/>
                    </a:cubicBezTo>
                    <a:cubicBezTo>
                      <a:pt x="18" y="7"/>
                      <a:pt x="12" y="3"/>
                      <a:pt x="11" y="0"/>
                    </a:cubicBezTo>
                    <a:cubicBezTo>
                      <a:pt x="10" y="1"/>
                      <a:pt x="8" y="1"/>
                      <a:pt x="9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3"/>
                      <a:pt x="0" y="5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6" name="Group 1006">
              <a:extLst>
                <a:ext uri="{FF2B5EF4-FFF2-40B4-BE49-F238E27FC236}">
                  <a16:creationId xmlns:a16="http://schemas.microsoft.com/office/drawing/2014/main" id="{8AED7C46-8D65-5E80-CE79-13CDEE2FBD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8" y="2560"/>
              <a:ext cx="314" cy="688"/>
              <a:chOff x="3618" y="2560"/>
              <a:chExt cx="314" cy="688"/>
            </a:xfrm>
          </p:grpSpPr>
          <p:sp>
            <p:nvSpPr>
              <p:cNvPr id="662" name="Freeform 806">
                <a:extLst>
                  <a:ext uri="{FF2B5EF4-FFF2-40B4-BE49-F238E27FC236}">
                    <a16:creationId xmlns:a16="http://schemas.microsoft.com/office/drawing/2014/main" id="{989E829B-A8AF-9EE8-F7A9-EBEA8C5C74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187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3" name="Freeform 807">
                <a:extLst>
                  <a:ext uri="{FF2B5EF4-FFF2-40B4-BE49-F238E27FC236}">
                    <a16:creationId xmlns:a16="http://schemas.microsoft.com/office/drawing/2014/main" id="{79791F12-D427-790B-2346-ACBD05284F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" y="317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4" name="Freeform 808">
                <a:extLst>
                  <a:ext uri="{FF2B5EF4-FFF2-40B4-BE49-F238E27FC236}">
                    <a16:creationId xmlns:a16="http://schemas.microsoft.com/office/drawing/2014/main" id="{9CEE8C71-67D3-9FAB-391C-AB966FC46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172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5" name="Freeform 809">
                <a:extLst>
                  <a:ext uri="{FF2B5EF4-FFF2-40B4-BE49-F238E27FC236}">
                    <a16:creationId xmlns:a16="http://schemas.microsoft.com/office/drawing/2014/main" id="{69F0A4EA-C006-DC95-BEFE-49C894A73C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9" y="3075"/>
                <a:ext cx="18" cy="96"/>
              </a:xfrm>
              <a:custGeom>
                <a:avLst/>
                <a:gdLst>
                  <a:gd name="T0" fmla="*/ 19 w 21"/>
                  <a:gd name="T1" fmla="*/ 1 h 111"/>
                  <a:gd name="T2" fmla="*/ 16 w 21"/>
                  <a:gd name="T3" fmla="*/ 5 h 111"/>
                  <a:gd name="T4" fmla="*/ 11 w 21"/>
                  <a:gd name="T5" fmla="*/ 0 h 111"/>
                  <a:gd name="T6" fmla="*/ 4 w 21"/>
                  <a:gd name="T7" fmla="*/ 0 h 111"/>
                  <a:gd name="T8" fmla="*/ 7 w 21"/>
                  <a:gd name="T9" fmla="*/ 9 h 111"/>
                  <a:gd name="T10" fmla="*/ 4 w 21"/>
                  <a:gd name="T11" fmla="*/ 9 h 111"/>
                  <a:gd name="T12" fmla="*/ 5 w 21"/>
                  <a:gd name="T13" fmla="*/ 26 h 111"/>
                  <a:gd name="T14" fmla="*/ 7 w 21"/>
                  <a:gd name="T15" fmla="*/ 37 h 111"/>
                  <a:gd name="T16" fmla="*/ 3 w 21"/>
                  <a:gd name="T17" fmla="*/ 84 h 111"/>
                  <a:gd name="T18" fmla="*/ 10 w 21"/>
                  <a:gd name="T19" fmla="*/ 86 h 111"/>
                  <a:gd name="T20" fmla="*/ 5 w 21"/>
                  <a:gd name="T21" fmla="*/ 90 h 111"/>
                  <a:gd name="T22" fmla="*/ 6 w 21"/>
                  <a:gd name="T23" fmla="*/ 87 h 111"/>
                  <a:gd name="T24" fmla="*/ 4 w 21"/>
                  <a:gd name="T25" fmla="*/ 100 h 111"/>
                  <a:gd name="T26" fmla="*/ 11 w 21"/>
                  <a:gd name="T27" fmla="*/ 100 h 111"/>
                  <a:gd name="T28" fmla="*/ 3 w 21"/>
                  <a:gd name="T29" fmla="*/ 106 h 111"/>
                  <a:gd name="T30" fmla="*/ 8 w 21"/>
                  <a:gd name="T31" fmla="*/ 111 h 111"/>
                  <a:gd name="T32" fmla="*/ 14 w 21"/>
                  <a:gd name="T33" fmla="*/ 106 h 111"/>
                  <a:gd name="T34" fmla="*/ 17 w 21"/>
                  <a:gd name="T35" fmla="*/ 110 h 111"/>
                  <a:gd name="T36" fmla="*/ 8 w 21"/>
                  <a:gd name="T37" fmla="*/ 80 h 111"/>
                  <a:gd name="T38" fmla="*/ 12 w 21"/>
                  <a:gd name="T39" fmla="*/ 81 h 111"/>
                  <a:gd name="T40" fmla="*/ 16 w 21"/>
                  <a:gd name="T41" fmla="*/ 63 h 111"/>
                  <a:gd name="T42" fmla="*/ 10 w 21"/>
                  <a:gd name="T43" fmla="*/ 55 h 111"/>
                  <a:gd name="T44" fmla="*/ 13 w 21"/>
                  <a:gd name="T45" fmla="*/ 52 h 111"/>
                  <a:gd name="T46" fmla="*/ 10 w 21"/>
                  <a:gd name="T47" fmla="*/ 51 h 111"/>
                  <a:gd name="T48" fmla="*/ 14 w 21"/>
                  <a:gd name="T49" fmla="*/ 46 h 111"/>
                  <a:gd name="T50" fmla="*/ 6 w 21"/>
                  <a:gd name="T51" fmla="*/ 44 h 111"/>
                  <a:gd name="T52" fmla="*/ 18 w 21"/>
                  <a:gd name="T53" fmla="*/ 33 h 111"/>
                  <a:gd name="T54" fmla="*/ 14 w 21"/>
                  <a:gd name="T55" fmla="*/ 35 h 111"/>
                  <a:gd name="T56" fmla="*/ 10 w 21"/>
                  <a:gd name="T57" fmla="*/ 32 h 111"/>
                  <a:gd name="T58" fmla="*/ 17 w 21"/>
                  <a:gd name="T59" fmla="*/ 31 h 111"/>
                  <a:gd name="T60" fmla="*/ 13 w 21"/>
                  <a:gd name="T61" fmla="*/ 22 h 111"/>
                  <a:gd name="T62" fmla="*/ 9 w 21"/>
                  <a:gd name="T63" fmla="*/ 23 h 111"/>
                  <a:gd name="T64" fmla="*/ 12 w 21"/>
                  <a:gd name="T65" fmla="*/ 11 h 111"/>
                  <a:gd name="T66" fmla="*/ 18 w 21"/>
                  <a:gd name="T67" fmla="*/ 17 h 111"/>
                  <a:gd name="T68" fmla="*/ 21 w 21"/>
                  <a:gd name="T69" fmla="*/ 13 h 111"/>
                  <a:gd name="T70" fmla="*/ 13 w 21"/>
                  <a:gd name="T71" fmla="*/ 6 h 111"/>
                  <a:gd name="T72" fmla="*/ 19 w 21"/>
                  <a:gd name="T73" fmla="*/ 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111">
                    <a:moveTo>
                      <a:pt x="19" y="1"/>
                    </a:moveTo>
                    <a:cubicBezTo>
                      <a:pt x="16" y="1"/>
                      <a:pt x="15" y="2"/>
                      <a:pt x="16" y="5"/>
                    </a:cubicBezTo>
                    <a:cubicBezTo>
                      <a:pt x="12" y="4"/>
                      <a:pt x="13" y="1"/>
                      <a:pt x="11" y="0"/>
                    </a:cubicBezTo>
                    <a:cubicBezTo>
                      <a:pt x="9" y="3"/>
                      <a:pt x="7" y="0"/>
                      <a:pt x="4" y="0"/>
                    </a:cubicBezTo>
                    <a:cubicBezTo>
                      <a:pt x="4" y="4"/>
                      <a:pt x="8" y="5"/>
                      <a:pt x="7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4"/>
                      <a:pt x="8" y="21"/>
                      <a:pt x="5" y="26"/>
                    </a:cubicBezTo>
                    <a:cubicBezTo>
                      <a:pt x="4" y="30"/>
                      <a:pt x="5" y="33"/>
                      <a:pt x="7" y="37"/>
                    </a:cubicBezTo>
                    <a:cubicBezTo>
                      <a:pt x="4" y="52"/>
                      <a:pt x="7" y="68"/>
                      <a:pt x="3" y="84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7" y="87"/>
                      <a:pt x="10" y="90"/>
                      <a:pt x="5" y="90"/>
                    </a:cubicBezTo>
                    <a:cubicBezTo>
                      <a:pt x="6" y="89"/>
                      <a:pt x="6" y="88"/>
                      <a:pt x="6" y="87"/>
                    </a:cubicBezTo>
                    <a:cubicBezTo>
                      <a:pt x="0" y="90"/>
                      <a:pt x="6" y="96"/>
                      <a:pt x="4" y="100"/>
                    </a:cubicBezTo>
                    <a:cubicBezTo>
                      <a:pt x="5" y="100"/>
                      <a:pt x="10" y="99"/>
                      <a:pt x="11" y="100"/>
                    </a:cubicBezTo>
                    <a:cubicBezTo>
                      <a:pt x="4" y="100"/>
                      <a:pt x="12" y="105"/>
                      <a:pt x="3" y="106"/>
                    </a:cubicBezTo>
                    <a:cubicBezTo>
                      <a:pt x="1" y="110"/>
                      <a:pt x="10" y="107"/>
                      <a:pt x="8" y="111"/>
                    </a:cubicBezTo>
                    <a:cubicBezTo>
                      <a:pt x="13" y="111"/>
                      <a:pt x="10" y="107"/>
                      <a:pt x="14" y="106"/>
                    </a:cubicBezTo>
                    <a:cubicBezTo>
                      <a:pt x="17" y="107"/>
                      <a:pt x="12" y="110"/>
                      <a:pt x="17" y="110"/>
                    </a:cubicBezTo>
                    <a:cubicBezTo>
                      <a:pt x="19" y="103"/>
                      <a:pt x="10" y="90"/>
                      <a:pt x="8" y="8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9" y="75"/>
                      <a:pt x="10" y="67"/>
                      <a:pt x="16" y="63"/>
                    </a:cubicBezTo>
                    <a:cubicBezTo>
                      <a:pt x="12" y="63"/>
                      <a:pt x="19" y="55"/>
                      <a:pt x="10" y="55"/>
                    </a:cubicBezTo>
                    <a:cubicBezTo>
                      <a:pt x="12" y="54"/>
                      <a:pt x="12" y="53"/>
                      <a:pt x="13" y="52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0" y="48"/>
                      <a:pt x="14" y="49"/>
                      <a:pt x="14" y="46"/>
                    </a:cubicBezTo>
                    <a:cubicBezTo>
                      <a:pt x="10" y="47"/>
                      <a:pt x="9" y="45"/>
                      <a:pt x="6" y="44"/>
                    </a:cubicBezTo>
                    <a:cubicBezTo>
                      <a:pt x="11" y="41"/>
                      <a:pt x="14" y="37"/>
                      <a:pt x="18" y="33"/>
                    </a:cubicBezTo>
                    <a:cubicBezTo>
                      <a:pt x="17" y="34"/>
                      <a:pt x="15" y="34"/>
                      <a:pt x="14" y="35"/>
                    </a:cubicBezTo>
                    <a:cubicBezTo>
                      <a:pt x="15" y="33"/>
                      <a:pt x="12" y="33"/>
                      <a:pt x="10" y="32"/>
                    </a:cubicBezTo>
                    <a:cubicBezTo>
                      <a:pt x="10" y="30"/>
                      <a:pt x="15" y="31"/>
                      <a:pt x="17" y="31"/>
                    </a:cubicBezTo>
                    <a:cubicBezTo>
                      <a:pt x="19" y="27"/>
                      <a:pt x="10" y="25"/>
                      <a:pt x="13" y="2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9"/>
                      <a:pt x="13" y="16"/>
                      <a:pt x="12" y="11"/>
                    </a:cubicBezTo>
                    <a:cubicBezTo>
                      <a:pt x="17" y="9"/>
                      <a:pt x="16" y="15"/>
                      <a:pt x="18" y="17"/>
                    </a:cubicBezTo>
                    <a:cubicBezTo>
                      <a:pt x="19" y="16"/>
                      <a:pt x="20" y="14"/>
                      <a:pt x="21" y="13"/>
                    </a:cubicBezTo>
                    <a:cubicBezTo>
                      <a:pt x="19" y="11"/>
                      <a:pt x="15" y="8"/>
                      <a:pt x="13" y="6"/>
                    </a:cubicBezTo>
                    <a:cubicBezTo>
                      <a:pt x="19" y="8"/>
                      <a:pt x="18" y="2"/>
                      <a:pt x="19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6" name="Freeform 810">
                <a:extLst>
                  <a:ext uri="{FF2B5EF4-FFF2-40B4-BE49-F238E27FC236}">
                    <a16:creationId xmlns:a16="http://schemas.microsoft.com/office/drawing/2014/main" id="{34AA0020-A178-A5FA-B9A3-1BD583EE4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7" y="308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7" name="Freeform 811">
                <a:extLst>
                  <a:ext uri="{FF2B5EF4-FFF2-40B4-BE49-F238E27FC236}">
                    <a16:creationId xmlns:a16="http://schemas.microsoft.com/office/drawing/2014/main" id="{8D8CD880-B709-635E-2DEE-2B6E61E63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" y="3075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8" name="Freeform 812">
                <a:extLst>
                  <a:ext uri="{FF2B5EF4-FFF2-40B4-BE49-F238E27FC236}">
                    <a16:creationId xmlns:a16="http://schemas.microsoft.com/office/drawing/2014/main" id="{C233CDF3-B151-2A87-6ED4-977536B078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3097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9" name="Freeform 813">
                <a:extLst>
                  <a:ext uri="{FF2B5EF4-FFF2-40B4-BE49-F238E27FC236}">
                    <a16:creationId xmlns:a16="http://schemas.microsoft.com/office/drawing/2014/main" id="{CBF824F1-FDE5-4D88-6076-6C865213BF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101"/>
                <a:ext cx="4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0" name="Freeform 814">
                <a:extLst>
                  <a:ext uri="{FF2B5EF4-FFF2-40B4-BE49-F238E27FC236}">
                    <a16:creationId xmlns:a16="http://schemas.microsoft.com/office/drawing/2014/main" id="{FA414F0A-E153-58F4-BA59-4F5EFAF79B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123"/>
                <a:ext cx="2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1" name="Freeform 815">
                <a:extLst>
                  <a:ext uri="{FF2B5EF4-FFF2-40B4-BE49-F238E27FC236}">
                    <a16:creationId xmlns:a16="http://schemas.microsoft.com/office/drawing/2014/main" id="{DB2BF15B-9393-A6FE-DE56-6672A9D389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3078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1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2" name="Freeform 816">
                <a:extLst>
                  <a:ext uri="{FF2B5EF4-FFF2-40B4-BE49-F238E27FC236}">
                    <a16:creationId xmlns:a16="http://schemas.microsoft.com/office/drawing/2014/main" id="{1380F569-9C26-A21A-EE39-98EC73D3A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3020"/>
                <a:ext cx="21" cy="52"/>
              </a:xfrm>
              <a:custGeom>
                <a:avLst/>
                <a:gdLst>
                  <a:gd name="T0" fmla="*/ 4 w 24"/>
                  <a:gd name="T1" fmla="*/ 4 h 61"/>
                  <a:gd name="T2" fmla="*/ 1 w 24"/>
                  <a:gd name="T3" fmla="*/ 15 h 61"/>
                  <a:gd name="T4" fmla="*/ 12 w 24"/>
                  <a:gd name="T5" fmla="*/ 22 h 61"/>
                  <a:gd name="T6" fmla="*/ 2 w 24"/>
                  <a:gd name="T7" fmla="*/ 21 h 61"/>
                  <a:gd name="T8" fmla="*/ 9 w 24"/>
                  <a:gd name="T9" fmla="*/ 42 h 61"/>
                  <a:gd name="T10" fmla="*/ 5 w 24"/>
                  <a:gd name="T11" fmla="*/ 42 h 61"/>
                  <a:gd name="T12" fmla="*/ 16 w 24"/>
                  <a:gd name="T13" fmla="*/ 50 h 61"/>
                  <a:gd name="T14" fmla="*/ 4 w 24"/>
                  <a:gd name="T15" fmla="*/ 50 h 61"/>
                  <a:gd name="T16" fmla="*/ 4 w 24"/>
                  <a:gd name="T17" fmla="*/ 49 h 61"/>
                  <a:gd name="T18" fmla="*/ 7 w 24"/>
                  <a:gd name="T19" fmla="*/ 60 h 61"/>
                  <a:gd name="T20" fmla="*/ 13 w 24"/>
                  <a:gd name="T21" fmla="*/ 61 h 61"/>
                  <a:gd name="T22" fmla="*/ 19 w 24"/>
                  <a:gd name="T23" fmla="*/ 61 h 61"/>
                  <a:gd name="T24" fmla="*/ 15 w 24"/>
                  <a:gd name="T25" fmla="*/ 53 h 61"/>
                  <a:gd name="T26" fmla="*/ 19 w 24"/>
                  <a:gd name="T27" fmla="*/ 53 h 61"/>
                  <a:gd name="T28" fmla="*/ 16 w 24"/>
                  <a:gd name="T29" fmla="*/ 50 h 61"/>
                  <a:gd name="T30" fmla="*/ 20 w 24"/>
                  <a:gd name="T31" fmla="*/ 49 h 61"/>
                  <a:gd name="T32" fmla="*/ 16 w 24"/>
                  <a:gd name="T33" fmla="*/ 44 h 61"/>
                  <a:gd name="T34" fmla="*/ 17 w 24"/>
                  <a:gd name="T35" fmla="*/ 45 h 61"/>
                  <a:gd name="T36" fmla="*/ 12 w 24"/>
                  <a:gd name="T37" fmla="*/ 41 h 61"/>
                  <a:gd name="T38" fmla="*/ 18 w 24"/>
                  <a:gd name="T39" fmla="*/ 39 h 61"/>
                  <a:gd name="T40" fmla="*/ 14 w 24"/>
                  <a:gd name="T41" fmla="*/ 39 h 61"/>
                  <a:gd name="T42" fmla="*/ 19 w 24"/>
                  <a:gd name="T43" fmla="*/ 26 h 61"/>
                  <a:gd name="T44" fmla="*/ 16 w 24"/>
                  <a:gd name="T45" fmla="*/ 25 h 61"/>
                  <a:gd name="T46" fmla="*/ 19 w 24"/>
                  <a:gd name="T47" fmla="*/ 31 h 61"/>
                  <a:gd name="T48" fmla="*/ 9 w 24"/>
                  <a:gd name="T49" fmla="*/ 30 h 61"/>
                  <a:gd name="T50" fmla="*/ 17 w 24"/>
                  <a:gd name="T51" fmla="*/ 23 h 61"/>
                  <a:gd name="T52" fmla="*/ 16 w 24"/>
                  <a:gd name="T53" fmla="*/ 13 h 61"/>
                  <a:gd name="T54" fmla="*/ 17 w 24"/>
                  <a:gd name="T55" fmla="*/ 13 h 61"/>
                  <a:gd name="T56" fmla="*/ 14 w 24"/>
                  <a:gd name="T57" fmla="*/ 7 h 61"/>
                  <a:gd name="T58" fmla="*/ 12 w 24"/>
                  <a:gd name="T59" fmla="*/ 9 h 61"/>
                  <a:gd name="T60" fmla="*/ 9 w 24"/>
                  <a:gd name="T61" fmla="*/ 6 h 61"/>
                  <a:gd name="T62" fmla="*/ 11 w 24"/>
                  <a:gd name="T63" fmla="*/ 6 h 61"/>
                  <a:gd name="T64" fmla="*/ 5 w 24"/>
                  <a:gd name="T65" fmla="*/ 0 h 61"/>
                  <a:gd name="T66" fmla="*/ 9 w 24"/>
                  <a:gd name="T67" fmla="*/ 7 h 61"/>
                  <a:gd name="T68" fmla="*/ 4 w 24"/>
                  <a:gd name="T6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61">
                    <a:moveTo>
                      <a:pt x="4" y="4"/>
                    </a:moveTo>
                    <a:cubicBezTo>
                      <a:pt x="0" y="7"/>
                      <a:pt x="2" y="11"/>
                      <a:pt x="1" y="15"/>
                    </a:cubicBezTo>
                    <a:cubicBezTo>
                      <a:pt x="4" y="22"/>
                      <a:pt x="11" y="16"/>
                      <a:pt x="1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8"/>
                      <a:pt x="1" y="37"/>
                      <a:pt x="9" y="42"/>
                    </a:cubicBezTo>
                    <a:cubicBezTo>
                      <a:pt x="8" y="42"/>
                      <a:pt x="7" y="44"/>
                      <a:pt x="5" y="42"/>
                    </a:cubicBezTo>
                    <a:cubicBezTo>
                      <a:pt x="6" y="46"/>
                      <a:pt x="19" y="44"/>
                      <a:pt x="16" y="50"/>
                    </a:cubicBezTo>
                    <a:cubicBezTo>
                      <a:pt x="10" y="44"/>
                      <a:pt x="10" y="51"/>
                      <a:pt x="4" y="50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53"/>
                      <a:pt x="7" y="58"/>
                      <a:pt x="7" y="60"/>
                    </a:cubicBezTo>
                    <a:cubicBezTo>
                      <a:pt x="9" y="60"/>
                      <a:pt x="13" y="58"/>
                      <a:pt x="13" y="61"/>
                    </a:cubicBezTo>
                    <a:cubicBezTo>
                      <a:pt x="14" y="60"/>
                      <a:pt x="16" y="60"/>
                      <a:pt x="19" y="61"/>
                    </a:cubicBezTo>
                    <a:cubicBezTo>
                      <a:pt x="16" y="57"/>
                      <a:pt x="18" y="55"/>
                      <a:pt x="15" y="53"/>
                    </a:cubicBezTo>
                    <a:cubicBezTo>
                      <a:pt x="18" y="52"/>
                      <a:pt x="16" y="55"/>
                      <a:pt x="19" y="53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7" y="48"/>
                      <a:pt x="19" y="52"/>
                      <a:pt x="20" y="49"/>
                    </a:cubicBezTo>
                    <a:cubicBezTo>
                      <a:pt x="18" y="49"/>
                      <a:pt x="16" y="46"/>
                      <a:pt x="16" y="44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6" y="43"/>
                      <a:pt x="18" y="40"/>
                      <a:pt x="12" y="41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5" y="34"/>
                      <a:pt x="24" y="33"/>
                      <a:pt x="19" y="26"/>
                    </a:cubicBezTo>
                    <a:cubicBezTo>
                      <a:pt x="18" y="28"/>
                      <a:pt x="16" y="26"/>
                      <a:pt x="16" y="25"/>
                    </a:cubicBezTo>
                    <a:cubicBezTo>
                      <a:pt x="13" y="28"/>
                      <a:pt x="18" y="29"/>
                      <a:pt x="19" y="31"/>
                    </a:cubicBezTo>
                    <a:cubicBezTo>
                      <a:pt x="15" y="32"/>
                      <a:pt x="11" y="27"/>
                      <a:pt x="9" y="30"/>
                    </a:cubicBezTo>
                    <a:cubicBezTo>
                      <a:pt x="13" y="27"/>
                      <a:pt x="9" y="24"/>
                      <a:pt x="17" y="23"/>
                    </a:cubicBezTo>
                    <a:cubicBezTo>
                      <a:pt x="18" y="19"/>
                      <a:pt x="14" y="17"/>
                      <a:pt x="16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1" y="12"/>
                      <a:pt x="19" y="10"/>
                      <a:pt x="14" y="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10" y="8"/>
                      <a:pt x="9" y="6"/>
                    </a:cubicBezTo>
                    <a:cubicBezTo>
                      <a:pt x="10" y="6"/>
                      <a:pt x="10" y="6"/>
                      <a:pt x="11" y="6"/>
                    </a:cubicBezTo>
                    <a:cubicBezTo>
                      <a:pt x="7" y="5"/>
                      <a:pt x="7" y="1"/>
                      <a:pt x="5" y="0"/>
                    </a:cubicBezTo>
                    <a:cubicBezTo>
                      <a:pt x="5" y="2"/>
                      <a:pt x="8" y="4"/>
                      <a:pt x="9" y="7"/>
                    </a:cubicBezTo>
                    <a:cubicBezTo>
                      <a:pt x="7" y="6"/>
                      <a:pt x="3" y="6"/>
                      <a:pt x="4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3" name="Freeform 817">
                <a:extLst>
                  <a:ext uri="{FF2B5EF4-FFF2-40B4-BE49-F238E27FC236}">
                    <a16:creationId xmlns:a16="http://schemas.microsoft.com/office/drawing/2014/main" id="{EB8C2BAD-A9F4-2CD8-CE61-1CC43CB1C1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3" y="3059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4" name="Freeform 818">
                <a:extLst>
                  <a:ext uri="{FF2B5EF4-FFF2-40B4-BE49-F238E27FC236}">
                    <a16:creationId xmlns:a16="http://schemas.microsoft.com/office/drawing/2014/main" id="{9944DBA3-8CDD-D3C6-CB87-1714B411E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978"/>
                <a:ext cx="25" cy="40"/>
              </a:xfrm>
              <a:custGeom>
                <a:avLst/>
                <a:gdLst>
                  <a:gd name="T0" fmla="*/ 14 w 28"/>
                  <a:gd name="T1" fmla="*/ 35 h 47"/>
                  <a:gd name="T2" fmla="*/ 20 w 28"/>
                  <a:gd name="T3" fmla="*/ 33 h 47"/>
                  <a:gd name="T4" fmla="*/ 9 w 28"/>
                  <a:gd name="T5" fmla="*/ 33 h 47"/>
                  <a:gd name="T6" fmla="*/ 7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8 h 47"/>
                  <a:gd name="T16" fmla="*/ 11 w 28"/>
                  <a:gd name="T17" fmla="*/ 20 h 47"/>
                  <a:gd name="T18" fmla="*/ 17 w 28"/>
                  <a:gd name="T19" fmla="*/ 17 h 47"/>
                  <a:gd name="T20" fmla="*/ 1 w 28"/>
                  <a:gd name="T21" fmla="*/ 4 h 47"/>
                  <a:gd name="T22" fmla="*/ 2 w 28"/>
                  <a:gd name="T23" fmla="*/ 8 h 47"/>
                  <a:gd name="T24" fmla="*/ 9 w 28"/>
                  <a:gd name="T25" fmla="*/ 8 h 47"/>
                  <a:gd name="T26" fmla="*/ 7 w 28"/>
                  <a:gd name="T27" fmla="*/ 12 h 47"/>
                  <a:gd name="T28" fmla="*/ 4 w 28"/>
                  <a:gd name="T29" fmla="*/ 9 h 47"/>
                  <a:gd name="T30" fmla="*/ 4 w 28"/>
                  <a:gd name="T31" fmla="*/ 41 h 47"/>
                  <a:gd name="T32" fmla="*/ 4 w 28"/>
                  <a:gd name="T33" fmla="*/ 37 h 47"/>
                  <a:gd name="T34" fmla="*/ 9 w 28"/>
                  <a:gd name="T35" fmla="*/ 41 h 47"/>
                  <a:gd name="T36" fmla="*/ 15 w 28"/>
                  <a:gd name="T37" fmla="*/ 39 h 47"/>
                  <a:gd name="T38" fmla="*/ 13 w 28"/>
                  <a:gd name="T39" fmla="*/ 41 h 47"/>
                  <a:gd name="T40" fmla="*/ 20 w 28"/>
                  <a:gd name="T41" fmla="*/ 41 h 47"/>
                  <a:gd name="T42" fmla="*/ 23 w 28"/>
                  <a:gd name="T43" fmla="*/ 47 h 47"/>
                  <a:gd name="T44" fmla="*/ 23 w 28"/>
                  <a:gd name="T45" fmla="*/ 36 h 47"/>
                  <a:gd name="T46" fmla="*/ 14 w 28"/>
                  <a:gd name="T47" fmla="*/ 3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5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6"/>
                      <a:pt x="9" y="33"/>
                    </a:cubicBezTo>
                    <a:cubicBezTo>
                      <a:pt x="12" y="32"/>
                      <a:pt x="7" y="29"/>
                      <a:pt x="7" y="28"/>
                    </a:cubicBezTo>
                    <a:cubicBezTo>
                      <a:pt x="10" y="29"/>
                      <a:pt x="15" y="29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4" y="27"/>
                      <a:pt x="16" y="20"/>
                      <a:pt x="12" y="23"/>
                    </a:cubicBezTo>
                    <a:cubicBezTo>
                      <a:pt x="9" y="23"/>
                      <a:pt x="6" y="19"/>
                      <a:pt x="9" y="18"/>
                    </a:cubicBezTo>
                    <a:cubicBezTo>
                      <a:pt x="11" y="18"/>
                      <a:pt x="11" y="19"/>
                      <a:pt x="11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3"/>
                      <a:pt x="11" y="0"/>
                      <a:pt x="1" y="4"/>
                    </a:cubicBezTo>
                    <a:cubicBezTo>
                      <a:pt x="0" y="5"/>
                      <a:pt x="2" y="6"/>
                      <a:pt x="2" y="8"/>
                    </a:cubicBezTo>
                    <a:cubicBezTo>
                      <a:pt x="4" y="4"/>
                      <a:pt x="8" y="8"/>
                      <a:pt x="9" y="8"/>
                    </a:cubicBezTo>
                    <a:cubicBezTo>
                      <a:pt x="8" y="10"/>
                      <a:pt x="11" y="13"/>
                      <a:pt x="7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1"/>
                      <a:pt x="4" y="41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7" y="37"/>
                      <a:pt x="7" y="39"/>
                      <a:pt x="9" y="41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40"/>
                      <a:pt x="16" y="41"/>
                      <a:pt x="13" y="41"/>
                    </a:cubicBezTo>
                    <a:cubicBezTo>
                      <a:pt x="16" y="43"/>
                      <a:pt x="18" y="42"/>
                      <a:pt x="20" y="41"/>
                    </a:cubicBezTo>
                    <a:cubicBezTo>
                      <a:pt x="21" y="44"/>
                      <a:pt x="19" y="45"/>
                      <a:pt x="23" y="47"/>
                    </a:cubicBezTo>
                    <a:cubicBezTo>
                      <a:pt x="28" y="42"/>
                      <a:pt x="18" y="43"/>
                      <a:pt x="23" y="36"/>
                    </a:cubicBezTo>
                    <a:lnTo>
                      <a:pt x="14" y="3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5" name="Freeform 819">
                <a:extLst>
                  <a:ext uri="{FF2B5EF4-FFF2-40B4-BE49-F238E27FC236}">
                    <a16:creationId xmlns:a16="http://schemas.microsoft.com/office/drawing/2014/main" id="{2B0BB47C-DC87-2794-D6B1-BF4E6C618D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7" y="3016"/>
                <a:ext cx="4" cy="2"/>
              </a:xfrm>
              <a:custGeom>
                <a:avLst/>
                <a:gdLst>
                  <a:gd name="T0" fmla="*/ 4 w 4"/>
                  <a:gd name="T1" fmla="*/ 2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6" name="Freeform 820">
                <a:extLst>
                  <a:ext uri="{FF2B5EF4-FFF2-40B4-BE49-F238E27FC236}">
                    <a16:creationId xmlns:a16="http://schemas.microsoft.com/office/drawing/2014/main" id="{B5B44F54-D1C7-9FC6-F69E-AF1B510EA3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3015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4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7" name="Freeform 821">
                <a:extLst>
                  <a:ext uri="{FF2B5EF4-FFF2-40B4-BE49-F238E27FC236}">
                    <a16:creationId xmlns:a16="http://schemas.microsoft.com/office/drawing/2014/main" id="{AB786C04-163F-7B86-D849-5F13C86496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298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0 w 3"/>
                  <a:gd name="T5" fmla="*/ 2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8" name="Freeform 822">
                <a:extLst>
                  <a:ext uri="{FF2B5EF4-FFF2-40B4-BE49-F238E27FC236}">
                    <a16:creationId xmlns:a16="http://schemas.microsoft.com/office/drawing/2014/main" id="{2E6ED53D-68F8-5C23-56F4-3DF3839D4C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969"/>
                <a:ext cx="12" cy="12"/>
              </a:xfrm>
              <a:custGeom>
                <a:avLst/>
                <a:gdLst>
                  <a:gd name="T0" fmla="*/ 0 w 14"/>
                  <a:gd name="T1" fmla="*/ 0 h 14"/>
                  <a:gd name="T2" fmla="*/ 1 w 14"/>
                  <a:gd name="T3" fmla="*/ 12 h 14"/>
                  <a:gd name="T4" fmla="*/ 13 w 14"/>
                  <a:gd name="T5" fmla="*/ 12 h 14"/>
                  <a:gd name="T6" fmla="*/ 5 w 14"/>
                  <a:gd name="T7" fmla="*/ 7 h 14"/>
                  <a:gd name="T8" fmla="*/ 5 w 14"/>
                  <a:gd name="T9" fmla="*/ 0 h 14"/>
                  <a:gd name="T10" fmla="*/ 0 w 14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cubicBezTo>
                      <a:pt x="1" y="5"/>
                      <a:pt x="4" y="7"/>
                      <a:pt x="1" y="12"/>
                    </a:cubicBezTo>
                    <a:cubicBezTo>
                      <a:pt x="5" y="14"/>
                      <a:pt x="9" y="11"/>
                      <a:pt x="13" y="12"/>
                    </a:cubicBezTo>
                    <a:cubicBezTo>
                      <a:pt x="14" y="9"/>
                      <a:pt x="6" y="9"/>
                      <a:pt x="5" y="7"/>
                    </a:cubicBezTo>
                    <a:cubicBezTo>
                      <a:pt x="9" y="6"/>
                      <a:pt x="4" y="3"/>
                      <a:pt x="5" y="0"/>
                    </a:cubicBezTo>
                    <a:cubicBezTo>
                      <a:pt x="3" y="0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9" name="Freeform 823">
                <a:extLst>
                  <a:ext uri="{FF2B5EF4-FFF2-40B4-BE49-F238E27FC236}">
                    <a16:creationId xmlns:a16="http://schemas.microsoft.com/office/drawing/2014/main" id="{D1A97BF7-CE89-C11D-C083-E16BA5A6B7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" y="2872"/>
                <a:ext cx="19" cy="101"/>
              </a:xfrm>
              <a:custGeom>
                <a:avLst/>
                <a:gdLst>
                  <a:gd name="T0" fmla="*/ 12 w 22"/>
                  <a:gd name="T1" fmla="*/ 96 h 117"/>
                  <a:gd name="T2" fmla="*/ 11 w 22"/>
                  <a:gd name="T3" fmla="*/ 90 h 117"/>
                  <a:gd name="T4" fmla="*/ 14 w 22"/>
                  <a:gd name="T5" fmla="*/ 93 h 117"/>
                  <a:gd name="T6" fmla="*/ 17 w 22"/>
                  <a:gd name="T7" fmla="*/ 88 h 117"/>
                  <a:gd name="T8" fmla="*/ 14 w 22"/>
                  <a:gd name="T9" fmla="*/ 88 h 117"/>
                  <a:gd name="T10" fmla="*/ 13 w 22"/>
                  <a:gd name="T11" fmla="*/ 78 h 117"/>
                  <a:gd name="T12" fmla="*/ 8 w 22"/>
                  <a:gd name="T13" fmla="*/ 76 h 117"/>
                  <a:gd name="T14" fmla="*/ 16 w 22"/>
                  <a:gd name="T15" fmla="*/ 69 h 117"/>
                  <a:gd name="T16" fmla="*/ 5 w 22"/>
                  <a:gd name="T17" fmla="*/ 71 h 117"/>
                  <a:gd name="T18" fmla="*/ 9 w 22"/>
                  <a:gd name="T19" fmla="*/ 59 h 117"/>
                  <a:gd name="T20" fmla="*/ 9 w 22"/>
                  <a:gd name="T21" fmla="*/ 61 h 117"/>
                  <a:gd name="T22" fmla="*/ 9 w 22"/>
                  <a:gd name="T23" fmla="*/ 55 h 117"/>
                  <a:gd name="T24" fmla="*/ 15 w 22"/>
                  <a:gd name="T25" fmla="*/ 55 h 117"/>
                  <a:gd name="T26" fmla="*/ 14 w 22"/>
                  <a:gd name="T27" fmla="*/ 46 h 117"/>
                  <a:gd name="T28" fmla="*/ 17 w 22"/>
                  <a:gd name="T29" fmla="*/ 46 h 117"/>
                  <a:gd name="T30" fmla="*/ 13 w 22"/>
                  <a:gd name="T31" fmla="*/ 28 h 117"/>
                  <a:gd name="T32" fmla="*/ 16 w 22"/>
                  <a:gd name="T33" fmla="*/ 25 h 117"/>
                  <a:gd name="T34" fmla="*/ 7 w 22"/>
                  <a:gd name="T35" fmla="*/ 27 h 117"/>
                  <a:gd name="T36" fmla="*/ 7 w 22"/>
                  <a:gd name="T37" fmla="*/ 20 h 117"/>
                  <a:gd name="T38" fmla="*/ 14 w 22"/>
                  <a:gd name="T39" fmla="*/ 22 h 117"/>
                  <a:gd name="T40" fmla="*/ 11 w 22"/>
                  <a:gd name="T41" fmla="*/ 17 h 117"/>
                  <a:gd name="T42" fmla="*/ 17 w 22"/>
                  <a:gd name="T43" fmla="*/ 14 h 117"/>
                  <a:gd name="T44" fmla="*/ 8 w 22"/>
                  <a:gd name="T45" fmla="*/ 7 h 117"/>
                  <a:gd name="T46" fmla="*/ 10 w 22"/>
                  <a:gd name="T47" fmla="*/ 2 h 117"/>
                  <a:gd name="T48" fmla="*/ 1 w 22"/>
                  <a:gd name="T49" fmla="*/ 5 h 117"/>
                  <a:gd name="T50" fmla="*/ 2 w 22"/>
                  <a:gd name="T51" fmla="*/ 31 h 117"/>
                  <a:gd name="T52" fmla="*/ 7 w 22"/>
                  <a:gd name="T53" fmla="*/ 38 h 117"/>
                  <a:gd name="T54" fmla="*/ 1 w 22"/>
                  <a:gd name="T55" fmla="*/ 39 h 117"/>
                  <a:gd name="T56" fmla="*/ 7 w 22"/>
                  <a:gd name="T57" fmla="*/ 39 h 117"/>
                  <a:gd name="T58" fmla="*/ 2 w 22"/>
                  <a:gd name="T59" fmla="*/ 43 h 117"/>
                  <a:gd name="T60" fmla="*/ 7 w 22"/>
                  <a:gd name="T61" fmla="*/ 45 h 117"/>
                  <a:gd name="T62" fmla="*/ 0 w 22"/>
                  <a:gd name="T63" fmla="*/ 48 h 117"/>
                  <a:gd name="T64" fmla="*/ 3 w 22"/>
                  <a:gd name="T65" fmla="*/ 89 h 117"/>
                  <a:gd name="T66" fmla="*/ 7 w 22"/>
                  <a:gd name="T67" fmla="*/ 88 h 117"/>
                  <a:gd name="T68" fmla="*/ 7 w 22"/>
                  <a:gd name="T69" fmla="*/ 103 h 117"/>
                  <a:gd name="T70" fmla="*/ 11 w 22"/>
                  <a:gd name="T71" fmla="*/ 105 h 117"/>
                  <a:gd name="T72" fmla="*/ 2 w 22"/>
                  <a:gd name="T73" fmla="*/ 105 h 117"/>
                  <a:gd name="T74" fmla="*/ 3 w 22"/>
                  <a:gd name="T75" fmla="*/ 110 h 117"/>
                  <a:gd name="T76" fmla="*/ 5 w 22"/>
                  <a:gd name="T77" fmla="*/ 107 h 117"/>
                  <a:gd name="T78" fmla="*/ 3 w 22"/>
                  <a:gd name="T79" fmla="*/ 112 h 117"/>
                  <a:gd name="T80" fmla="*/ 14 w 22"/>
                  <a:gd name="T81" fmla="*/ 108 h 117"/>
                  <a:gd name="T82" fmla="*/ 19 w 22"/>
                  <a:gd name="T83" fmla="*/ 96 h 117"/>
                  <a:gd name="T84" fmla="*/ 12 w 22"/>
                  <a:gd name="T85" fmla="*/ 9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7">
                    <a:moveTo>
                      <a:pt x="12" y="96"/>
                    </a:moveTo>
                    <a:cubicBezTo>
                      <a:pt x="12" y="94"/>
                      <a:pt x="10" y="92"/>
                      <a:pt x="11" y="90"/>
                    </a:cubicBezTo>
                    <a:cubicBezTo>
                      <a:pt x="14" y="90"/>
                      <a:pt x="15" y="91"/>
                      <a:pt x="14" y="93"/>
                    </a:cubicBezTo>
                    <a:cubicBezTo>
                      <a:pt x="19" y="92"/>
                      <a:pt x="13" y="90"/>
                      <a:pt x="17" y="88"/>
                    </a:cubicBezTo>
                    <a:cubicBezTo>
                      <a:pt x="16" y="88"/>
                      <a:pt x="15" y="89"/>
                      <a:pt x="14" y="88"/>
                    </a:cubicBezTo>
                    <a:cubicBezTo>
                      <a:pt x="15" y="83"/>
                      <a:pt x="10" y="85"/>
                      <a:pt x="13" y="78"/>
                    </a:cubicBezTo>
                    <a:cubicBezTo>
                      <a:pt x="11" y="77"/>
                      <a:pt x="11" y="76"/>
                      <a:pt x="8" y="76"/>
                    </a:cubicBezTo>
                    <a:cubicBezTo>
                      <a:pt x="12" y="72"/>
                      <a:pt x="12" y="74"/>
                      <a:pt x="16" y="69"/>
                    </a:cubicBezTo>
                    <a:cubicBezTo>
                      <a:pt x="14" y="69"/>
                      <a:pt x="9" y="71"/>
                      <a:pt x="5" y="71"/>
                    </a:cubicBezTo>
                    <a:cubicBezTo>
                      <a:pt x="11" y="63"/>
                      <a:pt x="4" y="63"/>
                      <a:pt x="9" y="59"/>
                    </a:cubicBezTo>
                    <a:cubicBezTo>
                      <a:pt x="9" y="59"/>
                      <a:pt x="10" y="60"/>
                      <a:pt x="9" y="61"/>
                    </a:cubicBezTo>
                    <a:cubicBezTo>
                      <a:pt x="15" y="60"/>
                      <a:pt x="8" y="57"/>
                      <a:pt x="9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3"/>
                      <a:pt x="10" y="48"/>
                      <a:pt x="14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7" y="27"/>
                    </a:cubicBezTo>
                    <a:cubicBezTo>
                      <a:pt x="16" y="26"/>
                      <a:pt x="3" y="24"/>
                      <a:pt x="7" y="20"/>
                    </a:cubicBezTo>
                    <a:cubicBezTo>
                      <a:pt x="11" y="18"/>
                      <a:pt x="9" y="24"/>
                      <a:pt x="14" y="22"/>
                    </a:cubicBezTo>
                    <a:cubicBezTo>
                      <a:pt x="9" y="21"/>
                      <a:pt x="12" y="19"/>
                      <a:pt x="11" y="17"/>
                    </a:cubicBezTo>
                    <a:cubicBezTo>
                      <a:pt x="16" y="18"/>
                      <a:pt x="12" y="13"/>
                      <a:pt x="17" y="14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5"/>
                      <a:pt x="10" y="3"/>
                      <a:pt x="10" y="2"/>
                    </a:cubicBezTo>
                    <a:cubicBezTo>
                      <a:pt x="10" y="6"/>
                      <a:pt x="3" y="0"/>
                      <a:pt x="1" y="5"/>
                    </a:cubicBezTo>
                    <a:cubicBezTo>
                      <a:pt x="3" y="12"/>
                      <a:pt x="4" y="23"/>
                      <a:pt x="2" y="31"/>
                    </a:cubicBezTo>
                    <a:cubicBezTo>
                      <a:pt x="8" y="32"/>
                      <a:pt x="2" y="36"/>
                      <a:pt x="7" y="38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2" y="44"/>
                      <a:pt x="5" y="37"/>
                      <a:pt x="7" y="39"/>
                    </a:cubicBezTo>
                    <a:cubicBezTo>
                      <a:pt x="8" y="41"/>
                      <a:pt x="4" y="43"/>
                      <a:pt x="2" y="43"/>
                    </a:cubicBezTo>
                    <a:cubicBezTo>
                      <a:pt x="1" y="46"/>
                      <a:pt x="3" y="43"/>
                      <a:pt x="7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59"/>
                      <a:pt x="7" y="75"/>
                      <a:pt x="3" y="89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5" y="94"/>
                      <a:pt x="17" y="98"/>
                      <a:pt x="7" y="103"/>
                    </a:cubicBezTo>
                    <a:cubicBezTo>
                      <a:pt x="11" y="105"/>
                      <a:pt x="11" y="105"/>
                      <a:pt x="11" y="105"/>
                    </a:cubicBezTo>
                    <a:cubicBezTo>
                      <a:pt x="9" y="104"/>
                      <a:pt x="5" y="106"/>
                      <a:pt x="2" y="105"/>
                    </a:cubicBezTo>
                    <a:cubicBezTo>
                      <a:pt x="3" y="106"/>
                      <a:pt x="1" y="108"/>
                      <a:pt x="3" y="110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9" y="109"/>
                      <a:pt x="6" y="111"/>
                      <a:pt x="3" y="112"/>
                    </a:cubicBezTo>
                    <a:cubicBezTo>
                      <a:pt x="8" y="117"/>
                      <a:pt x="11" y="109"/>
                      <a:pt x="14" y="108"/>
                    </a:cubicBezTo>
                    <a:cubicBezTo>
                      <a:pt x="6" y="102"/>
                      <a:pt x="22" y="102"/>
                      <a:pt x="19" y="96"/>
                    </a:cubicBezTo>
                    <a:cubicBezTo>
                      <a:pt x="16" y="92"/>
                      <a:pt x="15" y="96"/>
                      <a:pt x="12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0" name="Freeform 824">
                <a:extLst>
                  <a:ext uri="{FF2B5EF4-FFF2-40B4-BE49-F238E27FC236}">
                    <a16:creationId xmlns:a16="http://schemas.microsoft.com/office/drawing/2014/main" id="{888F742E-7597-7A66-9241-7E0AB38C07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" y="2962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1" name="Freeform 825">
                <a:extLst>
                  <a:ext uri="{FF2B5EF4-FFF2-40B4-BE49-F238E27FC236}">
                    <a16:creationId xmlns:a16="http://schemas.microsoft.com/office/drawing/2014/main" id="{AD285FCB-A99E-0037-F733-5AE4529424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" y="2872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2" name="Rectangle 826">
                <a:extLst>
                  <a:ext uri="{FF2B5EF4-FFF2-40B4-BE49-F238E27FC236}">
                    <a16:creationId xmlns:a16="http://schemas.microsoft.com/office/drawing/2014/main" id="{64BE304B-45D4-A8F5-5F56-9B0D86E5D2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0" y="296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3" name="Freeform 827">
                <a:extLst>
                  <a:ext uri="{FF2B5EF4-FFF2-40B4-BE49-F238E27FC236}">
                    <a16:creationId xmlns:a16="http://schemas.microsoft.com/office/drawing/2014/main" id="{4C3E127B-3190-01F4-07F7-70C5A3BB1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7" y="297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4" name="Freeform 828">
                <a:extLst>
                  <a:ext uri="{FF2B5EF4-FFF2-40B4-BE49-F238E27FC236}">
                    <a16:creationId xmlns:a16="http://schemas.microsoft.com/office/drawing/2014/main" id="{C602EB06-95F1-1A69-2530-7F6F426FA9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285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5" name="Freeform 829">
                <a:extLst>
                  <a:ext uri="{FF2B5EF4-FFF2-40B4-BE49-F238E27FC236}">
                    <a16:creationId xmlns:a16="http://schemas.microsoft.com/office/drawing/2014/main" id="{82BEF401-8464-C053-A0AC-09E72B0769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3" y="281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6" name="Freeform 830">
                <a:extLst>
                  <a:ext uri="{FF2B5EF4-FFF2-40B4-BE49-F238E27FC236}">
                    <a16:creationId xmlns:a16="http://schemas.microsoft.com/office/drawing/2014/main" id="{963CF29F-45E1-D87F-8CA3-34D2D60FAF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" y="2700"/>
                <a:ext cx="27" cy="171"/>
              </a:xfrm>
              <a:custGeom>
                <a:avLst/>
                <a:gdLst>
                  <a:gd name="T0" fmla="*/ 18 w 31"/>
                  <a:gd name="T1" fmla="*/ 7 h 198"/>
                  <a:gd name="T2" fmla="*/ 11 w 31"/>
                  <a:gd name="T3" fmla="*/ 3 h 198"/>
                  <a:gd name="T4" fmla="*/ 8 w 31"/>
                  <a:gd name="T5" fmla="*/ 10 h 198"/>
                  <a:gd name="T6" fmla="*/ 11 w 31"/>
                  <a:gd name="T7" fmla="*/ 20 h 198"/>
                  <a:gd name="T8" fmla="*/ 11 w 31"/>
                  <a:gd name="T9" fmla="*/ 43 h 198"/>
                  <a:gd name="T10" fmla="*/ 9 w 31"/>
                  <a:gd name="T11" fmla="*/ 57 h 198"/>
                  <a:gd name="T12" fmla="*/ 14 w 31"/>
                  <a:gd name="T13" fmla="*/ 76 h 198"/>
                  <a:gd name="T14" fmla="*/ 12 w 31"/>
                  <a:gd name="T15" fmla="*/ 81 h 198"/>
                  <a:gd name="T16" fmla="*/ 10 w 31"/>
                  <a:gd name="T17" fmla="*/ 91 h 198"/>
                  <a:gd name="T18" fmla="*/ 20 w 31"/>
                  <a:gd name="T19" fmla="*/ 96 h 198"/>
                  <a:gd name="T20" fmla="*/ 20 w 31"/>
                  <a:gd name="T21" fmla="*/ 106 h 198"/>
                  <a:gd name="T22" fmla="*/ 15 w 31"/>
                  <a:gd name="T23" fmla="*/ 114 h 198"/>
                  <a:gd name="T24" fmla="*/ 15 w 31"/>
                  <a:gd name="T25" fmla="*/ 127 h 198"/>
                  <a:gd name="T26" fmla="*/ 13 w 31"/>
                  <a:gd name="T27" fmla="*/ 140 h 198"/>
                  <a:gd name="T28" fmla="*/ 15 w 31"/>
                  <a:gd name="T29" fmla="*/ 152 h 198"/>
                  <a:gd name="T30" fmla="*/ 19 w 31"/>
                  <a:gd name="T31" fmla="*/ 160 h 198"/>
                  <a:gd name="T32" fmla="*/ 14 w 31"/>
                  <a:gd name="T33" fmla="*/ 162 h 198"/>
                  <a:gd name="T34" fmla="*/ 15 w 31"/>
                  <a:gd name="T35" fmla="*/ 170 h 198"/>
                  <a:gd name="T36" fmla="*/ 13 w 31"/>
                  <a:gd name="T37" fmla="*/ 197 h 198"/>
                  <a:gd name="T38" fmla="*/ 15 w 31"/>
                  <a:gd name="T39" fmla="*/ 183 h 198"/>
                  <a:gd name="T40" fmla="*/ 12 w 31"/>
                  <a:gd name="T41" fmla="*/ 181 h 198"/>
                  <a:gd name="T42" fmla="*/ 24 w 31"/>
                  <a:gd name="T43" fmla="*/ 178 h 198"/>
                  <a:gd name="T44" fmla="*/ 25 w 31"/>
                  <a:gd name="T45" fmla="*/ 174 h 198"/>
                  <a:gd name="T46" fmla="*/ 24 w 31"/>
                  <a:gd name="T47" fmla="*/ 165 h 198"/>
                  <a:gd name="T48" fmla="*/ 26 w 31"/>
                  <a:gd name="T49" fmla="*/ 157 h 198"/>
                  <a:gd name="T50" fmla="*/ 27 w 31"/>
                  <a:gd name="T51" fmla="*/ 144 h 198"/>
                  <a:gd name="T52" fmla="*/ 24 w 31"/>
                  <a:gd name="T53" fmla="*/ 133 h 198"/>
                  <a:gd name="T54" fmla="*/ 25 w 31"/>
                  <a:gd name="T55" fmla="*/ 133 h 198"/>
                  <a:gd name="T56" fmla="*/ 25 w 31"/>
                  <a:gd name="T57" fmla="*/ 130 h 198"/>
                  <a:gd name="T58" fmla="*/ 24 w 31"/>
                  <a:gd name="T59" fmla="*/ 121 h 198"/>
                  <a:gd name="T60" fmla="*/ 22 w 31"/>
                  <a:gd name="T61" fmla="*/ 113 h 198"/>
                  <a:gd name="T62" fmla="*/ 27 w 31"/>
                  <a:gd name="T63" fmla="*/ 110 h 198"/>
                  <a:gd name="T64" fmla="*/ 27 w 31"/>
                  <a:gd name="T65" fmla="*/ 99 h 198"/>
                  <a:gd name="T66" fmla="*/ 22 w 31"/>
                  <a:gd name="T67" fmla="*/ 94 h 198"/>
                  <a:gd name="T68" fmla="*/ 21 w 31"/>
                  <a:gd name="T69" fmla="*/ 81 h 198"/>
                  <a:gd name="T70" fmla="*/ 19 w 31"/>
                  <a:gd name="T71" fmla="*/ 62 h 198"/>
                  <a:gd name="T72" fmla="*/ 20 w 31"/>
                  <a:gd name="T73" fmla="*/ 57 h 198"/>
                  <a:gd name="T74" fmla="*/ 19 w 31"/>
                  <a:gd name="T75" fmla="*/ 37 h 198"/>
                  <a:gd name="T76" fmla="*/ 13 w 31"/>
                  <a:gd name="T77" fmla="*/ 45 h 198"/>
                  <a:gd name="T78" fmla="*/ 23 w 31"/>
                  <a:gd name="T79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198">
                    <a:moveTo>
                      <a:pt x="24" y="17"/>
                    </a:moveTo>
                    <a:cubicBezTo>
                      <a:pt x="23" y="14"/>
                      <a:pt x="22" y="9"/>
                      <a:pt x="18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5"/>
                      <a:pt x="16" y="0"/>
                      <a:pt x="11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7" y="8"/>
                      <a:pt x="9" y="7"/>
                      <a:pt x="8" y="10"/>
                    </a:cubicBezTo>
                    <a:cubicBezTo>
                      <a:pt x="9" y="14"/>
                      <a:pt x="17" y="16"/>
                      <a:pt x="15" y="20"/>
                    </a:cubicBezTo>
                    <a:cubicBezTo>
                      <a:pt x="15" y="21"/>
                      <a:pt x="13" y="21"/>
                      <a:pt x="11" y="20"/>
                    </a:cubicBezTo>
                    <a:cubicBezTo>
                      <a:pt x="11" y="24"/>
                      <a:pt x="17" y="25"/>
                      <a:pt x="18" y="28"/>
                    </a:cubicBezTo>
                    <a:cubicBezTo>
                      <a:pt x="0" y="28"/>
                      <a:pt x="22" y="38"/>
                      <a:pt x="11" y="43"/>
                    </a:cubicBezTo>
                    <a:cubicBezTo>
                      <a:pt x="12" y="46"/>
                      <a:pt x="11" y="50"/>
                      <a:pt x="14" y="54"/>
                    </a:cubicBezTo>
                    <a:cubicBezTo>
                      <a:pt x="10" y="52"/>
                      <a:pt x="13" y="58"/>
                      <a:pt x="9" y="57"/>
                    </a:cubicBezTo>
                    <a:cubicBezTo>
                      <a:pt x="19" y="59"/>
                      <a:pt x="4" y="69"/>
                      <a:pt x="16" y="70"/>
                    </a:cubicBezTo>
                    <a:cubicBezTo>
                      <a:pt x="13" y="75"/>
                      <a:pt x="17" y="70"/>
                      <a:pt x="14" y="76"/>
                    </a:cubicBezTo>
                    <a:cubicBezTo>
                      <a:pt x="13" y="76"/>
                      <a:pt x="13" y="75"/>
                      <a:pt x="12" y="75"/>
                    </a:cubicBezTo>
                    <a:cubicBezTo>
                      <a:pt x="10" y="77"/>
                      <a:pt x="18" y="79"/>
                      <a:pt x="12" y="81"/>
                    </a:cubicBezTo>
                    <a:cubicBezTo>
                      <a:pt x="11" y="86"/>
                      <a:pt x="15" y="82"/>
                      <a:pt x="19" y="85"/>
                    </a:cubicBezTo>
                    <a:cubicBezTo>
                      <a:pt x="17" y="90"/>
                      <a:pt x="15" y="89"/>
                      <a:pt x="10" y="91"/>
                    </a:cubicBezTo>
                    <a:cubicBezTo>
                      <a:pt x="16" y="92"/>
                      <a:pt x="13" y="95"/>
                      <a:pt x="16" y="98"/>
                    </a:cubicBezTo>
                    <a:cubicBezTo>
                      <a:pt x="16" y="97"/>
                      <a:pt x="18" y="94"/>
                      <a:pt x="20" y="96"/>
                    </a:cubicBezTo>
                    <a:cubicBezTo>
                      <a:pt x="19" y="102"/>
                      <a:pt x="24" y="101"/>
                      <a:pt x="25" y="107"/>
                    </a:cubicBezTo>
                    <a:cubicBezTo>
                      <a:pt x="18" y="110"/>
                      <a:pt x="25" y="101"/>
                      <a:pt x="20" y="106"/>
                    </a:cubicBezTo>
                    <a:cubicBezTo>
                      <a:pt x="17" y="102"/>
                      <a:pt x="17" y="99"/>
                      <a:pt x="12" y="97"/>
                    </a:cubicBezTo>
                    <a:cubicBezTo>
                      <a:pt x="12" y="102"/>
                      <a:pt x="13" y="108"/>
                      <a:pt x="15" y="114"/>
                    </a:cubicBezTo>
                    <a:cubicBezTo>
                      <a:pt x="14" y="117"/>
                      <a:pt x="12" y="112"/>
                      <a:pt x="11" y="114"/>
                    </a:cubicBezTo>
                    <a:cubicBezTo>
                      <a:pt x="8" y="120"/>
                      <a:pt x="18" y="123"/>
                      <a:pt x="15" y="127"/>
                    </a:cubicBezTo>
                    <a:cubicBezTo>
                      <a:pt x="12" y="126"/>
                      <a:pt x="12" y="126"/>
                      <a:pt x="12" y="126"/>
                    </a:cubicBezTo>
                    <a:cubicBezTo>
                      <a:pt x="16" y="129"/>
                      <a:pt x="10" y="135"/>
                      <a:pt x="13" y="140"/>
                    </a:cubicBezTo>
                    <a:cubicBezTo>
                      <a:pt x="14" y="140"/>
                      <a:pt x="16" y="139"/>
                      <a:pt x="17" y="140"/>
                    </a:cubicBezTo>
                    <a:cubicBezTo>
                      <a:pt x="8" y="140"/>
                      <a:pt x="21" y="147"/>
                      <a:pt x="15" y="152"/>
                    </a:cubicBezTo>
                    <a:cubicBezTo>
                      <a:pt x="20" y="151"/>
                      <a:pt x="23" y="156"/>
                      <a:pt x="24" y="159"/>
                    </a:cubicBezTo>
                    <a:cubicBezTo>
                      <a:pt x="22" y="160"/>
                      <a:pt x="20" y="160"/>
                      <a:pt x="19" y="160"/>
                    </a:cubicBezTo>
                    <a:cubicBezTo>
                      <a:pt x="22" y="155"/>
                      <a:pt x="13" y="155"/>
                      <a:pt x="10" y="151"/>
                    </a:cubicBezTo>
                    <a:cubicBezTo>
                      <a:pt x="13" y="154"/>
                      <a:pt x="10" y="159"/>
                      <a:pt x="14" y="162"/>
                    </a:cubicBezTo>
                    <a:cubicBezTo>
                      <a:pt x="9" y="161"/>
                      <a:pt x="9" y="161"/>
                      <a:pt x="9" y="161"/>
                    </a:cubicBezTo>
                    <a:cubicBezTo>
                      <a:pt x="9" y="166"/>
                      <a:pt x="19" y="165"/>
                      <a:pt x="15" y="170"/>
                    </a:cubicBezTo>
                    <a:cubicBezTo>
                      <a:pt x="12" y="169"/>
                      <a:pt x="12" y="169"/>
                      <a:pt x="12" y="169"/>
                    </a:cubicBezTo>
                    <a:cubicBezTo>
                      <a:pt x="12" y="179"/>
                      <a:pt x="6" y="190"/>
                      <a:pt x="13" y="197"/>
                    </a:cubicBezTo>
                    <a:cubicBezTo>
                      <a:pt x="16" y="198"/>
                      <a:pt x="22" y="194"/>
                      <a:pt x="24" y="194"/>
                    </a:cubicBezTo>
                    <a:cubicBezTo>
                      <a:pt x="22" y="190"/>
                      <a:pt x="17" y="187"/>
                      <a:pt x="15" y="183"/>
                    </a:cubicBezTo>
                    <a:cubicBezTo>
                      <a:pt x="20" y="184"/>
                      <a:pt x="20" y="184"/>
                      <a:pt x="20" y="184"/>
                    </a:cubicBezTo>
                    <a:cubicBezTo>
                      <a:pt x="17" y="183"/>
                      <a:pt x="15" y="179"/>
                      <a:pt x="12" y="181"/>
                    </a:cubicBezTo>
                    <a:cubicBezTo>
                      <a:pt x="9" y="178"/>
                      <a:pt x="16" y="179"/>
                      <a:pt x="14" y="176"/>
                    </a:cubicBezTo>
                    <a:cubicBezTo>
                      <a:pt x="19" y="176"/>
                      <a:pt x="19" y="178"/>
                      <a:pt x="24" y="178"/>
                    </a:cubicBezTo>
                    <a:cubicBezTo>
                      <a:pt x="21" y="175"/>
                      <a:pt x="21" y="175"/>
                      <a:pt x="21" y="175"/>
                    </a:cubicBezTo>
                    <a:cubicBezTo>
                      <a:pt x="23" y="176"/>
                      <a:pt x="23" y="173"/>
                      <a:pt x="25" y="174"/>
                    </a:cubicBezTo>
                    <a:cubicBezTo>
                      <a:pt x="19" y="169"/>
                      <a:pt x="28" y="167"/>
                      <a:pt x="25" y="162"/>
                    </a:cubicBezTo>
                    <a:cubicBezTo>
                      <a:pt x="24" y="165"/>
                      <a:pt x="24" y="165"/>
                      <a:pt x="24" y="165"/>
                    </a:cubicBezTo>
                    <a:cubicBezTo>
                      <a:pt x="21" y="165"/>
                      <a:pt x="21" y="163"/>
                      <a:pt x="21" y="162"/>
                    </a:cubicBezTo>
                    <a:cubicBezTo>
                      <a:pt x="25" y="160"/>
                      <a:pt x="24" y="159"/>
                      <a:pt x="26" y="157"/>
                    </a:cubicBezTo>
                    <a:cubicBezTo>
                      <a:pt x="24" y="154"/>
                      <a:pt x="19" y="153"/>
                      <a:pt x="19" y="150"/>
                    </a:cubicBezTo>
                    <a:cubicBezTo>
                      <a:pt x="24" y="151"/>
                      <a:pt x="22" y="145"/>
                      <a:pt x="27" y="144"/>
                    </a:cubicBezTo>
                    <a:cubicBezTo>
                      <a:pt x="21" y="143"/>
                      <a:pt x="25" y="138"/>
                      <a:pt x="22" y="137"/>
                    </a:cubicBezTo>
                    <a:cubicBezTo>
                      <a:pt x="20" y="136"/>
                      <a:pt x="21" y="133"/>
                      <a:pt x="24" y="133"/>
                    </a:cubicBezTo>
                    <a:cubicBezTo>
                      <a:pt x="25" y="135"/>
                      <a:pt x="25" y="135"/>
                      <a:pt x="25" y="135"/>
                    </a:cubicBezTo>
                    <a:cubicBezTo>
                      <a:pt x="25" y="133"/>
                      <a:pt x="25" y="133"/>
                      <a:pt x="25" y="133"/>
                    </a:cubicBezTo>
                    <a:cubicBezTo>
                      <a:pt x="26" y="133"/>
                      <a:pt x="26" y="133"/>
                      <a:pt x="26" y="133"/>
                    </a:cubicBezTo>
                    <a:cubicBezTo>
                      <a:pt x="27" y="132"/>
                      <a:pt x="23" y="132"/>
                      <a:pt x="25" y="130"/>
                    </a:cubicBezTo>
                    <a:cubicBezTo>
                      <a:pt x="27" y="130"/>
                      <a:pt x="27" y="131"/>
                      <a:pt x="27" y="132"/>
                    </a:cubicBezTo>
                    <a:cubicBezTo>
                      <a:pt x="28" y="128"/>
                      <a:pt x="19" y="124"/>
                      <a:pt x="24" y="121"/>
                    </a:cubicBezTo>
                    <a:cubicBezTo>
                      <a:pt x="22" y="121"/>
                      <a:pt x="22" y="116"/>
                      <a:pt x="16" y="117"/>
                    </a:cubicBezTo>
                    <a:cubicBezTo>
                      <a:pt x="18" y="115"/>
                      <a:pt x="22" y="116"/>
                      <a:pt x="22" y="113"/>
                    </a:cubicBezTo>
                    <a:cubicBezTo>
                      <a:pt x="17" y="111"/>
                      <a:pt x="24" y="109"/>
                      <a:pt x="21" y="106"/>
                    </a:cubicBezTo>
                    <a:cubicBezTo>
                      <a:pt x="26" y="110"/>
                      <a:pt x="22" y="106"/>
                      <a:pt x="27" y="110"/>
                    </a:cubicBezTo>
                    <a:cubicBezTo>
                      <a:pt x="29" y="107"/>
                      <a:pt x="22" y="104"/>
                      <a:pt x="23" y="100"/>
                    </a:cubicBezTo>
                    <a:cubicBezTo>
                      <a:pt x="27" y="99"/>
                      <a:pt x="27" y="99"/>
                      <a:pt x="27" y="99"/>
                    </a:cubicBezTo>
                    <a:cubicBezTo>
                      <a:pt x="26" y="97"/>
                      <a:pt x="22" y="95"/>
                      <a:pt x="26" y="94"/>
                    </a:cubicBezTo>
                    <a:cubicBezTo>
                      <a:pt x="22" y="94"/>
                      <a:pt x="22" y="94"/>
                      <a:pt x="22" y="94"/>
                    </a:cubicBezTo>
                    <a:cubicBezTo>
                      <a:pt x="24" y="92"/>
                      <a:pt x="23" y="88"/>
                      <a:pt x="27" y="85"/>
                    </a:cubicBezTo>
                    <a:cubicBezTo>
                      <a:pt x="21" y="81"/>
                      <a:pt x="21" y="81"/>
                      <a:pt x="21" y="81"/>
                    </a:cubicBezTo>
                    <a:cubicBezTo>
                      <a:pt x="28" y="77"/>
                      <a:pt x="22" y="70"/>
                      <a:pt x="16" y="66"/>
                    </a:cubicBezTo>
                    <a:cubicBezTo>
                      <a:pt x="16" y="65"/>
                      <a:pt x="17" y="62"/>
                      <a:pt x="19" y="62"/>
                    </a:cubicBezTo>
                    <a:cubicBezTo>
                      <a:pt x="21" y="64"/>
                      <a:pt x="21" y="64"/>
                      <a:pt x="21" y="64"/>
                    </a:cubicBezTo>
                    <a:cubicBezTo>
                      <a:pt x="22" y="62"/>
                      <a:pt x="26" y="59"/>
                      <a:pt x="20" y="57"/>
                    </a:cubicBezTo>
                    <a:cubicBezTo>
                      <a:pt x="18" y="55"/>
                      <a:pt x="24" y="56"/>
                      <a:pt x="25" y="54"/>
                    </a:cubicBezTo>
                    <a:cubicBezTo>
                      <a:pt x="17" y="48"/>
                      <a:pt x="31" y="39"/>
                      <a:pt x="19" y="37"/>
                    </a:cubicBezTo>
                    <a:cubicBezTo>
                      <a:pt x="19" y="39"/>
                      <a:pt x="17" y="43"/>
                      <a:pt x="17" y="47"/>
                    </a:cubicBezTo>
                    <a:cubicBezTo>
                      <a:pt x="16" y="46"/>
                      <a:pt x="13" y="46"/>
                      <a:pt x="13" y="45"/>
                    </a:cubicBezTo>
                    <a:cubicBezTo>
                      <a:pt x="13" y="41"/>
                      <a:pt x="17" y="39"/>
                      <a:pt x="15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9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7" name="Freeform 831">
                <a:extLst>
                  <a:ext uri="{FF2B5EF4-FFF2-40B4-BE49-F238E27FC236}">
                    <a16:creationId xmlns:a16="http://schemas.microsoft.com/office/drawing/2014/main" id="{5CE60E50-82E7-2E69-727F-9317EDA80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" y="2757"/>
                <a:ext cx="4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8" name="Freeform 832">
                <a:extLst>
                  <a:ext uri="{FF2B5EF4-FFF2-40B4-BE49-F238E27FC236}">
                    <a16:creationId xmlns:a16="http://schemas.microsoft.com/office/drawing/2014/main" id="{4897B255-AC3E-D3EF-E418-BF1D48F74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9" y="2755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9" name="Freeform 833">
                <a:extLst>
                  <a:ext uri="{FF2B5EF4-FFF2-40B4-BE49-F238E27FC236}">
                    <a16:creationId xmlns:a16="http://schemas.microsoft.com/office/drawing/2014/main" id="{5973FC01-4C80-7183-41D1-102E9E741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" y="2702"/>
                <a:ext cx="2" cy="2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0" name="Freeform 834">
                <a:extLst>
                  <a:ext uri="{FF2B5EF4-FFF2-40B4-BE49-F238E27FC236}">
                    <a16:creationId xmlns:a16="http://schemas.microsoft.com/office/drawing/2014/main" id="{3A7BEDBB-8614-72E1-7F8F-6FB18D123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270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1" name="Freeform 835">
                <a:extLst>
                  <a:ext uri="{FF2B5EF4-FFF2-40B4-BE49-F238E27FC236}">
                    <a16:creationId xmlns:a16="http://schemas.microsoft.com/office/drawing/2014/main" id="{87BD8F3D-EC61-60B0-8B01-2AD7A30DD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" y="2612"/>
                <a:ext cx="23" cy="89"/>
              </a:xfrm>
              <a:custGeom>
                <a:avLst/>
                <a:gdLst>
                  <a:gd name="T0" fmla="*/ 14 w 26"/>
                  <a:gd name="T1" fmla="*/ 18 h 103"/>
                  <a:gd name="T2" fmla="*/ 10 w 26"/>
                  <a:gd name="T3" fmla="*/ 13 h 103"/>
                  <a:gd name="T4" fmla="*/ 13 w 26"/>
                  <a:gd name="T5" fmla="*/ 9 h 103"/>
                  <a:gd name="T6" fmla="*/ 5 w 26"/>
                  <a:gd name="T7" fmla="*/ 2 h 103"/>
                  <a:gd name="T8" fmla="*/ 10 w 26"/>
                  <a:gd name="T9" fmla="*/ 51 h 103"/>
                  <a:gd name="T10" fmla="*/ 7 w 26"/>
                  <a:gd name="T11" fmla="*/ 48 h 103"/>
                  <a:gd name="T12" fmla="*/ 13 w 26"/>
                  <a:gd name="T13" fmla="*/ 66 h 103"/>
                  <a:gd name="T14" fmla="*/ 6 w 26"/>
                  <a:gd name="T15" fmla="*/ 65 h 103"/>
                  <a:gd name="T16" fmla="*/ 9 w 26"/>
                  <a:gd name="T17" fmla="*/ 77 h 103"/>
                  <a:gd name="T18" fmla="*/ 12 w 26"/>
                  <a:gd name="T19" fmla="*/ 76 h 103"/>
                  <a:gd name="T20" fmla="*/ 10 w 26"/>
                  <a:gd name="T21" fmla="*/ 79 h 103"/>
                  <a:gd name="T22" fmla="*/ 11 w 26"/>
                  <a:gd name="T23" fmla="*/ 78 h 103"/>
                  <a:gd name="T24" fmla="*/ 12 w 26"/>
                  <a:gd name="T25" fmla="*/ 86 h 103"/>
                  <a:gd name="T26" fmla="*/ 11 w 26"/>
                  <a:gd name="T27" fmla="*/ 83 h 103"/>
                  <a:gd name="T28" fmla="*/ 13 w 26"/>
                  <a:gd name="T29" fmla="*/ 89 h 103"/>
                  <a:gd name="T30" fmla="*/ 9 w 26"/>
                  <a:gd name="T31" fmla="*/ 89 h 103"/>
                  <a:gd name="T32" fmla="*/ 15 w 26"/>
                  <a:gd name="T33" fmla="*/ 103 h 103"/>
                  <a:gd name="T34" fmla="*/ 19 w 26"/>
                  <a:gd name="T35" fmla="*/ 103 h 103"/>
                  <a:gd name="T36" fmla="*/ 15 w 26"/>
                  <a:gd name="T37" fmla="*/ 92 h 103"/>
                  <a:gd name="T38" fmla="*/ 15 w 26"/>
                  <a:gd name="T39" fmla="*/ 93 h 103"/>
                  <a:gd name="T40" fmla="*/ 13 w 26"/>
                  <a:gd name="T41" fmla="*/ 86 h 103"/>
                  <a:gd name="T42" fmla="*/ 19 w 26"/>
                  <a:gd name="T43" fmla="*/ 90 h 103"/>
                  <a:gd name="T44" fmla="*/ 23 w 26"/>
                  <a:gd name="T45" fmla="*/ 78 h 103"/>
                  <a:gd name="T46" fmla="*/ 23 w 26"/>
                  <a:gd name="T47" fmla="*/ 79 h 103"/>
                  <a:gd name="T48" fmla="*/ 22 w 26"/>
                  <a:gd name="T49" fmla="*/ 75 h 103"/>
                  <a:gd name="T50" fmla="*/ 19 w 26"/>
                  <a:gd name="T51" fmla="*/ 77 h 103"/>
                  <a:gd name="T52" fmla="*/ 12 w 26"/>
                  <a:gd name="T53" fmla="*/ 75 h 103"/>
                  <a:gd name="T54" fmla="*/ 12 w 26"/>
                  <a:gd name="T55" fmla="*/ 71 h 103"/>
                  <a:gd name="T56" fmla="*/ 18 w 26"/>
                  <a:gd name="T57" fmla="*/ 74 h 103"/>
                  <a:gd name="T58" fmla="*/ 15 w 26"/>
                  <a:gd name="T59" fmla="*/ 71 h 103"/>
                  <a:gd name="T60" fmla="*/ 21 w 26"/>
                  <a:gd name="T61" fmla="*/ 67 h 103"/>
                  <a:gd name="T62" fmla="*/ 15 w 26"/>
                  <a:gd name="T63" fmla="*/ 66 h 103"/>
                  <a:gd name="T64" fmla="*/ 15 w 26"/>
                  <a:gd name="T65" fmla="*/ 47 h 103"/>
                  <a:gd name="T66" fmla="*/ 18 w 26"/>
                  <a:gd name="T67" fmla="*/ 50 h 103"/>
                  <a:gd name="T68" fmla="*/ 14 w 26"/>
                  <a:gd name="T69" fmla="*/ 46 h 103"/>
                  <a:gd name="T70" fmla="*/ 16 w 26"/>
                  <a:gd name="T71" fmla="*/ 33 h 103"/>
                  <a:gd name="T72" fmla="*/ 13 w 26"/>
                  <a:gd name="T73" fmla="*/ 34 h 103"/>
                  <a:gd name="T74" fmla="*/ 14 w 26"/>
                  <a:gd name="T75" fmla="*/ 22 h 103"/>
                  <a:gd name="T76" fmla="*/ 14 w 26"/>
                  <a:gd name="T77" fmla="*/ 22 h 103"/>
                  <a:gd name="T78" fmla="*/ 8 w 26"/>
                  <a:gd name="T79" fmla="*/ 15 h 103"/>
                  <a:gd name="T80" fmla="*/ 14 w 26"/>
                  <a:gd name="T81" fmla="*/ 1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3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2"/>
                      <a:pt x="9" y="7"/>
                      <a:pt x="13" y="9"/>
                    </a:cubicBezTo>
                    <a:cubicBezTo>
                      <a:pt x="8" y="6"/>
                      <a:pt x="13" y="0"/>
                      <a:pt x="5" y="2"/>
                    </a:cubicBezTo>
                    <a:cubicBezTo>
                      <a:pt x="8" y="16"/>
                      <a:pt x="3" y="35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7"/>
                      <a:pt x="0" y="60"/>
                      <a:pt x="13" y="66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5" y="69"/>
                      <a:pt x="16" y="73"/>
                      <a:pt x="9" y="77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4" y="81"/>
                      <a:pt x="14" y="83"/>
                      <a:pt x="12" y="86"/>
                    </a:cubicBezTo>
                    <a:cubicBezTo>
                      <a:pt x="10" y="86"/>
                      <a:pt x="11" y="84"/>
                      <a:pt x="11" y="83"/>
                    </a:cubicBezTo>
                    <a:cubicBezTo>
                      <a:pt x="8" y="85"/>
                      <a:pt x="13" y="87"/>
                      <a:pt x="13" y="89"/>
                    </a:cubicBezTo>
                    <a:cubicBezTo>
                      <a:pt x="11" y="91"/>
                      <a:pt x="10" y="89"/>
                      <a:pt x="9" y="89"/>
                    </a:cubicBezTo>
                    <a:cubicBezTo>
                      <a:pt x="12" y="95"/>
                      <a:pt x="5" y="98"/>
                      <a:pt x="15" y="103"/>
                    </a:cubicBezTo>
                    <a:cubicBezTo>
                      <a:pt x="16" y="103"/>
                      <a:pt x="18" y="101"/>
                      <a:pt x="19" y="103"/>
                    </a:cubicBezTo>
                    <a:cubicBezTo>
                      <a:pt x="22" y="99"/>
                      <a:pt x="18" y="96"/>
                      <a:pt x="15" y="92"/>
                    </a:cubicBezTo>
                    <a:cubicBezTo>
                      <a:pt x="15" y="93"/>
                      <a:pt x="15" y="93"/>
                      <a:pt x="15" y="93"/>
                    </a:cubicBezTo>
                    <a:cubicBezTo>
                      <a:pt x="6" y="90"/>
                      <a:pt x="17" y="91"/>
                      <a:pt x="13" y="86"/>
                    </a:cubicBezTo>
                    <a:cubicBezTo>
                      <a:pt x="17" y="87"/>
                      <a:pt x="17" y="89"/>
                      <a:pt x="19" y="90"/>
                    </a:cubicBezTo>
                    <a:cubicBezTo>
                      <a:pt x="26" y="84"/>
                      <a:pt x="14" y="82"/>
                      <a:pt x="23" y="78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4" y="78"/>
                      <a:pt x="22" y="76"/>
                      <a:pt x="22" y="75"/>
                    </a:cubicBezTo>
                    <a:cubicBezTo>
                      <a:pt x="20" y="75"/>
                      <a:pt x="20" y="77"/>
                      <a:pt x="19" y="77"/>
                    </a:cubicBezTo>
                    <a:cubicBezTo>
                      <a:pt x="18" y="76"/>
                      <a:pt x="14" y="75"/>
                      <a:pt x="12" y="75"/>
                    </a:cubicBezTo>
                    <a:cubicBezTo>
                      <a:pt x="16" y="73"/>
                      <a:pt x="10" y="73"/>
                      <a:pt x="12" y="71"/>
                    </a:cubicBezTo>
                    <a:cubicBezTo>
                      <a:pt x="16" y="70"/>
                      <a:pt x="16" y="73"/>
                      <a:pt x="18" y="74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5" y="68"/>
                      <a:pt x="19" y="68"/>
                      <a:pt x="21" y="67"/>
                    </a:cubicBezTo>
                    <a:cubicBezTo>
                      <a:pt x="18" y="65"/>
                      <a:pt x="19" y="68"/>
                      <a:pt x="15" y="66"/>
                    </a:cubicBezTo>
                    <a:cubicBezTo>
                      <a:pt x="20" y="64"/>
                      <a:pt x="19" y="52"/>
                      <a:pt x="15" y="47"/>
                    </a:cubicBezTo>
                    <a:cubicBezTo>
                      <a:pt x="15" y="48"/>
                      <a:pt x="19" y="47"/>
                      <a:pt x="18" y="50"/>
                    </a:cubicBezTo>
                    <a:cubicBezTo>
                      <a:pt x="19" y="49"/>
                      <a:pt x="17" y="46"/>
                      <a:pt x="14" y="46"/>
                    </a:cubicBezTo>
                    <a:cubicBezTo>
                      <a:pt x="12" y="42"/>
                      <a:pt x="14" y="37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2"/>
                      <a:pt x="17" y="27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0"/>
                      <a:pt x="6" y="19"/>
                      <a:pt x="8" y="15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2" name="Freeform 836">
                <a:extLst>
                  <a:ext uri="{FF2B5EF4-FFF2-40B4-BE49-F238E27FC236}">
                    <a16:creationId xmlns:a16="http://schemas.microsoft.com/office/drawing/2014/main" id="{C1CE57CD-23D7-CD73-21DF-C10C43131F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610"/>
                <a:ext cx="6" cy="3"/>
              </a:xfrm>
              <a:custGeom>
                <a:avLst/>
                <a:gdLst>
                  <a:gd name="T0" fmla="*/ 3 w 8"/>
                  <a:gd name="T1" fmla="*/ 3 h 4"/>
                  <a:gd name="T2" fmla="*/ 8 w 8"/>
                  <a:gd name="T3" fmla="*/ 4 h 4"/>
                  <a:gd name="T4" fmla="*/ 0 w 8"/>
                  <a:gd name="T5" fmla="*/ 1 h 4"/>
                  <a:gd name="T6" fmla="*/ 2 w 8"/>
                  <a:gd name="T7" fmla="*/ 4 h 4"/>
                  <a:gd name="T8" fmla="*/ 3 w 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3" y="0"/>
                      <a:pt x="0" y="1"/>
                    </a:cubicBezTo>
                    <a:cubicBezTo>
                      <a:pt x="1" y="2"/>
                      <a:pt x="0" y="3"/>
                      <a:pt x="2" y="4"/>
                    </a:cubicBezTo>
                    <a:cubicBezTo>
                      <a:pt x="2" y="3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3" name="Freeform 837">
                <a:extLst>
                  <a:ext uri="{FF2B5EF4-FFF2-40B4-BE49-F238E27FC236}">
                    <a16:creationId xmlns:a16="http://schemas.microsoft.com/office/drawing/2014/main" id="{23BFDA52-F1FF-FF37-BFE8-4D24E768A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2560"/>
                <a:ext cx="16" cy="50"/>
              </a:xfrm>
              <a:custGeom>
                <a:avLst/>
                <a:gdLst>
                  <a:gd name="T0" fmla="*/ 9 w 19"/>
                  <a:gd name="T1" fmla="*/ 23 h 58"/>
                  <a:gd name="T2" fmla="*/ 5 w 19"/>
                  <a:gd name="T3" fmla="*/ 22 h 58"/>
                  <a:gd name="T4" fmla="*/ 5 w 19"/>
                  <a:gd name="T5" fmla="*/ 44 h 58"/>
                  <a:gd name="T6" fmla="*/ 12 w 19"/>
                  <a:gd name="T7" fmla="*/ 49 h 58"/>
                  <a:gd name="T8" fmla="*/ 8 w 19"/>
                  <a:gd name="T9" fmla="*/ 51 h 58"/>
                  <a:gd name="T10" fmla="*/ 13 w 19"/>
                  <a:gd name="T11" fmla="*/ 56 h 58"/>
                  <a:gd name="T12" fmla="*/ 11 w 19"/>
                  <a:gd name="T13" fmla="*/ 53 h 58"/>
                  <a:gd name="T14" fmla="*/ 13 w 19"/>
                  <a:gd name="T15" fmla="*/ 53 h 58"/>
                  <a:gd name="T16" fmla="*/ 12 w 19"/>
                  <a:gd name="T17" fmla="*/ 50 h 58"/>
                  <a:gd name="T18" fmla="*/ 15 w 19"/>
                  <a:gd name="T19" fmla="*/ 51 h 58"/>
                  <a:gd name="T20" fmla="*/ 8 w 19"/>
                  <a:gd name="T21" fmla="*/ 42 h 58"/>
                  <a:gd name="T22" fmla="*/ 14 w 19"/>
                  <a:gd name="T23" fmla="*/ 42 h 58"/>
                  <a:gd name="T24" fmla="*/ 15 w 19"/>
                  <a:gd name="T25" fmla="*/ 32 h 58"/>
                  <a:gd name="T26" fmla="*/ 14 w 19"/>
                  <a:gd name="T27" fmla="*/ 33 h 58"/>
                  <a:gd name="T28" fmla="*/ 9 w 19"/>
                  <a:gd name="T29" fmla="*/ 34 h 58"/>
                  <a:gd name="T30" fmla="*/ 15 w 19"/>
                  <a:gd name="T31" fmla="*/ 31 h 58"/>
                  <a:gd name="T32" fmla="*/ 13 w 19"/>
                  <a:gd name="T33" fmla="*/ 12 h 58"/>
                  <a:gd name="T34" fmla="*/ 7 w 19"/>
                  <a:gd name="T35" fmla="*/ 6 h 58"/>
                  <a:gd name="T36" fmla="*/ 12 w 19"/>
                  <a:gd name="T37" fmla="*/ 9 h 58"/>
                  <a:gd name="T38" fmla="*/ 14 w 19"/>
                  <a:gd name="T39" fmla="*/ 5 h 58"/>
                  <a:gd name="T40" fmla="*/ 5 w 19"/>
                  <a:gd name="T41" fmla="*/ 0 h 58"/>
                  <a:gd name="T42" fmla="*/ 9 w 19"/>
                  <a:gd name="T43" fmla="*/ 2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58">
                    <a:moveTo>
                      <a:pt x="9" y="23"/>
                    </a:moveTo>
                    <a:cubicBezTo>
                      <a:pt x="8" y="22"/>
                      <a:pt x="6" y="22"/>
                      <a:pt x="5" y="22"/>
                    </a:cubicBezTo>
                    <a:cubicBezTo>
                      <a:pt x="5" y="31"/>
                      <a:pt x="7" y="41"/>
                      <a:pt x="5" y="44"/>
                    </a:cubicBezTo>
                    <a:cubicBezTo>
                      <a:pt x="4" y="46"/>
                      <a:pt x="10" y="46"/>
                      <a:pt x="12" y="49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10" y="53"/>
                      <a:pt x="6" y="58"/>
                      <a:pt x="13" y="56"/>
                    </a:cubicBezTo>
                    <a:cubicBezTo>
                      <a:pt x="13" y="56"/>
                      <a:pt x="10" y="55"/>
                      <a:pt x="11" y="53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9" y="46"/>
                      <a:pt x="6" y="48"/>
                      <a:pt x="8" y="42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4" y="38"/>
                      <a:pt x="12" y="36"/>
                      <a:pt x="15" y="32"/>
                    </a:cubicBezTo>
                    <a:cubicBezTo>
                      <a:pt x="15" y="32"/>
                      <a:pt x="12" y="32"/>
                      <a:pt x="14" y="33"/>
                    </a:cubicBezTo>
                    <a:cubicBezTo>
                      <a:pt x="13" y="34"/>
                      <a:pt x="11" y="35"/>
                      <a:pt x="9" y="34"/>
                    </a:cubicBezTo>
                    <a:cubicBezTo>
                      <a:pt x="4" y="28"/>
                      <a:pt x="13" y="35"/>
                      <a:pt x="15" y="31"/>
                    </a:cubicBezTo>
                    <a:cubicBezTo>
                      <a:pt x="11" y="26"/>
                      <a:pt x="8" y="15"/>
                      <a:pt x="13" y="12"/>
                    </a:cubicBezTo>
                    <a:cubicBezTo>
                      <a:pt x="9" y="14"/>
                      <a:pt x="6" y="10"/>
                      <a:pt x="7" y="6"/>
                    </a:cubicBezTo>
                    <a:cubicBezTo>
                      <a:pt x="10" y="5"/>
                      <a:pt x="11" y="8"/>
                      <a:pt x="12" y="9"/>
                    </a:cubicBezTo>
                    <a:cubicBezTo>
                      <a:pt x="13" y="8"/>
                      <a:pt x="15" y="7"/>
                      <a:pt x="14" y="5"/>
                    </a:cubicBezTo>
                    <a:cubicBezTo>
                      <a:pt x="11" y="6"/>
                      <a:pt x="7" y="4"/>
                      <a:pt x="5" y="0"/>
                    </a:cubicBezTo>
                    <a:cubicBezTo>
                      <a:pt x="0" y="7"/>
                      <a:pt x="9" y="16"/>
                      <a:pt x="9" y="2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4" name="Freeform 838">
                <a:extLst>
                  <a:ext uri="{FF2B5EF4-FFF2-40B4-BE49-F238E27FC236}">
                    <a16:creationId xmlns:a16="http://schemas.microsoft.com/office/drawing/2014/main" id="{D9630323-18A4-7ADC-AC7C-48975CD1BB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" y="2577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5" name="Freeform 839">
                <a:extLst>
                  <a:ext uri="{FF2B5EF4-FFF2-40B4-BE49-F238E27FC236}">
                    <a16:creationId xmlns:a16="http://schemas.microsoft.com/office/drawing/2014/main" id="{1C3FC655-9844-1667-9308-81D18C4C1A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1" y="3247"/>
                <a:ext cx="4" cy="1"/>
              </a:xfrm>
              <a:custGeom>
                <a:avLst/>
                <a:gdLst>
                  <a:gd name="T0" fmla="*/ 3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3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3" y="1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6" name="Freeform 840">
                <a:extLst>
                  <a:ext uri="{FF2B5EF4-FFF2-40B4-BE49-F238E27FC236}">
                    <a16:creationId xmlns:a16="http://schemas.microsoft.com/office/drawing/2014/main" id="{BABB7279-E1A0-1DB6-9D3A-971FE04C44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3234"/>
                <a:ext cx="14" cy="12"/>
              </a:xfrm>
              <a:custGeom>
                <a:avLst/>
                <a:gdLst>
                  <a:gd name="T0" fmla="*/ 15 w 16"/>
                  <a:gd name="T1" fmla="*/ 3 h 14"/>
                  <a:gd name="T2" fmla="*/ 13 w 16"/>
                  <a:gd name="T3" fmla="*/ 0 h 14"/>
                  <a:gd name="T4" fmla="*/ 0 w 16"/>
                  <a:gd name="T5" fmla="*/ 10 h 14"/>
                  <a:gd name="T6" fmla="*/ 11 w 16"/>
                  <a:gd name="T7" fmla="*/ 12 h 14"/>
                  <a:gd name="T8" fmla="*/ 6 w 16"/>
                  <a:gd name="T9" fmla="*/ 8 h 14"/>
                  <a:gd name="T10" fmla="*/ 14 w 16"/>
                  <a:gd name="T11" fmla="*/ 9 h 14"/>
                  <a:gd name="T12" fmla="*/ 11 w 16"/>
                  <a:gd name="T13" fmla="*/ 4 h 14"/>
                  <a:gd name="T14" fmla="*/ 15 w 16"/>
                  <a:gd name="T15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4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5"/>
                      <a:pt x="5" y="2"/>
                      <a:pt x="0" y="10"/>
                    </a:cubicBezTo>
                    <a:cubicBezTo>
                      <a:pt x="2" y="11"/>
                      <a:pt x="7" y="14"/>
                      <a:pt x="11" y="12"/>
                    </a:cubicBezTo>
                    <a:cubicBezTo>
                      <a:pt x="10" y="11"/>
                      <a:pt x="6" y="10"/>
                      <a:pt x="6" y="8"/>
                    </a:cubicBezTo>
                    <a:cubicBezTo>
                      <a:pt x="9" y="8"/>
                      <a:pt x="10" y="10"/>
                      <a:pt x="14" y="9"/>
                    </a:cubicBezTo>
                    <a:cubicBezTo>
                      <a:pt x="16" y="5"/>
                      <a:pt x="11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7" name="Freeform 841">
                <a:extLst>
                  <a:ext uri="{FF2B5EF4-FFF2-40B4-BE49-F238E27FC236}">
                    <a16:creationId xmlns:a16="http://schemas.microsoft.com/office/drawing/2014/main" id="{B08EA6EC-F30F-2238-AAF6-0A895967BC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2" y="3234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0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8" name="Freeform 842">
                <a:extLst>
                  <a:ext uri="{FF2B5EF4-FFF2-40B4-BE49-F238E27FC236}">
                    <a16:creationId xmlns:a16="http://schemas.microsoft.com/office/drawing/2014/main" id="{F87FE798-741F-501E-4D42-8853FE17FD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3232"/>
                <a:ext cx="6" cy="2"/>
              </a:xfrm>
              <a:custGeom>
                <a:avLst/>
                <a:gdLst>
                  <a:gd name="T0" fmla="*/ 3 w 7"/>
                  <a:gd name="T1" fmla="*/ 2 h 2"/>
                  <a:gd name="T2" fmla="*/ 7 w 7"/>
                  <a:gd name="T3" fmla="*/ 1 h 2"/>
                  <a:gd name="T4" fmla="*/ 0 w 7"/>
                  <a:gd name="T5" fmla="*/ 0 h 2"/>
                  <a:gd name="T6" fmla="*/ 3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3" y="2"/>
                    </a:moveTo>
                    <a:cubicBezTo>
                      <a:pt x="3" y="0"/>
                      <a:pt x="7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9" name="Freeform 843">
                <a:extLst>
                  <a:ext uri="{FF2B5EF4-FFF2-40B4-BE49-F238E27FC236}">
                    <a16:creationId xmlns:a16="http://schemas.microsoft.com/office/drawing/2014/main" id="{D25C4DFD-8DDA-B52B-DAF0-E7165770EC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322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0" name="Freeform 844">
                <a:extLst>
                  <a:ext uri="{FF2B5EF4-FFF2-40B4-BE49-F238E27FC236}">
                    <a16:creationId xmlns:a16="http://schemas.microsoft.com/office/drawing/2014/main" id="{D0BFCD13-25B5-B39E-97E2-AC7A2E234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6" y="3222"/>
                <a:ext cx="11" cy="6"/>
              </a:xfrm>
              <a:custGeom>
                <a:avLst/>
                <a:gdLst>
                  <a:gd name="T0" fmla="*/ 2 w 13"/>
                  <a:gd name="T1" fmla="*/ 0 h 8"/>
                  <a:gd name="T2" fmla="*/ 3 w 13"/>
                  <a:gd name="T3" fmla="*/ 4 h 8"/>
                  <a:gd name="T4" fmla="*/ 3 w 13"/>
                  <a:gd name="T5" fmla="*/ 3 h 8"/>
                  <a:gd name="T6" fmla="*/ 9 w 13"/>
                  <a:gd name="T7" fmla="*/ 4 h 8"/>
                  <a:gd name="T8" fmla="*/ 9 w 13"/>
                  <a:gd name="T9" fmla="*/ 8 h 8"/>
                  <a:gd name="T10" fmla="*/ 13 w 13"/>
                  <a:gd name="T11" fmla="*/ 5 h 8"/>
                  <a:gd name="T12" fmla="*/ 2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2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2"/>
                      <a:pt x="10" y="2"/>
                      <a:pt x="9" y="4"/>
                    </a:cubicBezTo>
                    <a:cubicBezTo>
                      <a:pt x="11" y="6"/>
                      <a:pt x="6" y="7"/>
                      <a:pt x="9" y="8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1" name="Freeform 845">
                <a:extLst>
                  <a:ext uri="{FF2B5EF4-FFF2-40B4-BE49-F238E27FC236}">
                    <a16:creationId xmlns:a16="http://schemas.microsoft.com/office/drawing/2014/main" id="{6C6696F0-24DF-D2EA-89DA-48CFE46C72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22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2" name="Freeform 846">
                <a:extLst>
                  <a:ext uri="{FF2B5EF4-FFF2-40B4-BE49-F238E27FC236}">
                    <a16:creationId xmlns:a16="http://schemas.microsoft.com/office/drawing/2014/main" id="{692C54BC-1779-6965-C3A3-14751EEC8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23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3" name="Freeform 847">
                <a:extLst>
                  <a:ext uri="{FF2B5EF4-FFF2-40B4-BE49-F238E27FC236}">
                    <a16:creationId xmlns:a16="http://schemas.microsoft.com/office/drawing/2014/main" id="{7911C97F-67F7-63AF-CD0C-FC62061AA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6" y="3211"/>
                <a:ext cx="11" cy="9"/>
              </a:xfrm>
              <a:custGeom>
                <a:avLst/>
                <a:gdLst>
                  <a:gd name="T0" fmla="*/ 0 w 13"/>
                  <a:gd name="T1" fmla="*/ 4 h 10"/>
                  <a:gd name="T2" fmla="*/ 6 w 13"/>
                  <a:gd name="T3" fmla="*/ 10 h 10"/>
                  <a:gd name="T4" fmla="*/ 13 w 13"/>
                  <a:gd name="T5" fmla="*/ 4 h 10"/>
                  <a:gd name="T6" fmla="*/ 11 w 13"/>
                  <a:gd name="T7" fmla="*/ 1 h 10"/>
                  <a:gd name="T8" fmla="*/ 0 w 13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0" y="4"/>
                    </a:moveTo>
                    <a:cubicBezTo>
                      <a:pt x="7" y="4"/>
                      <a:pt x="1" y="10"/>
                      <a:pt x="6" y="10"/>
                    </a:cubicBezTo>
                    <a:cubicBezTo>
                      <a:pt x="5" y="7"/>
                      <a:pt x="9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4" name="Freeform 848">
                <a:extLst>
                  <a:ext uri="{FF2B5EF4-FFF2-40B4-BE49-F238E27FC236}">
                    <a16:creationId xmlns:a16="http://schemas.microsoft.com/office/drawing/2014/main" id="{8D53E3DD-10ED-F118-6376-54762939B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9" y="320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5" name="Freeform 849">
                <a:extLst>
                  <a:ext uri="{FF2B5EF4-FFF2-40B4-BE49-F238E27FC236}">
                    <a16:creationId xmlns:a16="http://schemas.microsoft.com/office/drawing/2014/main" id="{D9020CE4-1559-DE60-6E35-745C77AFCA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3193"/>
                <a:ext cx="15" cy="17"/>
              </a:xfrm>
              <a:custGeom>
                <a:avLst/>
                <a:gdLst>
                  <a:gd name="T0" fmla="*/ 1 w 17"/>
                  <a:gd name="T1" fmla="*/ 0 h 20"/>
                  <a:gd name="T2" fmla="*/ 8 w 17"/>
                  <a:gd name="T3" fmla="*/ 8 h 20"/>
                  <a:gd name="T4" fmla="*/ 3 w 17"/>
                  <a:gd name="T5" fmla="*/ 6 h 20"/>
                  <a:gd name="T6" fmla="*/ 6 w 17"/>
                  <a:gd name="T7" fmla="*/ 13 h 20"/>
                  <a:gd name="T8" fmla="*/ 0 w 17"/>
                  <a:gd name="T9" fmla="*/ 10 h 20"/>
                  <a:gd name="T10" fmla="*/ 6 w 17"/>
                  <a:gd name="T11" fmla="*/ 16 h 20"/>
                  <a:gd name="T12" fmla="*/ 2 w 17"/>
                  <a:gd name="T13" fmla="*/ 20 h 20"/>
                  <a:gd name="T14" fmla="*/ 9 w 17"/>
                  <a:gd name="T15" fmla="*/ 18 h 20"/>
                  <a:gd name="T16" fmla="*/ 8 w 17"/>
                  <a:gd name="T17" fmla="*/ 15 h 20"/>
                  <a:gd name="T18" fmla="*/ 12 w 17"/>
                  <a:gd name="T19" fmla="*/ 16 h 20"/>
                  <a:gd name="T20" fmla="*/ 16 w 17"/>
                  <a:gd name="T21" fmla="*/ 6 h 20"/>
                  <a:gd name="T22" fmla="*/ 1 w 17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0">
                    <a:moveTo>
                      <a:pt x="1" y="0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6" y="7"/>
                      <a:pt x="4" y="8"/>
                      <a:pt x="3" y="6"/>
                    </a:cubicBezTo>
                    <a:cubicBezTo>
                      <a:pt x="2" y="10"/>
                      <a:pt x="6" y="10"/>
                      <a:pt x="6" y="13"/>
                    </a:cubicBezTo>
                    <a:cubicBezTo>
                      <a:pt x="0" y="14"/>
                      <a:pt x="5" y="8"/>
                      <a:pt x="0" y="10"/>
                    </a:cubicBezTo>
                    <a:cubicBezTo>
                      <a:pt x="0" y="12"/>
                      <a:pt x="1" y="15"/>
                      <a:pt x="6" y="16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6"/>
                      <a:pt x="3" y="16"/>
                      <a:pt x="8" y="15"/>
                    </a:cubicBezTo>
                    <a:cubicBezTo>
                      <a:pt x="11" y="14"/>
                      <a:pt x="11" y="15"/>
                      <a:pt x="12" y="16"/>
                    </a:cubicBezTo>
                    <a:cubicBezTo>
                      <a:pt x="10" y="14"/>
                      <a:pt x="17" y="10"/>
                      <a:pt x="16" y="6"/>
                    </a:cubicBezTo>
                    <a:cubicBezTo>
                      <a:pt x="15" y="2"/>
                      <a:pt x="4" y="3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6" name="Freeform 850">
                <a:extLst>
                  <a:ext uri="{FF2B5EF4-FFF2-40B4-BE49-F238E27FC236}">
                    <a16:creationId xmlns:a16="http://schemas.microsoft.com/office/drawing/2014/main" id="{CF2B323A-AE70-EF53-7DB7-7ED33EA4EE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5" y="3192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7" name="Freeform 851">
                <a:extLst>
                  <a:ext uri="{FF2B5EF4-FFF2-40B4-BE49-F238E27FC236}">
                    <a16:creationId xmlns:a16="http://schemas.microsoft.com/office/drawing/2014/main" id="{6E321755-D832-F752-F7E9-2C26F8AD1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3177"/>
                <a:ext cx="16" cy="13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8 w 18"/>
                  <a:gd name="T7" fmla="*/ 16 h 16"/>
                  <a:gd name="T8" fmla="*/ 5 w 18"/>
                  <a:gd name="T9" fmla="*/ 9 h 16"/>
                  <a:gd name="T10" fmla="*/ 14 w 18"/>
                  <a:gd name="T11" fmla="*/ 6 h 16"/>
                  <a:gd name="T12" fmla="*/ 12 w 18"/>
                  <a:gd name="T13" fmla="*/ 11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4" y="15"/>
                      <a:pt x="2" y="15"/>
                    </a:cubicBezTo>
                    <a:cubicBezTo>
                      <a:pt x="4" y="15"/>
                      <a:pt x="6" y="16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6"/>
                    </a:cubicBezTo>
                    <a:cubicBezTo>
                      <a:pt x="13" y="8"/>
                      <a:pt x="12" y="8"/>
                      <a:pt x="12" y="11"/>
                    </a:cubicBezTo>
                    <a:cubicBezTo>
                      <a:pt x="18" y="7"/>
                      <a:pt x="12" y="2"/>
                      <a:pt x="10" y="0"/>
                    </a:cubicBezTo>
                    <a:cubicBezTo>
                      <a:pt x="10" y="1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2"/>
                      <a:pt x="0" y="4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8" name="Freeform 852">
                <a:extLst>
                  <a:ext uri="{FF2B5EF4-FFF2-40B4-BE49-F238E27FC236}">
                    <a16:creationId xmlns:a16="http://schemas.microsoft.com/office/drawing/2014/main" id="{71054898-BE39-E02B-57BF-8F21BC8AC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6" y="3190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2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9" name="Freeform 853">
                <a:extLst>
                  <a:ext uri="{FF2B5EF4-FFF2-40B4-BE49-F238E27FC236}">
                    <a16:creationId xmlns:a16="http://schemas.microsoft.com/office/drawing/2014/main" id="{EB330F69-BDEA-E73C-B65D-7CD3DE545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6" y="317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0" name="Freeform 854">
                <a:extLst>
                  <a:ext uri="{FF2B5EF4-FFF2-40B4-BE49-F238E27FC236}">
                    <a16:creationId xmlns:a16="http://schemas.microsoft.com/office/drawing/2014/main" id="{B202CE74-C3D1-2DA2-CD99-4A5D3DA4A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3175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1" name="Freeform 855">
                <a:extLst>
                  <a:ext uri="{FF2B5EF4-FFF2-40B4-BE49-F238E27FC236}">
                    <a16:creationId xmlns:a16="http://schemas.microsoft.com/office/drawing/2014/main" id="{5658EE92-066B-07AF-8342-0576BED46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" y="3078"/>
                <a:ext cx="19" cy="96"/>
              </a:xfrm>
              <a:custGeom>
                <a:avLst/>
                <a:gdLst>
                  <a:gd name="T0" fmla="*/ 20 w 22"/>
                  <a:gd name="T1" fmla="*/ 1 h 111"/>
                  <a:gd name="T2" fmla="*/ 17 w 22"/>
                  <a:gd name="T3" fmla="*/ 5 h 111"/>
                  <a:gd name="T4" fmla="*/ 13 w 22"/>
                  <a:gd name="T5" fmla="*/ 0 h 111"/>
                  <a:gd name="T6" fmla="*/ 6 w 22"/>
                  <a:gd name="T7" fmla="*/ 0 h 111"/>
                  <a:gd name="T8" fmla="*/ 8 w 22"/>
                  <a:gd name="T9" fmla="*/ 9 h 111"/>
                  <a:gd name="T10" fmla="*/ 5 w 22"/>
                  <a:gd name="T11" fmla="*/ 9 h 111"/>
                  <a:gd name="T12" fmla="*/ 6 w 22"/>
                  <a:gd name="T13" fmla="*/ 26 h 111"/>
                  <a:gd name="T14" fmla="*/ 7 w 22"/>
                  <a:gd name="T15" fmla="*/ 37 h 111"/>
                  <a:gd name="T16" fmla="*/ 3 w 22"/>
                  <a:gd name="T17" fmla="*/ 84 h 111"/>
                  <a:gd name="T18" fmla="*/ 10 w 22"/>
                  <a:gd name="T19" fmla="*/ 86 h 111"/>
                  <a:gd name="T20" fmla="*/ 5 w 22"/>
                  <a:gd name="T21" fmla="*/ 89 h 111"/>
                  <a:gd name="T22" fmla="*/ 6 w 22"/>
                  <a:gd name="T23" fmla="*/ 87 h 111"/>
                  <a:gd name="T24" fmla="*/ 4 w 22"/>
                  <a:gd name="T25" fmla="*/ 100 h 111"/>
                  <a:gd name="T26" fmla="*/ 11 w 22"/>
                  <a:gd name="T27" fmla="*/ 100 h 111"/>
                  <a:gd name="T28" fmla="*/ 3 w 22"/>
                  <a:gd name="T29" fmla="*/ 106 h 111"/>
                  <a:gd name="T30" fmla="*/ 8 w 22"/>
                  <a:gd name="T31" fmla="*/ 110 h 111"/>
                  <a:gd name="T32" fmla="*/ 13 w 22"/>
                  <a:gd name="T33" fmla="*/ 106 h 111"/>
                  <a:gd name="T34" fmla="*/ 16 w 22"/>
                  <a:gd name="T35" fmla="*/ 109 h 111"/>
                  <a:gd name="T36" fmla="*/ 8 w 22"/>
                  <a:gd name="T37" fmla="*/ 79 h 111"/>
                  <a:gd name="T38" fmla="*/ 12 w 22"/>
                  <a:gd name="T39" fmla="*/ 81 h 111"/>
                  <a:gd name="T40" fmla="*/ 17 w 22"/>
                  <a:gd name="T41" fmla="*/ 63 h 111"/>
                  <a:gd name="T42" fmla="*/ 10 w 22"/>
                  <a:gd name="T43" fmla="*/ 55 h 111"/>
                  <a:gd name="T44" fmla="*/ 13 w 22"/>
                  <a:gd name="T45" fmla="*/ 51 h 111"/>
                  <a:gd name="T46" fmla="*/ 10 w 22"/>
                  <a:gd name="T47" fmla="*/ 51 h 111"/>
                  <a:gd name="T48" fmla="*/ 15 w 22"/>
                  <a:gd name="T49" fmla="*/ 46 h 111"/>
                  <a:gd name="T50" fmla="*/ 7 w 22"/>
                  <a:gd name="T51" fmla="*/ 44 h 111"/>
                  <a:gd name="T52" fmla="*/ 19 w 22"/>
                  <a:gd name="T53" fmla="*/ 33 h 111"/>
                  <a:gd name="T54" fmla="*/ 14 w 22"/>
                  <a:gd name="T55" fmla="*/ 35 h 111"/>
                  <a:gd name="T56" fmla="*/ 11 w 22"/>
                  <a:gd name="T57" fmla="*/ 32 h 111"/>
                  <a:gd name="T58" fmla="*/ 18 w 22"/>
                  <a:gd name="T59" fmla="*/ 31 h 111"/>
                  <a:gd name="T60" fmla="*/ 14 w 22"/>
                  <a:gd name="T61" fmla="*/ 22 h 111"/>
                  <a:gd name="T62" fmla="*/ 10 w 22"/>
                  <a:gd name="T63" fmla="*/ 23 h 111"/>
                  <a:gd name="T64" fmla="*/ 13 w 22"/>
                  <a:gd name="T65" fmla="*/ 11 h 111"/>
                  <a:gd name="T66" fmla="*/ 19 w 22"/>
                  <a:gd name="T67" fmla="*/ 17 h 111"/>
                  <a:gd name="T68" fmla="*/ 22 w 22"/>
                  <a:gd name="T69" fmla="*/ 14 h 111"/>
                  <a:gd name="T70" fmla="*/ 14 w 22"/>
                  <a:gd name="T71" fmla="*/ 6 h 111"/>
                  <a:gd name="T72" fmla="*/ 20 w 22"/>
                  <a:gd name="T73" fmla="*/ 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111">
                    <a:moveTo>
                      <a:pt x="20" y="1"/>
                    </a:moveTo>
                    <a:cubicBezTo>
                      <a:pt x="18" y="2"/>
                      <a:pt x="17" y="3"/>
                      <a:pt x="17" y="5"/>
                    </a:cubicBezTo>
                    <a:cubicBezTo>
                      <a:pt x="14" y="4"/>
                      <a:pt x="15" y="2"/>
                      <a:pt x="13" y="0"/>
                    </a:cubicBezTo>
                    <a:cubicBezTo>
                      <a:pt x="11" y="3"/>
                      <a:pt x="9" y="0"/>
                      <a:pt x="6" y="0"/>
                    </a:cubicBezTo>
                    <a:cubicBezTo>
                      <a:pt x="5" y="4"/>
                      <a:pt x="9" y="6"/>
                      <a:pt x="8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7" y="14"/>
                      <a:pt x="9" y="21"/>
                      <a:pt x="6" y="26"/>
                    </a:cubicBezTo>
                    <a:cubicBezTo>
                      <a:pt x="5" y="30"/>
                      <a:pt x="6" y="33"/>
                      <a:pt x="7" y="37"/>
                    </a:cubicBezTo>
                    <a:cubicBezTo>
                      <a:pt x="5" y="52"/>
                      <a:pt x="7" y="68"/>
                      <a:pt x="3" y="84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7" y="87"/>
                      <a:pt x="10" y="90"/>
                      <a:pt x="5" y="89"/>
                    </a:cubicBezTo>
                    <a:cubicBezTo>
                      <a:pt x="6" y="89"/>
                      <a:pt x="6" y="88"/>
                      <a:pt x="6" y="87"/>
                    </a:cubicBezTo>
                    <a:cubicBezTo>
                      <a:pt x="0" y="90"/>
                      <a:pt x="6" y="96"/>
                      <a:pt x="4" y="100"/>
                    </a:cubicBezTo>
                    <a:cubicBezTo>
                      <a:pt x="5" y="99"/>
                      <a:pt x="10" y="99"/>
                      <a:pt x="11" y="100"/>
                    </a:cubicBezTo>
                    <a:cubicBezTo>
                      <a:pt x="4" y="100"/>
                      <a:pt x="11" y="105"/>
                      <a:pt x="3" y="106"/>
                    </a:cubicBezTo>
                    <a:cubicBezTo>
                      <a:pt x="1" y="110"/>
                      <a:pt x="9" y="106"/>
                      <a:pt x="8" y="110"/>
                    </a:cubicBezTo>
                    <a:cubicBezTo>
                      <a:pt x="12" y="111"/>
                      <a:pt x="10" y="106"/>
                      <a:pt x="13" y="106"/>
                    </a:cubicBezTo>
                    <a:cubicBezTo>
                      <a:pt x="17" y="107"/>
                      <a:pt x="12" y="109"/>
                      <a:pt x="16" y="109"/>
                    </a:cubicBezTo>
                    <a:cubicBezTo>
                      <a:pt x="19" y="103"/>
                      <a:pt x="10" y="90"/>
                      <a:pt x="8" y="79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0" y="75"/>
                      <a:pt x="10" y="66"/>
                      <a:pt x="17" y="63"/>
                    </a:cubicBezTo>
                    <a:cubicBezTo>
                      <a:pt x="13" y="63"/>
                      <a:pt x="19" y="55"/>
                      <a:pt x="10" y="55"/>
                    </a:cubicBezTo>
                    <a:cubicBezTo>
                      <a:pt x="13" y="54"/>
                      <a:pt x="12" y="53"/>
                      <a:pt x="13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1" y="48"/>
                      <a:pt x="15" y="49"/>
                      <a:pt x="15" y="46"/>
                    </a:cubicBezTo>
                    <a:cubicBezTo>
                      <a:pt x="11" y="47"/>
                      <a:pt x="10" y="45"/>
                      <a:pt x="7" y="44"/>
                    </a:cubicBezTo>
                    <a:cubicBezTo>
                      <a:pt x="11" y="41"/>
                      <a:pt x="15" y="37"/>
                      <a:pt x="19" y="33"/>
                    </a:cubicBezTo>
                    <a:cubicBezTo>
                      <a:pt x="17" y="34"/>
                      <a:pt x="16" y="34"/>
                      <a:pt x="14" y="35"/>
                    </a:cubicBezTo>
                    <a:cubicBezTo>
                      <a:pt x="16" y="33"/>
                      <a:pt x="12" y="33"/>
                      <a:pt x="11" y="32"/>
                    </a:cubicBezTo>
                    <a:cubicBezTo>
                      <a:pt x="11" y="30"/>
                      <a:pt x="16" y="31"/>
                      <a:pt x="18" y="31"/>
                    </a:cubicBezTo>
                    <a:cubicBezTo>
                      <a:pt x="20" y="27"/>
                      <a:pt x="11" y="25"/>
                      <a:pt x="14" y="22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19"/>
                      <a:pt x="14" y="16"/>
                      <a:pt x="13" y="11"/>
                    </a:cubicBezTo>
                    <a:cubicBezTo>
                      <a:pt x="18" y="9"/>
                      <a:pt x="17" y="15"/>
                      <a:pt x="19" y="17"/>
                    </a:cubicBezTo>
                    <a:cubicBezTo>
                      <a:pt x="20" y="16"/>
                      <a:pt x="21" y="14"/>
                      <a:pt x="22" y="14"/>
                    </a:cubicBezTo>
                    <a:cubicBezTo>
                      <a:pt x="20" y="12"/>
                      <a:pt x="16" y="8"/>
                      <a:pt x="14" y="6"/>
                    </a:cubicBezTo>
                    <a:cubicBezTo>
                      <a:pt x="20" y="8"/>
                      <a:pt x="20" y="3"/>
                      <a:pt x="2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2" name="Freeform 856">
                <a:extLst>
                  <a:ext uri="{FF2B5EF4-FFF2-40B4-BE49-F238E27FC236}">
                    <a16:creationId xmlns:a16="http://schemas.microsoft.com/office/drawing/2014/main" id="{B6551901-4CE7-2903-755E-9100020888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4" y="3090"/>
                <a:ext cx="1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3" name="Freeform 857">
                <a:extLst>
                  <a:ext uri="{FF2B5EF4-FFF2-40B4-BE49-F238E27FC236}">
                    <a16:creationId xmlns:a16="http://schemas.microsoft.com/office/drawing/2014/main" id="{E08A7114-B8A1-E466-F51B-829E70765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2" y="307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4" name="Freeform 858">
                <a:extLst>
                  <a:ext uri="{FF2B5EF4-FFF2-40B4-BE49-F238E27FC236}">
                    <a16:creationId xmlns:a16="http://schemas.microsoft.com/office/drawing/2014/main" id="{B37945ED-E324-32DA-B3DE-673341213C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100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5" name="Freeform 859">
                <a:extLst>
                  <a:ext uri="{FF2B5EF4-FFF2-40B4-BE49-F238E27FC236}">
                    <a16:creationId xmlns:a16="http://schemas.microsoft.com/office/drawing/2014/main" id="{A58851FF-0718-D898-8580-790414C1D8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3104"/>
                <a:ext cx="3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6" name="Freeform 860">
                <a:extLst>
                  <a:ext uri="{FF2B5EF4-FFF2-40B4-BE49-F238E27FC236}">
                    <a16:creationId xmlns:a16="http://schemas.microsoft.com/office/drawing/2014/main" id="{17DDF803-96B8-4F69-731C-2CF5F00DF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9" y="3127"/>
                <a:ext cx="3" cy="1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7" name="Freeform 861">
                <a:extLst>
                  <a:ext uri="{FF2B5EF4-FFF2-40B4-BE49-F238E27FC236}">
                    <a16:creationId xmlns:a16="http://schemas.microsoft.com/office/drawing/2014/main" id="{475FAB03-3CFF-28C3-BE9E-9C82BBDEFE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4" y="3082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0 w 1"/>
                  <a:gd name="T3" fmla="*/ 2 h 4"/>
                  <a:gd name="T4" fmla="*/ 0 w 1"/>
                  <a:gd name="T5" fmla="*/ 0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8" name="Freeform 862">
                <a:extLst>
                  <a:ext uri="{FF2B5EF4-FFF2-40B4-BE49-F238E27FC236}">
                    <a16:creationId xmlns:a16="http://schemas.microsoft.com/office/drawing/2014/main" id="{A766A5C2-2C54-1AA3-BBB9-83809A6544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3023"/>
                <a:ext cx="20" cy="53"/>
              </a:xfrm>
              <a:custGeom>
                <a:avLst/>
                <a:gdLst>
                  <a:gd name="T0" fmla="*/ 5 w 23"/>
                  <a:gd name="T1" fmla="*/ 4 h 61"/>
                  <a:gd name="T2" fmla="*/ 2 w 23"/>
                  <a:gd name="T3" fmla="*/ 15 h 61"/>
                  <a:gd name="T4" fmla="*/ 12 w 23"/>
                  <a:gd name="T5" fmla="*/ 23 h 61"/>
                  <a:gd name="T6" fmla="*/ 2 w 23"/>
                  <a:gd name="T7" fmla="*/ 21 h 61"/>
                  <a:gd name="T8" fmla="*/ 8 w 23"/>
                  <a:gd name="T9" fmla="*/ 42 h 61"/>
                  <a:gd name="T10" fmla="*/ 4 w 23"/>
                  <a:gd name="T11" fmla="*/ 42 h 61"/>
                  <a:gd name="T12" fmla="*/ 14 w 23"/>
                  <a:gd name="T13" fmla="*/ 50 h 61"/>
                  <a:gd name="T14" fmla="*/ 3 w 23"/>
                  <a:gd name="T15" fmla="*/ 50 h 61"/>
                  <a:gd name="T16" fmla="*/ 2 w 23"/>
                  <a:gd name="T17" fmla="*/ 49 h 61"/>
                  <a:gd name="T18" fmla="*/ 5 w 23"/>
                  <a:gd name="T19" fmla="*/ 60 h 61"/>
                  <a:gd name="T20" fmla="*/ 11 w 23"/>
                  <a:gd name="T21" fmla="*/ 61 h 61"/>
                  <a:gd name="T22" fmla="*/ 16 w 23"/>
                  <a:gd name="T23" fmla="*/ 61 h 61"/>
                  <a:gd name="T24" fmla="*/ 13 w 23"/>
                  <a:gd name="T25" fmla="*/ 54 h 61"/>
                  <a:gd name="T26" fmla="*/ 17 w 23"/>
                  <a:gd name="T27" fmla="*/ 53 h 61"/>
                  <a:gd name="T28" fmla="*/ 14 w 23"/>
                  <a:gd name="T29" fmla="*/ 51 h 61"/>
                  <a:gd name="T30" fmla="*/ 18 w 23"/>
                  <a:gd name="T31" fmla="*/ 50 h 61"/>
                  <a:gd name="T32" fmla="*/ 15 w 23"/>
                  <a:gd name="T33" fmla="*/ 45 h 61"/>
                  <a:gd name="T34" fmla="*/ 16 w 23"/>
                  <a:gd name="T35" fmla="*/ 45 h 61"/>
                  <a:gd name="T36" fmla="*/ 11 w 23"/>
                  <a:gd name="T37" fmla="*/ 42 h 61"/>
                  <a:gd name="T38" fmla="*/ 16 w 23"/>
                  <a:gd name="T39" fmla="*/ 40 h 61"/>
                  <a:gd name="T40" fmla="*/ 13 w 23"/>
                  <a:gd name="T41" fmla="*/ 40 h 61"/>
                  <a:gd name="T42" fmla="*/ 19 w 23"/>
                  <a:gd name="T43" fmla="*/ 27 h 61"/>
                  <a:gd name="T44" fmla="*/ 15 w 23"/>
                  <a:gd name="T45" fmla="*/ 26 h 61"/>
                  <a:gd name="T46" fmla="*/ 18 w 23"/>
                  <a:gd name="T47" fmla="*/ 32 h 61"/>
                  <a:gd name="T48" fmla="*/ 9 w 23"/>
                  <a:gd name="T49" fmla="*/ 31 h 61"/>
                  <a:gd name="T50" fmla="*/ 17 w 23"/>
                  <a:gd name="T51" fmla="*/ 23 h 61"/>
                  <a:gd name="T52" fmla="*/ 16 w 23"/>
                  <a:gd name="T53" fmla="*/ 14 h 61"/>
                  <a:gd name="T54" fmla="*/ 17 w 23"/>
                  <a:gd name="T55" fmla="*/ 14 h 61"/>
                  <a:gd name="T56" fmla="*/ 14 w 23"/>
                  <a:gd name="T57" fmla="*/ 7 h 61"/>
                  <a:gd name="T58" fmla="*/ 13 w 23"/>
                  <a:gd name="T59" fmla="*/ 9 h 61"/>
                  <a:gd name="T60" fmla="*/ 10 w 23"/>
                  <a:gd name="T61" fmla="*/ 7 h 61"/>
                  <a:gd name="T62" fmla="*/ 12 w 23"/>
                  <a:gd name="T63" fmla="*/ 6 h 61"/>
                  <a:gd name="T64" fmla="*/ 7 w 23"/>
                  <a:gd name="T65" fmla="*/ 0 h 61"/>
                  <a:gd name="T66" fmla="*/ 10 w 23"/>
                  <a:gd name="T67" fmla="*/ 7 h 61"/>
                  <a:gd name="T68" fmla="*/ 5 w 23"/>
                  <a:gd name="T6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1">
                    <a:moveTo>
                      <a:pt x="5" y="4"/>
                    </a:moveTo>
                    <a:cubicBezTo>
                      <a:pt x="0" y="7"/>
                      <a:pt x="3" y="11"/>
                      <a:pt x="2" y="15"/>
                    </a:cubicBezTo>
                    <a:cubicBezTo>
                      <a:pt x="4" y="22"/>
                      <a:pt x="11" y="16"/>
                      <a:pt x="12" y="23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7"/>
                      <a:pt x="0" y="36"/>
                      <a:pt x="8" y="42"/>
                    </a:cubicBezTo>
                    <a:cubicBezTo>
                      <a:pt x="7" y="43"/>
                      <a:pt x="5" y="44"/>
                      <a:pt x="4" y="42"/>
                    </a:cubicBezTo>
                    <a:cubicBezTo>
                      <a:pt x="4" y="46"/>
                      <a:pt x="17" y="45"/>
                      <a:pt x="14" y="50"/>
                    </a:cubicBezTo>
                    <a:cubicBezTo>
                      <a:pt x="8" y="45"/>
                      <a:pt x="8" y="52"/>
                      <a:pt x="3" y="50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3"/>
                      <a:pt x="5" y="58"/>
                      <a:pt x="5" y="60"/>
                    </a:cubicBezTo>
                    <a:cubicBezTo>
                      <a:pt x="7" y="60"/>
                      <a:pt x="11" y="58"/>
                      <a:pt x="11" y="61"/>
                    </a:cubicBezTo>
                    <a:cubicBezTo>
                      <a:pt x="11" y="60"/>
                      <a:pt x="14" y="61"/>
                      <a:pt x="16" y="61"/>
                    </a:cubicBezTo>
                    <a:cubicBezTo>
                      <a:pt x="14" y="58"/>
                      <a:pt x="16" y="56"/>
                      <a:pt x="13" y="54"/>
                    </a:cubicBezTo>
                    <a:cubicBezTo>
                      <a:pt x="16" y="52"/>
                      <a:pt x="14" y="55"/>
                      <a:pt x="17" y="53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5" y="49"/>
                      <a:pt x="17" y="53"/>
                      <a:pt x="18" y="50"/>
                    </a:cubicBezTo>
                    <a:cubicBezTo>
                      <a:pt x="16" y="49"/>
                      <a:pt x="14" y="47"/>
                      <a:pt x="15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5" y="43"/>
                      <a:pt x="16" y="41"/>
                      <a:pt x="11" y="42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5" y="35"/>
                      <a:pt x="23" y="34"/>
                      <a:pt x="19" y="27"/>
                    </a:cubicBezTo>
                    <a:cubicBezTo>
                      <a:pt x="18" y="29"/>
                      <a:pt x="16" y="27"/>
                      <a:pt x="15" y="26"/>
                    </a:cubicBezTo>
                    <a:cubicBezTo>
                      <a:pt x="13" y="29"/>
                      <a:pt x="18" y="30"/>
                      <a:pt x="18" y="32"/>
                    </a:cubicBezTo>
                    <a:cubicBezTo>
                      <a:pt x="15" y="32"/>
                      <a:pt x="11" y="28"/>
                      <a:pt x="9" y="31"/>
                    </a:cubicBezTo>
                    <a:cubicBezTo>
                      <a:pt x="13" y="28"/>
                      <a:pt x="8" y="24"/>
                      <a:pt x="17" y="23"/>
                    </a:cubicBezTo>
                    <a:cubicBezTo>
                      <a:pt x="18" y="19"/>
                      <a:pt x="14" y="18"/>
                      <a:pt x="16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2" y="13"/>
                      <a:pt x="20" y="11"/>
                      <a:pt x="14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1" y="8"/>
                      <a:pt x="10" y="7"/>
                    </a:cubicBezTo>
                    <a:cubicBezTo>
                      <a:pt x="11" y="7"/>
                      <a:pt x="11" y="7"/>
                      <a:pt x="12" y="6"/>
                    </a:cubicBezTo>
                    <a:cubicBezTo>
                      <a:pt x="8" y="6"/>
                      <a:pt x="8" y="1"/>
                      <a:pt x="7" y="0"/>
                    </a:cubicBezTo>
                    <a:cubicBezTo>
                      <a:pt x="6" y="2"/>
                      <a:pt x="9" y="5"/>
                      <a:pt x="10" y="7"/>
                    </a:cubicBezTo>
                    <a:cubicBezTo>
                      <a:pt x="8" y="6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9" name="Freeform 863">
                <a:extLst>
                  <a:ext uri="{FF2B5EF4-FFF2-40B4-BE49-F238E27FC236}">
                    <a16:creationId xmlns:a16="http://schemas.microsoft.com/office/drawing/2014/main" id="{E33091B6-F457-E014-7A3A-AFBD543ABF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306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0" name="Freeform 864">
                <a:extLst>
                  <a:ext uri="{FF2B5EF4-FFF2-40B4-BE49-F238E27FC236}">
                    <a16:creationId xmlns:a16="http://schemas.microsoft.com/office/drawing/2014/main" id="{A6691F2E-EB32-9158-3525-D31AF5717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2982"/>
                <a:ext cx="22" cy="41"/>
              </a:xfrm>
              <a:custGeom>
                <a:avLst/>
                <a:gdLst>
                  <a:gd name="T0" fmla="*/ 12 w 26"/>
                  <a:gd name="T1" fmla="*/ 34 h 48"/>
                  <a:gd name="T2" fmla="*/ 18 w 26"/>
                  <a:gd name="T3" fmla="*/ 33 h 48"/>
                  <a:gd name="T4" fmla="*/ 8 w 26"/>
                  <a:gd name="T5" fmla="*/ 33 h 48"/>
                  <a:gd name="T6" fmla="*/ 6 w 26"/>
                  <a:gd name="T7" fmla="*/ 27 h 48"/>
                  <a:gd name="T8" fmla="*/ 15 w 26"/>
                  <a:gd name="T9" fmla="*/ 28 h 48"/>
                  <a:gd name="T10" fmla="*/ 17 w 26"/>
                  <a:gd name="T11" fmla="*/ 23 h 48"/>
                  <a:gd name="T12" fmla="*/ 11 w 26"/>
                  <a:gd name="T13" fmla="*/ 23 h 48"/>
                  <a:gd name="T14" fmla="*/ 8 w 26"/>
                  <a:gd name="T15" fmla="*/ 17 h 48"/>
                  <a:gd name="T16" fmla="*/ 10 w 26"/>
                  <a:gd name="T17" fmla="*/ 20 h 48"/>
                  <a:gd name="T18" fmla="*/ 17 w 26"/>
                  <a:gd name="T19" fmla="*/ 17 h 48"/>
                  <a:gd name="T20" fmla="*/ 2 w 26"/>
                  <a:gd name="T21" fmla="*/ 3 h 48"/>
                  <a:gd name="T22" fmla="*/ 3 w 26"/>
                  <a:gd name="T23" fmla="*/ 7 h 48"/>
                  <a:gd name="T24" fmla="*/ 10 w 26"/>
                  <a:gd name="T25" fmla="*/ 7 h 48"/>
                  <a:gd name="T26" fmla="*/ 7 w 26"/>
                  <a:gd name="T27" fmla="*/ 11 h 48"/>
                  <a:gd name="T28" fmla="*/ 4 w 26"/>
                  <a:gd name="T29" fmla="*/ 8 h 48"/>
                  <a:gd name="T30" fmla="*/ 2 w 26"/>
                  <a:gd name="T31" fmla="*/ 40 h 48"/>
                  <a:gd name="T32" fmla="*/ 3 w 26"/>
                  <a:gd name="T33" fmla="*/ 36 h 48"/>
                  <a:gd name="T34" fmla="*/ 6 w 26"/>
                  <a:gd name="T35" fmla="*/ 40 h 48"/>
                  <a:gd name="T36" fmla="*/ 13 w 26"/>
                  <a:gd name="T37" fmla="*/ 38 h 48"/>
                  <a:gd name="T38" fmla="*/ 11 w 26"/>
                  <a:gd name="T39" fmla="*/ 41 h 48"/>
                  <a:gd name="T40" fmla="*/ 18 w 26"/>
                  <a:gd name="T41" fmla="*/ 41 h 48"/>
                  <a:gd name="T42" fmla="*/ 20 w 26"/>
                  <a:gd name="T43" fmla="*/ 48 h 48"/>
                  <a:gd name="T44" fmla="*/ 21 w 26"/>
                  <a:gd name="T45" fmla="*/ 37 h 48"/>
                  <a:gd name="T46" fmla="*/ 12 w 26"/>
                  <a:gd name="T47" fmla="*/ 3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48">
                    <a:moveTo>
                      <a:pt x="12" y="34"/>
                    </a:moveTo>
                    <a:cubicBezTo>
                      <a:pt x="14" y="32"/>
                      <a:pt x="16" y="35"/>
                      <a:pt x="18" y="33"/>
                    </a:cubicBezTo>
                    <a:cubicBezTo>
                      <a:pt x="15" y="30"/>
                      <a:pt x="12" y="36"/>
                      <a:pt x="8" y="33"/>
                    </a:cubicBezTo>
                    <a:cubicBezTo>
                      <a:pt x="10" y="31"/>
                      <a:pt x="6" y="28"/>
                      <a:pt x="6" y="27"/>
                    </a:cubicBezTo>
                    <a:cubicBezTo>
                      <a:pt x="9" y="29"/>
                      <a:pt x="14" y="28"/>
                      <a:pt x="15" y="28"/>
                    </a:cubicBezTo>
                    <a:cubicBezTo>
                      <a:pt x="14" y="27"/>
                      <a:pt x="17" y="25"/>
                      <a:pt x="17" y="23"/>
                    </a:cubicBezTo>
                    <a:cubicBezTo>
                      <a:pt x="13" y="27"/>
                      <a:pt x="15" y="19"/>
                      <a:pt x="11" y="23"/>
                    </a:cubicBezTo>
                    <a:cubicBezTo>
                      <a:pt x="8" y="22"/>
                      <a:pt x="6" y="18"/>
                      <a:pt x="8" y="17"/>
                    </a:cubicBezTo>
                    <a:cubicBezTo>
                      <a:pt x="11" y="17"/>
                      <a:pt x="10" y="19"/>
                      <a:pt x="10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2"/>
                      <a:pt x="12" y="0"/>
                      <a:pt x="2" y="3"/>
                    </a:cubicBezTo>
                    <a:cubicBezTo>
                      <a:pt x="0" y="4"/>
                      <a:pt x="2" y="5"/>
                      <a:pt x="3" y="7"/>
                    </a:cubicBezTo>
                    <a:cubicBezTo>
                      <a:pt x="5" y="3"/>
                      <a:pt x="8" y="7"/>
                      <a:pt x="10" y="7"/>
                    </a:cubicBezTo>
                    <a:cubicBezTo>
                      <a:pt x="8" y="9"/>
                      <a:pt x="11" y="12"/>
                      <a:pt x="7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1" y="17"/>
                      <a:pt x="1" y="30"/>
                      <a:pt x="2" y="40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5" y="36"/>
                      <a:pt x="5" y="38"/>
                      <a:pt x="6" y="40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40"/>
                      <a:pt x="13" y="41"/>
                      <a:pt x="11" y="41"/>
                    </a:cubicBezTo>
                    <a:cubicBezTo>
                      <a:pt x="14" y="42"/>
                      <a:pt x="16" y="42"/>
                      <a:pt x="18" y="41"/>
                    </a:cubicBezTo>
                    <a:cubicBezTo>
                      <a:pt x="19" y="44"/>
                      <a:pt x="16" y="45"/>
                      <a:pt x="20" y="48"/>
                    </a:cubicBezTo>
                    <a:cubicBezTo>
                      <a:pt x="26" y="42"/>
                      <a:pt x="16" y="43"/>
                      <a:pt x="21" y="37"/>
                    </a:cubicBez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1" name="Freeform 865">
                <a:extLst>
                  <a:ext uri="{FF2B5EF4-FFF2-40B4-BE49-F238E27FC236}">
                    <a16:creationId xmlns:a16="http://schemas.microsoft.com/office/drawing/2014/main" id="{1B481BD7-4C3A-B5EB-B274-4D4398B38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8" y="3021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2" name="Freeform 866">
                <a:extLst>
                  <a:ext uri="{FF2B5EF4-FFF2-40B4-BE49-F238E27FC236}">
                    <a16:creationId xmlns:a16="http://schemas.microsoft.com/office/drawing/2014/main" id="{E6A04E31-BA44-F828-CA2F-BDF49B7A4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3018"/>
                <a:ext cx="4" cy="3"/>
              </a:xfrm>
              <a:custGeom>
                <a:avLst/>
                <a:gdLst>
                  <a:gd name="T0" fmla="*/ 0 w 5"/>
                  <a:gd name="T1" fmla="*/ 2 h 3"/>
                  <a:gd name="T2" fmla="*/ 3 w 5"/>
                  <a:gd name="T3" fmla="*/ 3 h 3"/>
                  <a:gd name="T4" fmla="*/ 0 w 5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3" name="Freeform 867">
                <a:extLst>
                  <a:ext uri="{FF2B5EF4-FFF2-40B4-BE49-F238E27FC236}">
                    <a16:creationId xmlns:a16="http://schemas.microsoft.com/office/drawing/2014/main" id="{BEA7B38D-3704-458B-1204-17357F1EB0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2991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4" name="Freeform 868">
                <a:extLst>
                  <a:ext uri="{FF2B5EF4-FFF2-40B4-BE49-F238E27FC236}">
                    <a16:creationId xmlns:a16="http://schemas.microsoft.com/office/drawing/2014/main" id="{0BE8F09E-9A36-AAEE-1F1D-A4B774C8D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2972"/>
                <a:ext cx="11" cy="13"/>
              </a:xfrm>
              <a:custGeom>
                <a:avLst/>
                <a:gdLst>
                  <a:gd name="T0" fmla="*/ 1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5 w 13"/>
                  <a:gd name="T7" fmla="*/ 7 h 15"/>
                  <a:gd name="T8" fmla="*/ 5 w 13"/>
                  <a:gd name="T9" fmla="*/ 0 h 15"/>
                  <a:gd name="T10" fmla="*/ 1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1" y="0"/>
                    </a:moveTo>
                    <a:cubicBezTo>
                      <a:pt x="1" y="5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5" y="7"/>
                    </a:cubicBezTo>
                    <a:cubicBezTo>
                      <a:pt x="9" y="6"/>
                      <a:pt x="4" y="3"/>
                      <a:pt x="5" y="0"/>
                    </a:cubicBezTo>
                    <a:cubicBezTo>
                      <a:pt x="4" y="1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5" name="Freeform 869">
                <a:extLst>
                  <a:ext uri="{FF2B5EF4-FFF2-40B4-BE49-F238E27FC236}">
                    <a16:creationId xmlns:a16="http://schemas.microsoft.com/office/drawing/2014/main" id="{7FB2D768-4228-4902-F0E5-B6D512D562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2" y="2877"/>
                <a:ext cx="18" cy="100"/>
              </a:xfrm>
              <a:custGeom>
                <a:avLst/>
                <a:gdLst>
                  <a:gd name="T0" fmla="*/ 12 w 21"/>
                  <a:gd name="T1" fmla="*/ 96 h 116"/>
                  <a:gd name="T2" fmla="*/ 11 w 21"/>
                  <a:gd name="T3" fmla="*/ 90 h 116"/>
                  <a:gd name="T4" fmla="*/ 13 w 21"/>
                  <a:gd name="T5" fmla="*/ 93 h 116"/>
                  <a:gd name="T6" fmla="*/ 16 w 21"/>
                  <a:gd name="T7" fmla="*/ 88 h 116"/>
                  <a:gd name="T8" fmla="*/ 14 w 21"/>
                  <a:gd name="T9" fmla="*/ 88 h 116"/>
                  <a:gd name="T10" fmla="*/ 13 w 21"/>
                  <a:gd name="T11" fmla="*/ 78 h 116"/>
                  <a:gd name="T12" fmla="*/ 8 w 21"/>
                  <a:gd name="T13" fmla="*/ 76 h 116"/>
                  <a:gd name="T14" fmla="*/ 17 w 21"/>
                  <a:gd name="T15" fmla="*/ 69 h 116"/>
                  <a:gd name="T16" fmla="*/ 6 w 21"/>
                  <a:gd name="T17" fmla="*/ 70 h 116"/>
                  <a:gd name="T18" fmla="*/ 10 w 21"/>
                  <a:gd name="T19" fmla="*/ 58 h 116"/>
                  <a:gd name="T20" fmla="*/ 11 w 21"/>
                  <a:gd name="T21" fmla="*/ 61 h 116"/>
                  <a:gd name="T22" fmla="*/ 11 w 21"/>
                  <a:gd name="T23" fmla="*/ 54 h 116"/>
                  <a:gd name="T24" fmla="*/ 16 w 21"/>
                  <a:gd name="T25" fmla="*/ 55 h 116"/>
                  <a:gd name="T26" fmla="*/ 16 w 21"/>
                  <a:gd name="T27" fmla="*/ 46 h 116"/>
                  <a:gd name="T28" fmla="*/ 19 w 21"/>
                  <a:gd name="T29" fmla="*/ 46 h 116"/>
                  <a:gd name="T30" fmla="*/ 15 w 21"/>
                  <a:gd name="T31" fmla="*/ 28 h 116"/>
                  <a:gd name="T32" fmla="*/ 18 w 21"/>
                  <a:gd name="T33" fmla="*/ 25 h 116"/>
                  <a:gd name="T34" fmla="*/ 9 w 21"/>
                  <a:gd name="T35" fmla="*/ 27 h 116"/>
                  <a:gd name="T36" fmla="*/ 9 w 21"/>
                  <a:gd name="T37" fmla="*/ 19 h 116"/>
                  <a:gd name="T38" fmla="*/ 16 w 21"/>
                  <a:gd name="T39" fmla="*/ 21 h 116"/>
                  <a:gd name="T40" fmla="*/ 13 w 21"/>
                  <a:gd name="T41" fmla="*/ 17 h 116"/>
                  <a:gd name="T42" fmla="*/ 19 w 21"/>
                  <a:gd name="T43" fmla="*/ 14 h 116"/>
                  <a:gd name="T44" fmla="*/ 10 w 21"/>
                  <a:gd name="T45" fmla="*/ 6 h 116"/>
                  <a:gd name="T46" fmla="*/ 12 w 21"/>
                  <a:gd name="T47" fmla="*/ 1 h 116"/>
                  <a:gd name="T48" fmla="*/ 3 w 21"/>
                  <a:gd name="T49" fmla="*/ 5 h 116"/>
                  <a:gd name="T50" fmla="*/ 4 w 21"/>
                  <a:gd name="T51" fmla="*/ 31 h 116"/>
                  <a:gd name="T52" fmla="*/ 9 w 21"/>
                  <a:gd name="T53" fmla="*/ 37 h 116"/>
                  <a:gd name="T54" fmla="*/ 3 w 21"/>
                  <a:gd name="T55" fmla="*/ 38 h 116"/>
                  <a:gd name="T56" fmla="*/ 9 w 21"/>
                  <a:gd name="T57" fmla="*/ 38 h 116"/>
                  <a:gd name="T58" fmla="*/ 3 w 21"/>
                  <a:gd name="T59" fmla="*/ 42 h 116"/>
                  <a:gd name="T60" fmla="*/ 8 w 21"/>
                  <a:gd name="T61" fmla="*/ 45 h 116"/>
                  <a:gd name="T62" fmla="*/ 1 w 21"/>
                  <a:gd name="T63" fmla="*/ 47 h 116"/>
                  <a:gd name="T64" fmla="*/ 2 w 21"/>
                  <a:gd name="T65" fmla="*/ 88 h 116"/>
                  <a:gd name="T66" fmla="*/ 7 w 21"/>
                  <a:gd name="T67" fmla="*/ 87 h 116"/>
                  <a:gd name="T68" fmla="*/ 6 w 21"/>
                  <a:gd name="T69" fmla="*/ 103 h 116"/>
                  <a:gd name="T70" fmla="*/ 10 w 21"/>
                  <a:gd name="T71" fmla="*/ 105 h 116"/>
                  <a:gd name="T72" fmla="*/ 0 w 21"/>
                  <a:gd name="T73" fmla="*/ 104 h 116"/>
                  <a:gd name="T74" fmla="*/ 1 w 21"/>
                  <a:gd name="T75" fmla="*/ 109 h 116"/>
                  <a:gd name="T76" fmla="*/ 3 w 21"/>
                  <a:gd name="T77" fmla="*/ 106 h 116"/>
                  <a:gd name="T78" fmla="*/ 1 w 21"/>
                  <a:gd name="T79" fmla="*/ 111 h 116"/>
                  <a:gd name="T80" fmla="*/ 13 w 21"/>
                  <a:gd name="T81" fmla="*/ 108 h 116"/>
                  <a:gd name="T82" fmla="*/ 18 w 21"/>
                  <a:gd name="T83" fmla="*/ 96 h 116"/>
                  <a:gd name="T84" fmla="*/ 12 w 21"/>
                  <a:gd name="T85" fmla="*/ 9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116">
                    <a:moveTo>
                      <a:pt x="12" y="96"/>
                    </a:moveTo>
                    <a:cubicBezTo>
                      <a:pt x="12" y="94"/>
                      <a:pt x="9" y="91"/>
                      <a:pt x="11" y="90"/>
                    </a:cubicBezTo>
                    <a:cubicBezTo>
                      <a:pt x="13" y="90"/>
                      <a:pt x="14" y="91"/>
                      <a:pt x="13" y="93"/>
                    </a:cubicBezTo>
                    <a:cubicBezTo>
                      <a:pt x="19" y="92"/>
                      <a:pt x="13" y="90"/>
                      <a:pt x="16" y="88"/>
                    </a:cubicBezTo>
                    <a:cubicBezTo>
                      <a:pt x="16" y="88"/>
                      <a:pt x="15" y="89"/>
                      <a:pt x="14" y="88"/>
                    </a:cubicBezTo>
                    <a:cubicBezTo>
                      <a:pt x="15" y="83"/>
                      <a:pt x="9" y="85"/>
                      <a:pt x="13" y="78"/>
                    </a:cubicBezTo>
                    <a:cubicBezTo>
                      <a:pt x="12" y="77"/>
                      <a:pt x="12" y="76"/>
                      <a:pt x="8" y="76"/>
                    </a:cubicBezTo>
                    <a:cubicBezTo>
                      <a:pt x="13" y="72"/>
                      <a:pt x="13" y="74"/>
                      <a:pt x="17" y="69"/>
                    </a:cubicBezTo>
                    <a:cubicBezTo>
                      <a:pt x="15" y="69"/>
                      <a:pt x="10" y="70"/>
                      <a:pt x="6" y="70"/>
                    </a:cubicBezTo>
                    <a:cubicBezTo>
                      <a:pt x="12" y="63"/>
                      <a:pt x="5" y="63"/>
                      <a:pt x="10" y="58"/>
                    </a:cubicBezTo>
                    <a:cubicBezTo>
                      <a:pt x="10" y="59"/>
                      <a:pt x="11" y="60"/>
                      <a:pt x="11" y="61"/>
                    </a:cubicBezTo>
                    <a:cubicBezTo>
                      <a:pt x="17" y="60"/>
                      <a:pt x="10" y="57"/>
                      <a:pt x="11" y="54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3"/>
                      <a:pt x="12" y="48"/>
                      <a:pt x="16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5" y="40"/>
                      <a:pt x="17" y="33"/>
                      <a:pt x="15" y="28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4" y="18"/>
                      <a:pt x="16" y="32"/>
                      <a:pt x="9" y="27"/>
                    </a:cubicBezTo>
                    <a:cubicBezTo>
                      <a:pt x="18" y="26"/>
                      <a:pt x="5" y="23"/>
                      <a:pt x="9" y="19"/>
                    </a:cubicBezTo>
                    <a:cubicBezTo>
                      <a:pt x="13" y="18"/>
                      <a:pt x="11" y="23"/>
                      <a:pt x="16" y="21"/>
                    </a:cubicBezTo>
                    <a:cubicBezTo>
                      <a:pt x="11" y="20"/>
                      <a:pt x="14" y="19"/>
                      <a:pt x="13" y="17"/>
                    </a:cubicBezTo>
                    <a:cubicBezTo>
                      <a:pt x="18" y="18"/>
                      <a:pt x="14" y="13"/>
                      <a:pt x="19" y="14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3" y="3"/>
                      <a:pt x="12" y="1"/>
                    </a:cubicBezTo>
                    <a:cubicBezTo>
                      <a:pt x="12" y="6"/>
                      <a:pt x="5" y="0"/>
                      <a:pt x="3" y="5"/>
                    </a:cubicBezTo>
                    <a:cubicBezTo>
                      <a:pt x="5" y="11"/>
                      <a:pt x="6" y="22"/>
                      <a:pt x="4" y="31"/>
                    </a:cubicBezTo>
                    <a:cubicBezTo>
                      <a:pt x="10" y="32"/>
                      <a:pt x="4" y="36"/>
                      <a:pt x="9" y="37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4" y="44"/>
                      <a:pt x="6" y="37"/>
                      <a:pt x="9" y="38"/>
                    </a:cubicBezTo>
                    <a:cubicBezTo>
                      <a:pt x="10" y="41"/>
                      <a:pt x="6" y="43"/>
                      <a:pt x="3" y="42"/>
                    </a:cubicBezTo>
                    <a:cubicBezTo>
                      <a:pt x="3" y="46"/>
                      <a:pt x="5" y="43"/>
                      <a:pt x="8" y="45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3" y="59"/>
                      <a:pt x="7" y="75"/>
                      <a:pt x="2" y="88"/>
                    </a:cubicBezTo>
                    <a:cubicBezTo>
                      <a:pt x="7" y="87"/>
                      <a:pt x="7" y="87"/>
                      <a:pt x="7" y="87"/>
                    </a:cubicBezTo>
                    <a:cubicBezTo>
                      <a:pt x="4" y="93"/>
                      <a:pt x="16" y="98"/>
                      <a:pt x="6" y="103"/>
                    </a:cubicBezTo>
                    <a:cubicBezTo>
                      <a:pt x="10" y="105"/>
                      <a:pt x="10" y="105"/>
                      <a:pt x="10" y="105"/>
                    </a:cubicBezTo>
                    <a:cubicBezTo>
                      <a:pt x="8" y="104"/>
                      <a:pt x="3" y="106"/>
                      <a:pt x="0" y="104"/>
                    </a:cubicBezTo>
                    <a:cubicBezTo>
                      <a:pt x="2" y="106"/>
                      <a:pt x="0" y="107"/>
                      <a:pt x="1" y="109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7" y="109"/>
                      <a:pt x="5" y="111"/>
                      <a:pt x="1" y="111"/>
                    </a:cubicBezTo>
                    <a:cubicBezTo>
                      <a:pt x="6" y="116"/>
                      <a:pt x="9" y="109"/>
                      <a:pt x="13" y="108"/>
                    </a:cubicBezTo>
                    <a:cubicBezTo>
                      <a:pt x="5" y="101"/>
                      <a:pt x="21" y="102"/>
                      <a:pt x="18" y="96"/>
                    </a:cubicBezTo>
                    <a:cubicBezTo>
                      <a:pt x="16" y="92"/>
                      <a:pt x="14" y="96"/>
                      <a:pt x="12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6" name="Freeform 870">
                <a:extLst>
                  <a:ext uri="{FF2B5EF4-FFF2-40B4-BE49-F238E27FC236}">
                    <a16:creationId xmlns:a16="http://schemas.microsoft.com/office/drawing/2014/main" id="{99BD241E-F888-851F-1C6B-5C470E04FB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1" y="296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7" name="Freeform 871">
                <a:extLst>
                  <a:ext uri="{FF2B5EF4-FFF2-40B4-BE49-F238E27FC236}">
                    <a16:creationId xmlns:a16="http://schemas.microsoft.com/office/drawing/2014/main" id="{950CE0C4-1C69-DBCA-67EA-F10898AB7A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2" y="2876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8" name="Rectangle 872">
                <a:extLst>
                  <a:ext uri="{FF2B5EF4-FFF2-40B4-BE49-F238E27FC236}">
                    <a16:creationId xmlns:a16="http://schemas.microsoft.com/office/drawing/2014/main" id="{7A345E34-C2F3-03BD-1307-21C5155D27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2972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9" name="Freeform 873">
                <a:extLst>
                  <a:ext uri="{FF2B5EF4-FFF2-40B4-BE49-F238E27FC236}">
                    <a16:creationId xmlns:a16="http://schemas.microsoft.com/office/drawing/2014/main" id="{B0748DDB-D35A-F8EB-C558-54D79A982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29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0" name="Freeform 874">
                <a:extLst>
                  <a:ext uri="{FF2B5EF4-FFF2-40B4-BE49-F238E27FC236}">
                    <a16:creationId xmlns:a16="http://schemas.microsoft.com/office/drawing/2014/main" id="{79E9319E-653F-1D3E-D8A8-68B7F1D22B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286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1" name="Freeform 875">
                <a:extLst>
                  <a:ext uri="{FF2B5EF4-FFF2-40B4-BE49-F238E27FC236}">
                    <a16:creationId xmlns:a16="http://schemas.microsoft.com/office/drawing/2014/main" id="{0A9AA3E5-334D-CAE6-D3AB-0E85707AAC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9" y="282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2" name="Freeform 876">
                <a:extLst>
                  <a:ext uri="{FF2B5EF4-FFF2-40B4-BE49-F238E27FC236}">
                    <a16:creationId xmlns:a16="http://schemas.microsoft.com/office/drawing/2014/main" id="{00305C8F-2A12-BB8E-3787-26AD4078C7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3" y="2704"/>
                <a:ext cx="29" cy="171"/>
              </a:xfrm>
              <a:custGeom>
                <a:avLst/>
                <a:gdLst>
                  <a:gd name="T0" fmla="*/ 17 w 34"/>
                  <a:gd name="T1" fmla="*/ 7 h 198"/>
                  <a:gd name="T2" fmla="*/ 10 w 34"/>
                  <a:gd name="T3" fmla="*/ 4 h 198"/>
                  <a:gd name="T4" fmla="*/ 7 w 34"/>
                  <a:gd name="T5" fmla="*/ 11 h 198"/>
                  <a:gd name="T6" fmla="*/ 11 w 34"/>
                  <a:gd name="T7" fmla="*/ 21 h 198"/>
                  <a:gd name="T8" fmla="*/ 12 w 34"/>
                  <a:gd name="T9" fmla="*/ 43 h 198"/>
                  <a:gd name="T10" fmla="*/ 10 w 34"/>
                  <a:gd name="T11" fmla="*/ 58 h 198"/>
                  <a:gd name="T12" fmla="*/ 16 w 34"/>
                  <a:gd name="T13" fmla="*/ 77 h 198"/>
                  <a:gd name="T14" fmla="*/ 14 w 34"/>
                  <a:gd name="T15" fmla="*/ 81 h 198"/>
                  <a:gd name="T16" fmla="*/ 13 w 34"/>
                  <a:gd name="T17" fmla="*/ 92 h 198"/>
                  <a:gd name="T18" fmla="*/ 23 w 34"/>
                  <a:gd name="T19" fmla="*/ 96 h 198"/>
                  <a:gd name="T20" fmla="*/ 23 w 34"/>
                  <a:gd name="T21" fmla="*/ 106 h 198"/>
                  <a:gd name="T22" fmla="*/ 19 w 34"/>
                  <a:gd name="T23" fmla="*/ 114 h 198"/>
                  <a:gd name="T24" fmla="*/ 19 w 34"/>
                  <a:gd name="T25" fmla="*/ 127 h 198"/>
                  <a:gd name="T26" fmla="*/ 18 w 34"/>
                  <a:gd name="T27" fmla="*/ 140 h 198"/>
                  <a:gd name="T28" fmla="*/ 20 w 34"/>
                  <a:gd name="T29" fmla="*/ 151 h 198"/>
                  <a:gd name="T30" fmla="*/ 24 w 34"/>
                  <a:gd name="T31" fmla="*/ 160 h 198"/>
                  <a:gd name="T32" fmla="*/ 20 w 34"/>
                  <a:gd name="T33" fmla="*/ 162 h 198"/>
                  <a:gd name="T34" fmla="*/ 21 w 34"/>
                  <a:gd name="T35" fmla="*/ 170 h 198"/>
                  <a:gd name="T36" fmla="*/ 20 w 34"/>
                  <a:gd name="T37" fmla="*/ 197 h 198"/>
                  <a:gd name="T38" fmla="*/ 22 w 34"/>
                  <a:gd name="T39" fmla="*/ 183 h 198"/>
                  <a:gd name="T40" fmla="*/ 18 w 34"/>
                  <a:gd name="T41" fmla="*/ 181 h 198"/>
                  <a:gd name="T42" fmla="*/ 30 w 34"/>
                  <a:gd name="T43" fmla="*/ 178 h 198"/>
                  <a:gd name="T44" fmla="*/ 31 w 34"/>
                  <a:gd name="T45" fmla="*/ 174 h 198"/>
                  <a:gd name="T46" fmla="*/ 30 w 34"/>
                  <a:gd name="T47" fmla="*/ 164 h 198"/>
                  <a:gd name="T48" fmla="*/ 32 w 34"/>
                  <a:gd name="T49" fmla="*/ 156 h 198"/>
                  <a:gd name="T50" fmla="*/ 32 w 34"/>
                  <a:gd name="T51" fmla="*/ 144 h 198"/>
                  <a:gd name="T52" fmla="*/ 29 w 34"/>
                  <a:gd name="T53" fmla="*/ 133 h 198"/>
                  <a:gd name="T54" fmla="*/ 30 w 34"/>
                  <a:gd name="T55" fmla="*/ 133 h 198"/>
                  <a:gd name="T56" fmla="*/ 30 w 34"/>
                  <a:gd name="T57" fmla="*/ 129 h 198"/>
                  <a:gd name="T58" fmla="*/ 29 w 34"/>
                  <a:gd name="T59" fmla="*/ 121 h 198"/>
                  <a:gd name="T60" fmla="*/ 26 w 34"/>
                  <a:gd name="T61" fmla="*/ 112 h 198"/>
                  <a:gd name="T62" fmla="*/ 31 w 34"/>
                  <a:gd name="T63" fmla="*/ 109 h 198"/>
                  <a:gd name="T64" fmla="*/ 31 w 34"/>
                  <a:gd name="T65" fmla="*/ 98 h 198"/>
                  <a:gd name="T66" fmla="*/ 25 w 34"/>
                  <a:gd name="T67" fmla="*/ 94 h 198"/>
                  <a:gd name="T68" fmla="*/ 23 w 34"/>
                  <a:gd name="T69" fmla="*/ 81 h 198"/>
                  <a:gd name="T70" fmla="*/ 21 w 34"/>
                  <a:gd name="T71" fmla="*/ 62 h 198"/>
                  <a:gd name="T72" fmla="*/ 21 w 34"/>
                  <a:gd name="T73" fmla="*/ 57 h 198"/>
                  <a:gd name="T74" fmla="*/ 20 w 34"/>
                  <a:gd name="T75" fmla="*/ 37 h 198"/>
                  <a:gd name="T76" fmla="*/ 14 w 34"/>
                  <a:gd name="T77" fmla="*/ 45 h 198"/>
                  <a:gd name="T78" fmla="*/ 23 w 34"/>
                  <a:gd name="T79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198">
                    <a:moveTo>
                      <a:pt x="24" y="17"/>
                    </a:moveTo>
                    <a:cubicBezTo>
                      <a:pt x="22" y="14"/>
                      <a:pt x="21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6" y="9"/>
                      <a:pt x="8" y="7"/>
                      <a:pt x="7" y="11"/>
                    </a:cubicBezTo>
                    <a:cubicBezTo>
                      <a:pt x="8" y="15"/>
                      <a:pt x="17" y="17"/>
                      <a:pt x="15" y="20"/>
                    </a:cubicBezTo>
                    <a:cubicBezTo>
                      <a:pt x="15" y="21"/>
                      <a:pt x="13" y="21"/>
                      <a:pt x="11" y="21"/>
                    </a:cubicBezTo>
                    <a:cubicBezTo>
                      <a:pt x="10" y="24"/>
                      <a:pt x="17" y="26"/>
                      <a:pt x="18" y="28"/>
                    </a:cubicBezTo>
                    <a:cubicBezTo>
                      <a:pt x="0" y="29"/>
                      <a:pt x="23" y="38"/>
                      <a:pt x="12" y="43"/>
                    </a:cubicBezTo>
                    <a:cubicBezTo>
                      <a:pt x="13" y="47"/>
                      <a:pt x="12" y="51"/>
                      <a:pt x="15" y="55"/>
                    </a:cubicBezTo>
                    <a:cubicBezTo>
                      <a:pt x="11" y="53"/>
                      <a:pt x="15" y="59"/>
                      <a:pt x="10" y="58"/>
                    </a:cubicBezTo>
                    <a:cubicBezTo>
                      <a:pt x="20" y="59"/>
                      <a:pt x="6" y="70"/>
                      <a:pt x="18" y="70"/>
                    </a:cubicBezTo>
                    <a:cubicBezTo>
                      <a:pt x="15" y="76"/>
                      <a:pt x="19" y="70"/>
                      <a:pt x="16" y="77"/>
                    </a:cubicBezTo>
                    <a:cubicBezTo>
                      <a:pt x="15" y="77"/>
                      <a:pt x="15" y="76"/>
                      <a:pt x="15" y="75"/>
                    </a:cubicBezTo>
                    <a:cubicBezTo>
                      <a:pt x="12" y="78"/>
                      <a:pt x="20" y="79"/>
                      <a:pt x="14" y="81"/>
                    </a:cubicBezTo>
                    <a:cubicBezTo>
                      <a:pt x="13" y="86"/>
                      <a:pt x="18" y="82"/>
                      <a:pt x="21" y="85"/>
                    </a:cubicBezTo>
                    <a:cubicBezTo>
                      <a:pt x="20" y="90"/>
                      <a:pt x="18" y="89"/>
                      <a:pt x="13" y="92"/>
                    </a:cubicBezTo>
                    <a:cubicBezTo>
                      <a:pt x="19" y="92"/>
                      <a:pt x="16" y="95"/>
                      <a:pt x="19" y="98"/>
                    </a:cubicBezTo>
                    <a:cubicBezTo>
                      <a:pt x="20" y="97"/>
                      <a:pt x="21" y="94"/>
                      <a:pt x="23" y="96"/>
                    </a:cubicBezTo>
                    <a:cubicBezTo>
                      <a:pt x="22" y="102"/>
                      <a:pt x="27" y="101"/>
                      <a:pt x="29" y="106"/>
                    </a:cubicBezTo>
                    <a:cubicBezTo>
                      <a:pt x="22" y="109"/>
                      <a:pt x="29" y="101"/>
                      <a:pt x="23" y="106"/>
                    </a:cubicBezTo>
                    <a:cubicBezTo>
                      <a:pt x="20" y="102"/>
                      <a:pt x="20" y="100"/>
                      <a:pt x="15" y="98"/>
                    </a:cubicBezTo>
                    <a:cubicBezTo>
                      <a:pt x="15" y="103"/>
                      <a:pt x="16" y="108"/>
                      <a:pt x="19" y="114"/>
                    </a:cubicBezTo>
                    <a:cubicBezTo>
                      <a:pt x="18" y="117"/>
                      <a:pt x="16" y="112"/>
                      <a:pt x="15" y="115"/>
                    </a:cubicBezTo>
                    <a:cubicBezTo>
                      <a:pt x="12" y="120"/>
                      <a:pt x="22" y="123"/>
                      <a:pt x="19" y="127"/>
                    </a:cubicBezTo>
                    <a:cubicBezTo>
                      <a:pt x="16" y="126"/>
                      <a:pt x="16" y="126"/>
                      <a:pt x="16" y="126"/>
                    </a:cubicBezTo>
                    <a:cubicBezTo>
                      <a:pt x="21" y="129"/>
                      <a:pt x="15" y="135"/>
                      <a:pt x="18" y="140"/>
                    </a:cubicBezTo>
                    <a:cubicBezTo>
                      <a:pt x="19" y="140"/>
                      <a:pt x="21" y="139"/>
                      <a:pt x="22" y="140"/>
                    </a:cubicBezTo>
                    <a:cubicBezTo>
                      <a:pt x="13" y="140"/>
                      <a:pt x="26" y="147"/>
                      <a:pt x="20" y="151"/>
                    </a:cubicBezTo>
                    <a:cubicBezTo>
                      <a:pt x="26" y="151"/>
                      <a:pt x="29" y="156"/>
                      <a:pt x="30" y="159"/>
                    </a:cubicBezTo>
                    <a:cubicBezTo>
                      <a:pt x="28" y="160"/>
                      <a:pt x="26" y="160"/>
                      <a:pt x="24" y="160"/>
                    </a:cubicBezTo>
                    <a:cubicBezTo>
                      <a:pt x="28" y="155"/>
                      <a:pt x="18" y="155"/>
                      <a:pt x="16" y="151"/>
                    </a:cubicBezTo>
                    <a:cubicBezTo>
                      <a:pt x="19" y="154"/>
                      <a:pt x="16" y="160"/>
                      <a:pt x="20" y="162"/>
                    </a:cubicBezTo>
                    <a:cubicBezTo>
                      <a:pt x="15" y="161"/>
                      <a:pt x="15" y="161"/>
                      <a:pt x="15" y="161"/>
                    </a:cubicBezTo>
                    <a:cubicBezTo>
                      <a:pt x="15" y="166"/>
                      <a:pt x="25" y="165"/>
                      <a:pt x="21" y="170"/>
                    </a:cubicBezTo>
                    <a:cubicBezTo>
                      <a:pt x="18" y="169"/>
                      <a:pt x="18" y="169"/>
                      <a:pt x="18" y="169"/>
                    </a:cubicBezTo>
                    <a:cubicBezTo>
                      <a:pt x="19" y="179"/>
                      <a:pt x="13" y="190"/>
                      <a:pt x="20" y="197"/>
                    </a:cubicBezTo>
                    <a:cubicBezTo>
                      <a:pt x="22" y="198"/>
                      <a:pt x="29" y="194"/>
                      <a:pt x="31" y="194"/>
                    </a:cubicBezTo>
                    <a:cubicBezTo>
                      <a:pt x="28" y="189"/>
                      <a:pt x="24" y="187"/>
                      <a:pt x="22" y="183"/>
                    </a:cubicBezTo>
                    <a:cubicBezTo>
                      <a:pt x="27" y="183"/>
                      <a:pt x="27" y="183"/>
                      <a:pt x="27" y="183"/>
                    </a:cubicBezTo>
                    <a:cubicBezTo>
                      <a:pt x="23" y="183"/>
                      <a:pt x="21" y="178"/>
                      <a:pt x="18" y="181"/>
                    </a:cubicBezTo>
                    <a:cubicBezTo>
                      <a:pt x="16" y="178"/>
                      <a:pt x="23" y="179"/>
                      <a:pt x="20" y="175"/>
                    </a:cubicBezTo>
                    <a:cubicBezTo>
                      <a:pt x="25" y="176"/>
                      <a:pt x="26" y="178"/>
                      <a:pt x="30" y="178"/>
                    </a:cubicBezTo>
                    <a:cubicBezTo>
                      <a:pt x="28" y="175"/>
                      <a:pt x="28" y="175"/>
                      <a:pt x="28" y="175"/>
                    </a:cubicBezTo>
                    <a:cubicBezTo>
                      <a:pt x="30" y="176"/>
                      <a:pt x="29" y="173"/>
                      <a:pt x="31" y="174"/>
                    </a:cubicBezTo>
                    <a:cubicBezTo>
                      <a:pt x="25" y="169"/>
                      <a:pt x="34" y="167"/>
                      <a:pt x="31" y="161"/>
                    </a:cubicBezTo>
                    <a:cubicBezTo>
                      <a:pt x="30" y="164"/>
                      <a:pt x="30" y="164"/>
                      <a:pt x="30" y="164"/>
                    </a:cubicBezTo>
                    <a:cubicBezTo>
                      <a:pt x="27" y="164"/>
                      <a:pt x="27" y="163"/>
                      <a:pt x="26" y="161"/>
                    </a:cubicBezTo>
                    <a:cubicBezTo>
                      <a:pt x="31" y="160"/>
                      <a:pt x="30" y="159"/>
                      <a:pt x="32" y="156"/>
                    </a:cubicBezTo>
                    <a:cubicBezTo>
                      <a:pt x="29" y="154"/>
                      <a:pt x="24" y="153"/>
                      <a:pt x="24" y="150"/>
                    </a:cubicBezTo>
                    <a:cubicBezTo>
                      <a:pt x="30" y="150"/>
                      <a:pt x="27" y="144"/>
                      <a:pt x="32" y="144"/>
                    </a:cubicBezTo>
                    <a:cubicBezTo>
                      <a:pt x="26" y="143"/>
                      <a:pt x="30" y="137"/>
                      <a:pt x="26" y="137"/>
                    </a:cubicBezTo>
                    <a:cubicBezTo>
                      <a:pt x="25" y="135"/>
                      <a:pt x="26" y="133"/>
                      <a:pt x="29" y="133"/>
                    </a:cubicBezTo>
                    <a:cubicBezTo>
                      <a:pt x="30" y="134"/>
                      <a:pt x="30" y="134"/>
                      <a:pt x="30" y="134"/>
                    </a:cubicBezTo>
                    <a:cubicBezTo>
                      <a:pt x="30" y="133"/>
                      <a:pt x="30" y="133"/>
                      <a:pt x="30" y="133"/>
                    </a:cubicBezTo>
                    <a:cubicBezTo>
                      <a:pt x="31" y="133"/>
                      <a:pt x="31" y="133"/>
                      <a:pt x="31" y="133"/>
                    </a:cubicBezTo>
                    <a:cubicBezTo>
                      <a:pt x="31" y="131"/>
                      <a:pt x="27" y="131"/>
                      <a:pt x="30" y="129"/>
                    </a:cubicBezTo>
                    <a:cubicBezTo>
                      <a:pt x="31" y="129"/>
                      <a:pt x="31" y="130"/>
                      <a:pt x="32" y="131"/>
                    </a:cubicBezTo>
                    <a:cubicBezTo>
                      <a:pt x="33" y="127"/>
                      <a:pt x="24" y="124"/>
                      <a:pt x="29" y="121"/>
                    </a:cubicBezTo>
                    <a:cubicBezTo>
                      <a:pt x="26" y="120"/>
                      <a:pt x="26" y="116"/>
                      <a:pt x="20" y="117"/>
                    </a:cubicBezTo>
                    <a:cubicBezTo>
                      <a:pt x="22" y="115"/>
                      <a:pt x="27" y="116"/>
                      <a:pt x="26" y="112"/>
                    </a:cubicBezTo>
                    <a:cubicBezTo>
                      <a:pt x="21" y="111"/>
                      <a:pt x="27" y="109"/>
                      <a:pt x="24" y="106"/>
                    </a:cubicBezTo>
                    <a:cubicBezTo>
                      <a:pt x="29" y="109"/>
                      <a:pt x="26" y="106"/>
                      <a:pt x="31" y="109"/>
                    </a:cubicBezTo>
                    <a:cubicBezTo>
                      <a:pt x="33" y="107"/>
                      <a:pt x="26" y="103"/>
                      <a:pt x="27" y="99"/>
                    </a:cubicBezTo>
                    <a:cubicBezTo>
                      <a:pt x="31" y="98"/>
                      <a:pt x="31" y="98"/>
                      <a:pt x="31" y="98"/>
                    </a:cubicBezTo>
                    <a:cubicBezTo>
                      <a:pt x="29" y="97"/>
                      <a:pt x="25" y="95"/>
                      <a:pt x="29" y="94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7" y="91"/>
                      <a:pt x="26" y="87"/>
                      <a:pt x="30" y="84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30" y="76"/>
                      <a:pt x="24" y="70"/>
                      <a:pt x="18" y="67"/>
                    </a:cubicBezTo>
                    <a:cubicBezTo>
                      <a:pt x="18" y="65"/>
                      <a:pt x="19" y="62"/>
                      <a:pt x="21" y="62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2"/>
                      <a:pt x="27" y="59"/>
                      <a:pt x="21" y="57"/>
                    </a:cubicBezTo>
                    <a:cubicBezTo>
                      <a:pt x="20" y="55"/>
                      <a:pt x="25" y="55"/>
                      <a:pt x="26" y="53"/>
                    </a:cubicBezTo>
                    <a:cubicBezTo>
                      <a:pt x="18" y="48"/>
                      <a:pt x="32" y="38"/>
                      <a:pt x="20" y="37"/>
                    </a:cubicBezTo>
                    <a:cubicBezTo>
                      <a:pt x="20" y="39"/>
                      <a:pt x="17" y="43"/>
                      <a:pt x="18" y="47"/>
                    </a:cubicBezTo>
                    <a:cubicBezTo>
                      <a:pt x="17" y="46"/>
                      <a:pt x="14" y="47"/>
                      <a:pt x="14" y="45"/>
                    </a:cubicBezTo>
                    <a:cubicBezTo>
                      <a:pt x="13" y="41"/>
                      <a:pt x="18" y="39"/>
                      <a:pt x="16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8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3" name="Freeform 877">
                <a:extLst>
                  <a:ext uri="{FF2B5EF4-FFF2-40B4-BE49-F238E27FC236}">
                    <a16:creationId xmlns:a16="http://schemas.microsoft.com/office/drawing/2014/main" id="{61B37295-57D0-9678-E1E4-D43047D569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4" y="2761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4" name="Freeform 878">
                <a:extLst>
                  <a:ext uri="{FF2B5EF4-FFF2-40B4-BE49-F238E27FC236}">
                    <a16:creationId xmlns:a16="http://schemas.microsoft.com/office/drawing/2014/main" id="{1427C5D1-00A2-B0DE-244B-8690DCFA95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3" y="2759"/>
                <a:ext cx="1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5" name="Freeform 879">
                <a:extLst>
                  <a:ext uri="{FF2B5EF4-FFF2-40B4-BE49-F238E27FC236}">
                    <a16:creationId xmlns:a16="http://schemas.microsoft.com/office/drawing/2014/main" id="{72EC2E3D-1334-898B-F2D5-8396CD009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2706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6" name="Freeform 880">
                <a:extLst>
                  <a:ext uri="{FF2B5EF4-FFF2-40B4-BE49-F238E27FC236}">
                    <a16:creationId xmlns:a16="http://schemas.microsoft.com/office/drawing/2014/main" id="{5C6A15B0-15D1-C6DC-72BE-5E1DBE4687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9" y="2706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7" name="Freeform 881">
                <a:extLst>
                  <a:ext uri="{FF2B5EF4-FFF2-40B4-BE49-F238E27FC236}">
                    <a16:creationId xmlns:a16="http://schemas.microsoft.com/office/drawing/2014/main" id="{79FFED73-2F0C-EDF9-C35C-B6EE23E86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" y="2616"/>
                <a:ext cx="22" cy="90"/>
              </a:xfrm>
              <a:custGeom>
                <a:avLst/>
                <a:gdLst>
                  <a:gd name="T0" fmla="*/ 15 w 26"/>
                  <a:gd name="T1" fmla="*/ 18 h 104"/>
                  <a:gd name="T2" fmla="*/ 11 w 26"/>
                  <a:gd name="T3" fmla="*/ 13 h 104"/>
                  <a:gd name="T4" fmla="*/ 15 w 26"/>
                  <a:gd name="T5" fmla="*/ 9 h 104"/>
                  <a:gd name="T6" fmla="*/ 8 w 26"/>
                  <a:gd name="T7" fmla="*/ 1 h 104"/>
                  <a:gd name="T8" fmla="*/ 10 w 26"/>
                  <a:gd name="T9" fmla="*/ 51 h 104"/>
                  <a:gd name="T10" fmla="*/ 7 w 26"/>
                  <a:gd name="T11" fmla="*/ 48 h 104"/>
                  <a:gd name="T12" fmla="*/ 12 w 26"/>
                  <a:gd name="T13" fmla="*/ 67 h 104"/>
                  <a:gd name="T14" fmla="*/ 6 w 26"/>
                  <a:gd name="T15" fmla="*/ 66 h 104"/>
                  <a:gd name="T16" fmla="*/ 8 w 26"/>
                  <a:gd name="T17" fmla="*/ 77 h 104"/>
                  <a:gd name="T18" fmla="*/ 11 w 26"/>
                  <a:gd name="T19" fmla="*/ 77 h 104"/>
                  <a:gd name="T20" fmla="*/ 10 w 26"/>
                  <a:gd name="T21" fmla="*/ 79 h 104"/>
                  <a:gd name="T22" fmla="*/ 11 w 26"/>
                  <a:gd name="T23" fmla="*/ 79 h 104"/>
                  <a:gd name="T24" fmla="*/ 12 w 26"/>
                  <a:gd name="T25" fmla="*/ 86 h 104"/>
                  <a:gd name="T26" fmla="*/ 10 w 26"/>
                  <a:gd name="T27" fmla="*/ 84 h 104"/>
                  <a:gd name="T28" fmla="*/ 12 w 26"/>
                  <a:gd name="T29" fmla="*/ 89 h 104"/>
                  <a:gd name="T30" fmla="*/ 9 w 26"/>
                  <a:gd name="T31" fmla="*/ 89 h 104"/>
                  <a:gd name="T32" fmla="*/ 14 w 26"/>
                  <a:gd name="T33" fmla="*/ 103 h 104"/>
                  <a:gd name="T34" fmla="*/ 19 w 26"/>
                  <a:gd name="T35" fmla="*/ 104 h 104"/>
                  <a:gd name="T36" fmla="*/ 15 w 26"/>
                  <a:gd name="T37" fmla="*/ 92 h 104"/>
                  <a:gd name="T38" fmla="*/ 15 w 26"/>
                  <a:gd name="T39" fmla="*/ 93 h 104"/>
                  <a:gd name="T40" fmla="*/ 13 w 26"/>
                  <a:gd name="T41" fmla="*/ 86 h 104"/>
                  <a:gd name="T42" fmla="*/ 19 w 26"/>
                  <a:gd name="T43" fmla="*/ 90 h 104"/>
                  <a:gd name="T44" fmla="*/ 22 w 26"/>
                  <a:gd name="T45" fmla="*/ 78 h 104"/>
                  <a:gd name="T46" fmla="*/ 23 w 26"/>
                  <a:gd name="T47" fmla="*/ 79 h 104"/>
                  <a:gd name="T48" fmla="*/ 21 w 26"/>
                  <a:gd name="T49" fmla="*/ 75 h 104"/>
                  <a:gd name="T50" fmla="*/ 18 w 26"/>
                  <a:gd name="T51" fmla="*/ 78 h 104"/>
                  <a:gd name="T52" fmla="*/ 12 w 26"/>
                  <a:gd name="T53" fmla="*/ 75 h 104"/>
                  <a:gd name="T54" fmla="*/ 12 w 26"/>
                  <a:gd name="T55" fmla="*/ 71 h 104"/>
                  <a:gd name="T56" fmla="*/ 17 w 26"/>
                  <a:gd name="T57" fmla="*/ 74 h 104"/>
                  <a:gd name="T58" fmla="*/ 15 w 26"/>
                  <a:gd name="T59" fmla="*/ 71 h 104"/>
                  <a:gd name="T60" fmla="*/ 21 w 26"/>
                  <a:gd name="T61" fmla="*/ 67 h 104"/>
                  <a:gd name="T62" fmla="*/ 15 w 26"/>
                  <a:gd name="T63" fmla="*/ 67 h 104"/>
                  <a:gd name="T64" fmla="*/ 14 w 26"/>
                  <a:gd name="T65" fmla="*/ 47 h 104"/>
                  <a:gd name="T66" fmla="*/ 18 w 26"/>
                  <a:gd name="T67" fmla="*/ 50 h 104"/>
                  <a:gd name="T68" fmla="*/ 14 w 26"/>
                  <a:gd name="T69" fmla="*/ 46 h 104"/>
                  <a:gd name="T70" fmla="*/ 16 w 26"/>
                  <a:gd name="T71" fmla="*/ 34 h 104"/>
                  <a:gd name="T72" fmla="*/ 13 w 26"/>
                  <a:gd name="T73" fmla="*/ 35 h 104"/>
                  <a:gd name="T74" fmla="*/ 15 w 26"/>
                  <a:gd name="T75" fmla="*/ 22 h 104"/>
                  <a:gd name="T76" fmla="*/ 15 w 26"/>
                  <a:gd name="T77" fmla="*/ 22 h 104"/>
                  <a:gd name="T78" fmla="*/ 9 w 26"/>
                  <a:gd name="T79" fmla="*/ 15 h 104"/>
                  <a:gd name="T80" fmla="*/ 15 w 26"/>
                  <a:gd name="T81" fmla="*/ 1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4">
                    <a:moveTo>
                      <a:pt x="15" y="18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4" y="12"/>
                      <a:pt x="11" y="6"/>
                      <a:pt x="15" y="9"/>
                    </a:cubicBezTo>
                    <a:cubicBezTo>
                      <a:pt x="10" y="5"/>
                      <a:pt x="16" y="0"/>
                      <a:pt x="8" y="1"/>
                    </a:cubicBezTo>
                    <a:cubicBezTo>
                      <a:pt x="9" y="15"/>
                      <a:pt x="3" y="34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3" y="57"/>
                      <a:pt x="0" y="60"/>
                      <a:pt x="12" y="67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4" y="70"/>
                      <a:pt x="15" y="73"/>
                      <a:pt x="8" y="77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8"/>
                      <a:pt x="10" y="78"/>
                      <a:pt x="10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4" y="81"/>
                      <a:pt x="13" y="83"/>
                      <a:pt x="12" y="86"/>
                    </a:cubicBezTo>
                    <a:cubicBezTo>
                      <a:pt x="10" y="86"/>
                      <a:pt x="11" y="85"/>
                      <a:pt x="10" y="84"/>
                    </a:cubicBezTo>
                    <a:cubicBezTo>
                      <a:pt x="8" y="85"/>
                      <a:pt x="12" y="87"/>
                      <a:pt x="12" y="89"/>
                    </a:cubicBezTo>
                    <a:cubicBezTo>
                      <a:pt x="11" y="91"/>
                      <a:pt x="10" y="89"/>
                      <a:pt x="9" y="89"/>
                    </a:cubicBezTo>
                    <a:cubicBezTo>
                      <a:pt x="12" y="95"/>
                      <a:pt x="5" y="98"/>
                      <a:pt x="14" y="103"/>
                    </a:cubicBezTo>
                    <a:cubicBezTo>
                      <a:pt x="16" y="103"/>
                      <a:pt x="18" y="101"/>
                      <a:pt x="19" y="104"/>
                    </a:cubicBezTo>
                    <a:cubicBezTo>
                      <a:pt x="21" y="99"/>
                      <a:pt x="18" y="96"/>
                      <a:pt x="15" y="92"/>
                    </a:cubicBezTo>
                    <a:cubicBezTo>
                      <a:pt x="15" y="93"/>
                      <a:pt x="15" y="93"/>
                      <a:pt x="15" y="93"/>
                    </a:cubicBezTo>
                    <a:cubicBezTo>
                      <a:pt x="6" y="90"/>
                      <a:pt x="17" y="91"/>
                      <a:pt x="13" y="86"/>
                    </a:cubicBezTo>
                    <a:cubicBezTo>
                      <a:pt x="17" y="87"/>
                      <a:pt x="17" y="89"/>
                      <a:pt x="19" y="90"/>
                    </a:cubicBezTo>
                    <a:cubicBezTo>
                      <a:pt x="26" y="84"/>
                      <a:pt x="13" y="82"/>
                      <a:pt x="22" y="78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4" y="78"/>
                      <a:pt x="22" y="76"/>
                      <a:pt x="21" y="75"/>
                    </a:cubicBezTo>
                    <a:cubicBezTo>
                      <a:pt x="20" y="76"/>
                      <a:pt x="19" y="77"/>
                      <a:pt x="18" y="78"/>
                    </a:cubicBezTo>
                    <a:cubicBezTo>
                      <a:pt x="17" y="76"/>
                      <a:pt x="13" y="76"/>
                      <a:pt x="12" y="75"/>
                    </a:cubicBezTo>
                    <a:cubicBezTo>
                      <a:pt x="16" y="74"/>
                      <a:pt x="10" y="73"/>
                      <a:pt x="12" y="71"/>
                    </a:cubicBezTo>
                    <a:cubicBezTo>
                      <a:pt x="15" y="70"/>
                      <a:pt x="15" y="73"/>
                      <a:pt x="17" y="74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4" y="69"/>
                      <a:pt x="19" y="69"/>
                      <a:pt x="21" y="67"/>
                    </a:cubicBezTo>
                    <a:cubicBezTo>
                      <a:pt x="18" y="65"/>
                      <a:pt x="19" y="69"/>
                      <a:pt x="15" y="67"/>
                    </a:cubicBezTo>
                    <a:cubicBezTo>
                      <a:pt x="19" y="64"/>
                      <a:pt x="18" y="52"/>
                      <a:pt x="14" y="47"/>
                    </a:cubicBezTo>
                    <a:cubicBezTo>
                      <a:pt x="15" y="49"/>
                      <a:pt x="18" y="48"/>
                      <a:pt x="18" y="50"/>
                    </a:cubicBezTo>
                    <a:cubicBezTo>
                      <a:pt x="18" y="49"/>
                      <a:pt x="17" y="46"/>
                      <a:pt x="14" y="46"/>
                    </a:cubicBezTo>
                    <a:cubicBezTo>
                      <a:pt x="11" y="42"/>
                      <a:pt x="13" y="37"/>
                      <a:pt x="16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8" y="31"/>
                      <a:pt x="17" y="27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0"/>
                      <a:pt x="7" y="18"/>
                      <a:pt x="9" y="15"/>
                    </a:cubicBezTo>
                    <a:cubicBezTo>
                      <a:pt x="12" y="16"/>
                      <a:pt x="12" y="18"/>
                      <a:pt x="15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8" name="Freeform 882">
                <a:extLst>
                  <a:ext uri="{FF2B5EF4-FFF2-40B4-BE49-F238E27FC236}">
                    <a16:creationId xmlns:a16="http://schemas.microsoft.com/office/drawing/2014/main" id="{F4E6D13F-FA43-A5F8-4494-DA27E1533C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2613"/>
                <a:ext cx="8" cy="4"/>
              </a:xfrm>
              <a:custGeom>
                <a:avLst/>
                <a:gdLst>
                  <a:gd name="T0" fmla="*/ 4 w 9"/>
                  <a:gd name="T1" fmla="*/ 2 h 5"/>
                  <a:gd name="T2" fmla="*/ 8 w 9"/>
                  <a:gd name="T3" fmla="*/ 5 h 5"/>
                  <a:gd name="T4" fmla="*/ 2 w 9"/>
                  <a:gd name="T5" fmla="*/ 0 h 5"/>
                  <a:gd name="T6" fmla="*/ 3 w 9"/>
                  <a:gd name="T7" fmla="*/ 3 h 5"/>
                  <a:gd name="T8" fmla="*/ 4 w 9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4" y="2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9" y="3"/>
                      <a:pt x="4" y="0"/>
                      <a:pt x="2" y="0"/>
                    </a:cubicBezTo>
                    <a:cubicBezTo>
                      <a:pt x="2" y="1"/>
                      <a:pt x="0" y="3"/>
                      <a:pt x="3" y="3"/>
                    </a:cubicBezTo>
                    <a:cubicBezTo>
                      <a:pt x="3" y="3"/>
                      <a:pt x="5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9" name="Freeform 883">
                <a:extLst>
                  <a:ext uri="{FF2B5EF4-FFF2-40B4-BE49-F238E27FC236}">
                    <a16:creationId xmlns:a16="http://schemas.microsoft.com/office/drawing/2014/main" id="{0D7D29B3-ADAA-1DD1-7693-03D473B4B1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4" y="2571"/>
                <a:ext cx="15" cy="42"/>
              </a:xfrm>
              <a:custGeom>
                <a:avLst/>
                <a:gdLst>
                  <a:gd name="T0" fmla="*/ 10 w 18"/>
                  <a:gd name="T1" fmla="*/ 17 h 49"/>
                  <a:gd name="T2" fmla="*/ 6 w 18"/>
                  <a:gd name="T3" fmla="*/ 16 h 49"/>
                  <a:gd name="T4" fmla="*/ 4 w 18"/>
                  <a:gd name="T5" fmla="*/ 35 h 49"/>
                  <a:gd name="T6" fmla="*/ 10 w 18"/>
                  <a:gd name="T7" fmla="*/ 41 h 49"/>
                  <a:gd name="T8" fmla="*/ 6 w 18"/>
                  <a:gd name="T9" fmla="*/ 42 h 49"/>
                  <a:gd name="T10" fmla="*/ 10 w 18"/>
                  <a:gd name="T11" fmla="*/ 48 h 49"/>
                  <a:gd name="T12" fmla="*/ 9 w 18"/>
                  <a:gd name="T13" fmla="*/ 45 h 49"/>
                  <a:gd name="T14" fmla="*/ 11 w 18"/>
                  <a:gd name="T15" fmla="*/ 45 h 49"/>
                  <a:gd name="T16" fmla="*/ 10 w 18"/>
                  <a:gd name="T17" fmla="*/ 42 h 49"/>
                  <a:gd name="T18" fmla="*/ 13 w 18"/>
                  <a:gd name="T19" fmla="*/ 43 h 49"/>
                  <a:gd name="T20" fmla="*/ 8 w 18"/>
                  <a:gd name="T21" fmla="*/ 34 h 49"/>
                  <a:gd name="T22" fmla="*/ 14 w 18"/>
                  <a:gd name="T23" fmla="*/ 34 h 49"/>
                  <a:gd name="T24" fmla="*/ 16 w 18"/>
                  <a:gd name="T25" fmla="*/ 25 h 49"/>
                  <a:gd name="T26" fmla="*/ 15 w 18"/>
                  <a:gd name="T27" fmla="*/ 26 h 49"/>
                  <a:gd name="T28" fmla="*/ 10 w 18"/>
                  <a:gd name="T29" fmla="*/ 27 h 49"/>
                  <a:gd name="T30" fmla="*/ 16 w 18"/>
                  <a:gd name="T31" fmla="*/ 24 h 49"/>
                  <a:gd name="T32" fmla="*/ 13 w 18"/>
                  <a:gd name="T33" fmla="*/ 7 h 49"/>
                  <a:gd name="T34" fmla="*/ 6 w 18"/>
                  <a:gd name="T35" fmla="*/ 4 h 49"/>
                  <a:gd name="T36" fmla="*/ 12 w 18"/>
                  <a:gd name="T37" fmla="*/ 5 h 49"/>
                  <a:gd name="T38" fmla="*/ 13 w 18"/>
                  <a:gd name="T39" fmla="*/ 2 h 49"/>
                  <a:gd name="T40" fmla="*/ 3 w 18"/>
                  <a:gd name="T41" fmla="*/ 0 h 49"/>
                  <a:gd name="T42" fmla="*/ 10 w 18"/>
                  <a:gd name="T43" fmla="*/ 1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49">
                    <a:moveTo>
                      <a:pt x="10" y="17"/>
                    </a:moveTo>
                    <a:cubicBezTo>
                      <a:pt x="9" y="16"/>
                      <a:pt x="7" y="16"/>
                      <a:pt x="6" y="16"/>
                    </a:cubicBezTo>
                    <a:cubicBezTo>
                      <a:pt x="7" y="23"/>
                      <a:pt x="8" y="32"/>
                      <a:pt x="4" y="35"/>
                    </a:cubicBezTo>
                    <a:cubicBezTo>
                      <a:pt x="3" y="37"/>
                      <a:pt x="9" y="38"/>
                      <a:pt x="10" y="41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8" y="44"/>
                      <a:pt x="4" y="49"/>
                      <a:pt x="10" y="48"/>
                    </a:cubicBezTo>
                    <a:cubicBezTo>
                      <a:pt x="11" y="48"/>
                      <a:pt x="7" y="46"/>
                      <a:pt x="9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8" y="39"/>
                      <a:pt x="5" y="39"/>
                      <a:pt x="8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1"/>
                      <a:pt x="13" y="29"/>
                      <a:pt x="16" y="25"/>
                    </a:cubicBezTo>
                    <a:cubicBezTo>
                      <a:pt x="16" y="25"/>
                      <a:pt x="13" y="25"/>
                      <a:pt x="15" y="26"/>
                    </a:cubicBezTo>
                    <a:cubicBezTo>
                      <a:pt x="14" y="27"/>
                      <a:pt x="12" y="27"/>
                      <a:pt x="10" y="27"/>
                    </a:cubicBezTo>
                    <a:cubicBezTo>
                      <a:pt x="6" y="21"/>
                      <a:pt x="14" y="28"/>
                      <a:pt x="16" y="24"/>
                    </a:cubicBezTo>
                    <a:cubicBezTo>
                      <a:pt x="12" y="19"/>
                      <a:pt x="9" y="10"/>
                      <a:pt x="13" y="7"/>
                    </a:cubicBezTo>
                    <a:cubicBezTo>
                      <a:pt x="10" y="10"/>
                      <a:pt x="6" y="7"/>
                      <a:pt x="6" y="4"/>
                    </a:cubicBezTo>
                    <a:cubicBezTo>
                      <a:pt x="9" y="3"/>
                      <a:pt x="10" y="5"/>
                      <a:pt x="12" y="5"/>
                    </a:cubicBezTo>
                    <a:cubicBezTo>
                      <a:pt x="12" y="4"/>
                      <a:pt x="14" y="3"/>
                      <a:pt x="13" y="2"/>
                    </a:cubicBezTo>
                    <a:cubicBezTo>
                      <a:pt x="10" y="3"/>
                      <a:pt x="5" y="2"/>
                      <a:pt x="3" y="0"/>
                    </a:cubicBezTo>
                    <a:cubicBezTo>
                      <a:pt x="0" y="6"/>
                      <a:pt x="10" y="10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0" name="Freeform 884">
                <a:extLst>
                  <a:ext uri="{FF2B5EF4-FFF2-40B4-BE49-F238E27FC236}">
                    <a16:creationId xmlns:a16="http://schemas.microsoft.com/office/drawing/2014/main" id="{5EF37975-2B64-37A2-2B28-021EE3DFE8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258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1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1" name="Freeform 885">
                <a:extLst>
                  <a:ext uri="{FF2B5EF4-FFF2-40B4-BE49-F238E27FC236}">
                    <a16:creationId xmlns:a16="http://schemas.microsoft.com/office/drawing/2014/main" id="{1C804365-BF39-3959-B0C0-F006E1827A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1" y="3244"/>
                <a:ext cx="4" cy="3"/>
              </a:xfrm>
              <a:custGeom>
                <a:avLst/>
                <a:gdLst>
                  <a:gd name="T0" fmla="*/ 2 w 4"/>
                  <a:gd name="T1" fmla="*/ 3 h 3"/>
                  <a:gd name="T2" fmla="*/ 4 w 4"/>
                  <a:gd name="T3" fmla="*/ 1 h 3"/>
                  <a:gd name="T4" fmla="*/ 0 w 4"/>
                  <a:gd name="T5" fmla="*/ 0 h 3"/>
                  <a:gd name="T6" fmla="*/ 2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2" name="Freeform 886">
                <a:extLst>
                  <a:ext uri="{FF2B5EF4-FFF2-40B4-BE49-F238E27FC236}">
                    <a16:creationId xmlns:a16="http://schemas.microsoft.com/office/drawing/2014/main" id="{D3C7E25D-047A-5D7F-4E95-8A540A2ED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234"/>
                <a:ext cx="14" cy="10"/>
              </a:xfrm>
              <a:custGeom>
                <a:avLst/>
                <a:gdLst>
                  <a:gd name="T0" fmla="*/ 16 w 16"/>
                  <a:gd name="T1" fmla="*/ 3 h 11"/>
                  <a:gd name="T2" fmla="*/ 14 w 16"/>
                  <a:gd name="T3" fmla="*/ 0 h 11"/>
                  <a:gd name="T4" fmla="*/ 0 w 16"/>
                  <a:gd name="T5" fmla="*/ 6 h 11"/>
                  <a:gd name="T6" fmla="*/ 9 w 16"/>
                  <a:gd name="T7" fmla="*/ 10 h 11"/>
                  <a:gd name="T8" fmla="*/ 6 w 16"/>
                  <a:gd name="T9" fmla="*/ 5 h 11"/>
                  <a:gd name="T10" fmla="*/ 12 w 16"/>
                  <a:gd name="T11" fmla="*/ 9 h 11"/>
                  <a:gd name="T12" fmla="*/ 11 w 16"/>
                  <a:gd name="T13" fmla="*/ 3 h 11"/>
                  <a:gd name="T14" fmla="*/ 16 w 16"/>
                  <a:gd name="T1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1">
                    <a:moveTo>
                      <a:pt x="16" y="3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2"/>
                      <a:pt x="7" y="0"/>
                      <a:pt x="0" y="6"/>
                    </a:cubicBezTo>
                    <a:cubicBezTo>
                      <a:pt x="1" y="7"/>
                      <a:pt x="5" y="11"/>
                      <a:pt x="9" y="10"/>
                    </a:cubicBezTo>
                    <a:cubicBezTo>
                      <a:pt x="9" y="9"/>
                      <a:pt x="5" y="7"/>
                      <a:pt x="6" y="5"/>
                    </a:cubicBezTo>
                    <a:cubicBezTo>
                      <a:pt x="9" y="6"/>
                      <a:pt x="8" y="8"/>
                      <a:pt x="12" y="9"/>
                    </a:cubicBezTo>
                    <a:cubicBezTo>
                      <a:pt x="15" y="5"/>
                      <a:pt x="10" y="7"/>
                      <a:pt x="11" y="3"/>
                    </a:cubicBez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3" name="Freeform 887">
                <a:extLst>
                  <a:ext uri="{FF2B5EF4-FFF2-40B4-BE49-F238E27FC236}">
                    <a16:creationId xmlns:a16="http://schemas.microsoft.com/office/drawing/2014/main" id="{94786439-61D6-1218-537C-8219A9A8C5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3233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4" name="Freeform 888">
                <a:extLst>
                  <a:ext uri="{FF2B5EF4-FFF2-40B4-BE49-F238E27FC236}">
                    <a16:creationId xmlns:a16="http://schemas.microsoft.com/office/drawing/2014/main" id="{7BA02EA1-A24C-7C68-8726-8BC1FC953E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1" y="3230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0"/>
                      <a:pt x="7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5" name="Freeform 889">
                <a:extLst>
                  <a:ext uri="{FF2B5EF4-FFF2-40B4-BE49-F238E27FC236}">
                    <a16:creationId xmlns:a16="http://schemas.microsoft.com/office/drawing/2014/main" id="{04625492-D701-0210-D65B-40D4D640B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" y="322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6" name="Freeform 890">
                <a:extLst>
                  <a:ext uri="{FF2B5EF4-FFF2-40B4-BE49-F238E27FC236}">
                    <a16:creationId xmlns:a16="http://schemas.microsoft.com/office/drawing/2014/main" id="{8F753FEC-7D52-ECC9-83A5-7F80AAB5F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221"/>
                <a:ext cx="12" cy="7"/>
              </a:xfrm>
              <a:custGeom>
                <a:avLst/>
                <a:gdLst>
                  <a:gd name="T0" fmla="*/ 3 w 13"/>
                  <a:gd name="T1" fmla="*/ 0 h 9"/>
                  <a:gd name="T2" fmla="*/ 3 w 13"/>
                  <a:gd name="T3" fmla="*/ 4 h 9"/>
                  <a:gd name="T4" fmla="*/ 4 w 13"/>
                  <a:gd name="T5" fmla="*/ 3 h 9"/>
                  <a:gd name="T6" fmla="*/ 9 w 13"/>
                  <a:gd name="T7" fmla="*/ 5 h 9"/>
                  <a:gd name="T8" fmla="*/ 9 w 13"/>
                  <a:gd name="T9" fmla="*/ 9 h 9"/>
                  <a:gd name="T10" fmla="*/ 13 w 13"/>
                  <a:gd name="T11" fmla="*/ 6 h 9"/>
                  <a:gd name="T12" fmla="*/ 3 w 13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9">
                    <a:moveTo>
                      <a:pt x="3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10" y="3"/>
                      <a:pt x="9" y="5"/>
                    </a:cubicBezTo>
                    <a:cubicBezTo>
                      <a:pt x="10" y="7"/>
                      <a:pt x="6" y="7"/>
                      <a:pt x="9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3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7" name="Freeform 891">
                <a:extLst>
                  <a:ext uri="{FF2B5EF4-FFF2-40B4-BE49-F238E27FC236}">
                    <a16:creationId xmlns:a16="http://schemas.microsoft.com/office/drawing/2014/main" id="{2FBB9028-514E-0713-9FE0-D9EBC68D2F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22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8" name="Freeform 892">
                <a:extLst>
                  <a:ext uri="{FF2B5EF4-FFF2-40B4-BE49-F238E27FC236}">
                    <a16:creationId xmlns:a16="http://schemas.microsoft.com/office/drawing/2014/main" id="{7895B559-0C3B-6CA3-C983-1559CB367B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228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9" name="Freeform 893">
                <a:extLst>
                  <a:ext uri="{FF2B5EF4-FFF2-40B4-BE49-F238E27FC236}">
                    <a16:creationId xmlns:a16="http://schemas.microsoft.com/office/drawing/2014/main" id="{4E8E4C9E-0F7A-4116-739E-B537918423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" y="3211"/>
                <a:ext cx="11" cy="8"/>
              </a:xfrm>
              <a:custGeom>
                <a:avLst/>
                <a:gdLst>
                  <a:gd name="T0" fmla="*/ 0 w 12"/>
                  <a:gd name="T1" fmla="*/ 4 h 9"/>
                  <a:gd name="T2" fmla="*/ 5 w 12"/>
                  <a:gd name="T3" fmla="*/ 9 h 9"/>
                  <a:gd name="T4" fmla="*/ 12 w 12"/>
                  <a:gd name="T5" fmla="*/ 4 h 9"/>
                  <a:gd name="T6" fmla="*/ 10 w 12"/>
                  <a:gd name="T7" fmla="*/ 1 h 9"/>
                  <a:gd name="T8" fmla="*/ 0 w 12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0" y="4"/>
                    </a:moveTo>
                    <a:cubicBezTo>
                      <a:pt x="6" y="4"/>
                      <a:pt x="0" y="9"/>
                      <a:pt x="5" y="9"/>
                    </a:cubicBezTo>
                    <a:cubicBezTo>
                      <a:pt x="4" y="6"/>
                      <a:pt x="9" y="4"/>
                      <a:pt x="12" y="4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0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0" name="Freeform 894">
                <a:extLst>
                  <a:ext uri="{FF2B5EF4-FFF2-40B4-BE49-F238E27FC236}">
                    <a16:creationId xmlns:a16="http://schemas.microsoft.com/office/drawing/2014/main" id="{3DDC0A16-302B-669C-3EA6-83FD793E52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320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1" name="Freeform 895">
                <a:extLst>
                  <a:ext uri="{FF2B5EF4-FFF2-40B4-BE49-F238E27FC236}">
                    <a16:creationId xmlns:a16="http://schemas.microsoft.com/office/drawing/2014/main" id="{A2E136DE-BF5B-155D-3B37-49C23F893B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3195"/>
                <a:ext cx="14" cy="15"/>
              </a:xfrm>
              <a:custGeom>
                <a:avLst/>
                <a:gdLst>
                  <a:gd name="T0" fmla="*/ 1 w 17"/>
                  <a:gd name="T1" fmla="*/ 0 h 18"/>
                  <a:gd name="T2" fmla="*/ 8 w 17"/>
                  <a:gd name="T3" fmla="*/ 7 h 18"/>
                  <a:gd name="T4" fmla="*/ 3 w 17"/>
                  <a:gd name="T5" fmla="*/ 5 h 18"/>
                  <a:gd name="T6" fmla="*/ 6 w 17"/>
                  <a:gd name="T7" fmla="*/ 11 h 18"/>
                  <a:gd name="T8" fmla="*/ 0 w 17"/>
                  <a:gd name="T9" fmla="*/ 8 h 18"/>
                  <a:gd name="T10" fmla="*/ 6 w 17"/>
                  <a:gd name="T11" fmla="*/ 15 h 18"/>
                  <a:gd name="T12" fmla="*/ 2 w 17"/>
                  <a:gd name="T13" fmla="*/ 18 h 18"/>
                  <a:gd name="T14" fmla="*/ 8 w 17"/>
                  <a:gd name="T15" fmla="*/ 17 h 18"/>
                  <a:gd name="T16" fmla="*/ 8 w 17"/>
                  <a:gd name="T17" fmla="*/ 13 h 18"/>
                  <a:gd name="T18" fmla="*/ 12 w 17"/>
                  <a:gd name="T19" fmla="*/ 15 h 18"/>
                  <a:gd name="T20" fmla="*/ 15 w 17"/>
                  <a:gd name="T21" fmla="*/ 5 h 18"/>
                  <a:gd name="T22" fmla="*/ 1 w 17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8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4" y="7"/>
                      <a:pt x="3" y="5"/>
                    </a:cubicBezTo>
                    <a:cubicBezTo>
                      <a:pt x="2" y="8"/>
                      <a:pt x="6" y="9"/>
                      <a:pt x="6" y="11"/>
                    </a:cubicBezTo>
                    <a:cubicBezTo>
                      <a:pt x="0" y="13"/>
                      <a:pt x="5" y="7"/>
                      <a:pt x="0" y="8"/>
                    </a:cubicBezTo>
                    <a:cubicBezTo>
                      <a:pt x="0" y="10"/>
                      <a:pt x="0" y="13"/>
                      <a:pt x="6" y="15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0" y="15"/>
                      <a:pt x="3" y="14"/>
                      <a:pt x="8" y="13"/>
                    </a:cubicBezTo>
                    <a:cubicBezTo>
                      <a:pt x="10" y="13"/>
                      <a:pt x="11" y="14"/>
                      <a:pt x="12" y="15"/>
                    </a:cubicBezTo>
                    <a:cubicBezTo>
                      <a:pt x="10" y="13"/>
                      <a:pt x="17" y="9"/>
                      <a:pt x="15" y="5"/>
                    </a:cubicBezTo>
                    <a:cubicBezTo>
                      <a:pt x="15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2" name="Freeform 896">
                <a:extLst>
                  <a:ext uri="{FF2B5EF4-FFF2-40B4-BE49-F238E27FC236}">
                    <a16:creationId xmlns:a16="http://schemas.microsoft.com/office/drawing/2014/main" id="{1D4B12C6-0734-A999-CC7B-9216268F2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3194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3" name="Freeform 897">
                <a:extLst>
                  <a:ext uri="{FF2B5EF4-FFF2-40B4-BE49-F238E27FC236}">
                    <a16:creationId xmlns:a16="http://schemas.microsoft.com/office/drawing/2014/main" id="{61AEEFC3-99F4-D49D-BE3A-F6979F62B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178"/>
                <a:ext cx="15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7 w 18"/>
                  <a:gd name="T7" fmla="*/ 16 h 16"/>
                  <a:gd name="T8" fmla="*/ 4 w 18"/>
                  <a:gd name="T9" fmla="*/ 9 h 16"/>
                  <a:gd name="T10" fmla="*/ 13 w 18"/>
                  <a:gd name="T11" fmla="*/ 7 h 16"/>
                  <a:gd name="T12" fmla="*/ 11 w 18"/>
                  <a:gd name="T13" fmla="*/ 11 h 16"/>
                  <a:gd name="T14" fmla="*/ 10 w 18"/>
                  <a:gd name="T15" fmla="*/ 1 h 16"/>
                  <a:gd name="T16" fmla="*/ 8 w 18"/>
                  <a:gd name="T17" fmla="*/ 3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3" y="15"/>
                      <a:pt x="2" y="15"/>
                    </a:cubicBezTo>
                    <a:cubicBezTo>
                      <a:pt x="3" y="15"/>
                      <a:pt x="6" y="16"/>
                      <a:pt x="7" y="16"/>
                    </a:cubicBezTo>
                    <a:cubicBezTo>
                      <a:pt x="13" y="14"/>
                      <a:pt x="5" y="11"/>
                      <a:pt x="4" y="9"/>
                    </a:cubicBezTo>
                    <a:cubicBezTo>
                      <a:pt x="7" y="3"/>
                      <a:pt x="7" y="9"/>
                      <a:pt x="13" y="7"/>
                    </a:cubicBezTo>
                    <a:cubicBezTo>
                      <a:pt x="13" y="8"/>
                      <a:pt x="11" y="8"/>
                      <a:pt x="11" y="11"/>
                    </a:cubicBezTo>
                    <a:cubicBezTo>
                      <a:pt x="18" y="7"/>
                      <a:pt x="11" y="3"/>
                      <a:pt x="10" y="1"/>
                    </a:cubicBezTo>
                    <a:cubicBezTo>
                      <a:pt x="9" y="1"/>
                      <a:pt x="7" y="1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4" name="Freeform 898">
                <a:extLst>
                  <a:ext uri="{FF2B5EF4-FFF2-40B4-BE49-F238E27FC236}">
                    <a16:creationId xmlns:a16="http://schemas.microsoft.com/office/drawing/2014/main" id="{8B2DA1DA-FF64-91AC-8D51-51442FD0D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" y="3191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5" name="Freeform 899">
                <a:extLst>
                  <a:ext uri="{FF2B5EF4-FFF2-40B4-BE49-F238E27FC236}">
                    <a16:creationId xmlns:a16="http://schemas.microsoft.com/office/drawing/2014/main" id="{B25A3389-2164-F517-35ED-250CB7F32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2" y="3178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6" name="Freeform 900">
                <a:extLst>
                  <a:ext uri="{FF2B5EF4-FFF2-40B4-BE49-F238E27FC236}">
                    <a16:creationId xmlns:a16="http://schemas.microsoft.com/office/drawing/2014/main" id="{27663194-DC42-7EB6-80AC-A693B5867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178"/>
                <a:ext cx="2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7" name="Freeform 901">
                <a:extLst>
                  <a:ext uri="{FF2B5EF4-FFF2-40B4-BE49-F238E27FC236}">
                    <a16:creationId xmlns:a16="http://schemas.microsoft.com/office/drawing/2014/main" id="{FFC2087D-EE41-A126-B702-E72FE34C60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088"/>
                <a:ext cx="18" cy="89"/>
              </a:xfrm>
              <a:custGeom>
                <a:avLst/>
                <a:gdLst>
                  <a:gd name="T0" fmla="*/ 18 w 20"/>
                  <a:gd name="T1" fmla="*/ 1 h 103"/>
                  <a:gd name="T2" fmla="*/ 15 w 20"/>
                  <a:gd name="T3" fmla="*/ 4 h 103"/>
                  <a:gd name="T4" fmla="*/ 11 w 20"/>
                  <a:gd name="T5" fmla="*/ 0 h 103"/>
                  <a:gd name="T6" fmla="*/ 4 w 20"/>
                  <a:gd name="T7" fmla="*/ 0 h 103"/>
                  <a:gd name="T8" fmla="*/ 6 w 20"/>
                  <a:gd name="T9" fmla="*/ 8 h 103"/>
                  <a:gd name="T10" fmla="*/ 3 w 20"/>
                  <a:gd name="T11" fmla="*/ 8 h 103"/>
                  <a:gd name="T12" fmla="*/ 4 w 20"/>
                  <a:gd name="T13" fmla="*/ 23 h 103"/>
                  <a:gd name="T14" fmla="*/ 6 w 20"/>
                  <a:gd name="T15" fmla="*/ 34 h 103"/>
                  <a:gd name="T16" fmla="*/ 3 w 20"/>
                  <a:gd name="T17" fmla="*/ 78 h 103"/>
                  <a:gd name="T18" fmla="*/ 9 w 20"/>
                  <a:gd name="T19" fmla="*/ 80 h 103"/>
                  <a:gd name="T20" fmla="*/ 5 w 20"/>
                  <a:gd name="T21" fmla="*/ 83 h 103"/>
                  <a:gd name="T22" fmla="*/ 5 w 20"/>
                  <a:gd name="T23" fmla="*/ 80 h 103"/>
                  <a:gd name="T24" fmla="*/ 4 w 20"/>
                  <a:gd name="T25" fmla="*/ 93 h 103"/>
                  <a:gd name="T26" fmla="*/ 12 w 20"/>
                  <a:gd name="T27" fmla="*/ 93 h 103"/>
                  <a:gd name="T28" fmla="*/ 4 w 20"/>
                  <a:gd name="T29" fmla="*/ 98 h 103"/>
                  <a:gd name="T30" fmla="*/ 9 w 20"/>
                  <a:gd name="T31" fmla="*/ 102 h 103"/>
                  <a:gd name="T32" fmla="*/ 14 w 20"/>
                  <a:gd name="T33" fmla="*/ 98 h 103"/>
                  <a:gd name="T34" fmla="*/ 17 w 20"/>
                  <a:gd name="T35" fmla="*/ 101 h 103"/>
                  <a:gd name="T36" fmla="*/ 8 w 20"/>
                  <a:gd name="T37" fmla="*/ 73 h 103"/>
                  <a:gd name="T38" fmla="*/ 12 w 20"/>
                  <a:gd name="T39" fmla="*/ 74 h 103"/>
                  <a:gd name="T40" fmla="*/ 16 w 20"/>
                  <a:gd name="T41" fmla="*/ 58 h 103"/>
                  <a:gd name="T42" fmla="*/ 9 w 20"/>
                  <a:gd name="T43" fmla="*/ 51 h 103"/>
                  <a:gd name="T44" fmla="*/ 12 w 20"/>
                  <a:gd name="T45" fmla="*/ 47 h 103"/>
                  <a:gd name="T46" fmla="*/ 9 w 20"/>
                  <a:gd name="T47" fmla="*/ 47 h 103"/>
                  <a:gd name="T48" fmla="*/ 13 w 20"/>
                  <a:gd name="T49" fmla="*/ 42 h 103"/>
                  <a:gd name="T50" fmla="*/ 6 w 20"/>
                  <a:gd name="T51" fmla="*/ 41 h 103"/>
                  <a:gd name="T52" fmla="*/ 17 w 20"/>
                  <a:gd name="T53" fmla="*/ 31 h 103"/>
                  <a:gd name="T54" fmla="*/ 13 w 20"/>
                  <a:gd name="T55" fmla="*/ 32 h 103"/>
                  <a:gd name="T56" fmla="*/ 9 w 20"/>
                  <a:gd name="T57" fmla="*/ 30 h 103"/>
                  <a:gd name="T58" fmla="*/ 16 w 20"/>
                  <a:gd name="T59" fmla="*/ 28 h 103"/>
                  <a:gd name="T60" fmla="*/ 12 w 20"/>
                  <a:gd name="T61" fmla="*/ 20 h 103"/>
                  <a:gd name="T62" fmla="*/ 8 w 20"/>
                  <a:gd name="T63" fmla="*/ 21 h 103"/>
                  <a:gd name="T64" fmla="*/ 11 w 20"/>
                  <a:gd name="T65" fmla="*/ 10 h 103"/>
                  <a:gd name="T66" fmla="*/ 17 w 20"/>
                  <a:gd name="T67" fmla="*/ 16 h 103"/>
                  <a:gd name="T68" fmla="*/ 20 w 20"/>
                  <a:gd name="T69" fmla="*/ 12 h 103"/>
                  <a:gd name="T70" fmla="*/ 12 w 20"/>
                  <a:gd name="T71" fmla="*/ 5 h 103"/>
                  <a:gd name="T72" fmla="*/ 18 w 20"/>
                  <a:gd name="T73" fmla="*/ 1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03">
                    <a:moveTo>
                      <a:pt x="18" y="1"/>
                    </a:moveTo>
                    <a:cubicBezTo>
                      <a:pt x="16" y="1"/>
                      <a:pt x="14" y="2"/>
                      <a:pt x="15" y="4"/>
                    </a:cubicBezTo>
                    <a:cubicBezTo>
                      <a:pt x="12" y="4"/>
                      <a:pt x="12" y="1"/>
                      <a:pt x="11" y="0"/>
                    </a:cubicBezTo>
                    <a:cubicBezTo>
                      <a:pt x="8" y="3"/>
                      <a:pt x="7" y="0"/>
                      <a:pt x="4" y="0"/>
                    </a:cubicBezTo>
                    <a:cubicBezTo>
                      <a:pt x="3" y="3"/>
                      <a:pt x="7" y="5"/>
                      <a:pt x="6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3"/>
                      <a:pt x="7" y="20"/>
                      <a:pt x="4" y="23"/>
                    </a:cubicBezTo>
                    <a:cubicBezTo>
                      <a:pt x="3" y="27"/>
                      <a:pt x="5" y="30"/>
                      <a:pt x="6" y="34"/>
                    </a:cubicBezTo>
                    <a:cubicBezTo>
                      <a:pt x="4" y="48"/>
                      <a:pt x="7" y="63"/>
                      <a:pt x="3" y="78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6" y="80"/>
                      <a:pt x="10" y="83"/>
                      <a:pt x="5" y="83"/>
                    </a:cubicBezTo>
                    <a:cubicBezTo>
                      <a:pt x="6" y="82"/>
                      <a:pt x="6" y="81"/>
                      <a:pt x="5" y="80"/>
                    </a:cubicBezTo>
                    <a:cubicBezTo>
                      <a:pt x="0" y="83"/>
                      <a:pt x="6" y="89"/>
                      <a:pt x="4" y="93"/>
                    </a:cubicBezTo>
                    <a:cubicBezTo>
                      <a:pt x="5" y="92"/>
                      <a:pt x="11" y="92"/>
                      <a:pt x="12" y="93"/>
                    </a:cubicBezTo>
                    <a:cubicBezTo>
                      <a:pt x="4" y="92"/>
                      <a:pt x="12" y="97"/>
                      <a:pt x="4" y="98"/>
                    </a:cubicBezTo>
                    <a:cubicBezTo>
                      <a:pt x="2" y="102"/>
                      <a:pt x="10" y="98"/>
                      <a:pt x="9" y="102"/>
                    </a:cubicBezTo>
                    <a:cubicBezTo>
                      <a:pt x="13" y="103"/>
                      <a:pt x="11" y="99"/>
                      <a:pt x="14" y="98"/>
                    </a:cubicBezTo>
                    <a:cubicBezTo>
                      <a:pt x="17" y="99"/>
                      <a:pt x="12" y="101"/>
                      <a:pt x="17" y="101"/>
                    </a:cubicBezTo>
                    <a:cubicBezTo>
                      <a:pt x="19" y="95"/>
                      <a:pt x="10" y="83"/>
                      <a:pt x="8" y="73"/>
                    </a:cubicBezTo>
                    <a:cubicBezTo>
                      <a:pt x="12" y="74"/>
                      <a:pt x="12" y="74"/>
                      <a:pt x="12" y="74"/>
                    </a:cubicBezTo>
                    <a:cubicBezTo>
                      <a:pt x="9" y="69"/>
                      <a:pt x="9" y="61"/>
                      <a:pt x="16" y="58"/>
                    </a:cubicBezTo>
                    <a:cubicBezTo>
                      <a:pt x="12" y="58"/>
                      <a:pt x="18" y="50"/>
                      <a:pt x="9" y="51"/>
                    </a:cubicBezTo>
                    <a:cubicBezTo>
                      <a:pt x="11" y="50"/>
                      <a:pt x="11" y="49"/>
                      <a:pt x="12" y="47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4"/>
                      <a:pt x="14" y="45"/>
                      <a:pt x="13" y="42"/>
                    </a:cubicBezTo>
                    <a:cubicBezTo>
                      <a:pt x="10" y="44"/>
                      <a:pt x="9" y="42"/>
                      <a:pt x="6" y="41"/>
                    </a:cubicBezTo>
                    <a:cubicBezTo>
                      <a:pt x="10" y="37"/>
                      <a:pt x="14" y="34"/>
                      <a:pt x="17" y="31"/>
                    </a:cubicBezTo>
                    <a:cubicBezTo>
                      <a:pt x="16" y="31"/>
                      <a:pt x="14" y="31"/>
                      <a:pt x="13" y="32"/>
                    </a:cubicBezTo>
                    <a:cubicBezTo>
                      <a:pt x="14" y="30"/>
                      <a:pt x="11" y="30"/>
                      <a:pt x="9" y="30"/>
                    </a:cubicBezTo>
                    <a:cubicBezTo>
                      <a:pt x="9" y="28"/>
                      <a:pt x="14" y="28"/>
                      <a:pt x="16" y="28"/>
                    </a:cubicBezTo>
                    <a:cubicBezTo>
                      <a:pt x="18" y="25"/>
                      <a:pt x="9" y="23"/>
                      <a:pt x="12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17"/>
                      <a:pt x="12" y="14"/>
                      <a:pt x="11" y="10"/>
                    </a:cubicBezTo>
                    <a:cubicBezTo>
                      <a:pt x="16" y="8"/>
                      <a:pt x="15" y="14"/>
                      <a:pt x="17" y="16"/>
                    </a:cubicBezTo>
                    <a:cubicBezTo>
                      <a:pt x="18" y="15"/>
                      <a:pt x="19" y="13"/>
                      <a:pt x="20" y="12"/>
                    </a:cubicBezTo>
                    <a:cubicBezTo>
                      <a:pt x="18" y="11"/>
                      <a:pt x="14" y="8"/>
                      <a:pt x="12" y="5"/>
                    </a:cubicBezTo>
                    <a:cubicBezTo>
                      <a:pt x="18" y="8"/>
                      <a:pt x="18" y="2"/>
                      <a:pt x="18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8" name="Freeform 902">
                <a:extLst>
                  <a:ext uri="{FF2B5EF4-FFF2-40B4-BE49-F238E27FC236}">
                    <a16:creationId xmlns:a16="http://schemas.microsoft.com/office/drawing/2014/main" id="{6C1D3E63-504F-A328-C8EC-4327A9979D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8" y="3098"/>
                <a:ext cx="1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9" name="Freeform 903">
                <a:extLst>
                  <a:ext uri="{FF2B5EF4-FFF2-40B4-BE49-F238E27FC236}">
                    <a16:creationId xmlns:a16="http://schemas.microsoft.com/office/drawing/2014/main" id="{39F6AC70-E8D0-18FF-4BDC-1E31A695B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6" y="308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0" name="Freeform 904">
                <a:extLst>
                  <a:ext uri="{FF2B5EF4-FFF2-40B4-BE49-F238E27FC236}">
                    <a16:creationId xmlns:a16="http://schemas.microsoft.com/office/drawing/2014/main" id="{DE8F81BA-35CD-DA27-E0F6-4E4FB65A3E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10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1" name="Freeform 905">
                <a:extLst>
                  <a:ext uri="{FF2B5EF4-FFF2-40B4-BE49-F238E27FC236}">
                    <a16:creationId xmlns:a16="http://schemas.microsoft.com/office/drawing/2014/main" id="{E74DDC1B-692F-7EDE-9870-FA5C813082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3112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2" name="Freeform 906">
                <a:extLst>
                  <a:ext uri="{FF2B5EF4-FFF2-40B4-BE49-F238E27FC236}">
                    <a16:creationId xmlns:a16="http://schemas.microsoft.com/office/drawing/2014/main" id="{1D21B5BE-DBA2-0399-96C2-41B21654B7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" y="3132"/>
                <a:ext cx="3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2"/>
                      <a:pt x="3" y="2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3" name="Freeform 907">
                <a:extLst>
                  <a:ext uri="{FF2B5EF4-FFF2-40B4-BE49-F238E27FC236}">
                    <a16:creationId xmlns:a16="http://schemas.microsoft.com/office/drawing/2014/main" id="{C22FCAF5-1463-7D32-2A24-885B278E2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7" y="3091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1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4" name="Freeform 908">
                <a:extLst>
                  <a:ext uri="{FF2B5EF4-FFF2-40B4-BE49-F238E27FC236}">
                    <a16:creationId xmlns:a16="http://schemas.microsoft.com/office/drawing/2014/main" id="{8CD16B65-5714-F3FB-0F06-410AB913DA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037"/>
                <a:ext cx="20" cy="48"/>
              </a:xfrm>
              <a:custGeom>
                <a:avLst/>
                <a:gdLst>
                  <a:gd name="T0" fmla="*/ 5 w 24"/>
                  <a:gd name="T1" fmla="*/ 3 h 56"/>
                  <a:gd name="T2" fmla="*/ 2 w 24"/>
                  <a:gd name="T3" fmla="*/ 13 h 56"/>
                  <a:gd name="T4" fmla="*/ 12 w 24"/>
                  <a:gd name="T5" fmla="*/ 20 h 56"/>
                  <a:gd name="T6" fmla="*/ 3 w 24"/>
                  <a:gd name="T7" fmla="*/ 19 h 56"/>
                  <a:gd name="T8" fmla="*/ 9 w 24"/>
                  <a:gd name="T9" fmla="*/ 38 h 56"/>
                  <a:gd name="T10" fmla="*/ 5 w 24"/>
                  <a:gd name="T11" fmla="*/ 38 h 56"/>
                  <a:gd name="T12" fmla="*/ 15 w 24"/>
                  <a:gd name="T13" fmla="*/ 46 h 56"/>
                  <a:gd name="T14" fmla="*/ 4 w 24"/>
                  <a:gd name="T15" fmla="*/ 46 h 56"/>
                  <a:gd name="T16" fmla="*/ 3 w 24"/>
                  <a:gd name="T17" fmla="*/ 45 h 56"/>
                  <a:gd name="T18" fmla="*/ 6 w 24"/>
                  <a:gd name="T19" fmla="*/ 55 h 56"/>
                  <a:gd name="T20" fmla="*/ 13 w 24"/>
                  <a:gd name="T21" fmla="*/ 56 h 56"/>
                  <a:gd name="T22" fmla="*/ 18 w 24"/>
                  <a:gd name="T23" fmla="*/ 56 h 56"/>
                  <a:gd name="T24" fmla="*/ 14 w 24"/>
                  <a:gd name="T25" fmla="*/ 49 h 56"/>
                  <a:gd name="T26" fmla="*/ 18 w 24"/>
                  <a:gd name="T27" fmla="*/ 49 h 56"/>
                  <a:gd name="T28" fmla="*/ 16 w 24"/>
                  <a:gd name="T29" fmla="*/ 46 h 56"/>
                  <a:gd name="T30" fmla="*/ 19 w 24"/>
                  <a:gd name="T31" fmla="*/ 46 h 56"/>
                  <a:gd name="T32" fmla="*/ 16 w 24"/>
                  <a:gd name="T33" fmla="*/ 41 h 56"/>
                  <a:gd name="T34" fmla="*/ 17 w 24"/>
                  <a:gd name="T35" fmla="*/ 41 h 56"/>
                  <a:gd name="T36" fmla="*/ 13 w 24"/>
                  <a:gd name="T37" fmla="*/ 38 h 56"/>
                  <a:gd name="T38" fmla="*/ 18 w 24"/>
                  <a:gd name="T39" fmla="*/ 36 h 56"/>
                  <a:gd name="T40" fmla="*/ 14 w 24"/>
                  <a:gd name="T41" fmla="*/ 36 h 56"/>
                  <a:gd name="T42" fmla="*/ 20 w 24"/>
                  <a:gd name="T43" fmla="*/ 24 h 56"/>
                  <a:gd name="T44" fmla="*/ 16 w 24"/>
                  <a:gd name="T45" fmla="*/ 23 h 56"/>
                  <a:gd name="T46" fmla="*/ 19 w 24"/>
                  <a:gd name="T47" fmla="*/ 29 h 56"/>
                  <a:gd name="T48" fmla="*/ 10 w 24"/>
                  <a:gd name="T49" fmla="*/ 28 h 56"/>
                  <a:gd name="T50" fmla="*/ 18 w 24"/>
                  <a:gd name="T51" fmla="*/ 21 h 56"/>
                  <a:gd name="T52" fmla="*/ 16 w 24"/>
                  <a:gd name="T53" fmla="*/ 12 h 56"/>
                  <a:gd name="T54" fmla="*/ 18 w 24"/>
                  <a:gd name="T55" fmla="*/ 12 h 56"/>
                  <a:gd name="T56" fmla="*/ 14 w 24"/>
                  <a:gd name="T57" fmla="*/ 6 h 56"/>
                  <a:gd name="T58" fmla="*/ 13 w 24"/>
                  <a:gd name="T59" fmla="*/ 8 h 56"/>
                  <a:gd name="T60" fmla="*/ 10 w 24"/>
                  <a:gd name="T61" fmla="*/ 5 h 56"/>
                  <a:gd name="T62" fmla="*/ 12 w 24"/>
                  <a:gd name="T63" fmla="*/ 5 h 56"/>
                  <a:gd name="T64" fmla="*/ 6 w 24"/>
                  <a:gd name="T65" fmla="*/ 0 h 56"/>
                  <a:gd name="T66" fmla="*/ 10 w 24"/>
                  <a:gd name="T67" fmla="*/ 6 h 56"/>
                  <a:gd name="T68" fmla="*/ 5 w 24"/>
                  <a:gd name="T69" fmla="*/ 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56">
                    <a:moveTo>
                      <a:pt x="5" y="3"/>
                    </a:moveTo>
                    <a:cubicBezTo>
                      <a:pt x="0" y="6"/>
                      <a:pt x="3" y="10"/>
                      <a:pt x="2" y="13"/>
                    </a:cubicBezTo>
                    <a:cubicBezTo>
                      <a:pt x="4" y="20"/>
                      <a:pt x="12" y="14"/>
                      <a:pt x="12" y="20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5"/>
                      <a:pt x="1" y="33"/>
                      <a:pt x="9" y="38"/>
                    </a:cubicBezTo>
                    <a:cubicBezTo>
                      <a:pt x="8" y="39"/>
                      <a:pt x="7" y="40"/>
                      <a:pt x="5" y="38"/>
                    </a:cubicBezTo>
                    <a:cubicBezTo>
                      <a:pt x="6" y="42"/>
                      <a:pt x="19" y="41"/>
                      <a:pt x="15" y="46"/>
                    </a:cubicBezTo>
                    <a:cubicBezTo>
                      <a:pt x="10" y="41"/>
                      <a:pt x="10" y="47"/>
                      <a:pt x="4" y="46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48"/>
                      <a:pt x="7" y="53"/>
                      <a:pt x="6" y="55"/>
                    </a:cubicBezTo>
                    <a:cubicBezTo>
                      <a:pt x="9" y="55"/>
                      <a:pt x="12" y="53"/>
                      <a:pt x="13" y="56"/>
                    </a:cubicBezTo>
                    <a:cubicBezTo>
                      <a:pt x="13" y="55"/>
                      <a:pt x="16" y="56"/>
                      <a:pt x="18" y="56"/>
                    </a:cubicBezTo>
                    <a:cubicBezTo>
                      <a:pt x="16" y="53"/>
                      <a:pt x="17" y="51"/>
                      <a:pt x="14" y="49"/>
                    </a:cubicBezTo>
                    <a:cubicBezTo>
                      <a:pt x="17" y="48"/>
                      <a:pt x="15" y="50"/>
                      <a:pt x="18" y="49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6" y="45"/>
                      <a:pt x="19" y="48"/>
                      <a:pt x="19" y="46"/>
                    </a:cubicBezTo>
                    <a:cubicBezTo>
                      <a:pt x="18" y="45"/>
                      <a:pt x="16" y="43"/>
                      <a:pt x="16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6" y="40"/>
                      <a:pt x="18" y="37"/>
                      <a:pt x="13" y="38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6" y="32"/>
                      <a:pt x="24" y="30"/>
                      <a:pt x="20" y="24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4" y="26"/>
                      <a:pt x="19" y="27"/>
                      <a:pt x="19" y="29"/>
                    </a:cubicBezTo>
                    <a:cubicBezTo>
                      <a:pt x="16" y="29"/>
                      <a:pt x="12" y="25"/>
                      <a:pt x="10" y="28"/>
                    </a:cubicBezTo>
                    <a:cubicBezTo>
                      <a:pt x="14" y="25"/>
                      <a:pt x="9" y="22"/>
                      <a:pt x="18" y="21"/>
                    </a:cubicBezTo>
                    <a:cubicBezTo>
                      <a:pt x="18" y="17"/>
                      <a:pt x="14" y="16"/>
                      <a:pt x="16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2" y="11"/>
                      <a:pt x="20" y="9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11" y="7"/>
                      <a:pt x="10" y="5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6" y="1"/>
                      <a:pt x="9" y="4"/>
                      <a:pt x="10" y="6"/>
                    </a:cubicBezTo>
                    <a:cubicBezTo>
                      <a:pt x="8" y="5"/>
                      <a:pt x="4" y="5"/>
                      <a:pt x="5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5" name="Freeform 909">
                <a:extLst>
                  <a:ext uri="{FF2B5EF4-FFF2-40B4-BE49-F238E27FC236}">
                    <a16:creationId xmlns:a16="http://schemas.microsoft.com/office/drawing/2014/main" id="{A1B00D70-44D0-248E-8E51-DF5918541E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" y="307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6" name="Freeform 910">
                <a:extLst>
                  <a:ext uri="{FF2B5EF4-FFF2-40B4-BE49-F238E27FC236}">
                    <a16:creationId xmlns:a16="http://schemas.microsoft.com/office/drawing/2014/main" id="{4DDC4CDE-E12B-66AD-F930-06741DC878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" y="2997"/>
                <a:ext cx="24" cy="38"/>
              </a:xfrm>
              <a:custGeom>
                <a:avLst/>
                <a:gdLst>
                  <a:gd name="T0" fmla="*/ 14 w 28"/>
                  <a:gd name="T1" fmla="*/ 32 h 44"/>
                  <a:gd name="T2" fmla="*/ 20 w 28"/>
                  <a:gd name="T3" fmla="*/ 31 h 44"/>
                  <a:gd name="T4" fmla="*/ 9 w 28"/>
                  <a:gd name="T5" fmla="*/ 31 h 44"/>
                  <a:gd name="T6" fmla="*/ 8 w 28"/>
                  <a:gd name="T7" fmla="*/ 26 h 44"/>
                  <a:gd name="T8" fmla="*/ 17 w 28"/>
                  <a:gd name="T9" fmla="*/ 26 h 44"/>
                  <a:gd name="T10" fmla="*/ 18 w 28"/>
                  <a:gd name="T11" fmla="*/ 22 h 44"/>
                  <a:gd name="T12" fmla="*/ 12 w 28"/>
                  <a:gd name="T13" fmla="*/ 22 h 44"/>
                  <a:gd name="T14" fmla="*/ 9 w 28"/>
                  <a:gd name="T15" fmla="*/ 16 h 44"/>
                  <a:gd name="T16" fmla="*/ 11 w 28"/>
                  <a:gd name="T17" fmla="*/ 19 h 44"/>
                  <a:gd name="T18" fmla="*/ 18 w 28"/>
                  <a:gd name="T19" fmla="*/ 16 h 44"/>
                  <a:gd name="T20" fmla="*/ 2 w 28"/>
                  <a:gd name="T21" fmla="*/ 3 h 44"/>
                  <a:gd name="T22" fmla="*/ 3 w 28"/>
                  <a:gd name="T23" fmla="*/ 7 h 44"/>
                  <a:gd name="T24" fmla="*/ 10 w 28"/>
                  <a:gd name="T25" fmla="*/ 8 h 44"/>
                  <a:gd name="T26" fmla="*/ 8 w 28"/>
                  <a:gd name="T27" fmla="*/ 11 h 44"/>
                  <a:gd name="T28" fmla="*/ 4 w 28"/>
                  <a:gd name="T29" fmla="*/ 9 h 44"/>
                  <a:gd name="T30" fmla="*/ 4 w 28"/>
                  <a:gd name="T31" fmla="*/ 38 h 44"/>
                  <a:gd name="T32" fmla="*/ 4 w 28"/>
                  <a:gd name="T33" fmla="*/ 34 h 44"/>
                  <a:gd name="T34" fmla="*/ 9 w 28"/>
                  <a:gd name="T35" fmla="*/ 38 h 44"/>
                  <a:gd name="T36" fmla="*/ 15 w 28"/>
                  <a:gd name="T37" fmla="*/ 36 h 44"/>
                  <a:gd name="T38" fmla="*/ 13 w 28"/>
                  <a:gd name="T39" fmla="*/ 38 h 44"/>
                  <a:gd name="T40" fmla="*/ 20 w 28"/>
                  <a:gd name="T41" fmla="*/ 38 h 44"/>
                  <a:gd name="T42" fmla="*/ 23 w 28"/>
                  <a:gd name="T43" fmla="*/ 44 h 44"/>
                  <a:gd name="T44" fmla="*/ 23 w 28"/>
                  <a:gd name="T45" fmla="*/ 34 h 44"/>
                  <a:gd name="T46" fmla="*/ 14 w 28"/>
                  <a:gd name="T47" fmla="*/ 3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4">
                    <a:moveTo>
                      <a:pt x="14" y="32"/>
                    </a:moveTo>
                    <a:cubicBezTo>
                      <a:pt x="15" y="30"/>
                      <a:pt x="18" y="33"/>
                      <a:pt x="20" y="31"/>
                    </a:cubicBezTo>
                    <a:cubicBezTo>
                      <a:pt x="17" y="28"/>
                      <a:pt x="14" y="34"/>
                      <a:pt x="9" y="31"/>
                    </a:cubicBezTo>
                    <a:cubicBezTo>
                      <a:pt x="12" y="30"/>
                      <a:pt x="8" y="27"/>
                      <a:pt x="8" y="26"/>
                    </a:cubicBezTo>
                    <a:cubicBezTo>
                      <a:pt x="10" y="27"/>
                      <a:pt x="16" y="27"/>
                      <a:pt x="17" y="26"/>
                    </a:cubicBezTo>
                    <a:cubicBezTo>
                      <a:pt x="15" y="25"/>
                      <a:pt x="18" y="23"/>
                      <a:pt x="18" y="22"/>
                    </a:cubicBezTo>
                    <a:cubicBezTo>
                      <a:pt x="15" y="26"/>
                      <a:pt x="16" y="18"/>
                      <a:pt x="12" y="22"/>
                    </a:cubicBezTo>
                    <a:cubicBezTo>
                      <a:pt x="9" y="22"/>
                      <a:pt x="7" y="18"/>
                      <a:pt x="9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16" y="20"/>
                      <a:pt x="14" y="16"/>
                      <a:pt x="18" y="16"/>
                    </a:cubicBezTo>
                    <a:cubicBezTo>
                      <a:pt x="12" y="12"/>
                      <a:pt x="12" y="0"/>
                      <a:pt x="2" y="3"/>
                    </a:cubicBezTo>
                    <a:cubicBezTo>
                      <a:pt x="0" y="5"/>
                      <a:pt x="3" y="6"/>
                      <a:pt x="3" y="7"/>
                    </a:cubicBezTo>
                    <a:cubicBezTo>
                      <a:pt x="5" y="3"/>
                      <a:pt x="8" y="7"/>
                      <a:pt x="10" y="8"/>
                    </a:cubicBezTo>
                    <a:cubicBezTo>
                      <a:pt x="8" y="9"/>
                      <a:pt x="12" y="12"/>
                      <a:pt x="8" y="11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7"/>
                      <a:pt x="3" y="28"/>
                      <a:pt x="4" y="38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7" y="34"/>
                      <a:pt x="7" y="36"/>
                      <a:pt x="9" y="38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7"/>
                      <a:pt x="16" y="38"/>
                      <a:pt x="13" y="38"/>
                    </a:cubicBezTo>
                    <a:cubicBezTo>
                      <a:pt x="16" y="40"/>
                      <a:pt x="18" y="39"/>
                      <a:pt x="20" y="38"/>
                    </a:cubicBezTo>
                    <a:cubicBezTo>
                      <a:pt x="21" y="41"/>
                      <a:pt x="19" y="42"/>
                      <a:pt x="23" y="44"/>
                    </a:cubicBezTo>
                    <a:cubicBezTo>
                      <a:pt x="28" y="39"/>
                      <a:pt x="18" y="40"/>
                      <a:pt x="23" y="34"/>
                    </a:cubicBezTo>
                    <a:lnTo>
                      <a:pt x="14" y="3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7" name="Freeform 911">
                <a:extLst>
                  <a:ext uri="{FF2B5EF4-FFF2-40B4-BE49-F238E27FC236}">
                    <a16:creationId xmlns:a16="http://schemas.microsoft.com/office/drawing/2014/main" id="{693166EB-1C9F-A7EE-9CA6-6FF239735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0" y="3034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8" name="Freeform 912">
                <a:extLst>
                  <a:ext uri="{FF2B5EF4-FFF2-40B4-BE49-F238E27FC236}">
                    <a16:creationId xmlns:a16="http://schemas.microsoft.com/office/drawing/2014/main" id="{0C1AD70B-B33B-C093-490A-CB0EDAFBD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032"/>
                <a:ext cx="5" cy="2"/>
              </a:xfrm>
              <a:custGeom>
                <a:avLst/>
                <a:gdLst>
                  <a:gd name="T0" fmla="*/ 0 w 5"/>
                  <a:gd name="T1" fmla="*/ 1 h 2"/>
                  <a:gd name="T2" fmla="*/ 4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9" name="Freeform 913">
                <a:extLst>
                  <a:ext uri="{FF2B5EF4-FFF2-40B4-BE49-F238E27FC236}">
                    <a16:creationId xmlns:a16="http://schemas.microsoft.com/office/drawing/2014/main" id="{478D648E-47BE-6857-9E8A-3DF13BD50C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2" y="3006"/>
                <a:ext cx="1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0" name="Freeform 914">
                <a:extLst>
                  <a:ext uri="{FF2B5EF4-FFF2-40B4-BE49-F238E27FC236}">
                    <a16:creationId xmlns:a16="http://schemas.microsoft.com/office/drawing/2014/main" id="{8848F559-DF0E-6B42-813B-BFFAE2841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9" y="2990"/>
                <a:ext cx="11" cy="11"/>
              </a:xfrm>
              <a:custGeom>
                <a:avLst/>
                <a:gdLst>
                  <a:gd name="T0" fmla="*/ 0 w 13"/>
                  <a:gd name="T1" fmla="*/ 0 h 13"/>
                  <a:gd name="T2" fmla="*/ 0 w 13"/>
                  <a:gd name="T3" fmla="*/ 11 h 13"/>
                  <a:gd name="T4" fmla="*/ 12 w 13"/>
                  <a:gd name="T5" fmla="*/ 11 h 13"/>
                  <a:gd name="T6" fmla="*/ 5 w 13"/>
                  <a:gd name="T7" fmla="*/ 6 h 13"/>
                  <a:gd name="T8" fmla="*/ 5 w 13"/>
                  <a:gd name="T9" fmla="*/ 0 h 13"/>
                  <a:gd name="T10" fmla="*/ 0 w 13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0" y="0"/>
                    </a:moveTo>
                    <a:cubicBezTo>
                      <a:pt x="1" y="4"/>
                      <a:pt x="4" y="6"/>
                      <a:pt x="0" y="11"/>
                    </a:cubicBezTo>
                    <a:cubicBezTo>
                      <a:pt x="5" y="13"/>
                      <a:pt x="8" y="10"/>
                      <a:pt x="12" y="11"/>
                    </a:cubicBezTo>
                    <a:cubicBezTo>
                      <a:pt x="13" y="8"/>
                      <a:pt x="6" y="9"/>
                      <a:pt x="5" y="6"/>
                    </a:cubicBezTo>
                    <a:cubicBezTo>
                      <a:pt x="8" y="5"/>
                      <a:pt x="4" y="2"/>
                      <a:pt x="5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1" name="Freeform 915">
                <a:extLst>
                  <a:ext uri="{FF2B5EF4-FFF2-40B4-BE49-F238E27FC236}">
                    <a16:creationId xmlns:a16="http://schemas.microsoft.com/office/drawing/2014/main" id="{54FC9A9D-C9D3-0D74-7608-B8684BD267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2901"/>
                <a:ext cx="19" cy="92"/>
              </a:xfrm>
              <a:custGeom>
                <a:avLst/>
                <a:gdLst>
                  <a:gd name="T0" fmla="*/ 13 w 22"/>
                  <a:gd name="T1" fmla="*/ 88 h 107"/>
                  <a:gd name="T2" fmla="*/ 11 w 22"/>
                  <a:gd name="T3" fmla="*/ 82 h 107"/>
                  <a:gd name="T4" fmla="*/ 14 w 22"/>
                  <a:gd name="T5" fmla="*/ 85 h 107"/>
                  <a:gd name="T6" fmla="*/ 17 w 22"/>
                  <a:gd name="T7" fmla="*/ 81 h 107"/>
                  <a:gd name="T8" fmla="*/ 14 w 22"/>
                  <a:gd name="T9" fmla="*/ 81 h 107"/>
                  <a:gd name="T10" fmla="*/ 13 w 22"/>
                  <a:gd name="T11" fmla="*/ 71 h 107"/>
                  <a:gd name="T12" fmla="*/ 8 w 22"/>
                  <a:gd name="T13" fmla="*/ 69 h 107"/>
                  <a:gd name="T14" fmla="*/ 16 w 22"/>
                  <a:gd name="T15" fmla="*/ 63 h 107"/>
                  <a:gd name="T16" fmla="*/ 5 w 22"/>
                  <a:gd name="T17" fmla="*/ 64 h 107"/>
                  <a:gd name="T18" fmla="*/ 9 w 22"/>
                  <a:gd name="T19" fmla="*/ 53 h 107"/>
                  <a:gd name="T20" fmla="*/ 10 w 22"/>
                  <a:gd name="T21" fmla="*/ 56 h 107"/>
                  <a:gd name="T22" fmla="*/ 10 w 22"/>
                  <a:gd name="T23" fmla="*/ 50 h 107"/>
                  <a:gd name="T24" fmla="*/ 15 w 22"/>
                  <a:gd name="T25" fmla="*/ 50 h 107"/>
                  <a:gd name="T26" fmla="*/ 15 w 22"/>
                  <a:gd name="T27" fmla="*/ 41 h 107"/>
                  <a:gd name="T28" fmla="*/ 17 w 22"/>
                  <a:gd name="T29" fmla="*/ 42 h 107"/>
                  <a:gd name="T30" fmla="*/ 13 w 22"/>
                  <a:gd name="T31" fmla="*/ 25 h 107"/>
                  <a:gd name="T32" fmla="*/ 16 w 22"/>
                  <a:gd name="T33" fmla="*/ 23 h 107"/>
                  <a:gd name="T34" fmla="*/ 6 w 22"/>
                  <a:gd name="T35" fmla="*/ 24 h 107"/>
                  <a:gd name="T36" fmla="*/ 7 w 22"/>
                  <a:gd name="T37" fmla="*/ 17 h 107"/>
                  <a:gd name="T38" fmla="*/ 13 w 22"/>
                  <a:gd name="T39" fmla="*/ 19 h 107"/>
                  <a:gd name="T40" fmla="*/ 10 w 22"/>
                  <a:gd name="T41" fmla="*/ 15 h 107"/>
                  <a:gd name="T42" fmla="*/ 16 w 22"/>
                  <a:gd name="T43" fmla="*/ 12 h 107"/>
                  <a:gd name="T44" fmla="*/ 7 w 22"/>
                  <a:gd name="T45" fmla="*/ 5 h 107"/>
                  <a:gd name="T46" fmla="*/ 9 w 22"/>
                  <a:gd name="T47" fmla="*/ 1 h 107"/>
                  <a:gd name="T48" fmla="*/ 0 w 22"/>
                  <a:gd name="T49" fmla="*/ 4 h 107"/>
                  <a:gd name="T50" fmla="*/ 2 w 22"/>
                  <a:gd name="T51" fmla="*/ 28 h 107"/>
                  <a:gd name="T52" fmla="*/ 7 w 22"/>
                  <a:gd name="T53" fmla="*/ 34 h 107"/>
                  <a:gd name="T54" fmla="*/ 1 w 22"/>
                  <a:gd name="T55" fmla="*/ 35 h 107"/>
                  <a:gd name="T56" fmla="*/ 7 w 22"/>
                  <a:gd name="T57" fmla="*/ 35 h 107"/>
                  <a:gd name="T58" fmla="*/ 2 w 22"/>
                  <a:gd name="T59" fmla="*/ 39 h 107"/>
                  <a:gd name="T60" fmla="*/ 7 w 22"/>
                  <a:gd name="T61" fmla="*/ 41 h 107"/>
                  <a:gd name="T62" fmla="*/ 0 w 22"/>
                  <a:gd name="T63" fmla="*/ 43 h 107"/>
                  <a:gd name="T64" fmla="*/ 3 w 22"/>
                  <a:gd name="T65" fmla="*/ 81 h 107"/>
                  <a:gd name="T66" fmla="*/ 7 w 22"/>
                  <a:gd name="T67" fmla="*/ 80 h 107"/>
                  <a:gd name="T68" fmla="*/ 7 w 22"/>
                  <a:gd name="T69" fmla="*/ 95 h 107"/>
                  <a:gd name="T70" fmla="*/ 11 w 22"/>
                  <a:gd name="T71" fmla="*/ 97 h 107"/>
                  <a:gd name="T72" fmla="*/ 1 w 22"/>
                  <a:gd name="T73" fmla="*/ 96 h 107"/>
                  <a:gd name="T74" fmla="*/ 3 w 22"/>
                  <a:gd name="T75" fmla="*/ 101 h 107"/>
                  <a:gd name="T76" fmla="*/ 5 w 22"/>
                  <a:gd name="T77" fmla="*/ 98 h 107"/>
                  <a:gd name="T78" fmla="*/ 3 w 22"/>
                  <a:gd name="T79" fmla="*/ 103 h 107"/>
                  <a:gd name="T80" fmla="*/ 14 w 22"/>
                  <a:gd name="T81" fmla="*/ 100 h 107"/>
                  <a:gd name="T82" fmla="*/ 19 w 22"/>
                  <a:gd name="T83" fmla="*/ 88 h 107"/>
                  <a:gd name="T84" fmla="*/ 13 w 22"/>
                  <a:gd name="T85" fmla="*/ 88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07">
                    <a:moveTo>
                      <a:pt x="13" y="88"/>
                    </a:moveTo>
                    <a:cubicBezTo>
                      <a:pt x="13" y="86"/>
                      <a:pt x="10" y="84"/>
                      <a:pt x="11" y="82"/>
                    </a:cubicBezTo>
                    <a:cubicBezTo>
                      <a:pt x="14" y="83"/>
                      <a:pt x="15" y="84"/>
                      <a:pt x="14" y="85"/>
                    </a:cubicBezTo>
                    <a:cubicBezTo>
                      <a:pt x="19" y="84"/>
                      <a:pt x="13" y="83"/>
                      <a:pt x="17" y="81"/>
                    </a:cubicBezTo>
                    <a:cubicBezTo>
                      <a:pt x="16" y="81"/>
                      <a:pt x="15" y="82"/>
                      <a:pt x="14" y="81"/>
                    </a:cubicBezTo>
                    <a:cubicBezTo>
                      <a:pt x="15" y="76"/>
                      <a:pt x="10" y="78"/>
                      <a:pt x="13" y="71"/>
                    </a:cubicBezTo>
                    <a:cubicBezTo>
                      <a:pt x="12" y="70"/>
                      <a:pt x="12" y="69"/>
                      <a:pt x="8" y="69"/>
                    </a:cubicBezTo>
                    <a:cubicBezTo>
                      <a:pt x="13" y="65"/>
                      <a:pt x="12" y="67"/>
                      <a:pt x="16" y="63"/>
                    </a:cubicBezTo>
                    <a:cubicBezTo>
                      <a:pt x="14" y="63"/>
                      <a:pt x="10" y="64"/>
                      <a:pt x="5" y="64"/>
                    </a:cubicBezTo>
                    <a:cubicBezTo>
                      <a:pt x="12" y="58"/>
                      <a:pt x="5" y="58"/>
                      <a:pt x="9" y="53"/>
                    </a:cubicBezTo>
                    <a:cubicBezTo>
                      <a:pt x="9" y="54"/>
                      <a:pt x="10" y="54"/>
                      <a:pt x="10" y="56"/>
                    </a:cubicBezTo>
                    <a:cubicBezTo>
                      <a:pt x="16" y="55"/>
                      <a:pt x="9" y="52"/>
                      <a:pt x="10" y="50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4" y="48"/>
                      <a:pt x="11" y="44"/>
                      <a:pt x="15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3" y="36"/>
                      <a:pt x="15" y="30"/>
                      <a:pt x="13" y="25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2" y="16"/>
                      <a:pt x="14" y="29"/>
                      <a:pt x="6" y="24"/>
                    </a:cubicBezTo>
                    <a:cubicBezTo>
                      <a:pt x="16" y="23"/>
                      <a:pt x="3" y="21"/>
                      <a:pt x="7" y="17"/>
                    </a:cubicBezTo>
                    <a:cubicBezTo>
                      <a:pt x="11" y="15"/>
                      <a:pt x="9" y="21"/>
                      <a:pt x="13" y="19"/>
                    </a:cubicBezTo>
                    <a:cubicBezTo>
                      <a:pt x="8" y="18"/>
                      <a:pt x="12" y="17"/>
                      <a:pt x="10" y="15"/>
                    </a:cubicBezTo>
                    <a:cubicBezTo>
                      <a:pt x="15" y="15"/>
                      <a:pt x="11" y="11"/>
                      <a:pt x="16" y="1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0" y="4"/>
                      <a:pt x="10" y="2"/>
                      <a:pt x="9" y="1"/>
                    </a:cubicBezTo>
                    <a:cubicBezTo>
                      <a:pt x="9" y="4"/>
                      <a:pt x="2" y="0"/>
                      <a:pt x="0" y="4"/>
                    </a:cubicBezTo>
                    <a:cubicBezTo>
                      <a:pt x="2" y="10"/>
                      <a:pt x="4" y="20"/>
                      <a:pt x="2" y="28"/>
                    </a:cubicBezTo>
                    <a:cubicBezTo>
                      <a:pt x="8" y="29"/>
                      <a:pt x="2" y="33"/>
                      <a:pt x="7" y="34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40"/>
                      <a:pt x="5" y="34"/>
                      <a:pt x="7" y="35"/>
                    </a:cubicBezTo>
                    <a:cubicBezTo>
                      <a:pt x="8" y="37"/>
                      <a:pt x="4" y="39"/>
                      <a:pt x="2" y="39"/>
                    </a:cubicBezTo>
                    <a:cubicBezTo>
                      <a:pt x="1" y="42"/>
                      <a:pt x="3" y="39"/>
                      <a:pt x="7" y="41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2" y="54"/>
                      <a:pt x="7" y="69"/>
                      <a:pt x="3" y="81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5" y="86"/>
                      <a:pt x="17" y="90"/>
                      <a:pt x="7" y="95"/>
                    </a:cubicBezTo>
                    <a:cubicBezTo>
                      <a:pt x="11" y="97"/>
                      <a:pt x="11" y="97"/>
                      <a:pt x="11" y="97"/>
                    </a:cubicBezTo>
                    <a:cubicBezTo>
                      <a:pt x="9" y="96"/>
                      <a:pt x="4" y="98"/>
                      <a:pt x="1" y="96"/>
                    </a:cubicBezTo>
                    <a:cubicBezTo>
                      <a:pt x="3" y="98"/>
                      <a:pt x="1" y="99"/>
                      <a:pt x="3" y="101"/>
                    </a:cubicBezTo>
                    <a:cubicBezTo>
                      <a:pt x="5" y="98"/>
                      <a:pt x="5" y="98"/>
                      <a:pt x="5" y="98"/>
                    </a:cubicBezTo>
                    <a:cubicBezTo>
                      <a:pt x="8" y="100"/>
                      <a:pt x="6" y="102"/>
                      <a:pt x="3" y="103"/>
                    </a:cubicBezTo>
                    <a:cubicBezTo>
                      <a:pt x="7" y="107"/>
                      <a:pt x="11" y="101"/>
                      <a:pt x="14" y="100"/>
                    </a:cubicBezTo>
                    <a:cubicBezTo>
                      <a:pt x="6" y="94"/>
                      <a:pt x="22" y="94"/>
                      <a:pt x="19" y="88"/>
                    </a:cubicBezTo>
                    <a:cubicBezTo>
                      <a:pt x="16" y="84"/>
                      <a:pt x="15" y="88"/>
                      <a:pt x="13" y="8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2" name="Freeform 916">
                <a:extLst>
                  <a:ext uri="{FF2B5EF4-FFF2-40B4-BE49-F238E27FC236}">
                    <a16:creationId xmlns:a16="http://schemas.microsoft.com/office/drawing/2014/main" id="{702179DD-BECC-DEA4-85A7-C0F86971AB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298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3" name="Freeform 917">
                <a:extLst>
                  <a:ext uri="{FF2B5EF4-FFF2-40B4-BE49-F238E27FC236}">
                    <a16:creationId xmlns:a16="http://schemas.microsoft.com/office/drawing/2014/main" id="{35320FFA-C33B-0CCD-698D-72661BEBC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" y="2899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1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4" name="Rectangle 918">
                <a:extLst>
                  <a:ext uri="{FF2B5EF4-FFF2-40B4-BE49-F238E27FC236}">
                    <a16:creationId xmlns:a16="http://schemas.microsoft.com/office/drawing/2014/main" id="{6A5CF415-04FC-7EFB-383D-2A033510A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3" y="299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5" name="Freeform 919">
                <a:extLst>
                  <a:ext uri="{FF2B5EF4-FFF2-40B4-BE49-F238E27FC236}">
                    <a16:creationId xmlns:a16="http://schemas.microsoft.com/office/drawing/2014/main" id="{17D86518-5D43-021D-6A7F-FBB931079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99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6" name="Freeform 920">
                <a:extLst>
                  <a:ext uri="{FF2B5EF4-FFF2-40B4-BE49-F238E27FC236}">
                    <a16:creationId xmlns:a16="http://schemas.microsoft.com/office/drawing/2014/main" id="{B77DDFF1-4D7B-88EE-AFB6-400B0026B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88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7" name="Freeform 921">
                <a:extLst>
                  <a:ext uri="{FF2B5EF4-FFF2-40B4-BE49-F238E27FC236}">
                    <a16:creationId xmlns:a16="http://schemas.microsoft.com/office/drawing/2014/main" id="{E01ADA11-53B1-FDFB-71FD-4B546E4E21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2847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8" name="Freeform 922">
                <a:extLst>
                  <a:ext uri="{FF2B5EF4-FFF2-40B4-BE49-F238E27FC236}">
                    <a16:creationId xmlns:a16="http://schemas.microsoft.com/office/drawing/2014/main" id="{7708D21E-0207-8C7B-0307-BC7068797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7" y="2741"/>
                <a:ext cx="30" cy="157"/>
              </a:xfrm>
              <a:custGeom>
                <a:avLst/>
                <a:gdLst>
                  <a:gd name="T0" fmla="*/ 17 w 35"/>
                  <a:gd name="T1" fmla="*/ 6 h 183"/>
                  <a:gd name="T2" fmla="*/ 10 w 35"/>
                  <a:gd name="T3" fmla="*/ 3 h 183"/>
                  <a:gd name="T4" fmla="*/ 7 w 35"/>
                  <a:gd name="T5" fmla="*/ 10 h 183"/>
                  <a:gd name="T6" fmla="*/ 11 w 35"/>
                  <a:gd name="T7" fmla="*/ 19 h 183"/>
                  <a:gd name="T8" fmla="*/ 12 w 35"/>
                  <a:gd name="T9" fmla="*/ 40 h 183"/>
                  <a:gd name="T10" fmla="*/ 10 w 35"/>
                  <a:gd name="T11" fmla="*/ 53 h 183"/>
                  <a:gd name="T12" fmla="*/ 17 w 35"/>
                  <a:gd name="T13" fmla="*/ 71 h 183"/>
                  <a:gd name="T14" fmla="*/ 15 w 35"/>
                  <a:gd name="T15" fmla="*/ 75 h 183"/>
                  <a:gd name="T16" fmla="*/ 13 w 35"/>
                  <a:gd name="T17" fmla="*/ 85 h 183"/>
                  <a:gd name="T18" fmla="*/ 24 w 35"/>
                  <a:gd name="T19" fmla="*/ 89 h 183"/>
                  <a:gd name="T20" fmla="*/ 24 w 35"/>
                  <a:gd name="T21" fmla="*/ 98 h 183"/>
                  <a:gd name="T22" fmla="*/ 20 w 35"/>
                  <a:gd name="T23" fmla="*/ 105 h 183"/>
                  <a:gd name="T24" fmla="*/ 20 w 35"/>
                  <a:gd name="T25" fmla="*/ 117 h 183"/>
                  <a:gd name="T26" fmla="*/ 19 w 35"/>
                  <a:gd name="T27" fmla="*/ 130 h 183"/>
                  <a:gd name="T28" fmla="*/ 21 w 35"/>
                  <a:gd name="T29" fmla="*/ 140 h 183"/>
                  <a:gd name="T30" fmla="*/ 25 w 35"/>
                  <a:gd name="T31" fmla="*/ 148 h 183"/>
                  <a:gd name="T32" fmla="*/ 21 w 35"/>
                  <a:gd name="T33" fmla="*/ 150 h 183"/>
                  <a:gd name="T34" fmla="*/ 22 w 35"/>
                  <a:gd name="T35" fmla="*/ 157 h 183"/>
                  <a:gd name="T36" fmla="*/ 21 w 35"/>
                  <a:gd name="T37" fmla="*/ 183 h 183"/>
                  <a:gd name="T38" fmla="*/ 23 w 35"/>
                  <a:gd name="T39" fmla="*/ 170 h 183"/>
                  <a:gd name="T40" fmla="*/ 20 w 35"/>
                  <a:gd name="T41" fmla="*/ 167 h 183"/>
                  <a:gd name="T42" fmla="*/ 31 w 35"/>
                  <a:gd name="T43" fmla="*/ 164 h 183"/>
                  <a:gd name="T44" fmla="*/ 33 w 35"/>
                  <a:gd name="T45" fmla="*/ 161 h 183"/>
                  <a:gd name="T46" fmla="*/ 31 w 35"/>
                  <a:gd name="T47" fmla="*/ 152 h 183"/>
                  <a:gd name="T48" fmla="*/ 33 w 35"/>
                  <a:gd name="T49" fmla="*/ 145 h 183"/>
                  <a:gd name="T50" fmla="*/ 33 w 35"/>
                  <a:gd name="T51" fmla="*/ 133 h 183"/>
                  <a:gd name="T52" fmla="*/ 30 w 35"/>
                  <a:gd name="T53" fmla="*/ 123 h 183"/>
                  <a:gd name="T54" fmla="*/ 31 w 35"/>
                  <a:gd name="T55" fmla="*/ 123 h 183"/>
                  <a:gd name="T56" fmla="*/ 31 w 35"/>
                  <a:gd name="T57" fmla="*/ 120 h 183"/>
                  <a:gd name="T58" fmla="*/ 30 w 35"/>
                  <a:gd name="T59" fmla="*/ 112 h 183"/>
                  <a:gd name="T60" fmla="*/ 27 w 35"/>
                  <a:gd name="T61" fmla="*/ 104 h 183"/>
                  <a:gd name="T62" fmla="*/ 31 w 35"/>
                  <a:gd name="T63" fmla="*/ 101 h 183"/>
                  <a:gd name="T64" fmla="*/ 31 w 35"/>
                  <a:gd name="T65" fmla="*/ 91 h 183"/>
                  <a:gd name="T66" fmla="*/ 26 w 35"/>
                  <a:gd name="T67" fmla="*/ 87 h 183"/>
                  <a:gd name="T68" fmla="*/ 24 w 35"/>
                  <a:gd name="T69" fmla="*/ 75 h 183"/>
                  <a:gd name="T70" fmla="*/ 21 w 35"/>
                  <a:gd name="T71" fmla="*/ 58 h 183"/>
                  <a:gd name="T72" fmla="*/ 22 w 35"/>
                  <a:gd name="T73" fmla="*/ 53 h 183"/>
                  <a:gd name="T74" fmla="*/ 20 w 35"/>
                  <a:gd name="T75" fmla="*/ 34 h 183"/>
                  <a:gd name="T76" fmla="*/ 14 w 35"/>
                  <a:gd name="T77" fmla="*/ 42 h 183"/>
                  <a:gd name="T78" fmla="*/ 23 w 35"/>
                  <a:gd name="T79" fmla="*/ 32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183">
                    <a:moveTo>
                      <a:pt x="23" y="15"/>
                    </a:moveTo>
                    <a:cubicBezTo>
                      <a:pt x="22" y="12"/>
                      <a:pt x="20" y="8"/>
                      <a:pt x="17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5"/>
                      <a:pt x="14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5" y="8"/>
                      <a:pt x="8" y="7"/>
                      <a:pt x="7" y="10"/>
                    </a:cubicBezTo>
                    <a:cubicBezTo>
                      <a:pt x="8" y="13"/>
                      <a:pt x="17" y="15"/>
                      <a:pt x="15" y="18"/>
                    </a:cubicBezTo>
                    <a:cubicBezTo>
                      <a:pt x="15" y="20"/>
                      <a:pt x="13" y="19"/>
                      <a:pt x="11" y="19"/>
                    </a:cubicBezTo>
                    <a:cubicBezTo>
                      <a:pt x="10" y="22"/>
                      <a:pt x="17" y="23"/>
                      <a:pt x="18" y="25"/>
                    </a:cubicBezTo>
                    <a:cubicBezTo>
                      <a:pt x="0" y="27"/>
                      <a:pt x="23" y="35"/>
                      <a:pt x="12" y="40"/>
                    </a:cubicBezTo>
                    <a:cubicBezTo>
                      <a:pt x="13" y="43"/>
                      <a:pt x="12" y="47"/>
                      <a:pt x="15" y="51"/>
                    </a:cubicBezTo>
                    <a:cubicBezTo>
                      <a:pt x="11" y="49"/>
                      <a:pt x="15" y="54"/>
                      <a:pt x="10" y="53"/>
                    </a:cubicBezTo>
                    <a:cubicBezTo>
                      <a:pt x="20" y="54"/>
                      <a:pt x="6" y="64"/>
                      <a:pt x="19" y="65"/>
                    </a:cubicBezTo>
                    <a:cubicBezTo>
                      <a:pt x="15" y="70"/>
                      <a:pt x="20" y="65"/>
                      <a:pt x="17" y="71"/>
                    </a:cubicBezTo>
                    <a:cubicBezTo>
                      <a:pt x="15" y="71"/>
                      <a:pt x="15" y="70"/>
                      <a:pt x="15" y="69"/>
                    </a:cubicBezTo>
                    <a:cubicBezTo>
                      <a:pt x="12" y="72"/>
                      <a:pt x="21" y="73"/>
                      <a:pt x="15" y="75"/>
                    </a:cubicBezTo>
                    <a:cubicBezTo>
                      <a:pt x="14" y="80"/>
                      <a:pt x="18" y="76"/>
                      <a:pt x="22" y="78"/>
                    </a:cubicBezTo>
                    <a:cubicBezTo>
                      <a:pt x="20" y="83"/>
                      <a:pt x="19" y="82"/>
                      <a:pt x="13" y="85"/>
                    </a:cubicBezTo>
                    <a:cubicBezTo>
                      <a:pt x="20" y="85"/>
                      <a:pt x="17" y="88"/>
                      <a:pt x="20" y="90"/>
                    </a:cubicBezTo>
                    <a:cubicBezTo>
                      <a:pt x="20" y="90"/>
                      <a:pt x="21" y="86"/>
                      <a:pt x="24" y="89"/>
                    </a:cubicBezTo>
                    <a:cubicBezTo>
                      <a:pt x="23" y="94"/>
                      <a:pt x="28" y="93"/>
                      <a:pt x="30" y="98"/>
                    </a:cubicBezTo>
                    <a:cubicBezTo>
                      <a:pt x="23" y="101"/>
                      <a:pt x="29" y="93"/>
                      <a:pt x="24" y="98"/>
                    </a:cubicBezTo>
                    <a:cubicBezTo>
                      <a:pt x="21" y="95"/>
                      <a:pt x="21" y="92"/>
                      <a:pt x="16" y="90"/>
                    </a:cubicBezTo>
                    <a:cubicBezTo>
                      <a:pt x="16" y="95"/>
                      <a:pt x="17" y="100"/>
                      <a:pt x="20" y="105"/>
                    </a:cubicBezTo>
                    <a:cubicBezTo>
                      <a:pt x="19" y="108"/>
                      <a:pt x="17" y="104"/>
                      <a:pt x="16" y="106"/>
                    </a:cubicBezTo>
                    <a:cubicBezTo>
                      <a:pt x="13" y="111"/>
                      <a:pt x="23" y="113"/>
                      <a:pt x="20" y="117"/>
                    </a:cubicBezTo>
                    <a:cubicBezTo>
                      <a:pt x="17" y="117"/>
                      <a:pt x="17" y="117"/>
                      <a:pt x="17" y="117"/>
                    </a:cubicBezTo>
                    <a:cubicBezTo>
                      <a:pt x="22" y="119"/>
                      <a:pt x="16" y="125"/>
                      <a:pt x="19" y="130"/>
                    </a:cubicBezTo>
                    <a:cubicBezTo>
                      <a:pt x="20" y="129"/>
                      <a:pt x="22" y="129"/>
                      <a:pt x="23" y="129"/>
                    </a:cubicBezTo>
                    <a:cubicBezTo>
                      <a:pt x="14" y="130"/>
                      <a:pt x="27" y="136"/>
                      <a:pt x="21" y="140"/>
                    </a:cubicBezTo>
                    <a:cubicBezTo>
                      <a:pt x="27" y="140"/>
                      <a:pt x="30" y="144"/>
                      <a:pt x="31" y="147"/>
                    </a:cubicBezTo>
                    <a:cubicBezTo>
                      <a:pt x="29" y="148"/>
                      <a:pt x="27" y="148"/>
                      <a:pt x="25" y="148"/>
                    </a:cubicBezTo>
                    <a:cubicBezTo>
                      <a:pt x="29" y="143"/>
                      <a:pt x="19" y="143"/>
                      <a:pt x="17" y="140"/>
                    </a:cubicBezTo>
                    <a:cubicBezTo>
                      <a:pt x="20" y="143"/>
                      <a:pt x="17" y="148"/>
                      <a:pt x="21" y="150"/>
                    </a:cubicBezTo>
                    <a:cubicBezTo>
                      <a:pt x="16" y="149"/>
                      <a:pt x="16" y="149"/>
                      <a:pt x="16" y="149"/>
                    </a:cubicBezTo>
                    <a:cubicBezTo>
                      <a:pt x="16" y="153"/>
                      <a:pt x="26" y="153"/>
                      <a:pt x="22" y="157"/>
                    </a:cubicBezTo>
                    <a:cubicBezTo>
                      <a:pt x="19" y="157"/>
                      <a:pt x="19" y="157"/>
                      <a:pt x="19" y="157"/>
                    </a:cubicBezTo>
                    <a:cubicBezTo>
                      <a:pt x="20" y="165"/>
                      <a:pt x="14" y="176"/>
                      <a:pt x="21" y="183"/>
                    </a:cubicBezTo>
                    <a:cubicBezTo>
                      <a:pt x="24" y="183"/>
                      <a:pt x="30" y="180"/>
                      <a:pt x="32" y="179"/>
                    </a:cubicBezTo>
                    <a:cubicBezTo>
                      <a:pt x="30" y="175"/>
                      <a:pt x="25" y="173"/>
                      <a:pt x="23" y="170"/>
                    </a:cubicBezTo>
                    <a:cubicBezTo>
                      <a:pt x="28" y="170"/>
                      <a:pt x="28" y="170"/>
                      <a:pt x="28" y="170"/>
                    </a:cubicBezTo>
                    <a:cubicBezTo>
                      <a:pt x="24" y="169"/>
                      <a:pt x="22" y="165"/>
                      <a:pt x="20" y="167"/>
                    </a:cubicBezTo>
                    <a:cubicBezTo>
                      <a:pt x="17" y="165"/>
                      <a:pt x="24" y="165"/>
                      <a:pt x="21" y="162"/>
                    </a:cubicBezTo>
                    <a:cubicBezTo>
                      <a:pt x="26" y="163"/>
                      <a:pt x="27" y="164"/>
                      <a:pt x="31" y="164"/>
                    </a:cubicBezTo>
                    <a:cubicBezTo>
                      <a:pt x="29" y="162"/>
                      <a:pt x="29" y="162"/>
                      <a:pt x="29" y="162"/>
                    </a:cubicBezTo>
                    <a:cubicBezTo>
                      <a:pt x="31" y="163"/>
                      <a:pt x="30" y="160"/>
                      <a:pt x="33" y="161"/>
                    </a:cubicBezTo>
                    <a:cubicBezTo>
                      <a:pt x="26" y="156"/>
                      <a:pt x="35" y="154"/>
                      <a:pt x="32" y="149"/>
                    </a:cubicBezTo>
                    <a:cubicBezTo>
                      <a:pt x="31" y="152"/>
                      <a:pt x="31" y="152"/>
                      <a:pt x="31" y="152"/>
                    </a:cubicBezTo>
                    <a:cubicBezTo>
                      <a:pt x="28" y="152"/>
                      <a:pt x="28" y="151"/>
                      <a:pt x="28" y="149"/>
                    </a:cubicBezTo>
                    <a:cubicBezTo>
                      <a:pt x="32" y="148"/>
                      <a:pt x="31" y="147"/>
                      <a:pt x="33" y="145"/>
                    </a:cubicBezTo>
                    <a:cubicBezTo>
                      <a:pt x="30" y="142"/>
                      <a:pt x="25" y="141"/>
                      <a:pt x="25" y="138"/>
                    </a:cubicBezTo>
                    <a:cubicBezTo>
                      <a:pt x="31" y="139"/>
                      <a:pt x="28" y="133"/>
                      <a:pt x="33" y="133"/>
                    </a:cubicBezTo>
                    <a:cubicBezTo>
                      <a:pt x="27" y="132"/>
                      <a:pt x="31" y="127"/>
                      <a:pt x="27" y="127"/>
                    </a:cubicBezTo>
                    <a:cubicBezTo>
                      <a:pt x="26" y="125"/>
                      <a:pt x="27" y="123"/>
                      <a:pt x="30" y="123"/>
                    </a:cubicBezTo>
                    <a:cubicBezTo>
                      <a:pt x="31" y="124"/>
                      <a:pt x="31" y="124"/>
                      <a:pt x="31" y="124"/>
                    </a:cubicBezTo>
                    <a:cubicBezTo>
                      <a:pt x="31" y="123"/>
                      <a:pt x="31" y="123"/>
                      <a:pt x="31" y="123"/>
                    </a:cubicBezTo>
                    <a:cubicBezTo>
                      <a:pt x="32" y="123"/>
                      <a:pt x="32" y="123"/>
                      <a:pt x="32" y="123"/>
                    </a:cubicBezTo>
                    <a:cubicBezTo>
                      <a:pt x="32" y="121"/>
                      <a:pt x="28" y="121"/>
                      <a:pt x="31" y="120"/>
                    </a:cubicBezTo>
                    <a:cubicBezTo>
                      <a:pt x="32" y="120"/>
                      <a:pt x="32" y="121"/>
                      <a:pt x="33" y="121"/>
                    </a:cubicBezTo>
                    <a:cubicBezTo>
                      <a:pt x="34" y="118"/>
                      <a:pt x="25" y="115"/>
                      <a:pt x="30" y="112"/>
                    </a:cubicBezTo>
                    <a:cubicBezTo>
                      <a:pt x="27" y="111"/>
                      <a:pt x="27" y="107"/>
                      <a:pt x="21" y="108"/>
                    </a:cubicBezTo>
                    <a:cubicBezTo>
                      <a:pt x="23" y="107"/>
                      <a:pt x="27" y="107"/>
                      <a:pt x="27" y="104"/>
                    </a:cubicBezTo>
                    <a:cubicBezTo>
                      <a:pt x="22" y="102"/>
                      <a:pt x="28" y="100"/>
                      <a:pt x="25" y="98"/>
                    </a:cubicBezTo>
                    <a:cubicBezTo>
                      <a:pt x="30" y="101"/>
                      <a:pt x="26" y="98"/>
                      <a:pt x="31" y="101"/>
                    </a:cubicBezTo>
                    <a:cubicBezTo>
                      <a:pt x="33" y="98"/>
                      <a:pt x="27" y="95"/>
                      <a:pt x="28" y="92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0" y="89"/>
                      <a:pt x="25" y="88"/>
                      <a:pt x="30" y="87"/>
                    </a:cubicBezTo>
                    <a:cubicBezTo>
                      <a:pt x="26" y="87"/>
                      <a:pt x="26" y="87"/>
                      <a:pt x="26" y="87"/>
                    </a:cubicBezTo>
                    <a:cubicBezTo>
                      <a:pt x="28" y="84"/>
                      <a:pt x="27" y="81"/>
                      <a:pt x="30" y="78"/>
                    </a:cubicBezTo>
                    <a:cubicBezTo>
                      <a:pt x="24" y="75"/>
                      <a:pt x="24" y="75"/>
                      <a:pt x="24" y="75"/>
                    </a:cubicBezTo>
                    <a:cubicBezTo>
                      <a:pt x="31" y="70"/>
                      <a:pt x="24" y="65"/>
                      <a:pt x="18" y="62"/>
                    </a:cubicBezTo>
                    <a:cubicBezTo>
                      <a:pt x="18" y="60"/>
                      <a:pt x="19" y="58"/>
                      <a:pt x="21" y="58"/>
                    </a:cubicBezTo>
                    <a:cubicBezTo>
                      <a:pt x="23" y="59"/>
                      <a:pt x="23" y="59"/>
                      <a:pt x="23" y="59"/>
                    </a:cubicBezTo>
                    <a:cubicBezTo>
                      <a:pt x="23" y="57"/>
                      <a:pt x="27" y="54"/>
                      <a:pt x="22" y="53"/>
                    </a:cubicBezTo>
                    <a:cubicBezTo>
                      <a:pt x="20" y="50"/>
                      <a:pt x="25" y="51"/>
                      <a:pt x="26" y="49"/>
                    </a:cubicBezTo>
                    <a:cubicBezTo>
                      <a:pt x="18" y="45"/>
                      <a:pt x="32" y="35"/>
                      <a:pt x="20" y="34"/>
                    </a:cubicBezTo>
                    <a:cubicBezTo>
                      <a:pt x="20" y="36"/>
                      <a:pt x="17" y="39"/>
                      <a:pt x="18" y="43"/>
                    </a:cubicBezTo>
                    <a:cubicBezTo>
                      <a:pt x="17" y="42"/>
                      <a:pt x="14" y="43"/>
                      <a:pt x="14" y="42"/>
                    </a:cubicBezTo>
                    <a:cubicBezTo>
                      <a:pt x="13" y="38"/>
                      <a:pt x="18" y="36"/>
                      <a:pt x="16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31" y="26"/>
                      <a:pt x="13" y="20"/>
                      <a:pt x="23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9" name="Freeform 923">
                <a:extLst>
                  <a:ext uri="{FF2B5EF4-FFF2-40B4-BE49-F238E27FC236}">
                    <a16:creationId xmlns:a16="http://schemas.microsoft.com/office/drawing/2014/main" id="{4B7F5FEC-E1D0-31F7-ED14-5135DEC45B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" y="2792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0" name="Freeform 924">
                <a:extLst>
                  <a:ext uri="{FF2B5EF4-FFF2-40B4-BE49-F238E27FC236}">
                    <a16:creationId xmlns:a16="http://schemas.microsoft.com/office/drawing/2014/main" id="{7C4988F1-0254-F24D-E6C5-5F07E0CE0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" y="2791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1" name="Freeform 925">
                <a:extLst>
                  <a:ext uri="{FF2B5EF4-FFF2-40B4-BE49-F238E27FC236}">
                    <a16:creationId xmlns:a16="http://schemas.microsoft.com/office/drawing/2014/main" id="{10BB0311-FE55-59C5-723F-E7CDE9E7F7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2741"/>
                <a:ext cx="1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2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2" name="Freeform 926">
                <a:extLst>
                  <a:ext uri="{FF2B5EF4-FFF2-40B4-BE49-F238E27FC236}">
                    <a16:creationId xmlns:a16="http://schemas.microsoft.com/office/drawing/2014/main" id="{DE7DB454-0EF1-D432-5707-6EEC568DE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" y="27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3" name="Freeform 927">
                <a:extLst>
                  <a:ext uri="{FF2B5EF4-FFF2-40B4-BE49-F238E27FC236}">
                    <a16:creationId xmlns:a16="http://schemas.microsoft.com/office/drawing/2014/main" id="{16CA2D51-B8C2-0A10-1A7F-F7FD3B3BE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2659"/>
                <a:ext cx="22" cy="82"/>
              </a:xfrm>
              <a:custGeom>
                <a:avLst/>
                <a:gdLst>
                  <a:gd name="T0" fmla="*/ 14 w 26"/>
                  <a:gd name="T1" fmla="*/ 17 h 96"/>
                  <a:gd name="T2" fmla="*/ 9 w 26"/>
                  <a:gd name="T3" fmla="*/ 12 h 96"/>
                  <a:gd name="T4" fmla="*/ 12 w 26"/>
                  <a:gd name="T5" fmla="*/ 8 h 96"/>
                  <a:gd name="T6" fmla="*/ 4 w 26"/>
                  <a:gd name="T7" fmla="*/ 2 h 96"/>
                  <a:gd name="T8" fmla="*/ 10 w 26"/>
                  <a:gd name="T9" fmla="*/ 48 h 96"/>
                  <a:gd name="T10" fmla="*/ 7 w 26"/>
                  <a:gd name="T11" fmla="*/ 45 h 96"/>
                  <a:gd name="T12" fmla="*/ 12 w 26"/>
                  <a:gd name="T13" fmla="*/ 62 h 96"/>
                  <a:gd name="T14" fmla="*/ 6 w 26"/>
                  <a:gd name="T15" fmla="*/ 61 h 96"/>
                  <a:gd name="T16" fmla="*/ 9 w 26"/>
                  <a:gd name="T17" fmla="*/ 72 h 96"/>
                  <a:gd name="T18" fmla="*/ 11 w 26"/>
                  <a:gd name="T19" fmla="*/ 71 h 96"/>
                  <a:gd name="T20" fmla="*/ 10 w 26"/>
                  <a:gd name="T21" fmla="*/ 74 h 96"/>
                  <a:gd name="T22" fmla="*/ 11 w 26"/>
                  <a:gd name="T23" fmla="*/ 73 h 96"/>
                  <a:gd name="T24" fmla="*/ 12 w 26"/>
                  <a:gd name="T25" fmla="*/ 80 h 96"/>
                  <a:gd name="T26" fmla="*/ 10 w 26"/>
                  <a:gd name="T27" fmla="*/ 78 h 96"/>
                  <a:gd name="T28" fmla="*/ 13 w 26"/>
                  <a:gd name="T29" fmla="*/ 83 h 96"/>
                  <a:gd name="T30" fmla="*/ 9 w 26"/>
                  <a:gd name="T31" fmla="*/ 83 h 96"/>
                  <a:gd name="T32" fmla="*/ 15 w 26"/>
                  <a:gd name="T33" fmla="*/ 96 h 96"/>
                  <a:gd name="T34" fmla="*/ 19 w 26"/>
                  <a:gd name="T35" fmla="*/ 96 h 96"/>
                  <a:gd name="T36" fmla="*/ 15 w 26"/>
                  <a:gd name="T37" fmla="*/ 86 h 96"/>
                  <a:gd name="T38" fmla="*/ 15 w 26"/>
                  <a:gd name="T39" fmla="*/ 86 h 96"/>
                  <a:gd name="T40" fmla="*/ 13 w 26"/>
                  <a:gd name="T41" fmla="*/ 80 h 96"/>
                  <a:gd name="T42" fmla="*/ 19 w 26"/>
                  <a:gd name="T43" fmla="*/ 84 h 96"/>
                  <a:gd name="T44" fmla="*/ 23 w 26"/>
                  <a:gd name="T45" fmla="*/ 73 h 96"/>
                  <a:gd name="T46" fmla="*/ 23 w 26"/>
                  <a:gd name="T47" fmla="*/ 73 h 96"/>
                  <a:gd name="T48" fmla="*/ 21 w 26"/>
                  <a:gd name="T49" fmla="*/ 70 h 96"/>
                  <a:gd name="T50" fmla="*/ 19 w 26"/>
                  <a:gd name="T51" fmla="*/ 72 h 96"/>
                  <a:gd name="T52" fmla="*/ 12 w 26"/>
                  <a:gd name="T53" fmla="*/ 70 h 96"/>
                  <a:gd name="T54" fmla="*/ 12 w 26"/>
                  <a:gd name="T55" fmla="*/ 66 h 96"/>
                  <a:gd name="T56" fmla="*/ 17 w 26"/>
                  <a:gd name="T57" fmla="*/ 69 h 96"/>
                  <a:gd name="T58" fmla="*/ 15 w 26"/>
                  <a:gd name="T59" fmla="*/ 66 h 96"/>
                  <a:gd name="T60" fmla="*/ 21 w 26"/>
                  <a:gd name="T61" fmla="*/ 62 h 96"/>
                  <a:gd name="T62" fmla="*/ 15 w 26"/>
                  <a:gd name="T63" fmla="*/ 62 h 96"/>
                  <a:gd name="T64" fmla="*/ 14 w 26"/>
                  <a:gd name="T65" fmla="*/ 44 h 96"/>
                  <a:gd name="T66" fmla="*/ 18 w 26"/>
                  <a:gd name="T67" fmla="*/ 46 h 96"/>
                  <a:gd name="T68" fmla="*/ 14 w 26"/>
                  <a:gd name="T69" fmla="*/ 43 h 96"/>
                  <a:gd name="T70" fmla="*/ 16 w 26"/>
                  <a:gd name="T71" fmla="*/ 31 h 96"/>
                  <a:gd name="T72" fmla="*/ 13 w 26"/>
                  <a:gd name="T73" fmla="*/ 32 h 96"/>
                  <a:gd name="T74" fmla="*/ 13 w 26"/>
                  <a:gd name="T75" fmla="*/ 20 h 96"/>
                  <a:gd name="T76" fmla="*/ 13 w 26"/>
                  <a:gd name="T77" fmla="*/ 20 h 96"/>
                  <a:gd name="T78" fmla="*/ 7 w 26"/>
                  <a:gd name="T79" fmla="*/ 15 h 96"/>
                  <a:gd name="T80" fmla="*/ 14 w 26"/>
                  <a:gd name="T81" fmla="*/ 17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96">
                    <a:moveTo>
                      <a:pt x="14" y="17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11" y="12"/>
                      <a:pt x="8" y="7"/>
                      <a:pt x="12" y="8"/>
                    </a:cubicBezTo>
                    <a:cubicBezTo>
                      <a:pt x="7" y="6"/>
                      <a:pt x="12" y="0"/>
                      <a:pt x="4" y="2"/>
                    </a:cubicBezTo>
                    <a:cubicBezTo>
                      <a:pt x="7" y="15"/>
                      <a:pt x="3" y="33"/>
                      <a:pt x="10" y="48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13" y="53"/>
                      <a:pt x="0" y="56"/>
                      <a:pt x="12" y="62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4" y="65"/>
                      <a:pt x="15" y="68"/>
                      <a:pt x="9" y="72"/>
                    </a:cubicBezTo>
                    <a:cubicBezTo>
                      <a:pt x="11" y="71"/>
                      <a:pt x="11" y="71"/>
                      <a:pt x="11" y="71"/>
                    </a:cubicBezTo>
                    <a:cubicBezTo>
                      <a:pt x="11" y="72"/>
                      <a:pt x="10" y="73"/>
                      <a:pt x="10" y="74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4" y="76"/>
                      <a:pt x="14" y="77"/>
                      <a:pt x="12" y="80"/>
                    </a:cubicBezTo>
                    <a:cubicBezTo>
                      <a:pt x="10" y="80"/>
                      <a:pt x="11" y="79"/>
                      <a:pt x="10" y="78"/>
                    </a:cubicBezTo>
                    <a:cubicBezTo>
                      <a:pt x="8" y="79"/>
                      <a:pt x="13" y="81"/>
                      <a:pt x="13" y="83"/>
                    </a:cubicBezTo>
                    <a:cubicBezTo>
                      <a:pt x="11" y="85"/>
                      <a:pt x="10" y="83"/>
                      <a:pt x="9" y="83"/>
                    </a:cubicBezTo>
                    <a:cubicBezTo>
                      <a:pt x="12" y="89"/>
                      <a:pt x="5" y="92"/>
                      <a:pt x="15" y="96"/>
                    </a:cubicBezTo>
                    <a:cubicBezTo>
                      <a:pt x="17" y="96"/>
                      <a:pt x="18" y="94"/>
                      <a:pt x="19" y="96"/>
                    </a:cubicBezTo>
                    <a:cubicBezTo>
                      <a:pt x="22" y="92"/>
                      <a:pt x="18" y="89"/>
                      <a:pt x="15" y="86"/>
                    </a:cubicBezTo>
                    <a:cubicBezTo>
                      <a:pt x="15" y="86"/>
                      <a:pt x="15" y="86"/>
                      <a:pt x="15" y="86"/>
                    </a:cubicBezTo>
                    <a:cubicBezTo>
                      <a:pt x="6" y="84"/>
                      <a:pt x="17" y="84"/>
                      <a:pt x="13" y="80"/>
                    </a:cubicBezTo>
                    <a:cubicBezTo>
                      <a:pt x="17" y="81"/>
                      <a:pt x="17" y="83"/>
                      <a:pt x="19" y="84"/>
                    </a:cubicBezTo>
                    <a:cubicBezTo>
                      <a:pt x="26" y="78"/>
                      <a:pt x="14" y="76"/>
                      <a:pt x="23" y="73"/>
                    </a:cubicBezTo>
                    <a:cubicBezTo>
                      <a:pt x="23" y="73"/>
                      <a:pt x="23" y="73"/>
                      <a:pt x="23" y="73"/>
                    </a:cubicBezTo>
                    <a:cubicBezTo>
                      <a:pt x="24" y="72"/>
                      <a:pt x="22" y="71"/>
                      <a:pt x="21" y="70"/>
                    </a:cubicBezTo>
                    <a:cubicBezTo>
                      <a:pt x="20" y="70"/>
                      <a:pt x="20" y="71"/>
                      <a:pt x="19" y="72"/>
                    </a:cubicBezTo>
                    <a:cubicBezTo>
                      <a:pt x="18" y="71"/>
                      <a:pt x="14" y="70"/>
                      <a:pt x="12" y="70"/>
                    </a:cubicBezTo>
                    <a:cubicBezTo>
                      <a:pt x="16" y="69"/>
                      <a:pt x="10" y="68"/>
                      <a:pt x="12" y="66"/>
                    </a:cubicBezTo>
                    <a:cubicBezTo>
                      <a:pt x="16" y="65"/>
                      <a:pt x="15" y="68"/>
                      <a:pt x="17" y="69"/>
                    </a:cubicBezTo>
                    <a:cubicBezTo>
                      <a:pt x="15" y="66"/>
                      <a:pt x="15" y="66"/>
                      <a:pt x="15" y="66"/>
                    </a:cubicBezTo>
                    <a:cubicBezTo>
                      <a:pt x="15" y="64"/>
                      <a:pt x="19" y="64"/>
                      <a:pt x="21" y="62"/>
                    </a:cubicBezTo>
                    <a:cubicBezTo>
                      <a:pt x="18" y="60"/>
                      <a:pt x="19" y="64"/>
                      <a:pt x="15" y="62"/>
                    </a:cubicBezTo>
                    <a:cubicBezTo>
                      <a:pt x="20" y="59"/>
                      <a:pt x="18" y="49"/>
                      <a:pt x="14" y="44"/>
                    </a:cubicBezTo>
                    <a:cubicBezTo>
                      <a:pt x="15" y="45"/>
                      <a:pt x="18" y="44"/>
                      <a:pt x="18" y="46"/>
                    </a:cubicBezTo>
                    <a:cubicBezTo>
                      <a:pt x="19" y="45"/>
                      <a:pt x="17" y="43"/>
                      <a:pt x="14" y="43"/>
                    </a:cubicBezTo>
                    <a:cubicBezTo>
                      <a:pt x="11" y="39"/>
                      <a:pt x="13" y="35"/>
                      <a:pt x="16" y="31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8" y="30"/>
                      <a:pt x="16" y="25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5" y="18"/>
                      <a:pt x="7" y="15"/>
                    </a:cubicBezTo>
                    <a:cubicBezTo>
                      <a:pt x="10" y="15"/>
                      <a:pt x="10" y="17"/>
                      <a:pt x="1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4" name="Freeform 928">
                <a:extLst>
                  <a:ext uri="{FF2B5EF4-FFF2-40B4-BE49-F238E27FC236}">
                    <a16:creationId xmlns:a16="http://schemas.microsoft.com/office/drawing/2014/main" id="{11ED1A38-5C28-97B5-E36F-5D873B4B05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8" y="2656"/>
                <a:ext cx="7" cy="4"/>
              </a:xfrm>
              <a:custGeom>
                <a:avLst/>
                <a:gdLst>
                  <a:gd name="T0" fmla="*/ 4 w 9"/>
                  <a:gd name="T1" fmla="*/ 2 h 4"/>
                  <a:gd name="T2" fmla="*/ 8 w 9"/>
                  <a:gd name="T3" fmla="*/ 4 h 4"/>
                  <a:gd name="T4" fmla="*/ 1 w 9"/>
                  <a:gd name="T5" fmla="*/ 0 h 4"/>
                  <a:gd name="T6" fmla="*/ 2 w 9"/>
                  <a:gd name="T7" fmla="*/ 3 h 4"/>
                  <a:gd name="T8" fmla="*/ 4 w 9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2"/>
                      <a:pt x="3" y="0"/>
                      <a:pt x="1" y="0"/>
                    </a:cubicBezTo>
                    <a:cubicBezTo>
                      <a:pt x="1" y="2"/>
                      <a:pt x="0" y="3"/>
                      <a:pt x="2" y="3"/>
                    </a:cubicBezTo>
                    <a:cubicBezTo>
                      <a:pt x="3" y="3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5" name="Freeform 929">
                <a:extLst>
                  <a:ext uri="{FF2B5EF4-FFF2-40B4-BE49-F238E27FC236}">
                    <a16:creationId xmlns:a16="http://schemas.microsoft.com/office/drawing/2014/main" id="{43DF1888-61E1-B407-39B0-E9A62BBD85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2615"/>
                <a:ext cx="17" cy="42"/>
              </a:xfrm>
              <a:custGeom>
                <a:avLst/>
                <a:gdLst>
                  <a:gd name="T0" fmla="*/ 10 w 20"/>
                  <a:gd name="T1" fmla="*/ 17 h 49"/>
                  <a:gd name="T2" fmla="*/ 7 w 20"/>
                  <a:gd name="T3" fmla="*/ 17 h 49"/>
                  <a:gd name="T4" fmla="*/ 6 w 20"/>
                  <a:gd name="T5" fmla="*/ 35 h 49"/>
                  <a:gd name="T6" fmla="*/ 12 w 20"/>
                  <a:gd name="T7" fmla="*/ 41 h 49"/>
                  <a:gd name="T8" fmla="*/ 8 w 20"/>
                  <a:gd name="T9" fmla="*/ 42 h 49"/>
                  <a:gd name="T10" fmla="*/ 13 w 20"/>
                  <a:gd name="T11" fmla="*/ 47 h 49"/>
                  <a:gd name="T12" fmla="*/ 11 w 20"/>
                  <a:gd name="T13" fmla="*/ 44 h 49"/>
                  <a:gd name="T14" fmla="*/ 14 w 20"/>
                  <a:gd name="T15" fmla="*/ 44 h 49"/>
                  <a:gd name="T16" fmla="*/ 13 w 20"/>
                  <a:gd name="T17" fmla="*/ 41 h 49"/>
                  <a:gd name="T18" fmla="*/ 16 w 20"/>
                  <a:gd name="T19" fmla="*/ 42 h 49"/>
                  <a:gd name="T20" fmla="*/ 10 w 20"/>
                  <a:gd name="T21" fmla="*/ 34 h 49"/>
                  <a:gd name="T22" fmla="*/ 15 w 20"/>
                  <a:gd name="T23" fmla="*/ 34 h 49"/>
                  <a:gd name="T24" fmla="*/ 17 w 20"/>
                  <a:gd name="T25" fmla="*/ 25 h 49"/>
                  <a:gd name="T26" fmla="*/ 15 w 20"/>
                  <a:gd name="T27" fmla="*/ 26 h 49"/>
                  <a:gd name="T28" fmla="*/ 11 w 20"/>
                  <a:gd name="T29" fmla="*/ 27 h 49"/>
                  <a:gd name="T30" fmla="*/ 17 w 20"/>
                  <a:gd name="T31" fmla="*/ 24 h 49"/>
                  <a:gd name="T32" fmla="*/ 14 w 20"/>
                  <a:gd name="T33" fmla="*/ 8 h 49"/>
                  <a:gd name="T34" fmla="*/ 7 w 20"/>
                  <a:gd name="T35" fmla="*/ 5 h 49"/>
                  <a:gd name="T36" fmla="*/ 12 w 20"/>
                  <a:gd name="T37" fmla="*/ 6 h 49"/>
                  <a:gd name="T38" fmla="*/ 13 w 20"/>
                  <a:gd name="T39" fmla="*/ 3 h 49"/>
                  <a:gd name="T40" fmla="*/ 4 w 20"/>
                  <a:gd name="T41" fmla="*/ 0 h 49"/>
                  <a:gd name="T42" fmla="*/ 10 w 20"/>
                  <a:gd name="T43" fmla="*/ 1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49">
                    <a:moveTo>
                      <a:pt x="10" y="17"/>
                    </a:moveTo>
                    <a:cubicBezTo>
                      <a:pt x="10" y="17"/>
                      <a:pt x="8" y="17"/>
                      <a:pt x="7" y="17"/>
                    </a:cubicBezTo>
                    <a:cubicBezTo>
                      <a:pt x="7" y="24"/>
                      <a:pt x="9" y="32"/>
                      <a:pt x="6" y="35"/>
                    </a:cubicBezTo>
                    <a:cubicBezTo>
                      <a:pt x="5" y="37"/>
                      <a:pt x="11" y="38"/>
                      <a:pt x="12" y="41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11" y="44"/>
                      <a:pt x="7" y="49"/>
                      <a:pt x="13" y="47"/>
                    </a:cubicBezTo>
                    <a:cubicBezTo>
                      <a:pt x="14" y="47"/>
                      <a:pt x="10" y="46"/>
                      <a:pt x="11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0" y="38"/>
                      <a:pt x="7" y="39"/>
                      <a:pt x="10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0"/>
                      <a:pt x="14" y="29"/>
                      <a:pt x="17" y="25"/>
                    </a:cubicBezTo>
                    <a:cubicBezTo>
                      <a:pt x="17" y="25"/>
                      <a:pt x="14" y="25"/>
                      <a:pt x="15" y="26"/>
                    </a:cubicBezTo>
                    <a:cubicBezTo>
                      <a:pt x="15" y="27"/>
                      <a:pt x="13" y="27"/>
                      <a:pt x="11" y="27"/>
                    </a:cubicBezTo>
                    <a:cubicBezTo>
                      <a:pt x="6" y="22"/>
                      <a:pt x="15" y="28"/>
                      <a:pt x="17" y="24"/>
                    </a:cubicBezTo>
                    <a:cubicBezTo>
                      <a:pt x="13" y="19"/>
                      <a:pt x="9" y="11"/>
                      <a:pt x="14" y="8"/>
                    </a:cubicBezTo>
                    <a:cubicBezTo>
                      <a:pt x="10" y="10"/>
                      <a:pt x="7" y="7"/>
                      <a:pt x="7" y="5"/>
                    </a:cubicBezTo>
                    <a:cubicBezTo>
                      <a:pt x="9" y="3"/>
                      <a:pt x="10" y="5"/>
                      <a:pt x="12" y="6"/>
                    </a:cubicBezTo>
                    <a:cubicBezTo>
                      <a:pt x="13" y="5"/>
                      <a:pt x="14" y="4"/>
                      <a:pt x="13" y="3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6" name="Freeform 930">
                <a:extLst>
                  <a:ext uri="{FF2B5EF4-FFF2-40B4-BE49-F238E27FC236}">
                    <a16:creationId xmlns:a16="http://schemas.microsoft.com/office/drawing/2014/main" id="{8845B27E-9693-9BD8-360F-537D28EA68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2627"/>
                <a:ext cx="2" cy="2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7" name="Freeform 931">
                <a:extLst>
                  <a:ext uri="{FF2B5EF4-FFF2-40B4-BE49-F238E27FC236}">
                    <a16:creationId xmlns:a16="http://schemas.microsoft.com/office/drawing/2014/main" id="{857ADA22-B59F-E8F9-368D-B522DD08E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244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8" name="Freeform 932">
                <a:extLst>
                  <a:ext uri="{FF2B5EF4-FFF2-40B4-BE49-F238E27FC236}">
                    <a16:creationId xmlns:a16="http://schemas.microsoft.com/office/drawing/2014/main" id="{A41E52A9-9511-59FB-E17C-3E10BAA9A7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232"/>
                <a:ext cx="14" cy="11"/>
              </a:xfrm>
              <a:custGeom>
                <a:avLst/>
                <a:gdLst>
                  <a:gd name="T0" fmla="*/ 15 w 16"/>
                  <a:gd name="T1" fmla="*/ 3 h 13"/>
                  <a:gd name="T2" fmla="*/ 13 w 16"/>
                  <a:gd name="T3" fmla="*/ 0 h 13"/>
                  <a:gd name="T4" fmla="*/ 0 w 16"/>
                  <a:gd name="T5" fmla="*/ 8 h 13"/>
                  <a:gd name="T6" fmla="*/ 10 w 16"/>
                  <a:gd name="T7" fmla="*/ 12 h 13"/>
                  <a:gd name="T8" fmla="*/ 6 w 16"/>
                  <a:gd name="T9" fmla="*/ 7 h 13"/>
                  <a:gd name="T10" fmla="*/ 13 w 16"/>
                  <a:gd name="T11" fmla="*/ 9 h 13"/>
                  <a:gd name="T12" fmla="*/ 11 w 16"/>
                  <a:gd name="T13" fmla="*/ 4 h 13"/>
                  <a:gd name="T14" fmla="*/ 15 w 16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4" y="4"/>
                      <a:pt x="6" y="1"/>
                      <a:pt x="0" y="8"/>
                    </a:cubicBezTo>
                    <a:cubicBezTo>
                      <a:pt x="2" y="10"/>
                      <a:pt x="6" y="13"/>
                      <a:pt x="10" y="12"/>
                    </a:cubicBezTo>
                    <a:cubicBezTo>
                      <a:pt x="9" y="10"/>
                      <a:pt x="5" y="9"/>
                      <a:pt x="6" y="7"/>
                    </a:cubicBezTo>
                    <a:cubicBezTo>
                      <a:pt x="9" y="7"/>
                      <a:pt x="9" y="9"/>
                      <a:pt x="13" y="9"/>
                    </a:cubicBezTo>
                    <a:cubicBezTo>
                      <a:pt x="16" y="5"/>
                      <a:pt x="10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9" name="Freeform 933">
                <a:extLst>
                  <a:ext uri="{FF2B5EF4-FFF2-40B4-BE49-F238E27FC236}">
                    <a16:creationId xmlns:a16="http://schemas.microsoft.com/office/drawing/2014/main" id="{C76D22AB-A149-561B-4986-976BEE3E4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" y="3232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0" name="Freeform 934">
                <a:extLst>
                  <a:ext uri="{FF2B5EF4-FFF2-40B4-BE49-F238E27FC236}">
                    <a16:creationId xmlns:a16="http://schemas.microsoft.com/office/drawing/2014/main" id="{3DD13815-3FB6-908B-4B01-E24B9F3CE8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229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1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0"/>
                      <a:pt x="7" y="2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1" name="Freeform 935">
                <a:extLst>
                  <a:ext uri="{FF2B5EF4-FFF2-40B4-BE49-F238E27FC236}">
                    <a16:creationId xmlns:a16="http://schemas.microsoft.com/office/drawing/2014/main" id="{DAD8B4EF-58C3-E3BF-7E6C-49FCF45C26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222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2" name="Freeform 936">
                <a:extLst>
                  <a:ext uri="{FF2B5EF4-FFF2-40B4-BE49-F238E27FC236}">
                    <a16:creationId xmlns:a16="http://schemas.microsoft.com/office/drawing/2014/main" id="{BA6E433A-4033-689F-ED7B-1ACB1A73CD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3220"/>
                <a:ext cx="12" cy="7"/>
              </a:xfrm>
              <a:custGeom>
                <a:avLst/>
                <a:gdLst>
                  <a:gd name="T0" fmla="*/ 2 w 13"/>
                  <a:gd name="T1" fmla="*/ 0 h 8"/>
                  <a:gd name="T2" fmla="*/ 3 w 13"/>
                  <a:gd name="T3" fmla="*/ 3 h 8"/>
                  <a:gd name="T4" fmla="*/ 3 w 13"/>
                  <a:gd name="T5" fmla="*/ 3 h 8"/>
                  <a:gd name="T6" fmla="*/ 9 w 13"/>
                  <a:gd name="T7" fmla="*/ 4 h 8"/>
                  <a:gd name="T8" fmla="*/ 9 w 13"/>
                  <a:gd name="T9" fmla="*/ 8 h 8"/>
                  <a:gd name="T10" fmla="*/ 13 w 13"/>
                  <a:gd name="T11" fmla="*/ 5 h 8"/>
                  <a:gd name="T12" fmla="*/ 2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2" y="0"/>
                    </a:moveTo>
                    <a:cubicBezTo>
                      <a:pt x="0" y="1"/>
                      <a:pt x="1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10" y="2"/>
                      <a:pt x="9" y="4"/>
                    </a:cubicBezTo>
                    <a:cubicBezTo>
                      <a:pt x="11" y="6"/>
                      <a:pt x="6" y="7"/>
                      <a:pt x="9" y="8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3" name="Freeform 937">
                <a:extLst>
                  <a:ext uri="{FF2B5EF4-FFF2-40B4-BE49-F238E27FC236}">
                    <a16:creationId xmlns:a16="http://schemas.microsoft.com/office/drawing/2014/main" id="{4C671155-427E-3E60-DC95-F2F53C8E45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22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4" name="Freeform 938">
                <a:extLst>
                  <a:ext uri="{FF2B5EF4-FFF2-40B4-BE49-F238E27FC236}">
                    <a16:creationId xmlns:a16="http://schemas.microsoft.com/office/drawing/2014/main" id="{496DA3A0-D96C-0817-45B0-AF0E0C4222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228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5" name="Freeform 939">
                <a:extLst>
                  <a:ext uri="{FF2B5EF4-FFF2-40B4-BE49-F238E27FC236}">
                    <a16:creationId xmlns:a16="http://schemas.microsoft.com/office/drawing/2014/main" id="{9B9852C5-4D2A-A04D-2132-677EAB6F4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3209"/>
                <a:ext cx="12" cy="9"/>
              </a:xfrm>
              <a:custGeom>
                <a:avLst/>
                <a:gdLst>
                  <a:gd name="T0" fmla="*/ 1 w 13"/>
                  <a:gd name="T1" fmla="*/ 4 h 10"/>
                  <a:gd name="T2" fmla="*/ 6 w 13"/>
                  <a:gd name="T3" fmla="*/ 9 h 10"/>
                  <a:gd name="T4" fmla="*/ 13 w 13"/>
                  <a:gd name="T5" fmla="*/ 4 h 10"/>
                  <a:gd name="T6" fmla="*/ 11 w 13"/>
                  <a:gd name="T7" fmla="*/ 1 h 10"/>
                  <a:gd name="T8" fmla="*/ 1 w 13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4"/>
                    </a:moveTo>
                    <a:cubicBezTo>
                      <a:pt x="7" y="4"/>
                      <a:pt x="0" y="10"/>
                      <a:pt x="6" y="9"/>
                    </a:cubicBezTo>
                    <a:cubicBezTo>
                      <a:pt x="5" y="6"/>
                      <a:pt x="10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6" name="Freeform 940">
                <a:extLst>
                  <a:ext uri="{FF2B5EF4-FFF2-40B4-BE49-F238E27FC236}">
                    <a16:creationId xmlns:a16="http://schemas.microsoft.com/office/drawing/2014/main" id="{9898F6B6-DAAB-29F9-124A-D4C54FC6F0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320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7" name="Freeform 941">
                <a:extLst>
                  <a:ext uri="{FF2B5EF4-FFF2-40B4-BE49-F238E27FC236}">
                    <a16:creationId xmlns:a16="http://schemas.microsoft.com/office/drawing/2014/main" id="{6088851D-F2AE-80A7-4209-56998953CB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192"/>
                <a:ext cx="14" cy="17"/>
              </a:xfrm>
              <a:custGeom>
                <a:avLst/>
                <a:gdLst>
                  <a:gd name="T0" fmla="*/ 1 w 16"/>
                  <a:gd name="T1" fmla="*/ 0 h 19"/>
                  <a:gd name="T2" fmla="*/ 8 w 16"/>
                  <a:gd name="T3" fmla="*/ 7 h 19"/>
                  <a:gd name="T4" fmla="*/ 3 w 16"/>
                  <a:gd name="T5" fmla="*/ 5 h 19"/>
                  <a:gd name="T6" fmla="*/ 6 w 16"/>
                  <a:gd name="T7" fmla="*/ 12 h 19"/>
                  <a:gd name="T8" fmla="*/ 0 w 16"/>
                  <a:gd name="T9" fmla="*/ 9 h 19"/>
                  <a:gd name="T10" fmla="*/ 6 w 16"/>
                  <a:gd name="T11" fmla="*/ 15 h 19"/>
                  <a:gd name="T12" fmla="*/ 2 w 16"/>
                  <a:gd name="T13" fmla="*/ 19 h 19"/>
                  <a:gd name="T14" fmla="*/ 8 w 16"/>
                  <a:gd name="T15" fmla="*/ 17 h 19"/>
                  <a:gd name="T16" fmla="*/ 7 w 16"/>
                  <a:gd name="T17" fmla="*/ 14 h 19"/>
                  <a:gd name="T18" fmla="*/ 12 w 16"/>
                  <a:gd name="T19" fmla="*/ 15 h 19"/>
                  <a:gd name="T20" fmla="*/ 15 w 16"/>
                  <a:gd name="T21" fmla="*/ 5 h 19"/>
                  <a:gd name="T22" fmla="*/ 1 w 16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19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5" y="7"/>
                      <a:pt x="3" y="7"/>
                      <a:pt x="3" y="5"/>
                    </a:cubicBezTo>
                    <a:cubicBezTo>
                      <a:pt x="2" y="9"/>
                      <a:pt x="6" y="9"/>
                      <a:pt x="6" y="12"/>
                    </a:cubicBezTo>
                    <a:cubicBezTo>
                      <a:pt x="0" y="13"/>
                      <a:pt x="5" y="7"/>
                      <a:pt x="0" y="9"/>
                    </a:cubicBezTo>
                    <a:cubicBezTo>
                      <a:pt x="0" y="11"/>
                      <a:pt x="0" y="14"/>
                      <a:pt x="6" y="15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0" y="15"/>
                      <a:pt x="3" y="15"/>
                      <a:pt x="7" y="14"/>
                    </a:cubicBezTo>
                    <a:cubicBezTo>
                      <a:pt x="10" y="13"/>
                      <a:pt x="11" y="14"/>
                      <a:pt x="12" y="15"/>
                    </a:cubicBezTo>
                    <a:cubicBezTo>
                      <a:pt x="10" y="13"/>
                      <a:pt x="16" y="9"/>
                      <a:pt x="15" y="5"/>
                    </a:cubicBezTo>
                    <a:cubicBezTo>
                      <a:pt x="14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8" name="Freeform 942">
                <a:extLst>
                  <a:ext uri="{FF2B5EF4-FFF2-40B4-BE49-F238E27FC236}">
                    <a16:creationId xmlns:a16="http://schemas.microsoft.com/office/drawing/2014/main" id="{FFB7CD35-7CCB-9D02-10A5-7530229644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8" y="3190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9" name="Freeform 943">
                <a:extLst>
                  <a:ext uri="{FF2B5EF4-FFF2-40B4-BE49-F238E27FC236}">
                    <a16:creationId xmlns:a16="http://schemas.microsoft.com/office/drawing/2014/main" id="{A433F426-0AF1-0EBF-D6FF-C2DBA3C4E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176"/>
                <a:ext cx="16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7 w 18"/>
                  <a:gd name="T7" fmla="*/ 15 h 16"/>
                  <a:gd name="T8" fmla="*/ 4 w 18"/>
                  <a:gd name="T9" fmla="*/ 8 h 16"/>
                  <a:gd name="T10" fmla="*/ 13 w 18"/>
                  <a:gd name="T11" fmla="*/ 6 h 16"/>
                  <a:gd name="T12" fmla="*/ 11 w 18"/>
                  <a:gd name="T13" fmla="*/ 10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3" y="14"/>
                      <a:pt x="2" y="15"/>
                    </a:cubicBezTo>
                    <a:cubicBezTo>
                      <a:pt x="3" y="15"/>
                      <a:pt x="6" y="16"/>
                      <a:pt x="7" y="15"/>
                    </a:cubicBezTo>
                    <a:cubicBezTo>
                      <a:pt x="13" y="13"/>
                      <a:pt x="5" y="11"/>
                      <a:pt x="4" y="8"/>
                    </a:cubicBezTo>
                    <a:cubicBezTo>
                      <a:pt x="7" y="2"/>
                      <a:pt x="7" y="8"/>
                      <a:pt x="13" y="6"/>
                    </a:cubicBezTo>
                    <a:cubicBezTo>
                      <a:pt x="13" y="8"/>
                      <a:pt x="11" y="8"/>
                      <a:pt x="11" y="10"/>
                    </a:cubicBezTo>
                    <a:cubicBezTo>
                      <a:pt x="18" y="6"/>
                      <a:pt x="12" y="2"/>
                      <a:pt x="10" y="0"/>
                    </a:cubicBezTo>
                    <a:cubicBezTo>
                      <a:pt x="9" y="0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2"/>
                      <a:pt x="0" y="4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0" name="Freeform 944">
                <a:extLst>
                  <a:ext uri="{FF2B5EF4-FFF2-40B4-BE49-F238E27FC236}">
                    <a16:creationId xmlns:a16="http://schemas.microsoft.com/office/drawing/2014/main" id="{607D2993-C049-82B1-6D20-85281DDE4D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9" y="3189"/>
                <a:ext cx="3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1" name="Freeform 945">
                <a:extLst>
                  <a:ext uri="{FF2B5EF4-FFF2-40B4-BE49-F238E27FC236}">
                    <a16:creationId xmlns:a16="http://schemas.microsoft.com/office/drawing/2014/main" id="{38D19F2D-A5E5-9E83-0E64-8B1DA3DE06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8" y="317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2" name="Freeform 946">
                <a:extLst>
                  <a:ext uri="{FF2B5EF4-FFF2-40B4-BE49-F238E27FC236}">
                    <a16:creationId xmlns:a16="http://schemas.microsoft.com/office/drawing/2014/main" id="{FF020D4C-000C-A2AC-D532-B2470E6947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174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3" name="Freeform 947">
                <a:extLst>
                  <a:ext uri="{FF2B5EF4-FFF2-40B4-BE49-F238E27FC236}">
                    <a16:creationId xmlns:a16="http://schemas.microsoft.com/office/drawing/2014/main" id="{B61A176A-3B09-C361-1C05-4170D95A1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7" y="3080"/>
                <a:ext cx="17" cy="93"/>
              </a:xfrm>
              <a:custGeom>
                <a:avLst/>
                <a:gdLst>
                  <a:gd name="T0" fmla="*/ 17 w 20"/>
                  <a:gd name="T1" fmla="*/ 1 h 108"/>
                  <a:gd name="T2" fmla="*/ 14 w 20"/>
                  <a:gd name="T3" fmla="*/ 4 h 108"/>
                  <a:gd name="T4" fmla="*/ 10 w 20"/>
                  <a:gd name="T5" fmla="*/ 0 h 108"/>
                  <a:gd name="T6" fmla="*/ 3 w 20"/>
                  <a:gd name="T7" fmla="*/ 0 h 108"/>
                  <a:gd name="T8" fmla="*/ 6 w 20"/>
                  <a:gd name="T9" fmla="*/ 9 h 108"/>
                  <a:gd name="T10" fmla="*/ 2 w 20"/>
                  <a:gd name="T11" fmla="*/ 9 h 108"/>
                  <a:gd name="T12" fmla="*/ 4 w 20"/>
                  <a:gd name="T13" fmla="*/ 25 h 108"/>
                  <a:gd name="T14" fmla="*/ 6 w 20"/>
                  <a:gd name="T15" fmla="*/ 36 h 108"/>
                  <a:gd name="T16" fmla="*/ 4 w 20"/>
                  <a:gd name="T17" fmla="*/ 81 h 108"/>
                  <a:gd name="T18" fmla="*/ 10 w 20"/>
                  <a:gd name="T19" fmla="*/ 84 h 108"/>
                  <a:gd name="T20" fmla="*/ 6 w 20"/>
                  <a:gd name="T21" fmla="*/ 87 h 108"/>
                  <a:gd name="T22" fmla="*/ 6 w 20"/>
                  <a:gd name="T23" fmla="*/ 84 h 108"/>
                  <a:gd name="T24" fmla="*/ 4 w 20"/>
                  <a:gd name="T25" fmla="*/ 97 h 108"/>
                  <a:gd name="T26" fmla="*/ 12 w 20"/>
                  <a:gd name="T27" fmla="*/ 97 h 108"/>
                  <a:gd name="T28" fmla="*/ 4 w 20"/>
                  <a:gd name="T29" fmla="*/ 103 h 108"/>
                  <a:gd name="T30" fmla="*/ 9 w 20"/>
                  <a:gd name="T31" fmla="*/ 107 h 108"/>
                  <a:gd name="T32" fmla="*/ 14 w 20"/>
                  <a:gd name="T33" fmla="*/ 103 h 108"/>
                  <a:gd name="T34" fmla="*/ 17 w 20"/>
                  <a:gd name="T35" fmla="*/ 106 h 108"/>
                  <a:gd name="T36" fmla="*/ 8 w 20"/>
                  <a:gd name="T37" fmla="*/ 77 h 108"/>
                  <a:gd name="T38" fmla="*/ 12 w 20"/>
                  <a:gd name="T39" fmla="*/ 78 h 108"/>
                  <a:gd name="T40" fmla="*/ 16 w 20"/>
                  <a:gd name="T41" fmla="*/ 60 h 108"/>
                  <a:gd name="T42" fmla="*/ 9 w 20"/>
                  <a:gd name="T43" fmla="*/ 53 h 108"/>
                  <a:gd name="T44" fmla="*/ 12 w 20"/>
                  <a:gd name="T45" fmla="*/ 49 h 108"/>
                  <a:gd name="T46" fmla="*/ 9 w 20"/>
                  <a:gd name="T47" fmla="*/ 49 h 108"/>
                  <a:gd name="T48" fmla="*/ 13 w 20"/>
                  <a:gd name="T49" fmla="*/ 44 h 108"/>
                  <a:gd name="T50" fmla="*/ 5 w 20"/>
                  <a:gd name="T51" fmla="*/ 43 h 108"/>
                  <a:gd name="T52" fmla="*/ 17 w 20"/>
                  <a:gd name="T53" fmla="*/ 32 h 108"/>
                  <a:gd name="T54" fmla="*/ 12 w 20"/>
                  <a:gd name="T55" fmla="*/ 33 h 108"/>
                  <a:gd name="T56" fmla="*/ 9 w 20"/>
                  <a:gd name="T57" fmla="*/ 31 h 108"/>
                  <a:gd name="T58" fmla="*/ 16 w 20"/>
                  <a:gd name="T59" fmla="*/ 29 h 108"/>
                  <a:gd name="T60" fmla="*/ 12 w 20"/>
                  <a:gd name="T61" fmla="*/ 21 h 108"/>
                  <a:gd name="T62" fmla="*/ 8 w 20"/>
                  <a:gd name="T63" fmla="*/ 22 h 108"/>
                  <a:gd name="T64" fmla="*/ 10 w 20"/>
                  <a:gd name="T65" fmla="*/ 11 h 108"/>
                  <a:gd name="T66" fmla="*/ 17 w 20"/>
                  <a:gd name="T67" fmla="*/ 16 h 108"/>
                  <a:gd name="T68" fmla="*/ 20 w 20"/>
                  <a:gd name="T69" fmla="*/ 13 h 108"/>
                  <a:gd name="T70" fmla="*/ 11 w 20"/>
                  <a:gd name="T71" fmla="*/ 5 h 108"/>
                  <a:gd name="T72" fmla="*/ 17 w 20"/>
                  <a:gd name="T73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08">
                    <a:moveTo>
                      <a:pt x="17" y="1"/>
                    </a:moveTo>
                    <a:cubicBezTo>
                      <a:pt x="15" y="1"/>
                      <a:pt x="14" y="2"/>
                      <a:pt x="14" y="4"/>
                    </a:cubicBezTo>
                    <a:cubicBezTo>
                      <a:pt x="11" y="4"/>
                      <a:pt x="11" y="1"/>
                      <a:pt x="10" y="0"/>
                    </a:cubicBezTo>
                    <a:cubicBezTo>
                      <a:pt x="7" y="3"/>
                      <a:pt x="6" y="0"/>
                      <a:pt x="3" y="0"/>
                    </a:cubicBezTo>
                    <a:cubicBezTo>
                      <a:pt x="2" y="4"/>
                      <a:pt x="6" y="5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4" y="13"/>
                      <a:pt x="7" y="21"/>
                      <a:pt x="4" y="25"/>
                    </a:cubicBezTo>
                    <a:cubicBezTo>
                      <a:pt x="3" y="29"/>
                      <a:pt x="4" y="32"/>
                      <a:pt x="6" y="36"/>
                    </a:cubicBezTo>
                    <a:cubicBezTo>
                      <a:pt x="4" y="51"/>
                      <a:pt x="7" y="66"/>
                      <a:pt x="4" y="81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7" y="84"/>
                      <a:pt x="10" y="87"/>
                      <a:pt x="6" y="87"/>
                    </a:cubicBezTo>
                    <a:cubicBezTo>
                      <a:pt x="6" y="86"/>
                      <a:pt x="6" y="85"/>
                      <a:pt x="6" y="84"/>
                    </a:cubicBezTo>
                    <a:cubicBezTo>
                      <a:pt x="0" y="88"/>
                      <a:pt x="6" y="93"/>
                      <a:pt x="4" y="97"/>
                    </a:cubicBezTo>
                    <a:cubicBezTo>
                      <a:pt x="5" y="97"/>
                      <a:pt x="11" y="96"/>
                      <a:pt x="12" y="97"/>
                    </a:cubicBezTo>
                    <a:cubicBezTo>
                      <a:pt x="5" y="97"/>
                      <a:pt x="12" y="102"/>
                      <a:pt x="4" y="103"/>
                    </a:cubicBezTo>
                    <a:cubicBezTo>
                      <a:pt x="2" y="107"/>
                      <a:pt x="10" y="103"/>
                      <a:pt x="9" y="107"/>
                    </a:cubicBezTo>
                    <a:cubicBezTo>
                      <a:pt x="13" y="108"/>
                      <a:pt x="11" y="103"/>
                      <a:pt x="14" y="103"/>
                    </a:cubicBezTo>
                    <a:cubicBezTo>
                      <a:pt x="17" y="104"/>
                      <a:pt x="13" y="106"/>
                      <a:pt x="17" y="106"/>
                    </a:cubicBezTo>
                    <a:cubicBezTo>
                      <a:pt x="19" y="100"/>
                      <a:pt x="10" y="87"/>
                      <a:pt x="8" y="77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9" y="73"/>
                      <a:pt x="9" y="64"/>
                      <a:pt x="16" y="60"/>
                    </a:cubicBezTo>
                    <a:cubicBezTo>
                      <a:pt x="12" y="61"/>
                      <a:pt x="18" y="52"/>
                      <a:pt x="9" y="53"/>
                    </a:cubicBezTo>
                    <a:cubicBezTo>
                      <a:pt x="11" y="52"/>
                      <a:pt x="11" y="51"/>
                      <a:pt x="12" y="49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9" y="46"/>
                      <a:pt x="13" y="47"/>
                      <a:pt x="13" y="44"/>
                    </a:cubicBezTo>
                    <a:cubicBezTo>
                      <a:pt x="9" y="46"/>
                      <a:pt x="8" y="43"/>
                      <a:pt x="5" y="43"/>
                    </a:cubicBezTo>
                    <a:cubicBezTo>
                      <a:pt x="10" y="39"/>
                      <a:pt x="13" y="35"/>
                      <a:pt x="17" y="32"/>
                    </a:cubicBezTo>
                    <a:cubicBezTo>
                      <a:pt x="15" y="32"/>
                      <a:pt x="14" y="32"/>
                      <a:pt x="12" y="33"/>
                    </a:cubicBezTo>
                    <a:cubicBezTo>
                      <a:pt x="14" y="31"/>
                      <a:pt x="10" y="32"/>
                      <a:pt x="9" y="31"/>
                    </a:cubicBezTo>
                    <a:cubicBezTo>
                      <a:pt x="9" y="29"/>
                      <a:pt x="14" y="29"/>
                      <a:pt x="16" y="29"/>
                    </a:cubicBezTo>
                    <a:cubicBezTo>
                      <a:pt x="18" y="26"/>
                      <a:pt x="9" y="24"/>
                      <a:pt x="12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18"/>
                      <a:pt x="11" y="15"/>
                      <a:pt x="10" y="11"/>
                    </a:cubicBezTo>
                    <a:cubicBezTo>
                      <a:pt x="15" y="9"/>
                      <a:pt x="14" y="14"/>
                      <a:pt x="17" y="16"/>
                    </a:cubicBezTo>
                    <a:cubicBezTo>
                      <a:pt x="18" y="15"/>
                      <a:pt x="18" y="13"/>
                      <a:pt x="20" y="13"/>
                    </a:cubicBezTo>
                    <a:cubicBezTo>
                      <a:pt x="17" y="11"/>
                      <a:pt x="14" y="8"/>
                      <a:pt x="11" y="5"/>
                    </a:cubicBezTo>
                    <a:cubicBezTo>
                      <a:pt x="17" y="8"/>
                      <a:pt x="17" y="2"/>
                      <a:pt x="17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4" name="Freeform 948">
                <a:extLst>
                  <a:ext uri="{FF2B5EF4-FFF2-40B4-BE49-F238E27FC236}">
                    <a16:creationId xmlns:a16="http://schemas.microsoft.com/office/drawing/2014/main" id="{0F2C67A2-C152-E046-50FC-E9950F33C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3091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5" name="Freeform 949">
                <a:extLst>
                  <a:ext uri="{FF2B5EF4-FFF2-40B4-BE49-F238E27FC236}">
                    <a16:creationId xmlns:a16="http://schemas.microsoft.com/office/drawing/2014/main" id="{2E1AE37A-D134-B83C-71AB-B15511BF14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8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6" name="Freeform 950">
                <a:extLst>
                  <a:ext uri="{FF2B5EF4-FFF2-40B4-BE49-F238E27FC236}">
                    <a16:creationId xmlns:a16="http://schemas.microsoft.com/office/drawing/2014/main" id="{CD321F03-4042-AAD5-2148-CE11FC709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10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7" name="Freeform 951">
                <a:extLst>
                  <a:ext uri="{FF2B5EF4-FFF2-40B4-BE49-F238E27FC236}">
                    <a16:creationId xmlns:a16="http://schemas.microsoft.com/office/drawing/2014/main" id="{95AFB353-2B3B-DA26-76D3-4A703D92D6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05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8" name="Freeform 952">
                <a:extLst>
                  <a:ext uri="{FF2B5EF4-FFF2-40B4-BE49-F238E27FC236}">
                    <a16:creationId xmlns:a16="http://schemas.microsoft.com/office/drawing/2014/main" id="{4036B14A-D853-4BCF-B9D0-154C12DCE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3126"/>
                <a:ext cx="3" cy="2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3 h 3"/>
                  <a:gd name="T4" fmla="*/ 0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2" y="2"/>
                      <a:pt x="3" y="3"/>
                    </a:cubicBezTo>
                    <a:cubicBezTo>
                      <a:pt x="3" y="1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9" name="Freeform 953">
                <a:extLst>
                  <a:ext uri="{FF2B5EF4-FFF2-40B4-BE49-F238E27FC236}">
                    <a16:creationId xmlns:a16="http://schemas.microsoft.com/office/drawing/2014/main" id="{8F0047EC-9AE2-652E-243A-3A5749E98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3" y="3084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0" name="Freeform 954">
                <a:extLst>
                  <a:ext uri="{FF2B5EF4-FFF2-40B4-BE49-F238E27FC236}">
                    <a16:creationId xmlns:a16="http://schemas.microsoft.com/office/drawing/2014/main" id="{9ED6490E-BC62-961C-41F6-BF0525C66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5" y="3027"/>
                <a:ext cx="21" cy="51"/>
              </a:xfrm>
              <a:custGeom>
                <a:avLst/>
                <a:gdLst>
                  <a:gd name="T0" fmla="*/ 5 w 24"/>
                  <a:gd name="T1" fmla="*/ 4 h 59"/>
                  <a:gd name="T2" fmla="*/ 2 w 24"/>
                  <a:gd name="T3" fmla="*/ 14 h 59"/>
                  <a:gd name="T4" fmla="*/ 12 w 24"/>
                  <a:gd name="T5" fmla="*/ 22 h 59"/>
                  <a:gd name="T6" fmla="*/ 3 w 24"/>
                  <a:gd name="T7" fmla="*/ 20 h 59"/>
                  <a:gd name="T8" fmla="*/ 9 w 24"/>
                  <a:gd name="T9" fmla="*/ 41 h 59"/>
                  <a:gd name="T10" fmla="*/ 5 w 24"/>
                  <a:gd name="T11" fmla="*/ 40 h 59"/>
                  <a:gd name="T12" fmla="*/ 15 w 24"/>
                  <a:gd name="T13" fmla="*/ 48 h 59"/>
                  <a:gd name="T14" fmla="*/ 4 w 24"/>
                  <a:gd name="T15" fmla="*/ 48 h 59"/>
                  <a:gd name="T16" fmla="*/ 3 w 24"/>
                  <a:gd name="T17" fmla="*/ 47 h 59"/>
                  <a:gd name="T18" fmla="*/ 6 w 24"/>
                  <a:gd name="T19" fmla="*/ 58 h 59"/>
                  <a:gd name="T20" fmla="*/ 13 w 24"/>
                  <a:gd name="T21" fmla="*/ 59 h 59"/>
                  <a:gd name="T22" fmla="*/ 18 w 24"/>
                  <a:gd name="T23" fmla="*/ 59 h 59"/>
                  <a:gd name="T24" fmla="*/ 14 w 24"/>
                  <a:gd name="T25" fmla="*/ 52 h 59"/>
                  <a:gd name="T26" fmla="*/ 18 w 24"/>
                  <a:gd name="T27" fmla="*/ 51 h 59"/>
                  <a:gd name="T28" fmla="*/ 15 w 24"/>
                  <a:gd name="T29" fmla="*/ 49 h 59"/>
                  <a:gd name="T30" fmla="*/ 19 w 24"/>
                  <a:gd name="T31" fmla="*/ 48 h 59"/>
                  <a:gd name="T32" fmla="*/ 16 w 24"/>
                  <a:gd name="T33" fmla="*/ 43 h 59"/>
                  <a:gd name="T34" fmla="*/ 17 w 24"/>
                  <a:gd name="T35" fmla="*/ 43 h 59"/>
                  <a:gd name="T36" fmla="*/ 12 w 24"/>
                  <a:gd name="T37" fmla="*/ 40 h 59"/>
                  <a:gd name="T38" fmla="*/ 17 w 24"/>
                  <a:gd name="T39" fmla="*/ 38 h 59"/>
                  <a:gd name="T40" fmla="*/ 14 w 24"/>
                  <a:gd name="T41" fmla="*/ 38 h 59"/>
                  <a:gd name="T42" fmla="*/ 20 w 24"/>
                  <a:gd name="T43" fmla="*/ 25 h 59"/>
                  <a:gd name="T44" fmla="*/ 16 w 24"/>
                  <a:gd name="T45" fmla="*/ 25 h 59"/>
                  <a:gd name="T46" fmla="*/ 19 w 24"/>
                  <a:gd name="T47" fmla="*/ 30 h 59"/>
                  <a:gd name="T48" fmla="*/ 9 w 24"/>
                  <a:gd name="T49" fmla="*/ 29 h 59"/>
                  <a:gd name="T50" fmla="*/ 18 w 24"/>
                  <a:gd name="T51" fmla="*/ 22 h 59"/>
                  <a:gd name="T52" fmla="*/ 16 w 24"/>
                  <a:gd name="T53" fmla="*/ 13 h 59"/>
                  <a:gd name="T54" fmla="*/ 17 w 24"/>
                  <a:gd name="T55" fmla="*/ 13 h 59"/>
                  <a:gd name="T56" fmla="*/ 14 w 24"/>
                  <a:gd name="T57" fmla="*/ 6 h 59"/>
                  <a:gd name="T58" fmla="*/ 13 w 24"/>
                  <a:gd name="T59" fmla="*/ 8 h 59"/>
                  <a:gd name="T60" fmla="*/ 10 w 24"/>
                  <a:gd name="T61" fmla="*/ 6 h 59"/>
                  <a:gd name="T62" fmla="*/ 12 w 24"/>
                  <a:gd name="T63" fmla="*/ 6 h 59"/>
                  <a:gd name="T64" fmla="*/ 6 w 24"/>
                  <a:gd name="T65" fmla="*/ 0 h 59"/>
                  <a:gd name="T66" fmla="*/ 10 w 24"/>
                  <a:gd name="T67" fmla="*/ 7 h 59"/>
                  <a:gd name="T68" fmla="*/ 5 w 24"/>
                  <a:gd name="T69" fmla="*/ 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59">
                    <a:moveTo>
                      <a:pt x="5" y="4"/>
                    </a:moveTo>
                    <a:cubicBezTo>
                      <a:pt x="0" y="6"/>
                      <a:pt x="3" y="11"/>
                      <a:pt x="2" y="14"/>
                    </a:cubicBezTo>
                    <a:cubicBezTo>
                      <a:pt x="4" y="21"/>
                      <a:pt x="12" y="15"/>
                      <a:pt x="1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6"/>
                      <a:pt x="1" y="35"/>
                      <a:pt x="9" y="41"/>
                    </a:cubicBezTo>
                    <a:cubicBezTo>
                      <a:pt x="8" y="41"/>
                      <a:pt x="7" y="42"/>
                      <a:pt x="5" y="40"/>
                    </a:cubicBezTo>
                    <a:cubicBezTo>
                      <a:pt x="6" y="45"/>
                      <a:pt x="18" y="43"/>
                      <a:pt x="15" y="48"/>
                    </a:cubicBezTo>
                    <a:cubicBezTo>
                      <a:pt x="10" y="43"/>
                      <a:pt x="10" y="50"/>
                      <a:pt x="4" y="48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4" y="51"/>
                      <a:pt x="7" y="56"/>
                      <a:pt x="6" y="58"/>
                    </a:cubicBezTo>
                    <a:cubicBezTo>
                      <a:pt x="9" y="58"/>
                      <a:pt x="12" y="56"/>
                      <a:pt x="13" y="59"/>
                    </a:cubicBezTo>
                    <a:cubicBezTo>
                      <a:pt x="13" y="58"/>
                      <a:pt x="16" y="59"/>
                      <a:pt x="18" y="59"/>
                    </a:cubicBezTo>
                    <a:cubicBezTo>
                      <a:pt x="16" y="55"/>
                      <a:pt x="17" y="54"/>
                      <a:pt x="14" y="52"/>
                    </a:cubicBezTo>
                    <a:cubicBezTo>
                      <a:pt x="17" y="50"/>
                      <a:pt x="15" y="53"/>
                      <a:pt x="18" y="51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6" y="47"/>
                      <a:pt x="19" y="51"/>
                      <a:pt x="19" y="48"/>
                    </a:cubicBezTo>
                    <a:cubicBezTo>
                      <a:pt x="17" y="47"/>
                      <a:pt x="16" y="45"/>
                      <a:pt x="16" y="43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6" y="42"/>
                      <a:pt x="17" y="39"/>
                      <a:pt x="12" y="40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3"/>
                      <a:pt x="24" y="32"/>
                      <a:pt x="20" y="25"/>
                    </a:cubicBezTo>
                    <a:cubicBezTo>
                      <a:pt x="18" y="27"/>
                      <a:pt x="17" y="26"/>
                      <a:pt x="16" y="25"/>
                    </a:cubicBezTo>
                    <a:cubicBezTo>
                      <a:pt x="13" y="27"/>
                      <a:pt x="18" y="28"/>
                      <a:pt x="19" y="30"/>
                    </a:cubicBezTo>
                    <a:cubicBezTo>
                      <a:pt x="15" y="31"/>
                      <a:pt x="11" y="26"/>
                      <a:pt x="9" y="29"/>
                    </a:cubicBezTo>
                    <a:cubicBezTo>
                      <a:pt x="13" y="26"/>
                      <a:pt x="9" y="23"/>
                      <a:pt x="18" y="22"/>
                    </a:cubicBezTo>
                    <a:cubicBezTo>
                      <a:pt x="18" y="18"/>
                      <a:pt x="14" y="17"/>
                      <a:pt x="16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2" y="12"/>
                      <a:pt x="20" y="10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0" y="8"/>
                      <a:pt x="10" y="7"/>
                      <a:pt x="10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8" y="5"/>
                      <a:pt x="7" y="1"/>
                      <a:pt x="6" y="0"/>
                    </a:cubicBezTo>
                    <a:cubicBezTo>
                      <a:pt x="5" y="2"/>
                      <a:pt x="9" y="4"/>
                      <a:pt x="10" y="7"/>
                    </a:cubicBezTo>
                    <a:cubicBezTo>
                      <a:pt x="7" y="5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1" name="Freeform 955">
                <a:extLst>
                  <a:ext uri="{FF2B5EF4-FFF2-40B4-BE49-F238E27FC236}">
                    <a16:creationId xmlns:a16="http://schemas.microsoft.com/office/drawing/2014/main" id="{F6918A43-CC95-0612-5385-0C65DFA39A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3064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2" name="Freeform 956">
                <a:extLst>
                  <a:ext uri="{FF2B5EF4-FFF2-40B4-BE49-F238E27FC236}">
                    <a16:creationId xmlns:a16="http://schemas.microsoft.com/office/drawing/2014/main" id="{F965AD64-26FE-C5AE-B529-036D4CD8BA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3" y="2985"/>
                <a:ext cx="24" cy="41"/>
              </a:xfrm>
              <a:custGeom>
                <a:avLst/>
                <a:gdLst>
                  <a:gd name="T0" fmla="*/ 14 w 28"/>
                  <a:gd name="T1" fmla="*/ 34 h 47"/>
                  <a:gd name="T2" fmla="*/ 20 w 28"/>
                  <a:gd name="T3" fmla="*/ 33 h 47"/>
                  <a:gd name="T4" fmla="*/ 9 w 28"/>
                  <a:gd name="T5" fmla="*/ 33 h 47"/>
                  <a:gd name="T6" fmla="*/ 8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7 h 47"/>
                  <a:gd name="T16" fmla="*/ 11 w 28"/>
                  <a:gd name="T17" fmla="*/ 20 h 47"/>
                  <a:gd name="T18" fmla="*/ 18 w 28"/>
                  <a:gd name="T19" fmla="*/ 17 h 47"/>
                  <a:gd name="T20" fmla="*/ 2 w 28"/>
                  <a:gd name="T21" fmla="*/ 4 h 47"/>
                  <a:gd name="T22" fmla="*/ 3 w 28"/>
                  <a:gd name="T23" fmla="*/ 8 h 47"/>
                  <a:gd name="T24" fmla="*/ 10 w 28"/>
                  <a:gd name="T25" fmla="*/ 8 h 47"/>
                  <a:gd name="T26" fmla="*/ 8 w 28"/>
                  <a:gd name="T27" fmla="*/ 12 h 47"/>
                  <a:gd name="T28" fmla="*/ 4 w 28"/>
                  <a:gd name="T29" fmla="*/ 9 h 47"/>
                  <a:gd name="T30" fmla="*/ 4 w 28"/>
                  <a:gd name="T31" fmla="*/ 40 h 47"/>
                  <a:gd name="T32" fmla="*/ 4 w 28"/>
                  <a:gd name="T33" fmla="*/ 36 h 47"/>
                  <a:gd name="T34" fmla="*/ 8 w 28"/>
                  <a:gd name="T35" fmla="*/ 40 h 47"/>
                  <a:gd name="T36" fmla="*/ 15 w 28"/>
                  <a:gd name="T37" fmla="*/ 38 h 47"/>
                  <a:gd name="T38" fmla="*/ 13 w 28"/>
                  <a:gd name="T39" fmla="*/ 40 h 47"/>
                  <a:gd name="T40" fmla="*/ 20 w 28"/>
                  <a:gd name="T41" fmla="*/ 40 h 47"/>
                  <a:gd name="T42" fmla="*/ 23 w 28"/>
                  <a:gd name="T43" fmla="*/ 47 h 47"/>
                  <a:gd name="T44" fmla="*/ 23 w 28"/>
                  <a:gd name="T45" fmla="*/ 36 h 47"/>
                  <a:gd name="T46" fmla="*/ 14 w 28"/>
                  <a:gd name="T47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4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5"/>
                      <a:pt x="9" y="33"/>
                    </a:cubicBezTo>
                    <a:cubicBezTo>
                      <a:pt x="12" y="31"/>
                      <a:pt x="8" y="29"/>
                      <a:pt x="8" y="28"/>
                    </a:cubicBezTo>
                    <a:cubicBezTo>
                      <a:pt x="10" y="29"/>
                      <a:pt x="16" y="28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5" y="27"/>
                      <a:pt x="16" y="20"/>
                      <a:pt x="12" y="23"/>
                    </a:cubicBezTo>
                    <a:cubicBezTo>
                      <a:pt x="9" y="23"/>
                      <a:pt x="7" y="19"/>
                      <a:pt x="9" y="17"/>
                    </a:cubicBezTo>
                    <a:cubicBezTo>
                      <a:pt x="12" y="18"/>
                      <a:pt x="11" y="19"/>
                      <a:pt x="11" y="20"/>
                    </a:cubicBezTo>
                    <a:cubicBezTo>
                      <a:pt x="16" y="21"/>
                      <a:pt x="14" y="17"/>
                      <a:pt x="18" y="17"/>
                    </a:cubicBezTo>
                    <a:cubicBezTo>
                      <a:pt x="12" y="13"/>
                      <a:pt x="12" y="0"/>
                      <a:pt x="2" y="4"/>
                    </a:cubicBezTo>
                    <a:cubicBezTo>
                      <a:pt x="0" y="5"/>
                      <a:pt x="3" y="6"/>
                      <a:pt x="3" y="8"/>
                    </a:cubicBezTo>
                    <a:cubicBezTo>
                      <a:pt x="5" y="4"/>
                      <a:pt x="8" y="8"/>
                      <a:pt x="10" y="8"/>
                    </a:cubicBezTo>
                    <a:cubicBezTo>
                      <a:pt x="9" y="10"/>
                      <a:pt x="12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0"/>
                      <a:pt x="4" y="40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7" y="36"/>
                      <a:pt x="7" y="38"/>
                      <a:pt x="8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5" y="39"/>
                      <a:pt x="16" y="40"/>
                      <a:pt x="13" y="40"/>
                    </a:cubicBezTo>
                    <a:cubicBezTo>
                      <a:pt x="16" y="42"/>
                      <a:pt x="18" y="41"/>
                      <a:pt x="20" y="40"/>
                    </a:cubicBezTo>
                    <a:cubicBezTo>
                      <a:pt x="21" y="44"/>
                      <a:pt x="18" y="44"/>
                      <a:pt x="23" y="47"/>
                    </a:cubicBezTo>
                    <a:cubicBezTo>
                      <a:pt x="28" y="41"/>
                      <a:pt x="18" y="42"/>
                      <a:pt x="23" y="36"/>
                    </a:cubicBezTo>
                    <a:lnTo>
                      <a:pt x="14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3" name="Freeform 957">
                <a:extLst>
                  <a:ext uri="{FF2B5EF4-FFF2-40B4-BE49-F238E27FC236}">
                    <a16:creationId xmlns:a16="http://schemas.microsoft.com/office/drawing/2014/main" id="{3F8C1807-12D3-F53F-D865-F8C51FB1E6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3024"/>
                <a:ext cx="4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4" name="Freeform 958">
                <a:extLst>
                  <a:ext uri="{FF2B5EF4-FFF2-40B4-BE49-F238E27FC236}">
                    <a16:creationId xmlns:a16="http://schemas.microsoft.com/office/drawing/2014/main" id="{B9DAC3E5-1B28-BC9E-F98C-5FBB33918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3022"/>
                <a:ext cx="4" cy="1"/>
              </a:xfrm>
              <a:custGeom>
                <a:avLst/>
                <a:gdLst>
                  <a:gd name="T0" fmla="*/ 0 w 5"/>
                  <a:gd name="T1" fmla="*/ 1 h 2"/>
                  <a:gd name="T2" fmla="*/ 4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5" name="Freeform 959">
                <a:extLst>
                  <a:ext uri="{FF2B5EF4-FFF2-40B4-BE49-F238E27FC236}">
                    <a16:creationId xmlns:a16="http://schemas.microsoft.com/office/drawing/2014/main" id="{DB57F928-5C84-CF51-9EB6-D107BE7CE0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7" y="2994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2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6" name="Freeform 960">
                <a:extLst>
                  <a:ext uri="{FF2B5EF4-FFF2-40B4-BE49-F238E27FC236}">
                    <a16:creationId xmlns:a16="http://schemas.microsoft.com/office/drawing/2014/main" id="{BFEBD400-1DAA-3103-27B9-C1185CBA49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5" y="2977"/>
                <a:ext cx="11" cy="12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2 h 14"/>
                  <a:gd name="T4" fmla="*/ 12 w 13"/>
                  <a:gd name="T5" fmla="*/ 12 h 14"/>
                  <a:gd name="T6" fmla="*/ 4 w 13"/>
                  <a:gd name="T7" fmla="*/ 7 h 14"/>
                  <a:gd name="T8" fmla="*/ 4 w 13"/>
                  <a:gd name="T9" fmla="*/ 1 h 14"/>
                  <a:gd name="T10" fmla="*/ 0 w 13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5"/>
                      <a:pt x="3" y="7"/>
                      <a:pt x="0" y="12"/>
                    </a:cubicBezTo>
                    <a:cubicBezTo>
                      <a:pt x="4" y="14"/>
                      <a:pt x="8" y="11"/>
                      <a:pt x="12" y="12"/>
                    </a:cubicBezTo>
                    <a:cubicBezTo>
                      <a:pt x="13" y="10"/>
                      <a:pt x="5" y="10"/>
                      <a:pt x="4" y="7"/>
                    </a:cubicBezTo>
                    <a:cubicBezTo>
                      <a:pt x="8" y="6"/>
                      <a:pt x="3" y="3"/>
                      <a:pt x="4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7" name="Freeform 961">
                <a:extLst>
                  <a:ext uri="{FF2B5EF4-FFF2-40B4-BE49-F238E27FC236}">
                    <a16:creationId xmlns:a16="http://schemas.microsoft.com/office/drawing/2014/main" id="{352DC806-0D92-856A-BA85-55F1ABF41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7" y="2884"/>
                <a:ext cx="19" cy="97"/>
              </a:xfrm>
              <a:custGeom>
                <a:avLst/>
                <a:gdLst>
                  <a:gd name="T0" fmla="*/ 12 w 22"/>
                  <a:gd name="T1" fmla="*/ 93 h 113"/>
                  <a:gd name="T2" fmla="*/ 11 w 22"/>
                  <a:gd name="T3" fmla="*/ 87 h 113"/>
                  <a:gd name="T4" fmla="*/ 14 w 22"/>
                  <a:gd name="T5" fmla="*/ 90 h 113"/>
                  <a:gd name="T6" fmla="*/ 17 w 22"/>
                  <a:gd name="T7" fmla="*/ 86 h 113"/>
                  <a:gd name="T8" fmla="*/ 14 w 22"/>
                  <a:gd name="T9" fmla="*/ 86 h 113"/>
                  <a:gd name="T10" fmla="*/ 13 w 22"/>
                  <a:gd name="T11" fmla="*/ 76 h 113"/>
                  <a:gd name="T12" fmla="*/ 8 w 22"/>
                  <a:gd name="T13" fmla="*/ 74 h 113"/>
                  <a:gd name="T14" fmla="*/ 16 w 22"/>
                  <a:gd name="T15" fmla="*/ 67 h 113"/>
                  <a:gd name="T16" fmla="*/ 5 w 22"/>
                  <a:gd name="T17" fmla="*/ 68 h 113"/>
                  <a:gd name="T18" fmla="*/ 9 w 22"/>
                  <a:gd name="T19" fmla="*/ 57 h 113"/>
                  <a:gd name="T20" fmla="*/ 10 w 22"/>
                  <a:gd name="T21" fmla="*/ 59 h 113"/>
                  <a:gd name="T22" fmla="*/ 10 w 22"/>
                  <a:gd name="T23" fmla="*/ 53 h 113"/>
                  <a:gd name="T24" fmla="*/ 15 w 22"/>
                  <a:gd name="T25" fmla="*/ 53 h 113"/>
                  <a:gd name="T26" fmla="*/ 15 w 22"/>
                  <a:gd name="T27" fmla="*/ 44 h 113"/>
                  <a:gd name="T28" fmla="*/ 18 w 22"/>
                  <a:gd name="T29" fmla="*/ 45 h 113"/>
                  <a:gd name="T30" fmla="*/ 14 w 22"/>
                  <a:gd name="T31" fmla="*/ 27 h 113"/>
                  <a:gd name="T32" fmla="*/ 17 w 22"/>
                  <a:gd name="T33" fmla="*/ 25 h 113"/>
                  <a:gd name="T34" fmla="*/ 8 w 22"/>
                  <a:gd name="T35" fmla="*/ 26 h 113"/>
                  <a:gd name="T36" fmla="*/ 9 w 22"/>
                  <a:gd name="T37" fmla="*/ 19 h 113"/>
                  <a:gd name="T38" fmla="*/ 15 w 22"/>
                  <a:gd name="T39" fmla="*/ 21 h 113"/>
                  <a:gd name="T40" fmla="*/ 12 w 22"/>
                  <a:gd name="T41" fmla="*/ 17 h 113"/>
                  <a:gd name="T42" fmla="*/ 18 w 22"/>
                  <a:gd name="T43" fmla="*/ 14 h 113"/>
                  <a:gd name="T44" fmla="*/ 9 w 22"/>
                  <a:gd name="T45" fmla="*/ 6 h 113"/>
                  <a:gd name="T46" fmla="*/ 11 w 22"/>
                  <a:gd name="T47" fmla="*/ 2 h 113"/>
                  <a:gd name="T48" fmla="*/ 2 w 22"/>
                  <a:gd name="T49" fmla="*/ 5 h 113"/>
                  <a:gd name="T50" fmla="*/ 3 w 22"/>
                  <a:gd name="T51" fmla="*/ 30 h 113"/>
                  <a:gd name="T52" fmla="*/ 8 w 22"/>
                  <a:gd name="T53" fmla="*/ 36 h 113"/>
                  <a:gd name="T54" fmla="*/ 2 w 22"/>
                  <a:gd name="T55" fmla="*/ 37 h 113"/>
                  <a:gd name="T56" fmla="*/ 8 w 22"/>
                  <a:gd name="T57" fmla="*/ 37 h 113"/>
                  <a:gd name="T58" fmla="*/ 2 w 22"/>
                  <a:gd name="T59" fmla="*/ 41 h 113"/>
                  <a:gd name="T60" fmla="*/ 8 w 22"/>
                  <a:gd name="T61" fmla="*/ 44 h 113"/>
                  <a:gd name="T62" fmla="*/ 0 w 22"/>
                  <a:gd name="T63" fmla="*/ 46 h 113"/>
                  <a:gd name="T64" fmla="*/ 2 w 22"/>
                  <a:gd name="T65" fmla="*/ 86 h 113"/>
                  <a:gd name="T66" fmla="*/ 7 w 22"/>
                  <a:gd name="T67" fmla="*/ 85 h 113"/>
                  <a:gd name="T68" fmla="*/ 7 w 22"/>
                  <a:gd name="T69" fmla="*/ 100 h 113"/>
                  <a:gd name="T70" fmla="*/ 11 w 22"/>
                  <a:gd name="T71" fmla="*/ 102 h 113"/>
                  <a:gd name="T72" fmla="*/ 1 w 22"/>
                  <a:gd name="T73" fmla="*/ 102 h 113"/>
                  <a:gd name="T74" fmla="*/ 2 w 22"/>
                  <a:gd name="T75" fmla="*/ 107 h 113"/>
                  <a:gd name="T76" fmla="*/ 4 w 22"/>
                  <a:gd name="T77" fmla="*/ 104 h 113"/>
                  <a:gd name="T78" fmla="*/ 2 w 22"/>
                  <a:gd name="T79" fmla="*/ 109 h 113"/>
                  <a:gd name="T80" fmla="*/ 14 w 22"/>
                  <a:gd name="T81" fmla="*/ 105 h 113"/>
                  <a:gd name="T82" fmla="*/ 19 w 22"/>
                  <a:gd name="T83" fmla="*/ 93 h 113"/>
                  <a:gd name="T84" fmla="*/ 12 w 22"/>
                  <a:gd name="T85" fmla="*/ 9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3">
                    <a:moveTo>
                      <a:pt x="12" y="93"/>
                    </a:moveTo>
                    <a:cubicBezTo>
                      <a:pt x="12" y="91"/>
                      <a:pt x="9" y="89"/>
                      <a:pt x="11" y="87"/>
                    </a:cubicBezTo>
                    <a:cubicBezTo>
                      <a:pt x="14" y="88"/>
                      <a:pt x="14" y="89"/>
                      <a:pt x="14" y="90"/>
                    </a:cubicBezTo>
                    <a:cubicBezTo>
                      <a:pt x="19" y="89"/>
                      <a:pt x="13" y="88"/>
                      <a:pt x="17" y="86"/>
                    </a:cubicBezTo>
                    <a:cubicBezTo>
                      <a:pt x="16" y="86"/>
                      <a:pt x="15" y="87"/>
                      <a:pt x="14" y="86"/>
                    </a:cubicBezTo>
                    <a:cubicBezTo>
                      <a:pt x="15" y="80"/>
                      <a:pt x="10" y="83"/>
                      <a:pt x="13" y="76"/>
                    </a:cubicBezTo>
                    <a:cubicBezTo>
                      <a:pt x="11" y="74"/>
                      <a:pt x="11" y="73"/>
                      <a:pt x="8" y="74"/>
                    </a:cubicBezTo>
                    <a:cubicBezTo>
                      <a:pt x="13" y="70"/>
                      <a:pt x="12" y="72"/>
                      <a:pt x="16" y="67"/>
                    </a:cubicBezTo>
                    <a:cubicBezTo>
                      <a:pt x="14" y="67"/>
                      <a:pt x="10" y="68"/>
                      <a:pt x="5" y="68"/>
                    </a:cubicBezTo>
                    <a:cubicBezTo>
                      <a:pt x="12" y="61"/>
                      <a:pt x="5" y="61"/>
                      <a:pt x="9" y="57"/>
                    </a:cubicBezTo>
                    <a:cubicBezTo>
                      <a:pt x="9" y="57"/>
                      <a:pt x="11" y="58"/>
                      <a:pt x="10" y="59"/>
                    </a:cubicBezTo>
                    <a:cubicBezTo>
                      <a:pt x="16" y="59"/>
                      <a:pt x="9" y="55"/>
                      <a:pt x="10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5" y="51"/>
                      <a:pt x="11" y="47"/>
                      <a:pt x="15" y="44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4" y="39"/>
                      <a:pt x="16" y="32"/>
                      <a:pt x="14" y="2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4" y="18"/>
                      <a:pt x="15" y="31"/>
                      <a:pt x="8" y="26"/>
                    </a:cubicBezTo>
                    <a:cubicBezTo>
                      <a:pt x="17" y="26"/>
                      <a:pt x="5" y="23"/>
                      <a:pt x="9" y="19"/>
                    </a:cubicBezTo>
                    <a:cubicBezTo>
                      <a:pt x="12" y="17"/>
                      <a:pt x="11" y="23"/>
                      <a:pt x="15" y="21"/>
                    </a:cubicBezTo>
                    <a:cubicBezTo>
                      <a:pt x="10" y="20"/>
                      <a:pt x="13" y="19"/>
                      <a:pt x="12" y="17"/>
                    </a:cubicBezTo>
                    <a:cubicBezTo>
                      <a:pt x="17" y="17"/>
                      <a:pt x="13" y="12"/>
                      <a:pt x="18" y="1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2" y="5"/>
                      <a:pt x="11" y="3"/>
                      <a:pt x="11" y="2"/>
                    </a:cubicBezTo>
                    <a:cubicBezTo>
                      <a:pt x="11" y="5"/>
                      <a:pt x="4" y="0"/>
                      <a:pt x="2" y="5"/>
                    </a:cubicBezTo>
                    <a:cubicBezTo>
                      <a:pt x="4" y="11"/>
                      <a:pt x="6" y="22"/>
                      <a:pt x="3" y="30"/>
                    </a:cubicBezTo>
                    <a:cubicBezTo>
                      <a:pt x="9" y="31"/>
                      <a:pt x="3" y="35"/>
                      <a:pt x="8" y="36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3" y="43"/>
                      <a:pt x="6" y="36"/>
                      <a:pt x="8" y="37"/>
                    </a:cubicBezTo>
                    <a:cubicBezTo>
                      <a:pt x="9" y="40"/>
                      <a:pt x="5" y="42"/>
                      <a:pt x="2" y="41"/>
                    </a:cubicBezTo>
                    <a:cubicBezTo>
                      <a:pt x="2" y="45"/>
                      <a:pt x="4" y="42"/>
                      <a:pt x="8" y="4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2" y="58"/>
                      <a:pt x="7" y="73"/>
                      <a:pt x="2" y="86"/>
                    </a:cubicBezTo>
                    <a:cubicBezTo>
                      <a:pt x="7" y="85"/>
                      <a:pt x="7" y="85"/>
                      <a:pt x="7" y="85"/>
                    </a:cubicBezTo>
                    <a:cubicBezTo>
                      <a:pt x="4" y="91"/>
                      <a:pt x="16" y="95"/>
                      <a:pt x="7" y="100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9" y="101"/>
                      <a:pt x="4" y="103"/>
                      <a:pt x="1" y="102"/>
                    </a:cubicBezTo>
                    <a:cubicBezTo>
                      <a:pt x="2" y="103"/>
                      <a:pt x="1" y="105"/>
                      <a:pt x="2" y="107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8" y="106"/>
                      <a:pt x="6" y="108"/>
                      <a:pt x="2" y="109"/>
                    </a:cubicBezTo>
                    <a:cubicBezTo>
                      <a:pt x="7" y="113"/>
                      <a:pt x="10" y="106"/>
                      <a:pt x="14" y="105"/>
                    </a:cubicBezTo>
                    <a:cubicBezTo>
                      <a:pt x="6" y="99"/>
                      <a:pt x="22" y="99"/>
                      <a:pt x="19" y="93"/>
                    </a:cubicBezTo>
                    <a:cubicBezTo>
                      <a:pt x="16" y="89"/>
                      <a:pt x="14" y="93"/>
                      <a:pt x="12" y="9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8" name="Freeform 962">
                <a:extLst>
                  <a:ext uri="{FF2B5EF4-FFF2-40B4-BE49-F238E27FC236}">
                    <a16:creationId xmlns:a16="http://schemas.microsoft.com/office/drawing/2014/main" id="{6CD77A2C-2B1B-A31B-CE48-E751BE2E94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7" y="297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9" name="Freeform 963">
                <a:extLst>
                  <a:ext uri="{FF2B5EF4-FFF2-40B4-BE49-F238E27FC236}">
                    <a16:creationId xmlns:a16="http://schemas.microsoft.com/office/drawing/2014/main" id="{828766CF-A750-1579-9944-563EE0BA60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" y="2883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0" name="Rectangle 964">
                <a:extLst>
                  <a:ext uri="{FF2B5EF4-FFF2-40B4-BE49-F238E27FC236}">
                    <a16:creationId xmlns:a16="http://schemas.microsoft.com/office/drawing/2014/main" id="{259CBAE0-009D-97AE-902B-12F28B858C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" y="297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1" name="Freeform 965">
                <a:extLst>
                  <a:ext uri="{FF2B5EF4-FFF2-40B4-BE49-F238E27FC236}">
                    <a16:creationId xmlns:a16="http://schemas.microsoft.com/office/drawing/2014/main" id="{C57399CA-5FBD-09AC-BB23-1A14DB397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297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2" name="Freeform 966">
                <a:extLst>
                  <a:ext uri="{FF2B5EF4-FFF2-40B4-BE49-F238E27FC236}">
                    <a16:creationId xmlns:a16="http://schemas.microsoft.com/office/drawing/2014/main" id="{79F0BAE5-CA2F-EA0E-CC5C-B97A2BE77A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87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3" name="Freeform 967">
                <a:extLst>
                  <a:ext uri="{FF2B5EF4-FFF2-40B4-BE49-F238E27FC236}">
                    <a16:creationId xmlns:a16="http://schemas.microsoft.com/office/drawing/2014/main" id="{203109D3-8825-C6D7-252C-81B6718100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282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4" name="Freeform 968">
                <a:extLst>
                  <a:ext uri="{FF2B5EF4-FFF2-40B4-BE49-F238E27FC236}">
                    <a16:creationId xmlns:a16="http://schemas.microsoft.com/office/drawing/2014/main" id="{42A201C8-13EB-CB36-5168-6A031B4EB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" y="2716"/>
                <a:ext cx="28" cy="166"/>
              </a:xfrm>
              <a:custGeom>
                <a:avLst/>
                <a:gdLst>
                  <a:gd name="T0" fmla="*/ 17 w 32"/>
                  <a:gd name="T1" fmla="*/ 7 h 192"/>
                  <a:gd name="T2" fmla="*/ 10 w 32"/>
                  <a:gd name="T3" fmla="*/ 3 h 192"/>
                  <a:gd name="T4" fmla="*/ 7 w 32"/>
                  <a:gd name="T5" fmla="*/ 10 h 192"/>
                  <a:gd name="T6" fmla="*/ 11 w 32"/>
                  <a:gd name="T7" fmla="*/ 20 h 192"/>
                  <a:gd name="T8" fmla="*/ 11 w 32"/>
                  <a:gd name="T9" fmla="*/ 42 h 192"/>
                  <a:gd name="T10" fmla="*/ 9 w 32"/>
                  <a:gd name="T11" fmla="*/ 56 h 192"/>
                  <a:gd name="T12" fmla="*/ 15 w 32"/>
                  <a:gd name="T13" fmla="*/ 74 h 192"/>
                  <a:gd name="T14" fmla="*/ 13 w 32"/>
                  <a:gd name="T15" fmla="*/ 78 h 192"/>
                  <a:gd name="T16" fmla="*/ 12 w 32"/>
                  <a:gd name="T17" fmla="*/ 89 h 192"/>
                  <a:gd name="T18" fmla="*/ 22 w 32"/>
                  <a:gd name="T19" fmla="*/ 93 h 192"/>
                  <a:gd name="T20" fmla="*/ 22 w 32"/>
                  <a:gd name="T21" fmla="*/ 103 h 192"/>
                  <a:gd name="T22" fmla="*/ 18 w 32"/>
                  <a:gd name="T23" fmla="*/ 110 h 192"/>
                  <a:gd name="T24" fmla="*/ 18 w 32"/>
                  <a:gd name="T25" fmla="*/ 123 h 192"/>
                  <a:gd name="T26" fmla="*/ 16 w 32"/>
                  <a:gd name="T27" fmla="*/ 136 h 192"/>
                  <a:gd name="T28" fmla="*/ 19 w 32"/>
                  <a:gd name="T29" fmla="*/ 147 h 192"/>
                  <a:gd name="T30" fmla="*/ 23 w 32"/>
                  <a:gd name="T31" fmla="*/ 155 h 192"/>
                  <a:gd name="T32" fmla="*/ 18 w 32"/>
                  <a:gd name="T33" fmla="*/ 157 h 192"/>
                  <a:gd name="T34" fmla="*/ 19 w 32"/>
                  <a:gd name="T35" fmla="*/ 165 h 192"/>
                  <a:gd name="T36" fmla="*/ 18 w 32"/>
                  <a:gd name="T37" fmla="*/ 191 h 192"/>
                  <a:gd name="T38" fmla="*/ 20 w 32"/>
                  <a:gd name="T39" fmla="*/ 178 h 192"/>
                  <a:gd name="T40" fmla="*/ 17 w 32"/>
                  <a:gd name="T41" fmla="*/ 175 h 192"/>
                  <a:gd name="T42" fmla="*/ 28 w 32"/>
                  <a:gd name="T43" fmla="*/ 172 h 192"/>
                  <a:gd name="T44" fmla="*/ 30 w 32"/>
                  <a:gd name="T45" fmla="*/ 169 h 192"/>
                  <a:gd name="T46" fmla="*/ 28 w 32"/>
                  <a:gd name="T47" fmla="*/ 160 h 192"/>
                  <a:gd name="T48" fmla="*/ 30 w 32"/>
                  <a:gd name="T49" fmla="*/ 152 h 192"/>
                  <a:gd name="T50" fmla="*/ 30 w 32"/>
                  <a:gd name="T51" fmla="*/ 139 h 192"/>
                  <a:gd name="T52" fmla="*/ 27 w 32"/>
                  <a:gd name="T53" fmla="*/ 129 h 192"/>
                  <a:gd name="T54" fmla="*/ 28 w 32"/>
                  <a:gd name="T55" fmla="*/ 129 h 192"/>
                  <a:gd name="T56" fmla="*/ 29 w 32"/>
                  <a:gd name="T57" fmla="*/ 126 h 192"/>
                  <a:gd name="T58" fmla="*/ 27 w 32"/>
                  <a:gd name="T59" fmla="*/ 117 h 192"/>
                  <a:gd name="T60" fmla="*/ 24 w 32"/>
                  <a:gd name="T61" fmla="*/ 109 h 192"/>
                  <a:gd name="T62" fmla="*/ 29 w 32"/>
                  <a:gd name="T63" fmla="*/ 106 h 192"/>
                  <a:gd name="T64" fmla="*/ 29 w 32"/>
                  <a:gd name="T65" fmla="*/ 95 h 192"/>
                  <a:gd name="T66" fmla="*/ 24 w 32"/>
                  <a:gd name="T67" fmla="*/ 91 h 192"/>
                  <a:gd name="T68" fmla="*/ 22 w 32"/>
                  <a:gd name="T69" fmla="*/ 78 h 192"/>
                  <a:gd name="T70" fmla="*/ 20 w 32"/>
                  <a:gd name="T71" fmla="*/ 60 h 192"/>
                  <a:gd name="T72" fmla="*/ 21 w 32"/>
                  <a:gd name="T73" fmla="*/ 55 h 192"/>
                  <a:gd name="T74" fmla="*/ 19 w 32"/>
                  <a:gd name="T75" fmla="*/ 35 h 192"/>
                  <a:gd name="T76" fmla="*/ 13 w 32"/>
                  <a:gd name="T77" fmla="*/ 44 h 192"/>
                  <a:gd name="T78" fmla="*/ 23 w 32"/>
                  <a:gd name="T79" fmla="*/ 3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92">
                    <a:moveTo>
                      <a:pt x="24" y="16"/>
                    </a:moveTo>
                    <a:cubicBezTo>
                      <a:pt x="22" y="13"/>
                      <a:pt x="21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5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8"/>
                      <a:pt x="9" y="7"/>
                      <a:pt x="7" y="10"/>
                    </a:cubicBezTo>
                    <a:cubicBezTo>
                      <a:pt x="8" y="14"/>
                      <a:pt x="17" y="16"/>
                      <a:pt x="15" y="19"/>
                    </a:cubicBezTo>
                    <a:cubicBezTo>
                      <a:pt x="15" y="20"/>
                      <a:pt x="13" y="20"/>
                      <a:pt x="11" y="20"/>
                    </a:cubicBezTo>
                    <a:cubicBezTo>
                      <a:pt x="10" y="23"/>
                      <a:pt x="17" y="24"/>
                      <a:pt x="18" y="27"/>
                    </a:cubicBezTo>
                    <a:cubicBezTo>
                      <a:pt x="0" y="27"/>
                      <a:pt x="23" y="37"/>
                      <a:pt x="11" y="42"/>
                    </a:cubicBezTo>
                    <a:cubicBezTo>
                      <a:pt x="13" y="45"/>
                      <a:pt x="11" y="49"/>
                      <a:pt x="15" y="53"/>
                    </a:cubicBezTo>
                    <a:cubicBezTo>
                      <a:pt x="10" y="51"/>
                      <a:pt x="14" y="57"/>
                      <a:pt x="9" y="56"/>
                    </a:cubicBezTo>
                    <a:cubicBezTo>
                      <a:pt x="20" y="57"/>
                      <a:pt x="5" y="67"/>
                      <a:pt x="18" y="68"/>
                    </a:cubicBezTo>
                    <a:cubicBezTo>
                      <a:pt x="14" y="73"/>
                      <a:pt x="18" y="68"/>
                      <a:pt x="15" y="74"/>
                    </a:cubicBezTo>
                    <a:cubicBezTo>
                      <a:pt x="14" y="74"/>
                      <a:pt x="14" y="73"/>
                      <a:pt x="14" y="73"/>
                    </a:cubicBezTo>
                    <a:cubicBezTo>
                      <a:pt x="11" y="75"/>
                      <a:pt x="19" y="76"/>
                      <a:pt x="13" y="78"/>
                    </a:cubicBezTo>
                    <a:cubicBezTo>
                      <a:pt x="12" y="83"/>
                      <a:pt x="17" y="79"/>
                      <a:pt x="20" y="82"/>
                    </a:cubicBezTo>
                    <a:cubicBezTo>
                      <a:pt x="19" y="87"/>
                      <a:pt x="17" y="86"/>
                      <a:pt x="12" y="89"/>
                    </a:cubicBezTo>
                    <a:cubicBezTo>
                      <a:pt x="18" y="89"/>
                      <a:pt x="15" y="92"/>
                      <a:pt x="18" y="95"/>
                    </a:cubicBezTo>
                    <a:cubicBezTo>
                      <a:pt x="18" y="94"/>
                      <a:pt x="20" y="91"/>
                      <a:pt x="22" y="93"/>
                    </a:cubicBezTo>
                    <a:cubicBezTo>
                      <a:pt x="21" y="99"/>
                      <a:pt x="26" y="98"/>
                      <a:pt x="28" y="103"/>
                    </a:cubicBezTo>
                    <a:cubicBezTo>
                      <a:pt x="21" y="106"/>
                      <a:pt x="27" y="98"/>
                      <a:pt x="22" y="103"/>
                    </a:cubicBezTo>
                    <a:cubicBezTo>
                      <a:pt x="19" y="99"/>
                      <a:pt x="19" y="96"/>
                      <a:pt x="14" y="95"/>
                    </a:cubicBezTo>
                    <a:cubicBezTo>
                      <a:pt x="14" y="99"/>
                      <a:pt x="15" y="105"/>
                      <a:pt x="18" y="110"/>
                    </a:cubicBezTo>
                    <a:cubicBezTo>
                      <a:pt x="17" y="113"/>
                      <a:pt x="15" y="109"/>
                      <a:pt x="14" y="111"/>
                    </a:cubicBezTo>
                    <a:cubicBezTo>
                      <a:pt x="11" y="116"/>
                      <a:pt x="21" y="119"/>
                      <a:pt x="18" y="123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19" y="125"/>
                      <a:pt x="14" y="131"/>
                      <a:pt x="16" y="136"/>
                    </a:cubicBezTo>
                    <a:cubicBezTo>
                      <a:pt x="18" y="135"/>
                      <a:pt x="19" y="135"/>
                      <a:pt x="20" y="136"/>
                    </a:cubicBezTo>
                    <a:cubicBezTo>
                      <a:pt x="11" y="136"/>
                      <a:pt x="25" y="142"/>
                      <a:pt x="19" y="147"/>
                    </a:cubicBezTo>
                    <a:cubicBezTo>
                      <a:pt x="24" y="147"/>
                      <a:pt x="27" y="151"/>
                      <a:pt x="28" y="154"/>
                    </a:cubicBezTo>
                    <a:cubicBezTo>
                      <a:pt x="26" y="155"/>
                      <a:pt x="24" y="155"/>
                      <a:pt x="23" y="155"/>
                    </a:cubicBezTo>
                    <a:cubicBezTo>
                      <a:pt x="26" y="150"/>
                      <a:pt x="17" y="150"/>
                      <a:pt x="14" y="147"/>
                    </a:cubicBezTo>
                    <a:cubicBezTo>
                      <a:pt x="17" y="150"/>
                      <a:pt x="14" y="155"/>
                      <a:pt x="18" y="157"/>
                    </a:cubicBezTo>
                    <a:cubicBezTo>
                      <a:pt x="14" y="156"/>
                      <a:pt x="14" y="156"/>
                      <a:pt x="14" y="156"/>
                    </a:cubicBezTo>
                    <a:cubicBezTo>
                      <a:pt x="13" y="161"/>
                      <a:pt x="24" y="160"/>
                      <a:pt x="19" y="165"/>
                    </a:cubicBezTo>
                    <a:cubicBezTo>
                      <a:pt x="16" y="164"/>
                      <a:pt x="16" y="164"/>
                      <a:pt x="16" y="164"/>
                    </a:cubicBezTo>
                    <a:cubicBezTo>
                      <a:pt x="17" y="173"/>
                      <a:pt x="11" y="184"/>
                      <a:pt x="18" y="191"/>
                    </a:cubicBezTo>
                    <a:cubicBezTo>
                      <a:pt x="21" y="192"/>
                      <a:pt x="27" y="188"/>
                      <a:pt x="29" y="188"/>
                    </a:cubicBezTo>
                    <a:cubicBezTo>
                      <a:pt x="27" y="184"/>
                      <a:pt x="22" y="181"/>
                      <a:pt x="20" y="178"/>
                    </a:cubicBezTo>
                    <a:cubicBezTo>
                      <a:pt x="25" y="178"/>
                      <a:pt x="25" y="178"/>
                      <a:pt x="25" y="178"/>
                    </a:cubicBezTo>
                    <a:cubicBezTo>
                      <a:pt x="21" y="177"/>
                      <a:pt x="19" y="173"/>
                      <a:pt x="17" y="175"/>
                    </a:cubicBezTo>
                    <a:cubicBezTo>
                      <a:pt x="14" y="173"/>
                      <a:pt x="21" y="173"/>
                      <a:pt x="18" y="170"/>
                    </a:cubicBezTo>
                    <a:cubicBezTo>
                      <a:pt x="23" y="170"/>
                      <a:pt x="24" y="172"/>
                      <a:pt x="28" y="172"/>
                    </a:cubicBezTo>
                    <a:cubicBezTo>
                      <a:pt x="26" y="170"/>
                      <a:pt x="26" y="170"/>
                      <a:pt x="26" y="170"/>
                    </a:cubicBezTo>
                    <a:cubicBezTo>
                      <a:pt x="28" y="171"/>
                      <a:pt x="28" y="168"/>
                      <a:pt x="30" y="169"/>
                    </a:cubicBezTo>
                    <a:cubicBezTo>
                      <a:pt x="23" y="164"/>
                      <a:pt x="32" y="162"/>
                      <a:pt x="29" y="157"/>
                    </a:cubicBezTo>
                    <a:cubicBezTo>
                      <a:pt x="28" y="160"/>
                      <a:pt x="28" y="160"/>
                      <a:pt x="28" y="160"/>
                    </a:cubicBezTo>
                    <a:cubicBezTo>
                      <a:pt x="25" y="160"/>
                      <a:pt x="26" y="158"/>
                      <a:pt x="25" y="157"/>
                    </a:cubicBezTo>
                    <a:cubicBezTo>
                      <a:pt x="29" y="155"/>
                      <a:pt x="28" y="154"/>
                      <a:pt x="30" y="152"/>
                    </a:cubicBezTo>
                    <a:cubicBezTo>
                      <a:pt x="28" y="149"/>
                      <a:pt x="22" y="148"/>
                      <a:pt x="23" y="145"/>
                    </a:cubicBezTo>
                    <a:cubicBezTo>
                      <a:pt x="28" y="146"/>
                      <a:pt x="25" y="140"/>
                      <a:pt x="30" y="139"/>
                    </a:cubicBezTo>
                    <a:cubicBezTo>
                      <a:pt x="25" y="139"/>
                      <a:pt x="28" y="133"/>
                      <a:pt x="25" y="133"/>
                    </a:cubicBezTo>
                    <a:cubicBezTo>
                      <a:pt x="24" y="131"/>
                      <a:pt x="24" y="129"/>
                      <a:pt x="27" y="129"/>
                    </a:cubicBezTo>
                    <a:cubicBezTo>
                      <a:pt x="28" y="130"/>
                      <a:pt x="28" y="130"/>
                      <a:pt x="28" y="130"/>
                    </a:cubicBezTo>
                    <a:cubicBezTo>
                      <a:pt x="28" y="129"/>
                      <a:pt x="28" y="129"/>
                      <a:pt x="28" y="129"/>
                    </a:cubicBezTo>
                    <a:cubicBezTo>
                      <a:pt x="30" y="129"/>
                      <a:pt x="30" y="129"/>
                      <a:pt x="30" y="129"/>
                    </a:cubicBezTo>
                    <a:cubicBezTo>
                      <a:pt x="30" y="127"/>
                      <a:pt x="26" y="127"/>
                      <a:pt x="29" y="126"/>
                    </a:cubicBezTo>
                    <a:cubicBezTo>
                      <a:pt x="30" y="126"/>
                      <a:pt x="30" y="127"/>
                      <a:pt x="31" y="127"/>
                    </a:cubicBezTo>
                    <a:cubicBezTo>
                      <a:pt x="31" y="123"/>
                      <a:pt x="22" y="121"/>
                      <a:pt x="27" y="117"/>
                    </a:cubicBezTo>
                    <a:cubicBezTo>
                      <a:pt x="25" y="117"/>
                      <a:pt x="24" y="112"/>
                      <a:pt x="18" y="113"/>
                    </a:cubicBezTo>
                    <a:cubicBezTo>
                      <a:pt x="20" y="112"/>
                      <a:pt x="25" y="112"/>
                      <a:pt x="24" y="109"/>
                    </a:cubicBezTo>
                    <a:cubicBezTo>
                      <a:pt x="19" y="107"/>
                      <a:pt x="26" y="105"/>
                      <a:pt x="23" y="103"/>
                    </a:cubicBezTo>
                    <a:cubicBezTo>
                      <a:pt x="28" y="106"/>
                      <a:pt x="24" y="103"/>
                      <a:pt x="29" y="106"/>
                    </a:cubicBezTo>
                    <a:cubicBezTo>
                      <a:pt x="31" y="103"/>
                      <a:pt x="25" y="100"/>
                      <a:pt x="26" y="96"/>
                    </a:cubicBezTo>
                    <a:cubicBezTo>
                      <a:pt x="29" y="95"/>
                      <a:pt x="29" y="95"/>
                      <a:pt x="29" y="95"/>
                    </a:cubicBezTo>
                    <a:cubicBezTo>
                      <a:pt x="28" y="94"/>
                      <a:pt x="24" y="92"/>
                      <a:pt x="28" y="91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6" y="88"/>
                      <a:pt x="25" y="85"/>
                      <a:pt x="29" y="82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9" y="74"/>
                      <a:pt x="23" y="68"/>
                      <a:pt x="17" y="64"/>
                    </a:cubicBezTo>
                    <a:cubicBezTo>
                      <a:pt x="17" y="63"/>
                      <a:pt x="18" y="60"/>
                      <a:pt x="20" y="60"/>
                    </a:cubicBezTo>
                    <a:cubicBezTo>
                      <a:pt x="22" y="62"/>
                      <a:pt x="22" y="62"/>
                      <a:pt x="22" y="62"/>
                    </a:cubicBezTo>
                    <a:cubicBezTo>
                      <a:pt x="23" y="60"/>
                      <a:pt x="26" y="57"/>
                      <a:pt x="21" y="55"/>
                    </a:cubicBezTo>
                    <a:cubicBezTo>
                      <a:pt x="19" y="53"/>
                      <a:pt x="25" y="54"/>
                      <a:pt x="26" y="52"/>
                    </a:cubicBezTo>
                    <a:cubicBezTo>
                      <a:pt x="18" y="47"/>
                      <a:pt x="31" y="37"/>
                      <a:pt x="19" y="35"/>
                    </a:cubicBezTo>
                    <a:cubicBezTo>
                      <a:pt x="19" y="37"/>
                      <a:pt x="17" y="41"/>
                      <a:pt x="17" y="45"/>
                    </a:cubicBezTo>
                    <a:cubicBezTo>
                      <a:pt x="16" y="44"/>
                      <a:pt x="14" y="45"/>
                      <a:pt x="13" y="44"/>
                    </a:cubicBezTo>
                    <a:cubicBezTo>
                      <a:pt x="13" y="40"/>
                      <a:pt x="17" y="38"/>
                      <a:pt x="15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31" y="28"/>
                      <a:pt x="13" y="21"/>
                      <a:pt x="24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5" name="Freeform 969">
                <a:extLst>
                  <a:ext uri="{FF2B5EF4-FFF2-40B4-BE49-F238E27FC236}">
                    <a16:creationId xmlns:a16="http://schemas.microsoft.com/office/drawing/2014/main" id="{207879FD-329A-1AA4-01D5-39DBEB7794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7" y="277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6" name="Freeform 970">
                <a:extLst>
                  <a:ext uri="{FF2B5EF4-FFF2-40B4-BE49-F238E27FC236}">
                    <a16:creationId xmlns:a16="http://schemas.microsoft.com/office/drawing/2014/main" id="{3C77E577-1A6B-F86C-05FD-97B6D842D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277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7" name="Freeform 971">
                <a:extLst>
                  <a:ext uri="{FF2B5EF4-FFF2-40B4-BE49-F238E27FC236}">
                    <a16:creationId xmlns:a16="http://schemas.microsoft.com/office/drawing/2014/main" id="{B5A41A79-8BD4-FE71-A099-8FFA4DDA80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2718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8" name="Rectangle 972">
                <a:extLst>
                  <a:ext uri="{FF2B5EF4-FFF2-40B4-BE49-F238E27FC236}">
                    <a16:creationId xmlns:a16="http://schemas.microsoft.com/office/drawing/2014/main" id="{D7A0D269-3595-04B0-69E2-28EAE1A82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4" y="2717"/>
                <a:ext cx="1" cy="2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9" name="Freeform 973">
                <a:extLst>
                  <a:ext uri="{FF2B5EF4-FFF2-40B4-BE49-F238E27FC236}">
                    <a16:creationId xmlns:a16="http://schemas.microsoft.com/office/drawing/2014/main" id="{30682774-2710-379A-6F10-1A376E0DB8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6" y="2630"/>
                <a:ext cx="23" cy="87"/>
              </a:xfrm>
              <a:custGeom>
                <a:avLst/>
                <a:gdLst>
                  <a:gd name="T0" fmla="*/ 13 w 26"/>
                  <a:gd name="T1" fmla="*/ 18 h 101"/>
                  <a:gd name="T2" fmla="*/ 8 w 26"/>
                  <a:gd name="T3" fmla="*/ 14 h 101"/>
                  <a:gd name="T4" fmla="*/ 12 w 26"/>
                  <a:gd name="T5" fmla="*/ 9 h 101"/>
                  <a:gd name="T6" fmla="*/ 4 w 26"/>
                  <a:gd name="T7" fmla="*/ 3 h 101"/>
                  <a:gd name="T8" fmla="*/ 10 w 26"/>
                  <a:gd name="T9" fmla="*/ 51 h 101"/>
                  <a:gd name="T10" fmla="*/ 7 w 26"/>
                  <a:gd name="T11" fmla="*/ 48 h 101"/>
                  <a:gd name="T12" fmla="*/ 13 w 26"/>
                  <a:gd name="T13" fmla="*/ 65 h 101"/>
                  <a:gd name="T14" fmla="*/ 6 w 26"/>
                  <a:gd name="T15" fmla="*/ 65 h 101"/>
                  <a:gd name="T16" fmla="*/ 9 w 26"/>
                  <a:gd name="T17" fmla="*/ 75 h 101"/>
                  <a:gd name="T18" fmla="*/ 12 w 26"/>
                  <a:gd name="T19" fmla="*/ 75 h 101"/>
                  <a:gd name="T20" fmla="*/ 10 w 26"/>
                  <a:gd name="T21" fmla="*/ 77 h 101"/>
                  <a:gd name="T22" fmla="*/ 12 w 26"/>
                  <a:gd name="T23" fmla="*/ 77 h 101"/>
                  <a:gd name="T24" fmla="*/ 12 w 26"/>
                  <a:gd name="T25" fmla="*/ 84 h 101"/>
                  <a:gd name="T26" fmla="*/ 11 w 26"/>
                  <a:gd name="T27" fmla="*/ 82 h 101"/>
                  <a:gd name="T28" fmla="*/ 13 w 26"/>
                  <a:gd name="T29" fmla="*/ 87 h 101"/>
                  <a:gd name="T30" fmla="*/ 9 w 26"/>
                  <a:gd name="T31" fmla="*/ 87 h 101"/>
                  <a:gd name="T32" fmla="*/ 15 w 26"/>
                  <a:gd name="T33" fmla="*/ 100 h 101"/>
                  <a:gd name="T34" fmla="*/ 19 w 26"/>
                  <a:gd name="T35" fmla="*/ 101 h 101"/>
                  <a:gd name="T36" fmla="*/ 15 w 26"/>
                  <a:gd name="T37" fmla="*/ 90 h 101"/>
                  <a:gd name="T38" fmla="*/ 15 w 26"/>
                  <a:gd name="T39" fmla="*/ 91 h 101"/>
                  <a:gd name="T40" fmla="*/ 14 w 26"/>
                  <a:gd name="T41" fmla="*/ 84 h 101"/>
                  <a:gd name="T42" fmla="*/ 19 w 26"/>
                  <a:gd name="T43" fmla="*/ 88 h 101"/>
                  <a:gd name="T44" fmla="*/ 23 w 26"/>
                  <a:gd name="T45" fmla="*/ 77 h 101"/>
                  <a:gd name="T46" fmla="*/ 23 w 26"/>
                  <a:gd name="T47" fmla="*/ 77 h 101"/>
                  <a:gd name="T48" fmla="*/ 22 w 26"/>
                  <a:gd name="T49" fmla="*/ 74 h 101"/>
                  <a:gd name="T50" fmla="*/ 19 w 26"/>
                  <a:gd name="T51" fmla="*/ 76 h 101"/>
                  <a:gd name="T52" fmla="*/ 12 w 26"/>
                  <a:gd name="T53" fmla="*/ 73 h 101"/>
                  <a:gd name="T54" fmla="*/ 12 w 26"/>
                  <a:gd name="T55" fmla="*/ 69 h 101"/>
                  <a:gd name="T56" fmla="*/ 18 w 26"/>
                  <a:gd name="T57" fmla="*/ 72 h 101"/>
                  <a:gd name="T58" fmla="*/ 15 w 26"/>
                  <a:gd name="T59" fmla="*/ 70 h 101"/>
                  <a:gd name="T60" fmla="*/ 21 w 26"/>
                  <a:gd name="T61" fmla="*/ 66 h 101"/>
                  <a:gd name="T62" fmla="*/ 15 w 26"/>
                  <a:gd name="T63" fmla="*/ 65 h 101"/>
                  <a:gd name="T64" fmla="*/ 14 w 26"/>
                  <a:gd name="T65" fmla="*/ 46 h 101"/>
                  <a:gd name="T66" fmla="*/ 18 w 26"/>
                  <a:gd name="T67" fmla="*/ 49 h 101"/>
                  <a:gd name="T68" fmla="*/ 14 w 26"/>
                  <a:gd name="T69" fmla="*/ 45 h 101"/>
                  <a:gd name="T70" fmla="*/ 15 w 26"/>
                  <a:gd name="T71" fmla="*/ 33 h 101"/>
                  <a:gd name="T72" fmla="*/ 12 w 26"/>
                  <a:gd name="T73" fmla="*/ 35 h 101"/>
                  <a:gd name="T74" fmla="*/ 13 w 26"/>
                  <a:gd name="T75" fmla="*/ 22 h 101"/>
                  <a:gd name="T76" fmla="*/ 13 w 26"/>
                  <a:gd name="T77" fmla="*/ 22 h 101"/>
                  <a:gd name="T78" fmla="*/ 6 w 26"/>
                  <a:gd name="T79" fmla="*/ 16 h 101"/>
                  <a:gd name="T80" fmla="*/ 13 w 26"/>
                  <a:gd name="T81" fmla="*/ 1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1">
                    <a:moveTo>
                      <a:pt x="13" y="18"/>
                    </a:moveTo>
                    <a:cubicBezTo>
                      <a:pt x="8" y="14"/>
                      <a:pt x="8" y="14"/>
                      <a:pt x="8" y="14"/>
                    </a:cubicBezTo>
                    <a:cubicBezTo>
                      <a:pt x="11" y="13"/>
                      <a:pt x="8" y="8"/>
                      <a:pt x="12" y="9"/>
                    </a:cubicBezTo>
                    <a:cubicBezTo>
                      <a:pt x="6" y="6"/>
                      <a:pt x="12" y="0"/>
                      <a:pt x="4" y="3"/>
                    </a:cubicBezTo>
                    <a:cubicBezTo>
                      <a:pt x="6" y="17"/>
                      <a:pt x="2" y="35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3" y="56"/>
                      <a:pt x="0" y="59"/>
                      <a:pt x="13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5" y="68"/>
                      <a:pt x="16" y="71"/>
                      <a:pt x="9" y="7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1"/>
                      <a:pt x="12" y="84"/>
                    </a:cubicBezTo>
                    <a:cubicBezTo>
                      <a:pt x="10" y="84"/>
                      <a:pt x="11" y="83"/>
                      <a:pt x="11" y="82"/>
                    </a:cubicBezTo>
                    <a:cubicBezTo>
                      <a:pt x="9" y="83"/>
                      <a:pt x="13" y="85"/>
                      <a:pt x="13" y="87"/>
                    </a:cubicBezTo>
                    <a:cubicBezTo>
                      <a:pt x="11" y="89"/>
                      <a:pt x="10" y="87"/>
                      <a:pt x="9" y="87"/>
                    </a:cubicBezTo>
                    <a:cubicBezTo>
                      <a:pt x="12" y="93"/>
                      <a:pt x="5" y="96"/>
                      <a:pt x="15" y="100"/>
                    </a:cubicBezTo>
                    <a:cubicBezTo>
                      <a:pt x="16" y="101"/>
                      <a:pt x="18" y="99"/>
                      <a:pt x="19" y="101"/>
                    </a:cubicBezTo>
                    <a:cubicBezTo>
                      <a:pt x="22" y="97"/>
                      <a:pt x="18" y="94"/>
                      <a:pt x="15" y="90"/>
                    </a:cubicBezTo>
                    <a:cubicBezTo>
                      <a:pt x="15" y="91"/>
                      <a:pt x="15" y="91"/>
                      <a:pt x="15" y="91"/>
                    </a:cubicBezTo>
                    <a:cubicBezTo>
                      <a:pt x="6" y="88"/>
                      <a:pt x="18" y="89"/>
                      <a:pt x="14" y="84"/>
                    </a:cubicBezTo>
                    <a:cubicBezTo>
                      <a:pt x="17" y="85"/>
                      <a:pt x="17" y="87"/>
                      <a:pt x="19" y="88"/>
                    </a:cubicBezTo>
                    <a:cubicBezTo>
                      <a:pt x="26" y="83"/>
                      <a:pt x="14" y="80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6"/>
                      <a:pt x="22" y="75"/>
                      <a:pt x="22" y="74"/>
                    </a:cubicBezTo>
                    <a:cubicBezTo>
                      <a:pt x="20" y="74"/>
                      <a:pt x="20" y="75"/>
                      <a:pt x="19" y="76"/>
                    </a:cubicBezTo>
                    <a:cubicBezTo>
                      <a:pt x="18" y="75"/>
                      <a:pt x="14" y="74"/>
                      <a:pt x="12" y="73"/>
                    </a:cubicBezTo>
                    <a:cubicBezTo>
                      <a:pt x="16" y="72"/>
                      <a:pt x="10" y="72"/>
                      <a:pt x="12" y="69"/>
                    </a:cubicBezTo>
                    <a:cubicBezTo>
                      <a:pt x="16" y="69"/>
                      <a:pt x="16" y="71"/>
                      <a:pt x="18" y="72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1" y="66"/>
                    </a:cubicBezTo>
                    <a:cubicBezTo>
                      <a:pt x="18" y="64"/>
                      <a:pt x="19" y="67"/>
                      <a:pt x="15" y="65"/>
                    </a:cubicBezTo>
                    <a:cubicBezTo>
                      <a:pt x="20" y="63"/>
                      <a:pt x="18" y="51"/>
                      <a:pt x="14" y="46"/>
                    </a:cubicBezTo>
                    <a:cubicBezTo>
                      <a:pt x="15" y="48"/>
                      <a:pt x="19" y="47"/>
                      <a:pt x="18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1" y="42"/>
                      <a:pt x="13" y="37"/>
                      <a:pt x="15" y="3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7" y="32"/>
                      <a:pt x="16" y="27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0"/>
                      <a:pt x="5" y="19"/>
                      <a:pt x="6" y="16"/>
                    </a:cubicBezTo>
                    <a:cubicBezTo>
                      <a:pt x="10" y="17"/>
                      <a:pt x="9" y="18"/>
                      <a:pt x="13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0" name="Freeform 974">
                <a:extLst>
                  <a:ext uri="{FF2B5EF4-FFF2-40B4-BE49-F238E27FC236}">
                    <a16:creationId xmlns:a16="http://schemas.microsoft.com/office/drawing/2014/main" id="{E1C5192F-3E39-9E1C-5D68-A7DA383BC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8" y="2628"/>
                <a:ext cx="8" cy="3"/>
              </a:xfrm>
              <a:custGeom>
                <a:avLst/>
                <a:gdLst>
                  <a:gd name="T0" fmla="*/ 4 w 9"/>
                  <a:gd name="T1" fmla="*/ 3 h 4"/>
                  <a:gd name="T2" fmla="*/ 8 w 9"/>
                  <a:gd name="T3" fmla="*/ 4 h 4"/>
                  <a:gd name="T4" fmla="*/ 1 w 9"/>
                  <a:gd name="T5" fmla="*/ 0 h 4"/>
                  <a:gd name="T6" fmla="*/ 3 w 9"/>
                  <a:gd name="T7" fmla="*/ 4 h 4"/>
                  <a:gd name="T8" fmla="*/ 4 w 9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3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3"/>
                      <a:pt x="4" y="0"/>
                      <a:pt x="1" y="0"/>
                    </a:cubicBezTo>
                    <a:cubicBezTo>
                      <a:pt x="2" y="2"/>
                      <a:pt x="0" y="3"/>
                      <a:pt x="3" y="4"/>
                    </a:cubicBezTo>
                    <a:cubicBezTo>
                      <a:pt x="3" y="3"/>
                      <a:pt x="5" y="3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1" name="Freeform 975">
                <a:extLst>
                  <a:ext uri="{FF2B5EF4-FFF2-40B4-BE49-F238E27FC236}">
                    <a16:creationId xmlns:a16="http://schemas.microsoft.com/office/drawing/2014/main" id="{F6CACC0E-78F5-F4E4-0ABC-A02221244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6" y="2577"/>
                <a:ext cx="17" cy="51"/>
              </a:xfrm>
              <a:custGeom>
                <a:avLst/>
                <a:gdLst>
                  <a:gd name="T0" fmla="*/ 10 w 19"/>
                  <a:gd name="T1" fmla="*/ 25 h 60"/>
                  <a:gd name="T2" fmla="*/ 6 w 19"/>
                  <a:gd name="T3" fmla="*/ 23 h 60"/>
                  <a:gd name="T4" fmla="*/ 2 w 19"/>
                  <a:gd name="T5" fmla="*/ 44 h 60"/>
                  <a:gd name="T6" fmla="*/ 8 w 19"/>
                  <a:gd name="T7" fmla="*/ 51 h 60"/>
                  <a:gd name="T8" fmla="*/ 3 w 19"/>
                  <a:gd name="T9" fmla="*/ 52 h 60"/>
                  <a:gd name="T10" fmla="*/ 8 w 19"/>
                  <a:gd name="T11" fmla="*/ 58 h 60"/>
                  <a:gd name="T12" fmla="*/ 6 w 19"/>
                  <a:gd name="T13" fmla="*/ 55 h 60"/>
                  <a:gd name="T14" fmla="*/ 9 w 19"/>
                  <a:gd name="T15" fmla="*/ 55 h 60"/>
                  <a:gd name="T16" fmla="*/ 8 w 19"/>
                  <a:gd name="T17" fmla="*/ 52 h 60"/>
                  <a:gd name="T18" fmla="*/ 11 w 19"/>
                  <a:gd name="T19" fmla="*/ 53 h 60"/>
                  <a:gd name="T20" fmla="*/ 5 w 19"/>
                  <a:gd name="T21" fmla="*/ 43 h 60"/>
                  <a:gd name="T22" fmla="*/ 11 w 19"/>
                  <a:gd name="T23" fmla="*/ 44 h 60"/>
                  <a:gd name="T24" fmla="*/ 14 w 19"/>
                  <a:gd name="T25" fmla="*/ 35 h 60"/>
                  <a:gd name="T26" fmla="*/ 12 w 19"/>
                  <a:gd name="T27" fmla="*/ 35 h 60"/>
                  <a:gd name="T28" fmla="*/ 8 w 19"/>
                  <a:gd name="T29" fmla="*/ 36 h 60"/>
                  <a:gd name="T30" fmla="*/ 14 w 19"/>
                  <a:gd name="T31" fmla="*/ 33 h 60"/>
                  <a:gd name="T32" fmla="*/ 16 w 19"/>
                  <a:gd name="T33" fmla="*/ 15 h 60"/>
                  <a:gd name="T34" fmla="*/ 12 w 19"/>
                  <a:gd name="T35" fmla="*/ 8 h 60"/>
                  <a:gd name="T36" fmla="*/ 16 w 19"/>
                  <a:gd name="T37" fmla="*/ 12 h 60"/>
                  <a:gd name="T38" fmla="*/ 19 w 19"/>
                  <a:gd name="T39" fmla="*/ 8 h 60"/>
                  <a:gd name="T40" fmla="*/ 13 w 19"/>
                  <a:gd name="T41" fmla="*/ 0 h 60"/>
                  <a:gd name="T42" fmla="*/ 10 w 19"/>
                  <a:gd name="T43" fmla="*/ 2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60">
                    <a:moveTo>
                      <a:pt x="10" y="25"/>
                    </a:moveTo>
                    <a:cubicBezTo>
                      <a:pt x="6" y="23"/>
                      <a:pt x="6" y="23"/>
                      <a:pt x="6" y="23"/>
                    </a:cubicBezTo>
                    <a:cubicBezTo>
                      <a:pt x="4" y="32"/>
                      <a:pt x="5" y="41"/>
                      <a:pt x="2" y="44"/>
                    </a:cubicBezTo>
                    <a:cubicBezTo>
                      <a:pt x="0" y="47"/>
                      <a:pt x="6" y="48"/>
                      <a:pt x="8" y="51"/>
                    </a:cubicBezTo>
                    <a:cubicBezTo>
                      <a:pt x="3" y="52"/>
                      <a:pt x="3" y="52"/>
                      <a:pt x="3" y="52"/>
                    </a:cubicBezTo>
                    <a:cubicBezTo>
                      <a:pt x="6" y="54"/>
                      <a:pt x="1" y="60"/>
                      <a:pt x="8" y="58"/>
                    </a:cubicBezTo>
                    <a:cubicBezTo>
                      <a:pt x="9" y="58"/>
                      <a:pt x="5" y="56"/>
                      <a:pt x="6" y="55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5" y="49"/>
                      <a:pt x="2" y="49"/>
                      <a:pt x="5" y="43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2" y="40"/>
                      <a:pt x="10" y="38"/>
                      <a:pt x="14" y="35"/>
                    </a:cubicBezTo>
                    <a:cubicBezTo>
                      <a:pt x="14" y="35"/>
                      <a:pt x="11" y="35"/>
                      <a:pt x="12" y="35"/>
                    </a:cubicBezTo>
                    <a:cubicBezTo>
                      <a:pt x="12" y="36"/>
                      <a:pt x="9" y="36"/>
                      <a:pt x="8" y="36"/>
                    </a:cubicBezTo>
                    <a:cubicBezTo>
                      <a:pt x="4" y="29"/>
                      <a:pt x="11" y="37"/>
                      <a:pt x="14" y="33"/>
                    </a:cubicBezTo>
                    <a:cubicBezTo>
                      <a:pt x="11" y="28"/>
                      <a:pt x="10" y="17"/>
                      <a:pt x="16" y="15"/>
                    </a:cubicBezTo>
                    <a:cubicBezTo>
                      <a:pt x="12" y="16"/>
                      <a:pt x="10" y="11"/>
                      <a:pt x="12" y="8"/>
                    </a:cubicBezTo>
                    <a:cubicBezTo>
                      <a:pt x="15" y="7"/>
                      <a:pt x="15" y="10"/>
                      <a:pt x="16" y="12"/>
                    </a:cubicBezTo>
                    <a:cubicBezTo>
                      <a:pt x="17" y="10"/>
                      <a:pt x="19" y="10"/>
                      <a:pt x="19" y="8"/>
                    </a:cubicBezTo>
                    <a:cubicBezTo>
                      <a:pt x="16" y="8"/>
                      <a:pt x="12" y="5"/>
                      <a:pt x="13" y="0"/>
                    </a:cubicBezTo>
                    <a:cubicBezTo>
                      <a:pt x="5" y="7"/>
                      <a:pt x="11" y="19"/>
                      <a:pt x="10" y="2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2" name="Freeform 976">
                <a:extLst>
                  <a:ext uri="{FF2B5EF4-FFF2-40B4-BE49-F238E27FC236}">
                    <a16:creationId xmlns:a16="http://schemas.microsoft.com/office/drawing/2014/main" id="{2F0B44C4-50A2-9429-C284-D214F0975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1" y="2594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3" name="Freeform 977">
                <a:extLst>
                  <a:ext uri="{FF2B5EF4-FFF2-40B4-BE49-F238E27FC236}">
                    <a16:creationId xmlns:a16="http://schemas.microsoft.com/office/drawing/2014/main" id="{9C2A4ABF-AC67-2093-F669-A91E35DE2E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44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4" name="Freeform 978">
                <a:extLst>
                  <a:ext uri="{FF2B5EF4-FFF2-40B4-BE49-F238E27FC236}">
                    <a16:creationId xmlns:a16="http://schemas.microsoft.com/office/drawing/2014/main" id="{657C8BE1-D519-299F-7951-6CC2C8CB6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3233"/>
                <a:ext cx="13" cy="10"/>
              </a:xfrm>
              <a:custGeom>
                <a:avLst/>
                <a:gdLst>
                  <a:gd name="T0" fmla="*/ 15 w 15"/>
                  <a:gd name="T1" fmla="*/ 3 h 12"/>
                  <a:gd name="T2" fmla="*/ 13 w 15"/>
                  <a:gd name="T3" fmla="*/ 0 h 12"/>
                  <a:gd name="T4" fmla="*/ 0 w 15"/>
                  <a:gd name="T5" fmla="*/ 7 h 12"/>
                  <a:gd name="T6" fmla="*/ 10 w 15"/>
                  <a:gd name="T7" fmla="*/ 10 h 12"/>
                  <a:gd name="T8" fmla="*/ 6 w 15"/>
                  <a:gd name="T9" fmla="*/ 6 h 12"/>
                  <a:gd name="T10" fmla="*/ 13 w 15"/>
                  <a:gd name="T11" fmla="*/ 8 h 12"/>
                  <a:gd name="T12" fmla="*/ 11 w 15"/>
                  <a:gd name="T13" fmla="*/ 3 h 12"/>
                  <a:gd name="T14" fmla="*/ 15 w 15"/>
                  <a:gd name="T1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2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3"/>
                      <a:pt x="6" y="0"/>
                      <a:pt x="0" y="7"/>
                    </a:cubicBezTo>
                    <a:cubicBezTo>
                      <a:pt x="2" y="9"/>
                      <a:pt x="6" y="12"/>
                      <a:pt x="10" y="10"/>
                    </a:cubicBezTo>
                    <a:cubicBezTo>
                      <a:pt x="9" y="9"/>
                      <a:pt x="5" y="8"/>
                      <a:pt x="6" y="6"/>
                    </a:cubicBezTo>
                    <a:cubicBezTo>
                      <a:pt x="9" y="6"/>
                      <a:pt x="9" y="8"/>
                      <a:pt x="13" y="8"/>
                    </a:cubicBezTo>
                    <a:cubicBezTo>
                      <a:pt x="15" y="4"/>
                      <a:pt x="10" y="7"/>
                      <a:pt x="11" y="3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5" name="Freeform 979">
                <a:extLst>
                  <a:ext uri="{FF2B5EF4-FFF2-40B4-BE49-F238E27FC236}">
                    <a16:creationId xmlns:a16="http://schemas.microsoft.com/office/drawing/2014/main" id="{0DC3EE09-8B36-23C1-BE8B-4C71138A12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3232"/>
                <a:ext cx="4" cy="2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6" name="Freeform 980">
                <a:extLst>
                  <a:ext uri="{FF2B5EF4-FFF2-40B4-BE49-F238E27FC236}">
                    <a16:creationId xmlns:a16="http://schemas.microsoft.com/office/drawing/2014/main" id="{0265439D-F9CF-0823-2A64-057DF1AE5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29"/>
                <a:ext cx="6" cy="2"/>
              </a:xfrm>
              <a:custGeom>
                <a:avLst/>
                <a:gdLst>
                  <a:gd name="T0" fmla="*/ 2 w 7"/>
                  <a:gd name="T1" fmla="*/ 2 h 2"/>
                  <a:gd name="T2" fmla="*/ 7 w 7"/>
                  <a:gd name="T3" fmla="*/ 2 h 2"/>
                  <a:gd name="T4" fmla="*/ 0 w 7"/>
                  <a:gd name="T5" fmla="*/ 0 h 2"/>
                  <a:gd name="T6" fmla="*/ 2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2" y="2"/>
                    </a:moveTo>
                    <a:cubicBezTo>
                      <a:pt x="3" y="0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7" name="Freeform 981">
                <a:extLst>
                  <a:ext uri="{FF2B5EF4-FFF2-40B4-BE49-F238E27FC236}">
                    <a16:creationId xmlns:a16="http://schemas.microsoft.com/office/drawing/2014/main" id="{6B611F43-1B86-1AB3-E0C6-9507E36885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22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8" name="Freeform 982">
                <a:extLst>
                  <a:ext uri="{FF2B5EF4-FFF2-40B4-BE49-F238E27FC236}">
                    <a16:creationId xmlns:a16="http://schemas.microsoft.com/office/drawing/2014/main" id="{077F2A96-D542-8FB5-653B-5EFA88EF7C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3219"/>
                <a:ext cx="10" cy="8"/>
              </a:xfrm>
              <a:custGeom>
                <a:avLst/>
                <a:gdLst>
                  <a:gd name="T0" fmla="*/ 3 w 12"/>
                  <a:gd name="T1" fmla="*/ 0 h 9"/>
                  <a:gd name="T2" fmla="*/ 3 w 12"/>
                  <a:gd name="T3" fmla="*/ 3 h 9"/>
                  <a:gd name="T4" fmla="*/ 3 w 12"/>
                  <a:gd name="T5" fmla="*/ 3 h 9"/>
                  <a:gd name="T6" fmla="*/ 9 w 12"/>
                  <a:gd name="T7" fmla="*/ 5 h 9"/>
                  <a:gd name="T8" fmla="*/ 8 w 12"/>
                  <a:gd name="T9" fmla="*/ 9 h 9"/>
                  <a:gd name="T10" fmla="*/ 12 w 12"/>
                  <a:gd name="T11" fmla="*/ 7 h 9"/>
                  <a:gd name="T12" fmla="*/ 3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3" y="0"/>
                    </a:moveTo>
                    <a:cubicBezTo>
                      <a:pt x="0" y="1"/>
                      <a:pt x="2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2"/>
                      <a:pt x="10" y="3"/>
                      <a:pt x="9" y="5"/>
                    </a:cubicBezTo>
                    <a:cubicBezTo>
                      <a:pt x="10" y="7"/>
                      <a:pt x="5" y="7"/>
                      <a:pt x="8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9" name="Freeform 983">
                <a:extLst>
                  <a:ext uri="{FF2B5EF4-FFF2-40B4-BE49-F238E27FC236}">
                    <a16:creationId xmlns:a16="http://schemas.microsoft.com/office/drawing/2014/main" id="{897C3798-9C94-3FF7-5A0F-A161822A3A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322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0" name="Freeform 984">
                <a:extLst>
                  <a:ext uri="{FF2B5EF4-FFF2-40B4-BE49-F238E27FC236}">
                    <a16:creationId xmlns:a16="http://schemas.microsoft.com/office/drawing/2014/main" id="{E111F504-2DA2-4180-5BD4-228559DDF7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3227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1" name="Freeform 985">
                <a:extLst>
                  <a:ext uri="{FF2B5EF4-FFF2-40B4-BE49-F238E27FC236}">
                    <a16:creationId xmlns:a16="http://schemas.microsoft.com/office/drawing/2014/main" id="{671DDEBB-06A5-5C22-6A99-C0579D9100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09"/>
                <a:ext cx="12" cy="8"/>
              </a:xfrm>
              <a:custGeom>
                <a:avLst/>
                <a:gdLst>
                  <a:gd name="T0" fmla="*/ 1 w 13"/>
                  <a:gd name="T1" fmla="*/ 3 h 9"/>
                  <a:gd name="T2" fmla="*/ 5 w 13"/>
                  <a:gd name="T3" fmla="*/ 9 h 9"/>
                  <a:gd name="T4" fmla="*/ 13 w 13"/>
                  <a:gd name="T5" fmla="*/ 5 h 9"/>
                  <a:gd name="T6" fmla="*/ 11 w 13"/>
                  <a:gd name="T7" fmla="*/ 1 h 9"/>
                  <a:gd name="T8" fmla="*/ 1 w 13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3"/>
                    </a:moveTo>
                    <a:cubicBezTo>
                      <a:pt x="7" y="4"/>
                      <a:pt x="0" y="8"/>
                      <a:pt x="5" y="9"/>
                    </a:cubicBezTo>
                    <a:cubicBezTo>
                      <a:pt x="5" y="6"/>
                      <a:pt x="9" y="4"/>
                      <a:pt x="13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2" name="Freeform 986">
                <a:extLst>
                  <a:ext uri="{FF2B5EF4-FFF2-40B4-BE49-F238E27FC236}">
                    <a16:creationId xmlns:a16="http://schemas.microsoft.com/office/drawing/2014/main" id="{EE193704-B25C-42FF-A17F-AEA9F3544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" y="320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3" name="Freeform 987">
                <a:extLst>
                  <a:ext uri="{FF2B5EF4-FFF2-40B4-BE49-F238E27FC236}">
                    <a16:creationId xmlns:a16="http://schemas.microsoft.com/office/drawing/2014/main" id="{F249914C-9D33-5B5B-D8FD-9699D9D12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3190"/>
                <a:ext cx="15" cy="18"/>
              </a:xfrm>
              <a:custGeom>
                <a:avLst/>
                <a:gdLst>
                  <a:gd name="T0" fmla="*/ 2 w 18"/>
                  <a:gd name="T1" fmla="*/ 0 h 20"/>
                  <a:gd name="T2" fmla="*/ 9 w 18"/>
                  <a:gd name="T3" fmla="*/ 8 h 20"/>
                  <a:gd name="T4" fmla="*/ 4 w 18"/>
                  <a:gd name="T5" fmla="*/ 6 h 20"/>
                  <a:gd name="T6" fmla="*/ 7 w 18"/>
                  <a:gd name="T7" fmla="*/ 13 h 20"/>
                  <a:gd name="T8" fmla="*/ 1 w 18"/>
                  <a:gd name="T9" fmla="*/ 10 h 20"/>
                  <a:gd name="T10" fmla="*/ 6 w 18"/>
                  <a:gd name="T11" fmla="*/ 17 h 20"/>
                  <a:gd name="T12" fmla="*/ 2 w 18"/>
                  <a:gd name="T13" fmla="*/ 20 h 20"/>
                  <a:gd name="T14" fmla="*/ 9 w 18"/>
                  <a:gd name="T15" fmla="*/ 19 h 20"/>
                  <a:gd name="T16" fmla="*/ 8 w 18"/>
                  <a:gd name="T17" fmla="*/ 16 h 20"/>
                  <a:gd name="T18" fmla="*/ 12 w 18"/>
                  <a:gd name="T19" fmla="*/ 18 h 20"/>
                  <a:gd name="T20" fmla="*/ 17 w 18"/>
                  <a:gd name="T21" fmla="*/ 7 h 20"/>
                  <a:gd name="T22" fmla="*/ 2 w 18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20">
                    <a:moveTo>
                      <a:pt x="2" y="0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7" y="8"/>
                      <a:pt x="5" y="8"/>
                      <a:pt x="4" y="6"/>
                    </a:cubicBezTo>
                    <a:cubicBezTo>
                      <a:pt x="3" y="10"/>
                      <a:pt x="7" y="10"/>
                      <a:pt x="7" y="13"/>
                    </a:cubicBezTo>
                    <a:cubicBezTo>
                      <a:pt x="0" y="14"/>
                      <a:pt x="6" y="8"/>
                      <a:pt x="1" y="10"/>
                    </a:cubicBezTo>
                    <a:cubicBezTo>
                      <a:pt x="1" y="12"/>
                      <a:pt x="1" y="15"/>
                      <a:pt x="6" y="17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1" y="18"/>
                      <a:pt x="4" y="16"/>
                      <a:pt x="8" y="16"/>
                    </a:cubicBezTo>
                    <a:cubicBezTo>
                      <a:pt x="11" y="15"/>
                      <a:pt x="12" y="17"/>
                      <a:pt x="12" y="18"/>
                    </a:cubicBezTo>
                    <a:cubicBezTo>
                      <a:pt x="11" y="15"/>
                      <a:pt x="18" y="11"/>
                      <a:pt x="17" y="7"/>
                    </a:cubicBezTo>
                    <a:cubicBezTo>
                      <a:pt x="16" y="2"/>
                      <a:pt x="6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4" name="Freeform 988">
                <a:extLst>
                  <a:ext uri="{FF2B5EF4-FFF2-40B4-BE49-F238E27FC236}">
                    <a16:creationId xmlns:a16="http://schemas.microsoft.com/office/drawing/2014/main" id="{ADBB362D-7351-FD84-E2EB-F24D57A422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190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5" name="Freeform 989">
                <a:extLst>
                  <a:ext uri="{FF2B5EF4-FFF2-40B4-BE49-F238E27FC236}">
                    <a16:creationId xmlns:a16="http://schemas.microsoft.com/office/drawing/2014/main" id="{5AA5CAE8-E266-3FA9-E1BC-6204CF3AA1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6" y="3174"/>
                <a:ext cx="15" cy="14"/>
              </a:xfrm>
              <a:custGeom>
                <a:avLst/>
                <a:gdLst>
                  <a:gd name="T0" fmla="*/ 1 w 18"/>
                  <a:gd name="T1" fmla="*/ 10 h 16"/>
                  <a:gd name="T2" fmla="*/ 6 w 18"/>
                  <a:gd name="T3" fmla="*/ 14 h 16"/>
                  <a:gd name="T4" fmla="*/ 3 w 18"/>
                  <a:gd name="T5" fmla="*/ 15 h 16"/>
                  <a:gd name="T6" fmla="*/ 8 w 18"/>
                  <a:gd name="T7" fmla="*/ 16 h 16"/>
                  <a:gd name="T8" fmla="*/ 5 w 18"/>
                  <a:gd name="T9" fmla="*/ 9 h 16"/>
                  <a:gd name="T10" fmla="*/ 14 w 18"/>
                  <a:gd name="T11" fmla="*/ 6 h 16"/>
                  <a:gd name="T12" fmla="*/ 12 w 18"/>
                  <a:gd name="T13" fmla="*/ 10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6" y="14"/>
                      <a:pt x="6" y="14"/>
                      <a:pt x="6" y="14"/>
                    </a:cubicBezTo>
                    <a:cubicBezTo>
                      <a:pt x="5" y="15"/>
                      <a:pt x="4" y="15"/>
                      <a:pt x="3" y="15"/>
                    </a:cubicBezTo>
                    <a:cubicBezTo>
                      <a:pt x="4" y="15"/>
                      <a:pt x="7" y="16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6"/>
                    </a:cubicBezTo>
                    <a:cubicBezTo>
                      <a:pt x="14" y="8"/>
                      <a:pt x="12" y="8"/>
                      <a:pt x="12" y="10"/>
                    </a:cubicBezTo>
                    <a:cubicBezTo>
                      <a:pt x="18" y="6"/>
                      <a:pt x="12" y="2"/>
                      <a:pt x="10" y="0"/>
                    </a:cubicBezTo>
                    <a:cubicBezTo>
                      <a:pt x="10" y="0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2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6" name="Freeform 990">
                <a:extLst>
                  <a:ext uri="{FF2B5EF4-FFF2-40B4-BE49-F238E27FC236}">
                    <a16:creationId xmlns:a16="http://schemas.microsoft.com/office/drawing/2014/main" id="{501D0215-468C-B2C7-97AF-125494E0D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6" y="3187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7" name="Freeform 991">
                <a:extLst>
                  <a:ext uri="{FF2B5EF4-FFF2-40B4-BE49-F238E27FC236}">
                    <a16:creationId xmlns:a16="http://schemas.microsoft.com/office/drawing/2014/main" id="{7EB79220-92DC-0640-0947-8FA2001F0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173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8" name="Freeform 992">
                <a:extLst>
                  <a:ext uri="{FF2B5EF4-FFF2-40B4-BE49-F238E27FC236}">
                    <a16:creationId xmlns:a16="http://schemas.microsoft.com/office/drawing/2014/main" id="{0AED30A8-16A3-B6F3-447C-CE5471AD8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317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9" name="Freeform 993">
                <a:extLst>
                  <a:ext uri="{FF2B5EF4-FFF2-40B4-BE49-F238E27FC236}">
                    <a16:creationId xmlns:a16="http://schemas.microsoft.com/office/drawing/2014/main" id="{5B560215-46B0-7AC1-6A41-417185E3D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3077"/>
                <a:ext cx="17" cy="95"/>
              </a:xfrm>
              <a:custGeom>
                <a:avLst/>
                <a:gdLst>
                  <a:gd name="T0" fmla="*/ 16 w 20"/>
                  <a:gd name="T1" fmla="*/ 2 h 110"/>
                  <a:gd name="T2" fmla="*/ 13 w 20"/>
                  <a:gd name="T3" fmla="*/ 5 h 110"/>
                  <a:gd name="T4" fmla="*/ 9 w 20"/>
                  <a:gd name="T5" fmla="*/ 1 h 110"/>
                  <a:gd name="T6" fmla="*/ 2 w 20"/>
                  <a:gd name="T7" fmla="*/ 1 h 110"/>
                  <a:gd name="T8" fmla="*/ 4 w 20"/>
                  <a:gd name="T9" fmla="*/ 10 h 110"/>
                  <a:gd name="T10" fmla="*/ 1 w 20"/>
                  <a:gd name="T11" fmla="*/ 10 h 110"/>
                  <a:gd name="T12" fmla="*/ 3 w 20"/>
                  <a:gd name="T13" fmla="*/ 26 h 110"/>
                  <a:gd name="T14" fmla="*/ 5 w 20"/>
                  <a:gd name="T15" fmla="*/ 37 h 110"/>
                  <a:gd name="T16" fmla="*/ 3 w 20"/>
                  <a:gd name="T17" fmla="*/ 83 h 110"/>
                  <a:gd name="T18" fmla="*/ 10 w 20"/>
                  <a:gd name="T19" fmla="*/ 85 h 110"/>
                  <a:gd name="T20" fmla="*/ 6 w 20"/>
                  <a:gd name="T21" fmla="*/ 89 h 110"/>
                  <a:gd name="T22" fmla="*/ 6 w 20"/>
                  <a:gd name="T23" fmla="*/ 86 h 110"/>
                  <a:gd name="T24" fmla="*/ 5 w 20"/>
                  <a:gd name="T25" fmla="*/ 99 h 110"/>
                  <a:gd name="T26" fmla="*/ 13 w 20"/>
                  <a:gd name="T27" fmla="*/ 99 h 110"/>
                  <a:gd name="T28" fmla="*/ 5 w 20"/>
                  <a:gd name="T29" fmla="*/ 105 h 110"/>
                  <a:gd name="T30" fmla="*/ 10 w 20"/>
                  <a:gd name="T31" fmla="*/ 109 h 110"/>
                  <a:gd name="T32" fmla="*/ 15 w 20"/>
                  <a:gd name="T33" fmla="*/ 104 h 110"/>
                  <a:gd name="T34" fmla="*/ 18 w 20"/>
                  <a:gd name="T35" fmla="*/ 108 h 110"/>
                  <a:gd name="T36" fmla="*/ 8 w 20"/>
                  <a:gd name="T37" fmla="*/ 79 h 110"/>
                  <a:gd name="T38" fmla="*/ 12 w 20"/>
                  <a:gd name="T39" fmla="*/ 79 h 110"/>
                  <a:gd name="T40" fmla="*/ 15 w 20"/>
                  <a:gd name="T41" fmla="*/ 61 h 110"/>
                  <a:gd name="T42" fmla="*/ 9 w 20"/>
                  <a:gd name="T43" fmla="*/ 55 h 110"/>
                  <a:gd name="T44" fmla="*/ 11 w 20"/>
                  <a:gd name="T45" fmla="*/ 51 h 110"/>
                  <a:gd name="T46" fmla="*/ 8 w 20"/>
                  <a:gd name="T47" fmla="*/ 50 h 110"/>
                  <a:gd name="T48" fmla="*/ 12 w 20"/>
                  <a:gd name="T49" fmla="*/ 45 h 110"/>
                  <a:gd name="T50" fmla="*/ 5 w 20"/>
                  <a:gd name="T51" fmla="*/ 44 h 110"/>
                  <a:gd name="T52" fmla="*/ 16 w 20"/>
                  <a:gd name="T53" fmla="*/ 33 h 110"/>
                  <a:gd name="T54" fmla="*/ 12 w 20"/>
                  <a:gd name="T55" fmla="*/ 35 h 110"/>
                  <a:gd name="T56" fmla="*/ 8 w 20"/>
                  <a:gd name="T57" fmla="*/ 32 h 110"/>
                  <a:gd name="T58" fmla="*/ 15 w 20"/>
                  <a:gd name="T59" fmla="*/ 31 h 110"/>
                  <a:gd name="T60" fmla="*/ 10 w 20"/>
                  <a:gd name="T61" fmla="*/ 22 h 110"/>
                  <a:gd name="T62" fmla="*/ 7 w 20"/>
                  <a:gd name="T63" fmla="*/ 23 h 110"/>
                  <a:gd name="T64" fmla="*/ 9 w 20"/>
                  <a:gd name="T65" fmla="*/ 12 h 110"/>
                  <a:gd name="T66" fmla="*/ 15 w 20"/>
                  <a:gd name="T67" fmla="*/ 17 h 110"/>
                  <a:gd name="T68" fmla="*/ 18 w 20"/>
                  <a:gd name="T69" fmla="*/ 14 h 110"/>
                  <a:gd name="T70" fmla="*/ 10 w 20"/>
                  <a:gd name="T71" fmla="*/ 6 h 110"/>
                  <a:gd name="T72" fmla="*/ 16 w 20"/>
                  <a:gd name="T73" fmla="*/ 2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10">
                    <a:moveTo>
                      <a:pt x="16" y="2"/>
                    </a:moveTo>
                    <a:cubicBezTo>
                      <a:pt x="14" y="2"/>
                      <a:pt x="13" y="3"/>
                      <a:pt x="13" y="5"/>
                    </a:cubicBezTo>
                    <a:cubicBezTo>
                      <a:pt x="10" y="5"/>
                      <a:pt x="10" y="2"/>
                      <a:pt x="9" y="1"/>
                    </a:cubicBezTo>
                    <a:cubicBezTo>
                      <a:pt x="6" y="3"/>
                      <a:pt x="5" y="0"/>
                      <a:pt x="2" y="1"/>
                    </a:cubicBezTo>
                    <a:cubicBezTo>
                      <a:pt x="1" y="4"/>
                      <a:pt x="5" y="6"/>
                      <a:pt x="4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4"/>
                      <a:pt x="6" y="22"/>
                      <a:pt x="3" y="26"/>
                    </a:cubicBezTo>
                    <a:cubicBezTo>
                      <a:pt x="2" y="30"/>
                      <a:pt x="3" y="33"/>
                      <a:pt x="5" y="37"/>
                    </a:cubicBezTo>
                    <a:cubicBezTo>
                      <a:pt x="3" y="52"/>
                      <a:pt x="6" y="67"/>
                      <a:pt x="3" y="83"/>
                    </a:cubicBezTo>
                    <a:cubicBezTo>
                      <a:pt x="10" y="85"/>
                      <a:pt x="10" y="85"/>
                      <a:pt x="10" y="85"/>
                    </a:cubicBezTo>
                    <a:cubicBezTo>
                      <a:pt x="7" y="86"/>
                      <a:pt x="10" y="89"/>
                      <a:pt x="6" y="89"/>
                    </a:cubicBezTo>
                    <a:cubicBezTo>
                      <a:pt x="7" y="88"/>
                      <a:pt x="6" y="87"/>
                      <a:pt x="6" y="86"/>
                    </a:cubicBezTo>
                    <a:cubicBezTo>
                      <a:pt x="0" y="90"/>
                      <a:pt x="7" y="95"/>
                      <a:pt x="5" y="99"/>
                    </a:cubicBezTo>
                    <a:cubicBezTo>
                      <a:pt x="6" y="99"/>
                      <a:pt x="11" y="98"/>
                      <a:pt x="13" y="99"/>
                    </a:cubicBezTo>
                    <a:cubicBezTo>
                      <a:pt x="5" y="99"/>
                      <a:pt x="13" y="104"/>
                      <a:pt x="5" y="105"/>
                    </a:cubicBezTo>
                    <a:cubicBezTo>
                      <a:pt x="3" y="109"/>
                      <a:pt x="11" y="105"/>
                      <a:pt x="10" y="109"/>
                    </a:cubicBezTo>
                    <a:cubicBezTo>
                      <a:pt x="14" y="110"/>
                      <a:pt x="12" y="105"/>
                      <a:pt x="15" y="104"/>
                    </a:cubicBezTo>
                    <a:cubicBezTo>
                      <a:pt x="18" y="106"/>
                      <a:pt x="14" y="108"/>
                      <a:pt x="18" y="108"/>
                    </a:cubicBezTo>
                    <a:cubicBezTo>
                      <a:pt x="20" y="101"/>
                      <a:pt x="11" y="89"/>
                      <a:pt x="8" y="79"/>
                    </a:cubicBezTo>
                    <a:cubicBezTo>
                      <a:pt x="12" y="79"/>
                      <a:pt x="12" y="79"/>
                      <a:pt x="12" y="79"/>
                    </a:cubicBezTo>
                    <a:cubicBezTo>
                      <a:pt x="9" y="74"/>
                      <a:pt x="9" y="66"/>
                      <a:pt x="15" y="61"/>
                    </a:cubicBezTo>
                    <a:cubicBezTo>
                      <a:pt x="11" y="62"/>
                      <a:pt x="17" y="54"/>
                      <a:pt x="9" y="55"/>
                    </a:cubicBezTo>
                    <a:cubicBezTo>
                      <a:pt x="11" y="53"/>
                      <a:pt x="10" y="53"/>
                      <a:pt x="11" y="51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8" y="48"/>
                      <a:pt x="13" y="48"/>
                      <a:pt x="12" y="45"/>
                    </a:cubicBezTo>
                    <a:cubicBezTo>
                      <a:pt x="9" y="47"/>
                      <a:pt x="8" y="45"/>
                      <a:pt x="5" y="44"/>
                    </a:cubicBezTo>
                    <a:cubicBezTo>
                      <a:pt x="9" y="40"/>
                      <a:pt x="12" y="36"/>
                      <a:pt x="16" y="33"/>
                    </a:cubicBezTo>
                    <a:cubicBezTo>
                      <a:pt x="14" y="33"/>
                      <a:pt x="13" y="34"/>
                      <a:pt x="12" y="35"/>
                    </a:cubicBezTo>
                    <a:cubicBezTo>
                      <a:pt x="13" y="33"/>
                      <a:pt x="9" y="33"/>
                      <a:pt x="8" y="32"/>
                    </a:cubicBezTo>
                    <a:cubicBezTo>
                      <a:pt x="8" y="30"/>
                      <a:pt x="13" y="31"/>
                      <a:pt x="15" y="31"/>
                    </a:cubicBezTo>
                    <a:cubicBezTo>
                      <a:pt x="16" y="27"/>
                      <a:pt x="7" y="25"/>
                      <a:pt x="10" y="22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19"/>
                      <a:pt x="10" y="16"/>
                      <a:pt x="9" y="12"/>
                    </a:cubicBezTo>
                    <a:cubicBezTo>
                      <a:pt x="14" y="10"/>
                      <a:pt x="13" y="15"/>
                      <a:pt x="15" y="17"/>
                    </a:cubicBezTo>
                    <a:cubicBezTo>
                      <a:pt x="16" y="17"/>
                      <a:pt x="17" y="15"/>
                      <a:pt x="18" y="14"/>
                    </a:cubicBezTo>
                    <a:cubicBezTo>
                      <a:pt x="16" y="12"/>
                      <a:pt x="12" y="9"/>
                      <a:pt x="10" y="6"/>
                    </a:cubicBezTo>
                    <a:cubicBezTo>
                      <a:pt x="16" y="9"/>
                      <a:pt x="16" y="3"/>
                      <a:pt x="16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0" name="Freeform 994">
                <a:extLst>
                  <a:ext uri="{FF2B5EF4-FFF2-40B4-BE49-F238E27FC236}">
                    <a16:creationId xmlns:a16="http://schemas.microsoft.com/office/drawing/2014/main" id="{E153B08E-FBEB-AE69-E352-7199844118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" y="3089"/>
                <a:ext cx="2" cy="1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1" name="Freeform 995">
                <a:extLst>
                  <a:ext uri="{FF2B5EF4-FFF2-40B4-BE49-F238E27FC236}">
                    <a16:creationId xmlns:a16="http://schemas.microsoft.com/office/drawing/2014/main" id="{DB9D9C28-50B7-8232-F8E4-7B869C6DF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078"/>
                <a:ext cx="1" cy="0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2" name="Freeform 996">
                <a:extLst>
                  <a:ext uri="{FF2B5EF4-FFF2-40B4-BE49-F238E27FC236}">
                    <a16:creationId xmlns:a16="http://schemas.microsoft.com/office/drawing/2014/main" id="{5008C7E8-A202-76AB-7F84-A5B08D7BE2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3098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3" name="Freeform 997">
                <a:extLst>
                  <a:ext uri="{FF2B5EF4-FFF2-40B4-BE49-F238E27FC236}">
                    <a16:creationId xmlns:a16="http://schemas.microsoft.com/office/drawing/2014/main" id="{71C89103-3DD4-6C29-42C2-BED1AD2A4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103"/>
                <a:ext cx="4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4" name="Freeform 998">
                <a:extLst>
                  <a:ext uri="{FF2B5EF4-FFF2-40B4-BE49-F238E27FC236}">
                    <a16:creationId xmlns:a16="http://schemas.microsoft.com/office/drawing/2014/main" id="{11349B13-6854-7E11-1F33-2F26D1072D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124"/>
                <a:ext cx="2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5" name="Freeform 999">
                <a:extLst>
                  <a:ext uri="{FF2B5EF4-FFF2-40B4-BE49-F238E27FC236}">
                    <a16:creationId xmlns:a16="http://schemas.microsoft.com/office/drawing/2014/main" id="{5440136A-2144-A181-CB5F-05CE6DFEB8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" y="3081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6" name="Freeform 1000">
                <a:extLst>
                  <a:ext uri="{FF2B5EF4-FFF2-40B4-BE49-F238E27FC236}">
                    <a16:creationId xmlns:a16="http://schemas.microsoft.com/office/drawing/2014/main" id="{4D035761-B658-EBCF-48FD-A6B6F32044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0" y="3023"/>
                <a:ext cx="20" cy="52"/>
              </a:xfrm>
              <a:custGeom>
                <a:avLst/>
                <a:gdLst>
                  <a:gd name="T0" fmla="*/ 4 w 23"/>
                  <a:gd name="T1" fmla="*/ 3 h 60"/>
                  <a:gd name="T2" fmla="*/ 1 w 23"/>
                  <a:gd name="T3" fmla="*/ 14 h 60"/>
                  <a:gd name="T4" fmla="*/ 11 w 23"/>
                  <a:gd name="T5" fmla="*/ 22 h 60"/>
                  <a:gd name="T6" fmla="*/ 2 w 23"/>
                  <a:gd name="T7" fmla="*/ 20 h 60"/>
                  <a:gd name="T8" fmla="*/ 8 w 23"/>
                  <a:gd name="T9" fmla="*/ 41 h 60"/>
                  <a:gd name="T10" fmla="*/ 4 w 23"/>
                  <a:gd name="T11" fmla="*/ 41 h 60"/>
                  <a:gd name="T12" fmla="*/ 14 w 23"/>
                  <a:gd name="T13" fmla="*/ 49 h 60"/>
                  <a:gd name="T14" fmla="*/ 3 w 23"/>
                  <a:gd name="T15" fmla="*/ 49 h 60"/>
                  <a:gd name="T16" fmla="*/ 2 w 23"/>
                  <a:gd name="T17" fmla="*/ 48 h 60"/>
                  <a:gd name="T18" fmla="*/ 5 w 23"/>
                  <a:gd name="T19" fmla="*/ 59 h 60"/>
                  <a:gd name="T20" fmla="*/ 12 w 23"/>
                  <a:gd name="T21" fmla="*/ 60 h 60"/>
                  <a:gd name="T22" fmla="*/ 17 w 23"/>
                  <a:gd name="T23" fmla="*/ 60 h 60"/>
                  <a:gd name="T24" fmla="*/ 13 w 23"/>
                  <a:gd name="T25" fmla="*/ 52 h 60"/>
                  <a:gd name="T26" fmla="*/ 17 w 23"/>
                  <a:gd name="T27" fmla="*/ 52 h 60"/>
                  <a:gd name="T28" fmla="*/ 15 w 23"/>
                  <a:gd name="T29" fmla="*/ 49 h 60"/>
                  <a:gd name="T30" fmla="*/ 18 w 23"/>
                  <a:gd name="T31" fmla="*/ 48 h 60"/>
                  <a:gd name="T32" fmla="*/ 15 w 23"/>
                  <a:gd name="T33" fmla="*/ 43 h 60"/>
                  <a:gd name="T34" fmla="*/ 16 w 23"/>
                  <a:gd name="T35" fmla="*/ 44 h 60"/>
                  <a:gd name="T36" fmla="*/ 11 w 23"/>
                  <a:gd name="T37" fmla="*/ 40 h 60"/>
                  <a:gd name="T38" fmla="*/ 17 w 23"/>
                  <a:gd name="T39" fmla="*/ 38 h 60"/>
                  <a:gd name="T40" fmla="*/ 13 w 23"/>
                  <a:gd name="T41" fmla="*/ 39 h 60"/>
                  <a:gd name="T42" fmla="*/ 19 w 23"/>
                  <a:gd name="T43" fmla="*/ 26 h 60"/>
                  <a:gd name="T44" fmla="*/ 15 w 23"/>
                  <a:gd name="T45" fmla="*/ 25 h 60"/>
                  <a:gd name="T46" fmla="*/ 18 w 23"/>
                  <a:gd name="T47" fmla="*/ 31 h 60"/>
                  <a:gd name="T48" fmla="*/ 9 w 23"/>
                  <a:gd name="T49" fmla="*/ 30 h 60"/>
                  <a:gd name="T50" fmla="*/ 17 w 23"/>
                  <a:gd name="T51" fmla="*/ 22 h 60"/>
                  <a:gd name="T52" fmla="*/ 16 w 23"/>
                  <a:gd name="T53" fmla="*/ 12 h 60"/>
                  <a:gd name="T54" fmla="*/ 17 w 23"/>
                  <a:gd name="T55" fmla="*/ 13 h 60"/>
                  <a:gd name="T56" fmla="*/ 14 w 23"/>
                  <a:gd name="T57" fmla="*/ 6 h 60"/>
                  <a:gd name="T58" fmla="*/ 12 w 23"/>
                  <a:gd name="T59" fmla="*/ 8 h 60"/>
                  <a:gd name="T60" fmla="*/ 10 w 23"/>
                  <a:gd name="T61" fmla="*/ 6 h 60"/>
                  <a:gd name="T62" fmla="*/ 12 w 23"/>
                  <a:gd name="T63" fmla="*/ 5 h 60"/>
                  <a:gd name="T64" fmla="*/ 6 w 23"/>
                  <a:gd name="T65" fmla="*/ 0 h 60"/>
                  <a:gd name="T66" fmla="*/ 9 w 23"/>
                  <a:gd name="T67" fmla="*/ 6 h 60"/>
                  <a:gd name="T68" fmla="*/ 4 w 23"/>
                  <a:gd name="T69" fmla="*/ 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0">
                    <a:moveTo>
                      <a:pt x="4" y="3"/>
                    </a:moveTo>
                    <a:cubicBezTo>
                      <a:pt x="0" y="6"/>
                      <a:pt x="2" y="10"/>
                      <a:pt x="1" y="14"/>
                    </a:cubicBezTo>
                    <a:cubicBezTo>
                      <a:pt x="3" y="21"/>
                      <a:pt x="11" y="15"/>
                      <a:pt x="11" y="22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6"/>
                      <a:pt x="0" y="35"/>
                      <a:pt x="8" y="41"/>
                    </a:cubicBezTo>
                    <a:cubicBezTo>
                      <a:pt x="7" y="41"/>
                      <a:pt x="6" y="42"/>
                      <a:pt x="4" y="41"/>
                    </a:cubicBezTo>
                    <a:cubicBezTo>
                      <a:pt x="5" y="45"/>
                      <a:pt x="17" y="43"/>
                      <a:pt x="14" y="49"/>
                    </a:cubicBezTo>
                    <a:cubicBezTo>
                      <a:pt x="9" y="43"/>
                      <a:pt x="9" y="50"/>
                      <a:pt x="3" y="49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3" y="51"/>
                      <a:pt x="6" y="56"/>
                      <a:pt x="5" y="59"/>
                    </a:cubicBezTo>
                    <a:cubicBezTo>
                      <a:pt x="8" y="59"/>
                      <a:pt x="11" y="57"/>
                      <a:pt x="12" y="60"/>
                    </a:cubicBezTo>
                    <a:cubicBezTo>
                      <a:pt x="12" y="59"/>
                      <a:pt x="15" y="59"/>
                      <a:pt x="17" y="60"/>
                    </a:cubicBezTo>
                    <a:cubicBezTo>
                      <a:pt x="15" y="56"/>
                      <a:pt x="16" y="55"/>
                      <a:pt x="13" y="52"/>
                    </a:cubicBezTo>
                    <a:cubicBezTo>
                      <a:pt x="16" y="51"/>
                      <a:pt x="14" y="54"/>
                      <a:pt x="17" y="52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7"/>
                      <a:pt x="18" y="51"/>
                      <a:pt x="18" y="48"/>
                    </a:cubicBezTo>
                    <a:cubicBezTo>
                      <a:pt x="17" y="48"/>
                      <a:pt x="15" y="45"/>
                      <a:pt x="15" y="4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5" y="42"/>
                      <a:pt x="17" y="40"/>
                      <a:pt x="11" y="40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5" y="34"/>
                      <a:pt x="23" y="32"/>
                      <a:pt x="19" y="26"/>
                    </a:cubicBezTo>
                    <a:cubicBezTo>
                      <a:pt x="18" y="27"/>
                      <a:pt x="16" y="26"/>
                      <a:pt x="15" y="25"/>
                    </a:cubicBezTo>
                    <a:cubicBezTo>
                      <a:pt x="13" y="27"/>
                      <a:pt x="18" y="28"/>
                      <a:pt x="18" y="31"/>
                    </a:cubicBezTo>
                    <a:cubicBezTo>
                      <a:pt x="15" y="31"/>
                      <a:pt x="11" y="27"/>
                      <a:pt x="9" y="30"/>
                    </a:cubicBezTo>
                    <a:cubicBezTo>
                      <a:pt x="13" y="26"/>
                      <a:pt x="8" y="23"/>
                      <a:pt x="17" y="22"/>
                    </a:cubicBezTo>
                    <a:cubicBezTo>
                      <a:pt x="18" y="18"/>
                      <a:pt x="13" y="16"/>
                      <a:pt x="16" y="12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1" y="12"/>
                      <a:pt x="20" y="9"/>
                      <a:pt x="14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10" y="7"/>
                      <a:pt x="10" y="6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5" y="1"/>
                      <a:pt x="8" y="4"/>
                      <a:pt x="9" y="6"/>
                    </a:cubicBezTo>
                    <a:cubicBezTo>
                      <a:pt x="7" y="5"/>
                      <a:pt x="3" y="5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7" name="Freeform 1001">
                <a:extLst>
                  <a:ext uri="{FF2B5EF4-FFF2-40B4-BE49-F238E27FC236}">
                    <a16:creationId xmlns:a16="http://schemas.microsoft.com/office/drawing/2014/main" id="{C4E60E3A-EE43-DC32-9D09-8754E11C6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4" y="306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8" name="Freeform 1002">
                <a:extLst>
                  <a:ext uri="{FF2B5EF4-FFF2-40B4-BE49-F238E27FC236}">
                    <a16:creationId xmlns:a16="http://schemas.microsoft.com/office/drawing/2014/main" id="{BF19C57A-0611-26DE-76E2-70EFF75B4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8" y="2981"/>
                <a:ext cx="24" cy="41"/>
              </a:xfrm>
              <a:custGeom>
                <a:avLst/>
                <a:gdLst>
                  <a:gd name="T0" fmla="*/ 14 w 28"/>
                  <a:gd name="T1" fmla="*/ 34 h 47"/>
                  <a:gd name="T2" fmla="*/ 20 w 28"/>
                  <a:gd name="T3" fmla="*/ 33 h 47"/>
                  <a:gd name="T4" fmla="*/ 9 w 28"/>
                  <a:gd name="T5" fmla="*/ 33 h 47"/>
                  <a:gd name="T6" fmla="*/ 8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7 h 47"/>
                  <a:gd name="T16" fmla="*/ 11 w 28"/>
                  <a:gd name="T17" fmla="*/ 20 h 47"/>
                  <a:gd name="T18" fmla="*/ 18 w 28"/>
                  <a:gd name="T19" fmla="*/ 17 h 47"/>
                  <a:gd name="T20" fmla="*/ 2 w 28"/>
                  <a:gd name="T21" fmla="*/ 4 h 47"/>
                  <a:gd name="T22" fmla="*/ 3 w 28"/>
                  <a:gd name="T23" fmla="*/ 8 h 47"/>
                  <a:gd name="T24" fmla="*/ 10 w 28"/>
                  <a:gd name="T25" fmla="*/ 8 h 47"/>
                  <a:gd name="T26" fmla="*/ 8 w 28"/>
                  <a:gd name="T27" fmla="*/ 12 h 47"/>
                  <a:gd name="T28" fmla="*/ 4 w 28"/>
                  <a:gd name="T29" fmla="*/ 9 h 47"/>
                  <a:gd name="T30" fmla="*/ 4 w 28"/>
                  <a:gd name="T31" fmla="*/ 40 h 47"/>
                  <a:gd name="T32" fmla="*/ 4 w 28"/>
                  <a:gd name="T33" fmla="*/ 36 h 47"/>
                  <a:gd name="T34" fmla="*/ 8 w 28"/>
                  <a:gd name="T35" fmla="*/ 40 h 47"/>
                  <a:gd name="T36" fmla="*/ 15 w 28"/>
                  <a:gd name="T37" fmla="*/ 38 h 47"/>
                  <a:gd name="T38" fmla="*/ 13 w 28"/>
                  <a:gd name="T39" fmla="*/ 41 h 47"/>
                  <a:gd name="T40" fmla="*/ 20 w 28"/>
                  <a:gd name="T41" fmla="*/ 41 h 47"/>
                  <a:gd name="T42" fmla="*/ 22 w 28"/>
                  <a:gd name="T43" fmla="*/ 47 h 47"/>
                  <a:gd name="T44" fmla="*/ 23 w 28"/>
                  <a:gd name="T45" fmla="*/ 36 h 47"/>
                  <a:gd name="T46" fmla="*/ 14 w 28"/>
                  <a:gd name="T47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4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6"/>
                      <a:pt x="9" y="33"/>
                    </a:cubicBezTo>
                    <a:cubicBezTo>
                      <a:pt x="12" y="31"/>
                      <a:pt x="8" y="29"/>
                      <a:pt x="8" y="28"/>
                    </a:cubicBezTo>
                    <a:cubicBezTo>
                      <a:pt x="10" y="29"/>
                      <a:pt x="15" y="28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5" y="27"/>
                      <a:pt x="16" y="20"/>
                      <a:pt x="12" y="23"/>
                    </a:cubicBezTo>
                    <a:cubicBezTo>
                      <a:pt x="9" y="23"/>
                      <a:pt x="7" y="19"/>
                      <a:pt x="9" y="17"/>
                    </a:cubicBezTo>
                    <a:cubicBezTo>
                      <a:pt x="12" y="18"/>
                      <a:pt x="11" y="19"/>
                      <a:pt x="11" y="20"/>
                    </a:cubicBezTo>
                    <a:cubicBezTo>
                      <a:pt x="16" y="21"/>
                      <a:pt x="14" y="17"/>
                      <a:pt x="18" y="17"/>
                    </a:cubicBezTo>
                    <a:cubicBezTo>
                      <a:pt x="12" y="13"/>
                      <a:pt x="13" y="0"/>
                      <a:pt x="2" y="4"/>
                    </a:cubicBezTo>
                    <a:cubicBezTo>
                      <a:pt x="0" y="5"/>
                      <a:pt x="3" y="6"/>
                      <a:pt x="3" y="8"/>
                    </a:cubicBezTo>
                    <a:cubicBezTo>
                      <a:pt x="5" y="4"/>
                      <a:pt x="9" y="8"/>
                      <a:pt x="10" y="8"/>
                    </a:cubicBezTo>
                    <a:cubicBezTo>
                      <a:pt x="9" y="10"/>
                      <a:pt x="12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0"/>
                      <a:pt x="4" y="40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7" y="37"/>
                      <a:pt x="7" y="39"/>
                      <a:pt x="8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40"/>
                      <a:pt x="15" y="41"/>
                      <a:pt x="13" y="41"/>
                    </a:cubicBezTo>
                    <a:cubicBezTo>
                      <a:pt x="16" y="42"/>
                      <a:pt x="17" y="42"/>
                      <a:pt x="20" y="41"/>
                    </a:cubicBezTo>
                    <a:cubicBezTo>
                      <a:pt x="21" y="44"/>
                      <a:pt x="18" y="45"/>
                      <a:pt x="22" y="47"/>
                    </a:cubicBezTo>
                    <a:cubicBezTo>
                      <a:pt x="28" y="42"/>
                      <a:pt x="18" y="43"/>
                      <a:pt x="23" y="36"/>
                    </a:cubicBezTo>
                    <a:lnTo>
                      <a:pt x="14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9" name="Freeform 1003">
                <a:extLst>
                  <a:ext uri="{FF2B5EF4-FFF2-40B4-BE49-F238E27FC236}">
                    <a16:creationId xmlns:a16="http://schemas.microsoft.com/office/drawing/2014/main" id="{795D0557-894F-0FE7-7266-4D9F1EC9CD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0" y="302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2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0" name="Freeform 1004">
                <a:extLst>
                  <a:ext uri="{FF2B5EF4-FFF2-40B4-BE49-F238E27FC236}">
                    <a16:creationId xmlns:a16="http://schemas.microsoft.com/office/drawing/2014/main" id="{B2FB7CD2-DE5D-E2D8-8E1E-FD764F6E9D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" y="3017"/>
                <a:ext cx="3" cy="3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1" name="Freeform 1005">
                <a:extLst>
                  <a:ext uri="{FF2B5EF4-FFF2-40B4-BE49-F238E27FC236}">
                    <a16:creationId xmlns:a16="http://schemas.microsoft.com/office/drawing/2014/main" id="{5B2C0331-EADA-4AEE-F391-BA05E6B9B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2" y="2990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2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7" name="Group 1207">
              <a:extLst>
                <a:ext uri="{FF2B5EF4-FFF2-40B4-BE49-F238E27FC236}">
                  <a16:creationId xmlns:a16="http://schemas.microsoft.com/office/drawing/2014/main" id="{D61BEE7C-2100-589A-3F03-910C211269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0" y="2550"/>
              <a:ext cx="243" cy="703"/>
              <a:chOff x="3900" y="2550"/>
              <a:chExt cx="243" cy="703"/>
            </a:xfrm>
          </p:grpSpPr>
          <p:sp>
            <p:nvSpPr>
              <p:cNvPr id="462" name="Freeform 1007">
                <a:extLst>
                  <a:ext uri="{FF2B5EF4-FFF2-40B4-BE49-F238E27FC236}">
                    <a16:creationId xmlns:a16="http://schemas.microsoft.com/office/drawing/2014/main" id="{12FA40FC-2771-EB27-AD62-B3F9395A5E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0" y="2972"/>
                <a:ext cx="11" cy="12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2 h 14"/>
                  <a:gd name="T4" fmla="*/ 12 w 13"/>
                  <a:gd name="T5" fmla="*/ 12 h 14"/>
                  <a:gd name="T6" fmla="*/ 4 w 13"/>
                  <a:gd name="T7" fmla="*/ 7 h 14"/>
                  <a:gd name="T8" fmla="*/ 4 w 13"/>
                  <a:gd name="T9" fmla="*/ 0 h 14"/>
                  <a:gd name="T10" fmla="*/ 0 w 13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5"/>
                      <a:pt x="3" y="7"/>
                      <a:pt x="0" y="12"/>
                    </a:cubicBezTo>
                    <a:cubicBezTo>
                      <a:pt x="4" y="14"/>
                      <a:pt x="8" y="11"/>
                      <a:pt x="12" y="12"/>
                    </a:cubicBezTo>
                    <a:cubicBezTo>
                      <a:pt x="13" y="9"/>
                      <a:pt x="5" y="10"/>
                      <a:pt x="4" y="7"/>
                    </a:cubicBezTo>
                    <a:cubicBezTo>
                      <a:pt x="8" y="6"/>
                      <a:pt x="3" y="3"/>
                      <a:pt x="4" y="0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3" name="Freeform 1008">
                <a:extLst>
                  <a:ext uri="{FF2B5EF4-FFF2-40B4-BE49-F238E27FC236}">
                    <a16:creationId xmlns:a16="http://schemas.microsoft.com/office/drawing/2014/main" id="{BEF149B7-65BC-03B5-7A08-F67809D02C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2878"/>
                <a:ext cx="19" cy="99"/>
              </a:xfrm>
              <a:custGeom>
                <a:avLst/>
                <a:gdLst>
                  <a:gd name="T0" fmla="*/ 12 w 22"/>
                  <a:gd name="T1" fmla="*/ 94 h 115"/>
                  <a:gd name="T2" fmla="*/ 11 w 22"/>
                  <a:gd name="T3" fmla="*/ 89 h 115"/>
                  <a:gd name="T4" fmla="*/ 14 w 22"/>
                  <a:gd name="T5" fmla="*/ 91 h 115"/>
                  <a:gd name="T6" fmla="*/ 16 w 22"/>
                  <a:gd name="T7" fmla="*/ 87 h 115"/>
                  <a:gd name="T8" fmla="*/ 14 w 22"/>
                  <a:gd name="T9" fmla="*/ 87 h 115"/>
                  <a:gd name="T10" fmla="*/ 12 w 22"/>
                  <a:gd name="T11" fmla="*/ 77 h 115"/>
                  <a:gd name="T12" fmla="*/ 7 w 22"/>
                  <a:gd name="T13" fmla="*/ 75 h 115"/>
                  <a:gd name="T14" fmla="*/ 16 w 22"/>
                  <a:gd name="T15" fmla="*/ 68 h 115"/>
                  <a:gd name="T16" fmla="*/ 5 w 22"/>
                  <a:gd name="T17" fmla="*/ 69 h 115"/>
                  <a:gd name="T18" fmla="*/ 8 w 22"/>
                  <a:gd name="T19" fmla="*/ 58 h 115"/>
                  <a:gd name="T20" fmla="*/ 9 w 22"/>
                  <a:gd name="T21" fmla="*/ 60 h 115"/>
                  <a:gd name="T22" fmla="*/ 9 w 22"/>
                  <a:gd name="T23" fmla="*/ 54 h 115"/>
                  <a:gd name="T24" fmla="*/ 15 w 22"/>
                  <a:gd name="T25" fmla="*/ 54 h 115"/>
                  <a:gd name="T26" fmla="*/ 14 w 22"/>
                  <a:gd name="T27" fmla="*/ 45 h 115"/>
                  <a:gd name="T28" fmla="*/ 17 w 22"/>
                  <a:gd name="T29" fmla="*/ 45 h 115"/>
                  <a:gd name="T30" fmla="*/ 13 w 22"/>
                  <a:gd name="T31" fmla="*/ 28 h 115"/>
                  <a:gd name="T32" fmla="*/ 16 w 22"/>
                  <a:gd name="T33" fmla="*/ 25 h 115"/>
                  <a:gd name="T34" fmla="*/ 6 w 22"/>
                  <a:gd name="T35" fmla="*/ 27 h 115"/>
                  <a:gd name="T36" fmla="*/ 7 w 22"/>
                  <a:gd name="T37" fmla="*/ 19 h 115"/>
                  <a:gd name="T38" fmla="*/ 14 w 22"/>
                  <a:gd name="T39" fmla="*/ 21 h 115"/>
                  <a:gd name="T40" fmla="*/ 11 w 22"/>
                  <a:gd name="T41" fmla="*/ 17 h 115"/>
                  <a:gd name="T42" fmla="*/ 17 w 22"/>
                  <a:gd name="T43" fmla="*/ 14 h 115"/>
                  <a:gd name="T44" fmla="*/ 8 w 22"/>
                  <a:gd name="T45" fmla="*/ 6 h 115"/>
                  <a:gd name="T46" fmla="*/ 10 w 22"/>
                  <a:gd name="T47" fmla="*/ 1 h 115"/>
                  <a:gd name="T48" fmla="*/ 0 w 22"/>
                  <a:gd name="T49" fmla="*/ 5 h 115"/>
                  <a:gd name="T50" fmla="*/ 2 w 22"/>
                  <a:gd name="T51" fmla="*/ 30 h 115"/>
                  <a:gd name="T52" fmla="*/ 7 w 22"/>
                  <a:gd name="T53" fmla="*/ 37 h 115"/>
                  <a:gd name="T54" fmla="*/ 1 w 22"/>
                  <a:gd name="T55" fmla="*/ 38 h 115"/>
                  <a:gd name="T56" fmla="*/ 7 w 22"/>
                  <a:gd name="T57" fmla="*/ 38 h 115"/>
                  <a:gd name="T58" fmla="*/ 1 w 22"/>
                  <a:gd name="T59" fmla="*/ 42 h 115"/>
                  <a:gd name="T60" fmla="*/ 7 w 22"/>
                  <a:gd name="T61" fmla="*/ 44 h 115"/>
                  <a:gd name="T62" fmla="*/ 0 w 22"/>
                  <a:gd name="T63" fmla="*/ 47 h 115"/>
                  <a:gd name="T64" fmla="*/ 2 w 22"/>
                  <a:gd name="T65" fmla="*/ 87 h 115"/>
                  <a:gd name="T66" fmla="*/ 7 w 22"/>
                  <a:gd name="T67" fmla="*/ 86 h 115"/>
                  <a:gd name="T68" fmla="*/ 7 w 22"/>
                  <a:gd name="T69" fmla="*/ 102 h 115"/>
                  <a:gd name="T70" fmla="*/ 11 w 22"/>
                  <a:gd name="T71" fmla="*/ 104 h 115"/>
                  <a:gd name="T72" fmla="*/ 1 w 22"/>
                  <a:gd name="T73" fmla="*/ 103 h 115"/>
                  <a:gd name="T74" fmla="*/ 2 w 22"/>
                  <a:gd name="T75" fmla="*/ 108 h 115"/>
                  <a:gd name="T76" fmla="*/ 4 w 22"/>
                  <a:gd name="T77" fmla="*/ 105 h 115"/>
                  <a:gd name="T78" fmla="*/ 2 w 22"/>
                  <a:gd name="T79" fmla="*/ 110 h 115"/>
                  <a:gd name="T80" fmla="*/ 14 w 22"/>
                  <a:gd name="T81" fmla="*/ 107 h 115"/>
                  <a:gd name="T82" fmla="*/ 18 w 22"/>
                  <a:gd name="T83" fmla="*/ 94 h 115"/>
                  <a:gd name="T84" fmla="*/ 12 w 22"/>
                  <a:gd name="T85" fmla="*/ 94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5">
                    <a:moveTo>
                      <a:pt x="12" y="94"/>
                    </a:moveTo>
                    <a:cubicBezTo>
                      <a:pt x="12" y="92"/>
                      <a:pt x="9" y="90"/>
                      <a:pt x="11" y="89"/>
                    </a:cubicBezTo>
                    <a:cubicBezTo>
                      <a:pt x="13" y="89"/>
                      <a:pt x="14" y="90"/>
                      <a:pt x="14" y="91"/>
                    </a:cubicBezTo>
                    <a:cubicBezTo>
                      <a:pt x="19" y="91"/>
                      <a:pt x="13" y="89"/>
                      <a:pt x="16" y="87"/>
                    </a:cubicBezTo>
                    <a:cubicBezTo>
                      <a:pt x="16" y="87"/>
                      <a:pt x="15" y="88"/>
                      <a:pt x="14" y="87"/>
                    </a:cubicBezTo>
                    <a:cubicBezTo>
                      <a:pt x="15" y="82"/>
                      <a:pt x="9" y="84"/>
                      <a:pt x="12" y="77"/>
                    </a:cubicBezTo>
                    <a:cubicBezTo>
                      <a:pt x="11" y="76"/>
                      <a:pt x="11" y="75"/>
                      <a:pt x="7" y="75"/>
                    </a:cubicBezTo>
                    <a:cubicBezTo>
                      <a:pt x="12" y="71"/>
                      <a:pt x="12" y="73"/>
                      <a:pt x="16" y="68"/>
                    </a:cubicBezTo>
                    <a:cubicBezTo>
                      <a:pt x="14" y="68"/>
                      <a:pt x="9" y="69"/>
                      <a:pt x="5" y="69"/>
                    </a:cubicBezTo>
                    <a:cubicBezTo>
                      <a:pt x="11" y="62"/>
                      <a:pt x="4" y="62"/>
                      <a:pt x="8" y="58"/>
                    </a:cubicBezTo>
                    <a:cubicBezTo>
                      <a:pt x="9" y="58"/>
                      <a:pt x="10" y="59"/>
                      <a:pt x="9" y="60"/>
                    </a:cubicBezTo>
                    <a:cubicBezTo>
                      <a:pt x="15" y="59"/>
                      <a:pt x="8" y="56"/>
                      <a:pt x="9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4" y="52"/>
                      <a:pt x="10" y="48"/>
                      <a:pt x="14" y="45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6" y="27"/>
                    </a:cubicBezTo>
                    <a:cubicBezTo>
                      <a:pt x="16" y="26"/>
                      <a:pt x="3" y="23"/>
                      <a:pt x="7" y="19"/>
                    </a:cubicBezTo>
                    <a:cubicBezTo>
                      <a:pt x="11" y="17"/>
                      <a:pt x="9" y="23"/>
                      <a:pt x="14" y="21"/>
                    </a:cubicBezTo>
                    <a:cubicBezTo>
                      <a:pt x="9" y="20"/>
                      <a:pt x="12" y="19"/>
                      <a:pt x="11" y="17"/>
                    </a:cubicBezTo>
                    <a:cubicBezTo>
                      <a:pt x="15" y="17"/>
                      <a:pt x="11" y="12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0" y="3"/>
                      <a:pt x="10" y="1"/>
                    </a:cubicBezTo>
                    <a:cubicBezTo>
                      <a:pt x="9" y="5"/>
                      <a:pt x="3" y="0"/>
                      <a:pt x="0" y="5"/>
                    </a:cubicBezTo>
                    <a:cubicBezTo>
                      <a:pt x="3" y="11"/>
                      <a:pt x="4" y="22"/>
                      <a:pt x="2" y="30"/>
                    </a:cubicBezTo>
                    <a:cubicBezTo>
                      <a:pt x="8" y="31"/>
                      <a:pt x="2" y="36"/>
                      <a:pt x="7" y="37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43"/>
                      <a:pt x="4" y="37"/>
                      <a:pt x="7" y="38"/>
                    </a:cubicBezTo>
                    <a:cubicBezTo>
                      <a:pt x="8" y="40"/>
                      <a:pt x="4" y="42"/>
                      <a:pt x="1" y="42"/>
                    </a:cubicBezTo>
                    <a:cubicBezTo>
                      <a:pt x="1" y="46"/>
                      <a:pt x="3" y="42"/>
                      <a:pt x="7" y="44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2" y="58"/>
                      <a:pt x="6" y="74"/>
                      <a:pt x="2" y="87"/>
                    </a:cubicBezTo>
                    <a:cubicBezTo>
                      <a:pt x="7" y="86"/>
                      <a:pt x="7" y="86"/>
                      <a:pt x="7" y="86"/>
                    </a:cubicBezTo>
                    <a:cubicBezTo>
                      <a:pt x="4" y="92"/>
                      <a:pt x="16" y="97"/>
                      <a:pt x="7" y="102"/>
                    </a:cubicBezTo>
                    <a:cubicBezTo>
                      <a:pt x="11" y="104"/>
                      <a:pt x="11" y="104"/>
                      <a:pt x="11" y="104"/>
                    </a:cubicBezTo>
                    <a:cubicBezTo>
                      <a:pt x="9" y="103"/>
                      <a:pt x="4" y="105"/>
                      <a:pt x="1" y="103"/>
                    </a:cubicBezTo>
                    <a:cubicBezTo>
                      <a:pt x="3" y="105"/>
                      <a:pt x="1" y="107"/>
                      <a:pt x="2" y="108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8" y="107"/>
                      <a:pt x="6" y="110"/>
                      <a:pt x="2" y="110"/>
                    </a:cubicBezTo>
                    <a:cubicBezTo>
                      <a:pt x="7" y="115"/>
                      <a:pt x="10" y="108"/>
                      <a:pt x="14" y="107"/>
                    </a:cubicBezTo>
                    <a:cubicBezTo>
                      <a:pt x="6" y="100"/>
                      <a:pt x="22" y="101"/>
                      <a:pt x="18" y="94"/>
                    </a:cubicBezTo>
                    <a:cubicBezTo>
                      <a:pt x="16" y="91"/>
                      <a:pt x="14" y="95"/>
                      <a:pt x="12" y="9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4" name="Freeform 1009">
                <a:extLst>
                  <a:ext uri="{FF2B5EF4-FFF2-40B4-BE49-F238E27FC236}">
                    <a16:creationId xmlns:a16="http://schemas.microsoft.com/office/drawing/2014/main" id="{C502CAE6-0707-88FE-27C6-A40A9B3AF0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296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5" name="Freeform 1010">
                <a:extLst>
                  <a:ext uri="{FF2B5EF4-FFF2-40B4-BE49-F238E27FC236}">
                    <a16:creationId xmlns:a16="http://schemas.microsoft.com/office/drawing/2014/main" id="{27BC6D6C-0969-1C25-444B-D1850BDF51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9" y="2877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6" name="Rectangle 1011">
                <a:extLst>
                  <a:ext uri="{FF2B5EF4-FFF2-40B4-BE49-F238E27FC236}">
                    <a16:creationId xmlns:a16="http://schemas.microsoft.com/office/drawing/2014/main" id="{D0FFCFC9-B6AA-9D8D-4652-E7CBBF4587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3" y="2972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7" name="Freeform 1012">
                <a:extLst>
                  <a:ext uri="{FF2B5EF4-FFF2-40B4-BE49-F238E27FC236}">
                    <a16:creationId xmlns:a16="http://schemas.microsoft.com/office/drawing/2014/main" id="{03EA986D-FACA-470C-3776-495542557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1" y="29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8" name="Freeform 1013">
                <a:extLst>
                  <a:ext uri="{FF2B5EF4-FFF2-40B4-BE49-F238E27FC236}">
                    <a16:creationId xmlns:a16="http://schemas.microsoft.com/office/drawing/2014/main" id="{F2785A39-36E7-8249-8D56-D9E0921B7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3" y="286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9" name="Freeform 1014">
                <a:extLst>
                  <a:ext uri="{FF2B5EF4-FFF2-40B4-BE49-F238E27FC236}">
                    <a16:creationId xmlns:a16="http://schemas.microsoft.com/office/drawing/2014/main" id="{D66E7218-8A86-A1E9-D223-7FE66E3630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6" y="28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0" name="Freeform 1015">
                <a:extLst>
                  <a:ext uri="{FF2B5EF4-FFF2-40B4-BE49-F238E27FC236}">
                    <a16:creationId xmlns:a16="http://schemas.microsoft.com/office/drawing/2014/main" id="{8302D3DC-D3E7-DCA0-8625-587E8FF770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1" y="2707"/>
                <a:ext cx="28" cy="169"/>
              </a:xfrm>
              <a:custGeom>
                <a:avLst/>
                <a:gdLst>
                  <a:gd name="T0" fmla="*/ 17 w 32"/>
                  <a:gd name="T1" fmla="*/ 7 h 196"/>
                  <a:gd name="T2" fmla="*/ 11 w 32"/>
                  <a:gd name="T3" fmla="*/ 4 h 196"/>
                  <a:gd name="T4" fmla="*/ 7 w 32"/>
                  <a:gd name="T5" fmla="*/ 11 h 196"/>
                  <a:gd name="T6" fmla="*/ 11 w 32"/>
                  <a:gd name="T7" fmla="*/ 21 h 196"/>
                  <a:gd name="T8" fmla="*/ 12 w 32"/>
                  <a:gd name="T9" fmla="*/ 43 h 196"/>
                  <a:gd name="T10" fmla="*/ 10 w 32"/>
                  <a:gd name="T11" fmla="*/ 57 h 196"/>
                  <a:gd name="T12" fmla="*/ 16 w 32"/>
                  <a:gd name="T13" fmla="*/ 76 h 196"/>
                  <a:gd name="T14" fmla="*/ 14 w 32"/>
                  <a:gd name="T15" fmla="*/ 80 h 196"/>
                  <a:gd name="T16" fmla="*/ 12 w 32"/>
                  <a:gd name="T17" fmla="*/ 91 h 196"/>
                  <a:gd name="T18" fmla="*/ 22 w 32"/>
                  <a:gd name="T19" fmla="*/ 95 h 196"/>
                  <a:gd name="T20" fmla="*/ 22 w 32"/>
                  <a:gd name="T21" fmla="*/ 105 h 196"/>
                  <a:gd name="T22" fmla="*/ 18 w 32"/>
                  <a:gd name="T23" fmla="*/ 113 h 196"/>
                  <a:gd name="T24" fmla="*/ 18 w 32"/>
                  <a:gd name="T25" fmla="*/ 126 h 196"/>
                  <a:gd name="T26" fmla="*/ 16 w 32"/>
                  <a:gd name="T27" fmla="*/ 139 h 196"/>
                  <a:gd name="T28" fmla="*/ 19 w 32"/>
                  <a:gd name="T29" fmla="*/ 150 h 196"/>
                  <a:gd name="T30" fmla="*/ 23 w 32"/>
                  <a:gd name="T31" fmla="*/ 158 h 196"/>
                  <a:gd name="T32" fmla="*/ 18 w 32"/>
                  <a:gd name="T33" fmla="*/ 161 h 196"/>
                  <a:gd name="T34" fmla="*/ 19 w 32"/>
                  <a:gd name="T35" fmla="*/ 168 h 196"/>
                  <a:gd name="T36" fmla="*/ 18 w 32"/>
                  <a:gd name="T37" fmla="*/ 195 h 196"/>
                  <a:gd name="T38" fmla="*/ 20 w 32"/>
                  <a:gd name="T39" fmla="*/ 182 h 196"/>
                  <a:gd name="T40" fmla="*/ 17 w 32"/>
                  <a:gd name="T41" fmla="*/ 179 h 196"/>
                  <a:gd name="T42" fmla="*/ 28 w 32"/>
                  <a:gd name="T43" fmla="*/ 176 h 196"/>
                  <a:gd name="T44" fmla="*/ 30 w 32"/>
                  <a:gd name="T45" fmla="*/ 172 h 196"/>
                  <a:gd name="T46" fmla="*/ 28 w 32"/>
                  <a:gd name="T47" fmla="*/ 163 h 196"/>
                  <a:gd name="T48" fmla="*/ 30 w 32"/>
                  <a:gd name="T49" fmla="*/ 155 h 196"/>
                  <a:gd name="T50" fmla="*/ 30 w 32"/>
                  <a:gd name="T51" fmla="*/ 142 h 196"/>
                  <a:gd name="T52" fmla="*/ 28 w 32"/>
                  <a:gd name="T53" fmla="*/ 132 h 196"/>
                  <a:gd name="T54" fmla="*/ 29 w 32"/>
                  <a:gd name="T55" fmla="*/ 131 h 196"/>
                  <a:gd name="T56" fmla="*/ 29 w 32"/>
                  <a:gd name="T57" fmla="*/ 128 h 196"/>
                  <a:gd name="T58" fmla="*/ 28 w 32"/>
                  <a:gd name="T59" fmla="*/ 120 h 196"/>
                  <a:gd name="T60" fmla="*/ 25 w 32"/>
                  <a:gd name="T61" fmla="*/ 112 h 196"/>
                  <a:gd name="T62" fmla="*/ 30 w 32"/>
                  <a:gd name="T63" fmla="*/ 108 h 196"/>
                  <a:gd name="T64" fmla="*/ 30 w 32"/>
                  <a:gd name="T65" fmla="*/ 98 h 196"/>
                  <a:gd name="T66" fmla="*/ 25 w 32"/>
                  <a:gd name="T67" fmla="*/ 93 h 196"/>
                  <a:gd name="T68" fmla="*/ 23 w 32"/>
                  <a:gd name="T69" fmla="*/ 81 h 196"/>
                  <a:gd name="T70" fmla="*/ 20 w 32"/>
                  <a:gd name="T71" fmla="*/ 62 h 196"/>
                  <a:gd name="T72" fmla="*/ 21 w 32"/>
                  <a:gd name="T73" fmla="*/ 57 h 196"/>
                  <a:gd name="T74" fmla="*/ 20 w 32"/>
                  <a:gd name="T75" fmla="*/ 37 h 196"/>
                  <a:gd name="T76" fmla="*/ 14 w 32"/>
                  <a:gd name="T77" fmla="*/ 45 h 196"/>
                  <a:gd name="T78" fmla="*/ 23 w 32"/>
                  <a:gd name="T79" fmla="*/ 35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96">
                    <a:moveTo>
                      <a:pt x="24" y="17"/>
                    </a:moveTo>
                    <a:cubicBezTo>
                      <a:pt x="22" y="14"/>
                      <a:pt x="21" y="10"/>
                      <a:pt x="17" y="7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8" y="6"/>
                      <a:pt x="15" y="0"/>
                      <a:pt x="11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6" y="9"/>
                      <a:pt x="9" y="8"/>
                      <a:pt x="7" y="11"/>
                    </a:cubicBezTo>
                    <a:cubicBezTo>
                      <a:pt x="8" y="15"/>
                      <a:pt x="17" y="17"/>
                      <a:pt x="15" y="20"/>
                    </a:cubicBezTo>
                    <a:cubicBezTo>
                      <a:pt x="15" y="22"/>
                      <a:pt x="13" y="21"/>
                      <a:pt x="11" y="21"/>
                    </a:cubicBezTo>
                    <a:cubicBezTo>
                      <a:pt x="11" y="24"/>
                      <a:pt x="17" y="26"/>
                      <a:pt x="18" y="28"/>
                    </a:cubicBezTo>
                    <a:cubicBezTo>
                      <a:pt x="0" y="29"/>
                      <a:pt x="23" y="38"/>
                      <a:pt x="12" y="43"/>
                    </a:cubicBezTo>
                    <a:cubicBezTo>
                      <a:pt x="13" y="46"/>
                      <a:pt x="12" y="50"/>
                      <a:pt x="15" y="54"/>
                    </a:cubicBezTo>
                    <a:cubicBezTo>
                      <a:pt x="11" y="52"/>
                      <a:pt x="15" y="58"/>
                      <a:pt x="10" y="57"/>
                    </a:cubicBezTo>
                    <a:cubicBezTo>
                      <a:pt x="20" y="58"/>
                      <a:pt x="5" y="69"/>
                      <a:pt x="18" y="70"/>
                    </a:cubicBezTo>
                    <a:cubicBezTo>
                      <a:pt x="14" y="75"/>
                      <a:pt x="19" y="70"/>
                      <a:pt x="16" y="76"/>
                    </a:cubicBezTo>
                    <a:cubicBezTo>
                      <a:pt x="14" y="76"/>
                      <a:pt x="14" y="75"/>
                      <a:pt x="14" y="75"/>
                    </a:cubicBezTo>
                    <a:cubicBezTo>
                      <a:pt x="12" y="77"/>
                      <a:pt x="20" y="78"/>
                      <a:pt x="14" y="80"/>
                    </a:cubicBezTo>
                    <a:cubicBezTo>
                      <a:pt x="13" y="85"/>
                      <a:pt x="17" y="81"/>
                      <a:pt x="21" y="84"/>
                    </a:cubicBezTo>
                    <a:cubicBezTo>
                      <a:pt x="19" y="89"/>
                      <a:pt x="17" y="88"/>
                      <a:pt x="12" y="91"/>
                    </a:cubicBezTo>
                    <a:cubicBezTo>
                      <a:pt x="18" y="91"/>
                      <a:pt x="15" y="94"/>
                      <a:pt x="19" y="97"/>
                    </a:cubicBezTo>
                    <a:cubicBezTo>
                      <a:pt x="19" y="96"/>
                      <a:pt x="20" y="93"/>
                      <a:pt x="22" y="95"/>
                    </a:cubicBezTo>
                    <a:cubicBezTo>
                      <a:pt x="21" y="101"/>
                      <a:pt x="26" y="100"/>
                      <a:pt x="28" y="106"/>
                    </a:cubicBezTo>
                    <a:cubicBezTo>
                      <a:pt x="21" y="109"/>
                      <a:pt x="28" y="100"/>
                      <a:pt x="22" y="105"/>
                    </a:cubicBezTo>
                    <a:cubicBezTo>
                      <a:pt x="19" y="101"/>
                      <a:pt x="20" y="99"/>
                      <a:pt x="15" y="97"/>
                    </a:cubicBezTo>
                    <a:cubicBezTo>
                      <a:pt x="14" y="102"/>
                      <a:pt x="15" y="107"/>
                      <a:pt x="18" y="113"/>
                    </a:cubicBezTo>
                    <a:cubicBezTo>
                      <a:pt x="17" y="116"/>
                      <a:pt x="15" y="111"/>
                      <a:pt x="14" y="114"/>
                    </a:cubicBezTo>
                    <a:cubicBezTo>
                      <a:pt x="11" y="119"/>
                      <a:pt x="21" y="122"/>
                      <a:pt x="18" y="126"/>
                    </a:cubicBezTo>
                    <a:cubicBezTo>
                      <a:pt x="15" y="125"/>
                      <a:pt x="15" y="125"/>
                      <a:pt x="15" y="125"/>
                    </a:cubicBezTo>
                    <a:cubicBezTo>
                      <a:pt x="20" y="127"/>
                      <a:pt x="14" y="134"/>
                      <a:pt x="16" y="139"/>
                    </a:cubicBezTo>
                    <a:cubicBezTo>
                      <a:pt x="18" y="138"/>
                      <a:pt x="19" y="138"/>
                      <a:pt x="21" y="139"/>
                    </a:cubicBezTo>
                    <a:cubicBezTo>
                      <a:pt x="12" y="138"/>
                      <a:pt x="25" y="145"/>
                      <a:pt x="19" y="150"/>
                    </a:cubicBezTo>
                    <a:cubicBezTo>
                      <a:pt x="24" y="150"/>
                      <a:pt x="28" y="154"/>
                      <a:pt x="28" y="157"/>
                    </a:cubicBezTo>
                    <a:cubicBezTo>
                      <a:pt x="27" y="158"/>
                      <a:pt x="24" y="158"/>
                      <a:pt x="23" y="158"/>
                    </a:cubicBezTo>
                    <a:cubicBezTo>
                      <a:pt x="26" y="153"/>
                      <a:pt x="17" y="153"/>
                      <a:pt x="14" y="150"/>
                    </a:cubicBezTo>
                    <a:cubicBezTo>
                      <a:pt x="17" y="153"/>
                      <a:pt x="14" y="158"/>
                      <a:pt x="18" y="161"/>
                    </a:cubicBezTo>
                    <a:cubicBezTo>
                      <a:pt x="14" y="160"/>
                      <a:pt x="14" y="160"/>
                      <a:pt x="14" y="160"/>
                    </a:cubicBezTo>
                    <a:cubicBezTo>
                      <a:pt x="13" y="164"/>
                      <a:pt x="24" y="163"/>
                      <a:pt x="19" y="168"/>
                    </a:cubicBezTo>
                    <a:cubicBezTo>
                      <a:pt x="16" y="168"/>
                      <a:pt x="16" y="168"/>
                      <a:pt x="16" y="168"/>
                    </a:cubicBezTo>
                    <a:cubicBezTo>
                      <a:pt x="17" y="177"/>
                      <a:pt x="11" y="188"/>
                      <a:pt x="18" y="195"/>
                    </a:cubicBezTo>
                    <a:cubicBezTo>
                      <a:pt x="21" y="196"/>
                      <a:pt x="27" y="192"/>
                      <a:pt x="29" y="192"/>
                    </a:cubicBezTo>
                    <a:cubicBezTo>
                      <a:pt x="27" y="187"/>
                      <a:pt x="22" y="185"/>
                      <a:pt x="20" y="182"/>
                    </a:cubicBezTo>
                    <a:cubicBezTo>
                      <a:pt x="25" y="182"/>
                      <a:pt x="25" y="182"/>
                      <a:pt x="25" y="182"/>
                    </a:cubicBezTo>
                    <a:cubicBezTo>
                      <a:pt x="21" y="181"/>
                      <a:pt x="19" y="177"/>
                      <a:pt x="17" y="179"/>
                    </a:cubicBezTo>
                    <a:cubicBezTo>
                      <a:pt x="14" y="176"/>
                      <a:pt x="21" y="177"/>
                      <a:pt x="18" y="174"/>
                    </a:cubicBezTo>
                    <a:cubicBezTo>
                      <a:pt x="24" y="174"/>
                      <a:pt x="24" y="176"/>
                      <a:pt x="28" y="176"/>
                    </a:cubicBezTo>
                    <a:cubicBezTo>
                      <a:pt x="26" y="173"/>
                      <a:pt x="26" y="173"/>
                      <a:pt x="26" y="173"/>
                    </a:cubicBezTo>
                    <a:cubicBezTo>
                      <a:pt x="28" y="174"/>
                      <a:pt x="28" y="171"/>
                      <a:pt x="30" y="172"/>
                    </a:cubicBezTo>
                    <a:cubicBezTo>
                      <a:pt x="23" y="167"/>
                      <a:pt x="32" y="165"/>
                      <a:pt x="29" y="160"/>
                    </a:cubicBezTo>
                    <a:cubicBezTo>
                      <a:pt x="28" y="163"/>
                      <a:pt x="28" y="163"/>
                      <a:pt x="28" y="163"/>
                    </a:cubicBezTo>
                    <a:cubicBezTo>
                      <a:pt x="25" y="163"/>
                      <a:pt x="26" y="161"/>
                      <a:pt x="25" y="160"/>
                    </a:cubicBezTo>
                    <a:cubicBezTo>
                      <a:pt x="29" y="159"/>
                      <a:pt x="28" y="158"/>
                      <a:pt x="30" y="155"/>
                    </a:cubicBezTo>
                    <a:cubicBezTo>
                      <a:pt x="28" y="153"/>
                      <a:pt x="23" y="151"/>
                      <a:pt x="23" y="148"/>
                    </a:cubicBezTo>
                    <a:cubicBezTo>
                      <a:pt x="28" y="149"/>
                      <a:pt x="26" y="143"/>
                      <a:pt x="30" y="142"/>
                    </a:cubicBezTo>
                    <a:cubicBezTo>
                      <a:pt x="25" y="142"/>
                      <a:pt x="28" y="136"/>
                      <a:pt x="25" y="136"/>
                    </a:cubicBezTo>
                    <a:cubicBezTo>
                      <a:pt x="24" y="134"/>
                      <a:pt x="25" y="132"/>
                      <a:pt x="28" y="132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30" y="132"/>
                      <a:pt x="30" y="132"/>
                      <a:pt x="30" y="132"/>
                    </a:cubicBezTo>
                    <a:cubicBezTo>
                      <a:pt x="30" y="130"/>
                      <a:pt x="26" y="130"/>
                      <a:pt x="29" y="128"/>
                    </a:cubicBezTo>
                    <a:cubicBezTo>
                      <a:pt x="30" y="128"/>
                      <a:pt x="30" y="129"/>
                      <a:pt x="31" y="130"/>
                    </a:cubicBezTo>
                    <a:cubicBezTo>
                      <a:pt x="32" y="126"/>
                      <a:pt x="23" y="123"/>
                      <a:pt x="28" y="120"/>
                    </a:cubicBezTo>
                    <a:cubicBezTo>
                      <a:pt x="25" y="119"/>
                      <a:pt x="25" y="115"/>
                      <a:pt x="19" y="116"/>
                    </a:cubicBezTo>
                    <a:cubicBezTo>
                      <a:pt x="21" y="114"/>
                      <a:pt x="26" y="115"/>
                      <a:pt x="25" y="112"/>
                    </a:cubicBezTo>
                    <a:cubicBezTo>
                      <a:pt x="20" y="110"/>
                      <a:pt x="27" y="108"/>
                      <a:pt x="23" y="105"/>
                    </a:cubicBezTo>
                    <a:cubicBezTo>
                      <a:pt x="29" y="109"/>
                      <a:pt x="25" y="105"/>
                      <a:pt x="30" y="108"/>
                    </a:cubicBezTo>
                    <a:cubicBezTo>
                      <a:pt x="32" y="106"/>
                      <a:pt x="25" y="103"/>
                      <a:pt x="26" y="99"/>
                    </a:cubicBezTo>
                    <a:cubicBezTo>
                      <a:pt x="30" y="98"/>
                      <a:pt x="30" y="98"/>
                      <a:pt x="30" y="98"/>
                    </a:cubicBezTo>
                    <a:cubicBezTo>
                      <a:pt x="28" y="96"/>
                      <a:pt x="24" y="95"/>
                      <a:pt x="28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7" y="91"/>
                      <a:pt x="25" y="87"/>
                      <a:pt x="29" y="84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30" y="76"/>
                      <a:pt x="23" y="70"/>
                      <a:pt x="17" y="66"/>
                    </a:cubicBezTo>
                    <a:cubicBezTo>
                      <a:pt x="18" y="65"/>
                      <a:pt x="19" y="62"/>
                      <a:pt x="20" y="62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1"/>
                      <a:pt x="27" y="58"/>
                      <a:pt x="21" y="57"/>
                    </a:cubicBezTo>
                    <a:cubicBezTo>
                      <a:pt x="19" y="55"/>
                      <a:pt x="25" y="55"/>
                      <a:pt x="26" y="53"/>
                    </a:cubicBezTo>
                    <a:cubicBezTo>
                      <a:pt x="18" y="48"/>
                      <a:pt x="32" y="38"/>
                      <a:pt x="20" y="37"/>
                    </a:cubicBezTo>
                    <a:cubicBezTo>
                      <a:pt x="20" y="39"/>
                      <a:pt x="17" y="43"/>
                      <a:pt x="18" y="47"/>
                    </a:cubicBezTo>
                    <a:cubicBezTo>
                      <a:pt x="16" y="46"/>
                      <a:pt x="14" y="47"/>
                      <a:pt x="14" y="45"/>
                    </a:cubicBezTo>
                    <a:cubicBezTo>
                      <a:pt x="13" y="41"/>
                      <a:pt x="18" y="39"/>
                      <a:pt x="16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9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1" name="Freeform 1016">
                <a:extLst>
                  <a:ext uri="{FF2B5EF4-FFF2-40B4-BE49-F238E27FC236}">
                    <a16:creationId xmlns:a16="http://schemas.microsoft.com/office/drawing/2014/main" id="{08EB35F9-538E-96FB-C3C0-E2EA970E8F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2" y="276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2" name="Freeform 1017">
                <a:extLst>
                  <a:ext uri="{FF2B5EF4-FFF2-40B4-BE49-F238E27FC236}">
                    <a16:creationId xmlns:a16="http://schemas.microsoft.com/office/drawing/2014/main" id="{D5EA4EE2-7698-24C2-F160-B187F76951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1" y="2762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3" name="Freeform 1018">
                <a:extLst>
                  <a:ext uri="{FF2B5EF4-FFF2-40B4-BE49-F238E27FC236}">
                    <a16:creationId xmlns:a16="http://schemas.microsoft.com/office/drawing/2014/main" id="{35C47410-F2B9-1D8A-72A8-FF80416C8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9" y="2709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0 h 4"/>
                  <a:gd name="T4" fmla="*/ 2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1" y="1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4" name="Freeform 1019">
                <a:extLst>
                  <a:ext uri="{FF2B5EF4-FFF2-40B4-BE49-F238E27FC236}">
                    <a16:creationId xmlns:a16="http://schemas.microsoft.com/office/drawing/2014/main" id="{3A545F91-1E4A-6DAB-C15E-B589324017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8" y="270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5" name="Freeform 1020">
                <a:extLst>
                  <a:ext uri="{FF2B5EF4-FFF2-40B4-BE49-F238E27FC236}">
                    <a16:creationId xmlns:a16="http://schemas.microsoft.com/office/drawing/2014/main" id="{C5F9E9B1-E45B-8952-13E5-CA906C7D7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0" y="2621"/>
                <a:ext cx="23" cy="88"/>
              </a:xfrm>
              <a:custGeom>
                <a:avLst/>
                <a:gdLst>
                  <a:gd name="T0" fmla="*/ 14 w 26"/>
                  <a:gd name="T1" fmla="*/ 18 h 102"/>
                  <a:gd name="T2" fmla="*/ 10 w 26"/>
                  <a:gd name="T3" fmla="*/ 13 h 102"/>
                  <a:gd name="T4" fmla="*/ 13 w 26"/>
                  <a:gd name="T5" fmla="*/ 8 h 102"/>
                  <a:gd name="T6" fmla="*/ 5 w 26"/>
                  <a:gd name="T7" fmla="*/ 2 h 102"/>
                  <a:gd name="T8" fmla="*/ 11 w 26"/>
                  <a:gd name="T9" fmla="*/ 50 h 102"/>
                  <a:gd name="T10" fmla="*/ 7 w 26"/>
                  <a:gd name="T11" fmla="*/ 48 h 102"/>
                  <a:gd name="T12" fmla="*/ 13 w 26"/>
                  <a:gd name="T13" fmla="*/ 65 h 102"/>
                  <a:gd name="T14" fmla="*/ 7 w 26"/>
                  <a:gd name="T15" fmla="*/ 65 h 102"/>
                  <a:gd name="T16" fmla="*/ 9 w 26"/>
                  <a:gd name="T17" fmla="*/ 76 h 102"/>
                  <a:gd name="T18" fmla="*/ 12 w 26"/>
                  <a:gd name="T19" fmla="*/ 75 h 102"/>
                  <a:gd name="T20" fmla="*/ 10 w 26"/>
                  <a:gd name="T21" fmla="*/ 78 h 102"/>
                  <a:gd name="T22" fmla="*/ 12 w 26"/>
                  <a:gd name="T23" fmla="*/ 77 h 102"/>
                  <a:gd name="T24" fmla="*/ 12 w 26"/>
                  <a:gd name="T25" fmla="*/ 84 h 102"/>
                  <a:gd name="T26" fmla="*/ 11 w 26"/>
                  <a:gd name="T27" fmla="*/ 82 h 102"/>
                  <a:gd name="T28" fmla="*/ 13 w 26"/>
                  <a:gd name="T29" fmla="*/ 88 h 102"/>
                  <a:gd name="T30" fmla="*/ 9 w 26"/>
                  <a:gd name="T31" fmla="*/ 88 h 102"/>
                  <a:gd name="T32" fmla="*/ 15 w 26"/>
                  <a:gd name="T33" fmla="*/ 101 h 102"/>
                  <a:gd name="T34" fmla="*/ 19 w 26"/>
                  <a:gd name="T35" fmla="*/ 102 h 102"/>
                  <a:gd name="T36" fmla="*/ 16 w 26"/>
                  <a:gd name="T37" fmla="*/ 91 h 102"/>
                  <a:gd name="T38" fmla="*/ 16 w 26"/>
                  <a:gd name="T39" fmla="*/ 92 h 102"/>
                  <a:gd name="T40" fmla="*/ 14 w 26"/>
                  <a:gd name="T41" fmla="*/ 84 h 102"/>
                  <a:gd name="T42" fmla="*/ 19 w 26"/>
                  <a:gd name="T43" fmla="*/ 89 h 102"/>
                  <a:gd name="T44" fmla="*/ 23 w 26"/>
                  <a:gd name="T45" fmla="*/ 77 h 102"/>
                  <a:gd name="T46" fmla="*/ 23 w 26"/>
                  <a:gd name="T47" fmla="*/ 77 h 102"/>
                  <a:gd name="T48" fmla="*/ 22 w 26"/>
                  <a:gd name="T49" fmla="*/ 74 h 102"/>
                  <a:gd name="T50" fmla="*/ 19 w 26"/>
                  <a:gd name="T51" fmla="*/ 76 h 102"/>
                  <a:gd name="T52" fmla="*/ 12 w 26"/>
                  <a:gd name="T53" fmla="*/ 74 h 102"/>
                  <a:gd name="T54" fmla="*/ 12 w 26"/>
                  <a:gd name="T55" fmla="*/ 70 h 102"/>
                  <a:gd name="T56" fmla="*/ 18 w 26"/>
                  <a:gd name="T57" fmla="*/ 73 h 102"/>
                  <a:gd name="T58" fmla="*/ 15 w 26"/>
                  <a:gd name="T59" fmla="*/ 70 h 102"/>
                  <a:gd name="T60" fmla="*/ 21 w 26"/>
                  <a:gd name="T61" fmla="*/ 66 h 102"/>
                  <a:gd name="T62" fmla="*/ 15 w 26"/>
                  <a:gd name="T63" fmla="*/ 66 h 102"/>
                  <a:gd name="T64" fmla="*/ 15 w 26"/>
                  <a:gd name="T65" fmla="*/ 46 h 102"/>
                  <a:gd name="T66" fmla="*/ 19 w 26"/>
                  <a:gd name="T67" fmla="*/ 49 h 102"/>
                  <a:gd name="T68" fmla="*/ 14 w 26"/>
                  <a:gd name="T69" fmla="*/ 45 h 102"/>
                  <a:gd name="T70" fmla="*/ 16 w 26"/>
                  <a:gd name="T71" fmla="*/ 33 h 102"/>
                  <a:gd name="T72" fmla="*/ 13 w 26"/>
                  <a:gd name="T73" fmla="*/ 34 h 102"/>
                  <a:gd name="T74" fmla="*/ 14 w 26"/>
                  <a:gd name="T75" fmla="*/ 21 h 102"/>
                  <a:gd name="T76" fmla="*/ 14 w 26"/>
                  <a:gd name="T77" fmla="*/ 21 h 102"/>
                  <a:gd name="T78" fmla="*/ 8 w 26"/>
                  <a:gd name="T79" fmla="*/ 15 h 102"/>
                  <a:gd name="T80" fmla="*/ 14 w 26"/>
                  <a:gd name="T81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2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2"/>
                      <a:pt x="9" y="7"/>
                      <a:pt x="13" y="8"/>
                    </a:cubicBezTo>
                    <a:cubicBezTo>
                      <a:pt x="8" y="6"/>
                      <a:pt x="13" y="0"/>
                      <a:pt x="5" y="2"/>
                    </a:cubicBezTo>
                    <a:cubicBezTo>
                      <a:pt x="8" y="16"/>
                      <a:pt x="4" y="34"/>
                      <a:pt x="11" y="50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6"/>
                      <a:pt x="0" y="59"/>
                      <a:pt x="13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5" y="68"/>
                      <a:pt x="16" y="72"/>
                      <a:pt x="9" y="76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8"/>
                      <a:pt x="10" y="78"/>
                      <a:pt x="10" y="78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2"/>
                      <a:pt x="12" y="84"/>
                    </a:cubicBezTo>
                    <a:cubicBezTo>
                      <a:pt x="10" y="85"/>
                      <a:pt x="11" y="83"/>
                      <a:pt x="11" y="82"/>
                    </a:cubicBezTo>
                    <a:cubicBezTo>
                      <a:pt x="9" y="84"/>
                      <a:pt x="13" y="86"/>
                      <a:pt x="13" y="88"/>
                    </a:cubicBezTo>
                    <a:cubicBezTo>
                      <a:pt x="11" y="89"/>
                      <a:pt x="10" y="88"/>
                      <a:pt x="9" y="88"/>
                    </a:cubicBezTo>
                    <a:cubicBezTo>
                      <a:pt x="12" y="94"/>
                      <a:pt x="5" y="97"/>
                      <a:pt x="15" y="101"/>
                    </a:cubicBezTo>
                    <a:cubicBezTo>
                      <a:pt x="17" y="102"/>
                      <a:pt x="18" y="100"/>
                      <a:pt x="19" y="102"/>
                    </a:cubicBezTo>
                    <a:cubicBezTo>
                      <a:pt x="22" y="98"/>
                      <a:pt x="18" y="94"/>
                      <a:pt x="16" y="91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6" y="89"/>
                      <a:pt x="18" y="89"/>
                      <a:pt x="14" y="84"/>
                    </a:cubicBezTo>
                    <a:cubicBezTo>
                      <a:pt x="17" y="86"/>
                      <a:pt x="17" y="88"/>
                      <a:pt x="19" y="89"/>
                    </a:cubicBezTo>
                    <a:cubicBezTo>
                      <a:pt x="26" y="83"/>
                      <a:pt x="14" y="81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7"/>
                      <a:pt x="23" y="75"/>
                      <a:pt x="22" y="74"/>
                    </a:cubicBezTo>
                    <a:cubicBezTo>
                      <a:pt x="20" y="74"/>
                      <a:pt x="20" y="76"/>
                      <a:pt x="19" y="76"/>
                    </a:cubicBezTo>
                    <a:cubicBezTo>
                      <a:pt x="18" y="75"/>
                      <a:pt x="14" y="74"/>
                      <a:pt x="12" y="74"/>
                    </a:cubicBezTo>
                    <a:cubicBezTo>
                      <a:pt x="16" y="73"/>
                      <a:pt x="10" y="72"/>
                      <a:pt x="12" y="70"/>
                    </a:cubicBezTo>
                    <a:cubicBezTo>
                      <a:pt x="16" y="69"/>
                      <a:pt x="16" y="72"/>
                      <a:pt x="18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1" y="66"/>
                    </a:cubicBezTo>
                    <a:cubicBezTo>
                      <a:pt x="19" y="64"/>
                      <a:pt x="19" y="67"/>
                      <a:pt x="15" y="66"/>
                    </a:cubicBezTo>
                    <a:cubicBezTo>
                      <a:pt x="20" y="63"/>
                      <a:pt x="19" y="51"/>
                      <a:pt x="15" y="46"/>
                    </a:cubicBezTo>
                    <a:cubicBezTo>
                      <a:pt x="16" y="48"/>
                      <a:pt x="19" y="47"/>
                      <a:pt x="19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2" y="41"/>
                      <a:pt x="14" y="36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1"/>
                      <a:pt x="17" y="26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0"/>
                      <a:pt x="6" y="18"/>
                      <a:pt x="8" y="15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6" name="Freeform 1021">
                <a:extLst>
                  <a:ext uri="{FF2B5EF4-FFF2-40B4-BE49-F238E27FC236}">
                    <a16:creationId xmlns:a16="http://schemas.microsoft.com/office/drawing/2014/main" id="{E6F13F13-458B-B4C4-5A12-251857D8E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4" y="2617"/>
                <a:ext cx="7" cy="5"/>
              </a:xfrm>
              <a:custGeom>
                <a:avLst/>
                <a:gdLst>
                  <a:gd name="T0" fmla="*/ 3 w 8"/>
                  <a:gd name="T1" fmla="*/ 3 h 5"/>
                  <a:gd name="T2" fmla="*/ 7 w 8"/>
                  <a:gd name="T3" fmla="*/ 5 h 5"/>
                  <a:gd name="T4" fmla="*/ 1 w 8"/>
                  <a:gd name="T5" fmla="*/ 1 h 5"/>
                  <a:gd name="T6" fmla="*/ 2 w 8"/>
                  <a:gd name="T7" fmla="*/ 4 h 5"/>
                  <a:gd name="T8" fmla="*/ 3 w 8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5">
                    <a:moveTo>
                      <a:pt x="3" y="3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3" y="0"/>
                      <a:pt x="1" y="1"/>
                    </a:cubicBezTo>
                    <a:cubicBezTo>
                      <a:pt x="1" y="2"/>
                      <a:pt x="0" y="4"/>
                      <a:pt x="2" y="4"/>
                    </a:cubicBezTo>
                    <a:cubicBezTo>
                      <a:pt x="3" y="4"/>
                      <a:pt x="4" y="4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7" name="Freeform 1022">
                <a:extLst>
                  <a:ext uri="{FF2B5EF4-FFF2-40B4-BE49-F238E27FC236}">
                    <a16:creationId xmlns:a16="http://schemas.microsoft.com/office/drawing/2014/main" id="{5E053D2C-5CF6-98BF-638F-41ACCC5D2E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1" y="2569"/>
                <a:ext cx="13" cy="49"/>
              </a:xfrm>
              <a:custGeom>
                <a:avLst/>
                <a:gdLst>
                  <a:gd name="T0" fmla="*/ 8 w 15"/>
                  <a:gd name="T1" fmla="*/ 22 h 57"/>
                  <a:gd name="T2" fmla="*/ 5 w 15"/>
                  <a:gd name="T3" fmla="*/ 20 h 57"/>
                  <a:gd name="T4" fmla="*/ 1 w 15"/>
                  <a:gd name="T5" fmla="*/ 42 h 57"/>
                  <a:gd name="T6" fmla="*/ 7 w 15"/>
                  <a:gd name="T7" fmla="*/ 48 h 57"/>
                  <a:gd name="T8" fmla="*/ 3 w 15"/>
                  <a:gd name="T9" fmla="*/ 50 h 57"/>
                  <a:gd name="T10" fmla="*/ 8 w 15"/>
                  <a:gd name="T11" fmla="*/ 55 h 57"/>
                  <a:gd name="T12" fmla="*/ 6 w 15"/>
                  <a:gd name="T13" fmla="*/ 52 h 57"/>
                  <a:gd name="T14" fmla="*/ 9 w 15"/>
                  <a:gd name="T15" fmla="*/ 52 h 57"/>
                  <a:gd name="T16" fmla="*/ 8 w 15"/>
                  <a:gd name="T17" fmla="*/ 49 h 57"/>
                  <a:gd name="T18" fmla="*/ 11 w 15"/>
                  <a:gd name="T19" fmla="*/ 50 h 57"/>
                  <a:gd name="T20" fmla="*/ 5 w 15"/>
                  <a:gd name="T21" fmla="*/ 41 h 57"/>
                  <a:gd name="T22" fmla="*/ 11 w 15"/>
                  <a:gd name="T23" fmla="*/ 41 h 57"/>
                  <a:gd name="T24" fmla="*/ 13 w 15"/>
                  <a:gd name="T25" fmla="*/ 32 h 57"/>
                  <a:gd name="T26" fmla="*/ 12 w 15"/>
                  <a:gd name="T27" fmla="*/ 32 h 57"/>
                  <a:gd name="T28" fmla="*/ 7 w 15"/>
                  <a:gd name="T29" fmla="*/ 33 h 57"/>
                  <a:gd name="T30" fmla="*/ 13 w 15"/>
                  <a:gd name="T31" fmla="*/ 30 h 57"/>
                  <a:gd name="T32" fmla="*/ 14 w 15"/>
                  <a:gd name="T33" fmla="*/ 12 h 57"/>
                  <a:gd name="T34" fmla="*/ 8 w 15"/>
                  <a:gd name="T35" fmla="*/ 6 h 57"/>
                  <a:gd name="T36" fmla="*/ 13 w 15"/>
                  <a:gd name="T37" fmla="*/ 9 h 57"/>
                  <a:gd name="T38" fmla="*/ 15 w 15"/>
                  <a:gd name="T39" fmla="*/ 6 h 57"/>
                  <a:gd name="T40" fmla="*/ 6 w 15"/>
                  <a:gd name="T41" fmla="*/ 0 h 57"/>
                  <a:gd name="T42" fmla="*/ 8 w 15"/>
                  <a:gd name="T43" fmla="*/ 2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57">
                    <a:moveTo>
                      <a:pt x="8" y="22"/>
                    </a:moveTo>
                    <a:cubicBezTo>
                      <a:pt x="7" y="21"/>
                      <a:pt x="6" y="21"/>
                      <a:pt x="5" y="20"/>
                    </a:cubicBezTo>
                    <a:cubicBezTo>
                      <a:pt x="3" y="29"/>
                      <a:pt x="5" y="39"/>
                      <a:pt x="1" y="42"/>
                    </a:cubicBezTo>
                    <a:cubicBezTo>
                      <a:pt x="0" y="44"/>
                      <a:pt x="6" y="45"/>
                      <a:pt x="7" y="48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6" y="52"/>
                      <a:pt x="1" y="57"/>
                      <a:pt x="8" y="55"/>
                    </a:cubicBezTo>
                    <a:cubicBezTo>
                      <a:pt x="9" y="55"/>
                      <a:pt x="5" y="54"/>
                      <a:pt x="6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5" y="45"/>
                      <a:pt x="2" y="46"/>
                      <a:pt x="5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2" y="37"/>
                      <a:pt x="10" y="35"/>
                      <a:pt x="13" y="32"/>
                    </a:cubicBezTo>
                    <a:cubicBezTo>
                      <a:pt x="13" y="32"/>
                      <a:pt x="11" y="32"/>
                      <a:pt x="12" y="32"/>
                    </a:cubicBezTo>
                    <a:cubicBezTo>
                      <a:pt x="11" y="33"/>
                      <a:pt x="9" y="34"/>
                      <a:pt x="7" y="33"/>
                    </a:cubicBezTo>
                    <a:cubicBezTo>
                      <a:pt x="3" y="26"/>
                      <a:pt x="11" y="34"/>
                      <a:pt x="13" y="30"/>
                    </a:cubicBezTo>
                    <a:cubicBezTo>
                      <a:pt x="9" y="25"/>
                      <a:pt x="9" y="14"/>
                      <a:pt x="14" y="12"/>
                    </a:cubicBezTo>
                    <a:cubicBezTo>
                      <a:pt x="10" y="14"/>
                      <a:pt x="7" y="9"/>
                      <a:pt x="8" y="6"/>
                    </a:cubicBezTo>
                    <a:cubicBezTo>
                      <a:pt x="10" y="6"/>
                      <a:pt x="11" y="8"/>
                      <a:pt x="13" y="9"/>
                    </a:cubicBezTo>
                    <a:cubicBezTo>
                      <a:pt x="14" y="8"/>
                      <a:pt x="15" y="7"/>
                      <a:pt x="15" y="6"/>
                    </a:cubicBezTo>
                    <a:cubicBezTo>
                      <a:pt x="11" y="7"/>
                      <a:pt x="7" y="4"/>
                      <a:pt x="6" y="0"/>
                    </a:cubicBezTo>
                    <a:cubicBezTo>
                      <a:pt x="1" y="7"/>
                      <a:pt x="10" y="15"/>
                      <a:pt x="8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8" name="Freeform 1023">
                <a:extLst>
                  <a:ext uri="{FF2B5EF4-FFF2-40B4-BE49-F238E27FC236}">
                    <a16:creationId xmlns:a16="http://schemas.microsoft.com/office/drawing/2014/main" id="{191E8847-AC80-8E63-2E74-76C8B6CF2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" y="258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9" name="Freeform 1024">
                <a:extLst>
                  <a:ext uri="{FF2B5EF4-FFF2-40B4-BE49-F238E27FC236}">
                    <a16:creationId xmlns:a16="http://schemas.microsoft.com/office/drawing/2014/main" id="{3B4BF59D-85EE-2007-CF45-D5984F11DA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3239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0" name="Freeform 1025">
                <a:extLst>
                  <a:ext uri="{FF2B5EF4-FFF2-40B4-BE49-F238E27FC236}">
                    <a16:creationId xmlns:a16="http://schemas.microsoft.com/office/drawing/2014/main" id="{93A3D29D-20E7-FC8B-E109-FACA9602E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2" y="3228"/>
                <a:ext cx="14" cy="11"/>
              </a:xfrm>
              <a:custGeom>
                <a:avLst/>
                <a:gdLst>
                  <a:gd name="T0" fmla="*/ 16 w 16"/>
                  <a:gd name="T1" fmla="*/ 3 h 12"/>
                  <a:gd name="T2" fmla="*/ 14 w 16"/>
                  <a:gd name="T3" fmla="*/ 0 h 12"/>
                  <a:gd name="T4" fmla="*/ 0 w 16"/>
                  <a:gd name="T5" fmla="*/ 6 h 12"/>
                  <a:gd name="T6" fmla="*/ 9 w 16"/>
                  <a:gd name="T7" fmla="*/ 11 h 12"/>
                  <a:gd name="T8" fmla="*/ 6 w 16"/>
                  <a:gd name="T9" fmla="*/ 6 h 12"/>
                  <a:gd name="T10" fmla="*/ 13 w 16"/>
                  <a:gd name="T11" fmla="*/ 9 h 12"/>
                  <a:gd name="T12" fmla="*/ 11 w 16"/>
                  <a:gd name="T13" fmla="*/ 4 h 12"/>
                  <a:gd name="T14" fmla="*/ 16 w 16"/>
                  <a:gd name="T1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2">
                    <a:moveTo>
                      <a:pt x="16" y="3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3"/>
                      <a:pt x="7" y="0"/>
                      <a:pt x="0" y="6"/>
                    </a:cubicBezTo>
                    <a:cubicBezTo>
                      <a:pt x="1" y="8"/>
                      <a:pt x="5" y="12"/>
                      <a:pt x="9" y="11"/>
                    </a:cubicBezTo>
                    <a:cubicBezTo>
                      <a:pt x="9" y="10"/>
                      <a:pt x="5" y="8"/>
                      <a:pt x="6" y="6"/>
                    </a:cubicBezTo>
                    <a:cubicBezTo>
                      <a:pt x="9" y="6"/>
                      <a:pt x="9" y="9"/>
                      <a:pt x="13" y="9"/>
                    </a:cubicBezTo>
                    <a:cubicBezTo>
                      <a:pt x="16" y="6"/>
                      <a:pt x="10" y="7"/>
                      <a:pt x="11" y="4"/>
                    </a:cubicBez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1" name="Freeform 1026">
                <a:extLst>
                  <a:ext uri="{FF2B5EF4-FFF2-40B4-BE49-F238E27FC236}">
                    <a16:creationId xmlns:a16="http://schemas.microsoft.com/office/drawing/2014/main" id="{EDCEF435-4774-D7DF-8563-2F1DB0CBA6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3227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2" name="Freeform 1027">
                <a:extLst>
                  <a:ext uri="{FF2B5EF4-FFF2-40B4-BE49-F238E27FC236}">
                    <a16:creationId xmlns:a16="http://schemas.microsoft.com/office/drawing/2014/main" id="{A1BDA709-6784-72B7-4BE2-83607DC0E8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3224"/>
                <a:ext cx="6" cy="3"/>
              </a:xfrm>
              <a:custGeom>
                <a:avLst/>
                <a:gdLst>
                  <a:gd name="T0" fmla="*/ 2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2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2" y="3"/>
                    </a:moveTo>
                    <a:cubicBezTo>
                      <a:pt x="3" y="0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3" name="Freeform 1028">
                <a:extLst>
                  <a:ext uri="{FF2B5EF4-FFF2-40B4-BE49-F238E27FC236}">
                    <a16:creationId xmlns:a16="http://schemas.microsoft.com/office/drawing/2014/main" id="{D63DE340-426F-CD04-D439-2407CC17B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321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4" name="Freeform 1029">
                <a:extLst>
                  <a:ext uri="{FF2B5EF4-FFF2-40B4-BE49-F238E27FC236}">
                    <a16:creationId xmlns:a16="http://schemas.microsoft.com/office/drawing/2014/main" id="{7D78F7EE-9B60-12BE-BF36-66E5B9CB7F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3214"/>
                <a:ext cx="10" cy="8"/>
              </a:xfrm>
              <a:custGeom>
                <a:avLst/>
                <a:gdLst>
                  <a:gd name="T0" fmla="*/ 3 w 12"/>
                  <a:gd name="T1" fmla="*/ 0 h 10"/>
                  <a:gd name="T2" fmla="*/ 3 w 12"/>
                  <a:gd name="T3" fmla="*/ 4 h 10"/>
                  <a:gd name="T4" fmla="*/ 3 w 12"/>
                  <a:gd name="T5" fmla="*/ 4 h 10"/>
                  <a:gd name="T6" fmla="*/ 9 w 12"/>
                  <a:gd name="T7" fmla="*/ 6 h 10"/>
                  <a:gd name="T8" fmla="*/ 8 w 12"/>
                  <a:gd name="T9" fmla="*/ 10 h 10"/>
                  <a:gd name="T10" fmla="*/ 12 w 12"/>
                  <a:gd name="T11" fmla="*/ 7 h 10"/>
                  <a:gd name="T12" fmla="*/ 3 w 1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3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2"/>
                      <a:pt x="10" y="3"/>
                      <a:pt x="9" y="6"/>
                    </a:cubicBezTo>
                    <a:cubicBezTo>
                      <a:pt x="10" y="8"/>
                      <a:pt x="5" y="8"/>
                      <a:pt x="8" y="10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5" y="2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5" name="Freeform 1030">
                <a:extLst>
                  <a:ext uri="{FF2B5EF4-FFF2-40B4-BE49-F238E27FC236}">
                    <a16:creationId xmlns:a16="http://schemas.microsoft.com/office/drawing/2014/main" id="{DF259AEF-7E7E-0B20-067D-C7A7785256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218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6" name="Freeform 1031">
                <a:extLst>
                  <a:ext uri="{FF2B5EF4-FFF2-40B4-BE49-F238E27FC236}">
                    <a16:creationId xmlns:a16="http://schemas.microsoft.com/office/drawing/2014/main" id="{B73EB07C-3629-46A5-E4A7-FBC16EC61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5" y="3222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7" name="Freeform 1032">
                <a:extLst>
                  <a:ext uri="{FF2B5EF4-FFF2-40B4-BE49-F238E27FC236}">
                    <a16:creationId xmlns:a16="http://schemas.microsoft.com/office/drawing/2014/main" id="{9912CBD3-FD6B-AD29-F4F5-4B806AD17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3204"/>
                <a:ext cx="11" cy="8"/>
              </a:xfrm>
              <a:custGeom>
                <a:avLst/>
                <a:gdLst>
                  <a:gd name="T0" fmla="*/ 1 w 13"/>
                  <a:gd name="T1" fmla="*/ 3 h 9"/>
                  <a:gd name="T2" fmla="*/ 6 w 13"/>
                  <a:gd name="T3" fmla="*/ 9 h 9"/>
                  <a:gd name="T4" fmla="*/ 13 w 13"/>
                  <a:gd name="T5" fmla="*/ 4 h 9"/>
                  <a:gd name="T6" fmla="*/ 11 w 13"/>
                  <a:gd name="T7" fmla="*/ 1 h 9"/>
                  <a:gd name="T8" fmla="*/ 1 w 13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3"/>
                    </a:moveTo>
                    <a:cubicBezTo>
                      <a:pt x="8" y="4"/>
                      <a:pt x="0" y="9"/>
                      <a:pt x="6" y="9"/>
                    </a:cubicBezTo>
                    <a:cubicBezTo>
                      <a:pt x="5" y="6"/>
                      <a:pt x="10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8" name="Freeform 1033">
                <a:extLst>
                  <a:ext uri="{FF2B5EF4-FFF2-40B4-BE49-F238E27FC236}">
                    <a16:creationId xmlns:a16="http://schemas.microsoft.com/office/drawing/2014/main" id="{AA47EF50-3684-2F3D-F004-02E719CBB8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7" y="320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9" name="Freeform 1034">
                <a:extLst>
                  <a:ext uri="{FF2B5EF4-FFF2-40B4-BE49-F238E27FC236}">
                    <a16:creationId xmlns:a16="http://schemas.microsoft.com/office/drawing/2014/main" id="{DE7CF32B-3A67-FDB4-B51D-C1F2EB3F7E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3186"/>
                <a:ext cx="15" cy="17"/>
              </a:xfrm>
              <a:custGeom>
                <a:avLst/>
                <a:gdLst>
                  <a:gd name="T0" fmla="*/ 2 w 17"/>
                  <a:gd name="T1" fmla="*/ 0 h 19"/>
                  <a:gd name="T2" fmla="*/ 8 w 17"/>
                  <a:gd name="T3" fmla="*/ 8 h 19"/>
                  <a:gd name="T4" fmla="*/ 3 w 17"/>
                  <a:gd name="T5" fmla="*/ 6 h 19"/>
                  <a:gd name="T6" fmla="*/ 6 w 17"/>
                  <a:gd name="T7" fmla="*/ 13 h 19"/>
                  <a:gd name="T8" fmla="*/ 0 w 17"/>
                  <a:gd name="T9" fmla="*/ 9 h 19"/>
                  <a:gd name="T10" fmla="*/ 6 w 17"/>
                  <a:gd name="T11" fmla="*/ 16 h 19"/>
                  <a:gd name="T12" fmla="*/ 2 w 17"/>
                  <a:gd name="T13" fmla="*/ 19 h 19"/>
                  <a:gd name="T14" fmla="*/ 9 w 17"/>
                  <a:gd name="T15" fmla="*/ 18 h 19"/>
                  <a:gd name="T16" fmla="*/ 8 w 17"/>
                  <a:gd name="T17" fmla="*/ 15 h 19"/>
                  <a:gd name="T18" fmla="*/ 12 w 17"/>
                  <a:gd name="T19" fmla="*/ 16 h 19"/>
                  <a:gd name="T20" fmla="*/ 16 w 17"/>
                  <a:gd name="T21" fmla="*/ 6 h 19"/>
                  <a:gd name="T22" fmla="*/ 2 w 17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9">
                    <a:moveTo>
                      <a:pt x="2" y="0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6" y="7"/>
                      <a:pt x="4" y="8"/>
                      <a:pt x="3" y="6"/>
                    </a:cubicBezTo>
                    <a:cubicBezTo>
                      <a:pt x="3" y="9"/>
                      <a:pt x="7" y="10"/>
                      <a:pt x="6" y="13"/>
                    </a:cubicBezTo>
                    <a:cubicBezTo>
                      <a:pt x="0" y="14"/>
                      <a:pt x="6" y="8"/>
                      <a:pt x="0" y="9"/>
                    </a:cubicBezTo>
                    <a:cubicBezTo>
                      <a:pt x="1" y="12"/>
                      <a:pt x="1" y="15"/>
                      <a:pt x="6" y="16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7"/>
                      <a:pt x="3" y="16"/>
                      <a:pt x="8" y="15"/>
                    </a:cubicBezTo>
                    <a:cubicBezTo>
                      <a:pt x="11" y="14"/>
                      <a:pt x="11" y="16"/>
                      <a:pt x="12" y="16"/>
                    </a:cubicBezTo>
                    <a:cubicBezTo>
                      <a:pt x="11" y="14"/>
                      <a:pt x="17" y="11"/>
                      <a:pt x="16" y="6"/>
                    </a:cubicBezTo>
                    <a:cubicBezTo>
                      <a:pt x="15" y="2"/>
                      <a:pt x="5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0" name="Freeform 1035">
                <a:extLst>
                  <a:ext uri="{FF2B5EF4-FFF2-40B4-BE49-F238E27FC236}">
                    <a16:creationId xmlns:a16="http://schemas.microsoft.com/office/drawing/2014/main" id="{DD269EB5-F6BB-053C-A21E-992F9EC57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3185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1" name="Freeform 1036">
                <a:extLst>
                  <a:ext uri="{FF2B5EF4-FFF2-40B4-BE49-F238E27FC236}">
                    <a16:creationId xmlns:a16="http://schemas.microsoft.com/office/drawing/2014/main" id="{9D487B14-2CED-AE28-C9B1-718D1EFCF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170"/>
                <a:ext cx="16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8 w 18"/>
                  <a:gd name="T7" fmla="*/ 16 h 16"/>
                  <a:gd name="T8" fmla="*/ 4 w 18"/>
                  <a:gd name="T9" fmla="*/ 9 h 16"/>
                  <a:gd name="T10" fmla="*/ 13 w 18"/>
                  <a:gd name="T11" fmla="*/ 7 h 16"/>
                  <a:gd name="T12" fmla="*/ 11 w 18"/>
                  <a:gd name="T13" fmla="*/ 11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3" y="15"/>
                      <a:pt x="2" y="15"/>
                    </a:cubicBezTo>
                    <a:cubicBezTo>
                      <a:pt x="4" y="15"/>
                      <a:pt x="6" y="16"/>
                      <a:pt x="8" y="16"/>
                    </a:cubicBezTo>
                    <a:cubicBezTo>
                      <a:pt x="13" y="14"/>
                      <a:pt x="5" y="11"/>
                      <a:pt x="4" y="9"/>
                    </a:cubicBezTo>
                    <a:cubicBezTo>
                      <a:pt x="7" y="3"/>
                      <a:pt x="8" y="9"/>
                      <a:pt x="13" y="7"/>
                    </a:cubicBezTo>
                    <a:cubicBezTo>
                      <a:pt x="13" y="8"/>
                      <a:pt x="12" y="8"/>
                      <a:pt x="11" y="11"/>
                    </a:cubicBezTo>
                    <a:cubicBezTo>
                      <a:pt x="18" y="7"/>
                      <a:pt x="12" y="3"/>
                      <a:pt x="10" y="0"/>
                    </a:cubicBezTo>
                    <a:cubicBezTo>
                      <a:pt x="9" y="1"/>
                      <a:pt x="7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2" name="Freeform 1037">
                <a:extLst>
                  <a:ext uri="{FF2B5EF4-FFF2-40B4-BE49-F238E27FC236}">
                    <a16:creationId xmlns:a16="http://schemas.microsoft.com/office/drawing/2014/main" id="{6E3AB84B-6505-7065-8525-58DEE837A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5" y="3183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3" name="Freeform 1038">
                <a:extLst>
                  <a:ext uri="{FF2B5EF4-FFF2-40B4-BE49-F238E27FC236}">
                    <a16:creationId xmlns:a16="http://schemas.microsoft.com/office/drawing/2014/main" id="{415CC6FA-3FF0-C8B6-A9F9-5806DCE37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316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4" name="Freeform 1039">
                <a:extLst>
                  <a:ext uri="{FF2B5EF4-FFF2-40B4-BE49-F238E27FC236}">
                    <a16:creationId xmlns:a16="http://schemas.microsoft.com/office/drawing/2014/main" id="{4D81D925-F42E-A5FF-E770-CCF754B46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169"/>
                <a:ext cx="3" cy="3"/>
              </a:xfrm>
              <a:custGeom>
                <a:avLst/>
                <a:gdLst>
                  <a:gd name="T0" fmla="*/ 3 w 3"/>
                  <a:gd name="T1" fmla="*/ 2 h 3"/>
                  <a:gd name="T2" fmla="*/ 3 w 3"/>
                  <a:gd name="T3" fmla="*/ 0 h 3"/>
                  <a:gd name="T4" fmla="*/ 0 w 3"/>
                  <a:gd name="T5" fmla="*/ 1 h 3"/>
                  <a:gd name="T6" fmla="*/ 3 w 3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3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5" name="Freeform 1040">
                <a:extLst>
                  <a:ext uri="{FF2B5EF4-FFF2-40B4-BE49-F238E27FC236}">
                    <a16:creationId xmlns:a16="http://schemas.microsoft.com/office/drawing/2014/main" id="{6121D31C-B6CC-E272-423C-6E5B3DB56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3074"/>
                <a:ext cx="18" cy="93"/>
              </a:xfrm>
              <a:custGeom>
                <a:avLst/>
                <a:gdLst>
                  <a:gd name="T0" fmla="*/ 18 w 21"/>
                  <a:gd name="T1" fmla="*/ 1 h 108"/>
                  <a:gd name="T2" fmla="*/ 15 w 21"/>
                  <a:gd name="T3" fmla="*/ 5 h 108"/>
                  <a:gd name="T4" fmla="*/ 11 w 21"/>
                  <a:gd name="T5" fmla="*/ 0 h 108"/>
                  <a:gd name="T6" fmla="*/ 4 w 21"/>
                  <a:gd name="T7" fmla="*/ 0 h 108"/>
                  <a:gd name="T8" fmla="*/ 7 w 21"/>
                  <a:gd name="T9" fmla="*/ 9 h 108"/>
                  <a:gd name="T10" fmla="*/ 3 w 21"/>
                  <a:gd name="T11" fmla="*/ 9 h 108"/>
                  <a:gd name="T12" fmla="*/ 5 w 21"/>
                  <a:gd name="T13" fmla="*/ 25 h 108"/>
                  <a:gd name="T14" fmla="*/ 7 w 21"/>
                  <a:gd name="T15" fmla="*/ 36 h 108"/>
                  <a:gd name="T16" fmla="*/ 4 w 21"/>
                  <a:gd name="T17" fmla="*/ 82 h 108"/>
                  <a:gd name="T18" fmla="*/ 10 w 21"/>
                  <a:gd name="T19" fmla="*/ 84 h 108"/>
                  <a:gd name="T20" fmla="*/ 6 w 21"/>
                  <a:gd name="T21" fmla="*/ 87 h 108"/>
                  <a:gd name="T22" fmla="*/ 6 w 21"/>
                  <a:gd name="T23" fmla="*/ 85 h 108"/>
                  <a:gd name="T24" fmla="*/ 4 w 21"/>
                  <a:gd name="T25" fmla="*/ 97 h 108"/>
                  <a:gd name="T26" fmla="*/ 12 w 21"/>
                  <a:gd name="T27" fmla="*/ 98 h 108"/>
                  <a:gd name="T28" fmla="*/ 4 w 21"/>
                  <a:gd name="T29" fmla="*/ 103 h 108"/>
                  <a:gd name="T30" fmla="*/ 9 w 21"/>
                  <a:gd name="T31" fmla="*/ 108 h 108"/>
                  <a:gd name="T32" fmla="*/ 14 w 21"/>
                  <a:gd name="T33" fmla="*/ 103 h 108"/>
                  <a:gd name="T34" fmla="*/ 17 w 21"/>
                  <a:gd name="T35" fmla="*/ 107 h 108"/>
                  <a:gd name="T36" fmla="*/ 9 w 21"/>
                  <a:gd name="T37" fmla="*/ 77 h 108"/>
                  <a:gd name="T38" fmla="*/ 12 w 21"/>
                  <a:gd name="T39" fmla="*/ 78 h 108"/>
                  <a:gd name="T40" fmla="*/ 16 w 21"/>
                  <a:gd name="T41" fmla="*/ 61 h 108"/>
                  <a:gd name="T42" fmla="*/ 10 w 21"/>
                  <a:gd name="T43" fmla="*/ 54 h 108"/>
                  <a:gd name="T44" fmla="*/ 13 w 21"/>
                  <a:gd name="T45" fmla="*/ 50 h 108"/>
                  <a:gd name="T46" fmla="*/ 10 w 21"/>
                  <a:gd name="T47" fmla="*/ 49 h 108"/>
                  <a:gd name="T48" fmla="*/ 14 w 21"/>
                  <a:gd name="T49" fmla="*/ 44 h 108"/>
                  <a:gd name="T50" fmla="*/ 6 w 21"/>
                  <a:gd name="T51" fmla="*/ 43 h 108"/>
                  <a:gd name="T52" fmla="*/ 18 w 21"/>
                  <a:gd name="T53" fmla="*/ 32 h 108"/>
                  <a:gd name="T54" fmla="*/ 13 w 21"/>
                  <a:gd name="T55" fmla="*/ 34 h 108"/>
                  <a:gd name="T56" fmla="*/ 10 w 21"/>
                  <a:gd name="T57" fmla="*/ 31 h 108"/>
                  <a:gd name="T58" fmla="*/ 17 w 21"/>
                  <a:gd name="T59" fmla="*/ 30 h 108"/>
                  <a:gd name="T60" fmla="*/ 13 w 21"/>
                  <a:gd name="T61" fmla="*/ 22 h 108"/>
                  <a:gd name="T62" fmla="*/ 9 w 21"/>
                  <a:gd name="T63" fmla="*/ 22 h 108"/>
                  <a:gd name="T64" fmla="*/ 11 w 21"/>
                  <a:gd name="T65" fmla="*/ 11 h 108"/>
                  <a:gd name="T66" fmla="*/ 18 w 21"/>
                  <a:gd name="T67" fmla="*/ 17 h 108"/>
                  <a:gd name="T68" fmla="*/ 21 w 21"/>
                  <a:gd name="T69" fmla="*/ 13 h 108"/>
                  <a:gd name="T70" fmla="*/ 12 w 21"/>
                  <a:gd name="T71" fmla="*/ 6 h 108"/>
                  <a:gd name="T72" fmla="*/ 18 w 21"/>
                  <a:gd name="T73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108">
                    <a:moveTo>
                      <a:pt x="18" y="1"/>
                    </a:moveTo>
                    <a:cubicBezTo>
                      <a:pt x="16" y="1"/>
                      <a:pt x="15" y="2"/>
                      <a:pt x="15" y="5"/>
                    </a:cubicBezTo>
                    <a:cubicBezTo>
                      <a:pt x="12" y="4"/>
                      <a:pt x="13" y="1"/>
                      <a:pt x="11" y="0"/>
                    </a:cubicBezTo>
                    <a:cubicBezTo>
                      <a:pt x="9" y="3"/>
                      <a:pt x="7" y="0"/>
                      <a:pt x="4" y="0"/>
                    </a:cubicBezTo>
                    <a:cubicBezTo>
                      <a:pt x="3" y="4"/>
                      <a:pt x="8" y="5"/>
                      <a:pt x="7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13"/>
                      <a:pt x="8" y="21"/>
                      <a:pt x="5" y="25"/>
                    </a:cubicBezTo>
                    <a:cubicBezTo>
                      <a:pt x="4" y="29"/>
                      <a:pt x="5" y="32"/>
                      <a:pt x="7" y="36"/>
                    </a:cubicBezTo>
                    <a:cubicBezTo>
                      <a:pt x="4" y="51"/>
                      <a:pt x="7" y="66"/>
                      <a:pt x="4" y="82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7" y="85"/>
                      <a:pt x="10" y="88"/>
                      <a:pt x="6" y="87"/>
                    </a:cubicBezTo>
                    <a:cubicBezTo>
                      <a:pt x="7" y="86"/>
                      <a:pt x="6" y="86"/>
                      <a:pt x="6" y="85"/>
                    </a:cubicBezTo>
                    <a:cubicBezTo>
                      <a:pt x="0" y="88"/>
                      <a:pt x="6" y="93"/>
                      <a:pt x="4" y="97"/>
                    </a:cubicBezTo>
                    <a:cubicBezTo>
                      <a:pt x="5" y="97"/>
                      <a:pt x="11" y="96"/>
                      <a:pt x="12" y="98"/>
                    </a:cubicBezTo>
                    <a:cubicBezTo>
                      <a:pt x="5" y="97"/>
                      <a:pt x="12" y="102"/>
                      <a:pt x="4" y="103"/>
                    </a:cubicBezTo>
                    <a:cubicBezTo>
                      <a:pt x="2" y="107"/>
                      <a:pt x="10" y="104"/>
                      <a:pt x="9" y="108"/>
                    </a:cubicBezTo>
                    <a:cubicBezTo>
                      <a:pt x="13" y="108"/>
                      <a:pt x="11" y="104"/>
                      <a:pt x="14" y="103"/>
                    </a:cubicBezTo>
                    <a:cubicBezTo>
                      <a:pt x="17" y="104"/>
                      <a:pt x="12" y="107"/>
                      <a:pt x="17" y="107"/>
                    </a:cubicBezTo>
                    <a:cubicBezTo>
                      <a:pt x="19" y="100"/>
                      <a:pt x="11" y="88"/>
                      <a:pt x="9" y="77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10" y="73"/>
                      <a:pt x="10" y="65"/>
                      <a:pt x="16" y="61"/>
                    </a:cubicBezTo>
                    <a:cubicBezTo>
                      <a:pt x="13" y="62"/>
                      <a:pt x="19" y="53"/>
                      <a:pt x="10" y="54"/>
                    </a:cubicBezTo>
                    <a:cubicBezTo>
                      <a:pt x="12" y="52"/>
                      <a:pt x="12" y="52"/>
                      <a:pt x="13" y="50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0" y="47"/>
                      <a:pt x="14" y="47"/>
                      <a:pt x="14" y="44"/>
                    </a:cubicBezTo>
                    <a:cubicBezTo>
                      <a:pt x="10" y="46"/>
                      <a:pt x="9" y="44"/>
                      <a:pt x="6" y="43"/>
                    </a:cubicBezTo>
                    <a:cubicBezTo>
                      <a:pt x="10" y="39"/>
                      <a:pt x="14" y="35"/>
                      <a:pt x="18" y="32"/>
                    </a:cubicBezTo>
                    <a:cubicBezTo>
                      <a:pt x="16" y="33"/>
                      <a:pt x="15" y="33"/>
                      <a:pt x="13" y="34"/>
                    </a:cubicBezTo>
                    <a:cubicBezTo>
                      <a:pt x="15" y="32"/>
                      <a:pt x="11" y="32"/>
                      <a:pt x="10" y="31"/>
                    </a:cubicBezTo>
                    <a:cubicBezTo>
                      <a:pt x="10" y="29"/>
                      <a:pt x="15" y="30"/>
                      <a:pt x="17" y="30"/>
                    </a:cubicBezTo>
                    <a:cubicBezTo>
                      <a:pt x="19" y="26"/>
                      <a:pt x="10" y="24"/>
                      <a:pt x="13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8" y="18"/>
                      <a:pt x="12" y="15"/>
                      <a:pt x="11" y="11"/>
                    </a:cubicBezTo>
                    <a:cubicBezTo>
                      <a:pt x="16" y="9"/>
                      <a:pt x="16" y="15"/>
                      <a:pt x="18" y="17"/>
                    </a:cubicBezTo>
                    <a:cubicBezTo>
                      <a:pt x="19" y="16"/>
                      <a:pt x="19" y="14"/>
                      <a:pt x="21" y="13"/>
                    </a:cubicBezTo>
                    <a:cubicBezTo>
                      <a:pt x="18" y="11"/>
                      <a:pt x="15" y="8"/>
                      <a:pt x="12" y="6"/>
                    </a:cubicBezTo>
                    <a:cubicBezTo>
                      <a:pt x="18" y="8"/>
                      <a:pt x="18" y="3"/>
                      <a:pt x="18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6" name="Freeform 1041">
                <a:extLst>
                  <a:ext uri="{FF2B5EF4-FFF2-40B4-BE49-F238E27FC236}">
                    <a16:creationId xmlns:a16="http://schemas.microsoft.com/office/drawing/2014/main" id="{456B7FD4-A88E-B36F-10D4-CD3E9C7EF9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1" y="308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1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7" name="Freeform 1042">
                <a:extLst>
                  <a:ext uri="{FF2B5EF4-FFF2-40B4-BE49-F238E27FC236}">
                    <a16:creationId xmlns:a16="http://schemas.microsoft.com/office/drawing/2014/main" id="{6F62E8F0-A33D-484D-9734-C0DB066377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" y="307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8" name="Freeform 1043">
                <a:extLst>
                  <a:ext uri="{FF2B5EF4-FFF2-40B4-BE49-F238E27FC236}">
                    <a16:creationId xmlns:a16="http://schemas.microsoft.com/office/drawing/2014/main" id="{51FB14F9-C4F1-53D5-4373-9D9DE3BA8F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3095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9" name="Freeform 1044">
                <a:extLst>
                  <a:ext uri="{FF2B5EF4-FFF2-40B4-BE49-F238E27FC236}">
                    <a16:creationId xmlns:a16="http://schemas.microsoft.com/office/drawing/2014/main" id="{457697EC-4E60-9EC9-AC91-E2E96FE064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" y="3099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0" name="Freeform 1045">
                <a:extLst>
                  <a:ext uri="{FF2B5EF4-FFF2-40B4-BE49-F238E27FC236}">
                    <a16:creationId xmlns:a16="http://schemas.microsoft.com/office/drawing/2014/main" id="{ADB2775C-DAC2-595B-090F-81F984694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7" y="3121"/>
                <a:ext cx="3" cy="1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2"/>
                      <a:pt x="3" y="2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1" name="Freeform 1046">
                <a:extLst>
                  <a:ext uri="{FF2B5EF4-FFF2-40B4-BE49-F238E27FC236}">
                    <a16:creationId xmlns:a16="http://schemas.microsoft.com/office/drawing/2014/main" id="{16528DA7-9A5D-A6AC-DC24-A1046A915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" y="3078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2" name="Freeform 1047">
                <a:extLst>
                  <a:ext uri="{FF2B5EF4-FFF2-40B4-BE49-F238E27FC236}">
                    <a16:creationId xmlns:a16="http://schemas.microsoft.com/office/drawing/2014/main" id="{77A4460B-D10C-A0A3-4684-769D688E9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1" y="3021"/>
                <a:ext cx="22" cy="51"/>
              </a:xfrm>
              <a:custGeom>
                <a:avLst/>
                <a:gdLst>
                  <a:gd name="T0" fmla="*/ 5 w 25"/>
                  <a:gd name="T1" fmla="*/ 4 h 59"/>
                  <a:gd name="T2" fmla="*/ 2 w 25"/>
                  <a:gd name="T3" fmla="*/ 14 h 59"/>
                  <a:gd name="T4" fmla="*/ 13 w 25"/>
                  <a:gd name="T5" fmla="*/ 21 h 59"/>
                  <a:gd name="T6" fmla="*/ 4 w 25"/>
                  <a:gd name="T7" fmla="*/ 20 h 59"/>
                  <a:gd name="T8" fmla="*/ 10 w 25"/>
                  <a:gd name="T9" fmla="*/ 40 h 59"/>
                  <a:gd name="T10" fmla="*/ 6 w 25"/>
                  <a:gd name="T11" fmla="*/ 40 h 59"/>
                  <a:gd name="T12" fmla="*/ 16 w 25"/>
                  <a:gd name="T13" fmla="*/ 48 h 59"/>
                  <a:gd name="T14" fmla="*/ 5 w 25"/>
                  <a:gd name="T15" fmla="*/ 48 h 59"/>
                  <a:gd name="T16" fmla="*/ 4 w 25"/>
                  <a:gd name="T17" fmla="*/ 47 h 59"/>
                  <a:gd name="T18" fmla="*/ 7 w 25"/>
                  <a:gd name="T19" fmla="*/ 58 h 59"/>
                  <a:gd name="T20" fmla="*/ 14 w 25"/>
                  <a:gd name="T21" fmla="*/ 59 h 59"/>
                  <a:gd name="T22" fmla="*/ 19 w 25"/>
                  <a:gd name="T23" fmla="*/ 59 h 59"/>
                  <a:gd name="T24" fmla="*/ 15 w 25"/>
                  <a:gd name="T25" fmla="*/ 52 h 59"/>
                  <a:gd name="T26" fmla="*/ 19 w 25"/>
                  <a:gd name="T27" fmla="*/ 51 h 59"/>
                  <a:gd name="T28" fmla="*/ 16 w 25"/>
                  <a:gd name="T29" fmla="*/ 49 h 59"/>
                  <a:gd name="T30" fmla="*/ 20 w 25"/>
                  <a:gd name="T31" fmla="*/ 48 h 59"/>
                  <a:gd name="T32" fmla="*/ 17 w 25"/>
                  <a:gd name="T33" fmla="*/ 42 h 59"/>
                  <a:gd name="T34" fmla="*/ 18 w 25"/>
                  <a:gd name="T35" fmla="*/ 43 h 59"/>
                  <a:gd name="T36" fmla="*/ 13 w 25"/>
                  <a:gd name="T37" fmla="*/ 40 h 59"/>
                  <a:gd name="T38" fmla="*/ 18 w 25"/>
                  <a:gd name="T39" fmla="*/ 38 h 59"/>
                  <a:gd name="T40" fmla="*/ 15 w 25"/>
                  <a:gd name="T41" fmla="*/ 38 h 59"/>
                  <a:gd name="T42" fmla="*/ 20 w 25"/>
                  <a:gd name="T43" fmla="*/ 25 h 59"/>
                  <a:gd name="T44" fmla="*/ 17 w 25"/>
                  <a:gd name="T45" fmla="*/ 24 h 59"/>
                  <a:gd name="T46" fmla="*/ 20 w 25"/>
                  <a:gd name="T47" fmla="*/ 30 h 59"/>
                  <a:gd name="T48" fmla="*/ 10 w 25"/>
                  <a:gd name="T49" fmla="*/ 29 h 59"/>
                  <a:gd name="T50" fmla="*/ 18 w 25"/>
                  <a:gd name="T51" fmla="*/ 21 h 59"/>
                  <a:gd name="T52" fmla="*/ 17 w 25"/>
                  <a:gd name="T53" fmla="*/ 12 h 59"/>
                  <a:gd name="T54" fmla="*/ 18 w 25"/>
                  <a:gd name="T55" fmla="*/ 12 h 59"/>
                  <a:gd name="T56" fmla="*/ 14 w 25"/>
                  <a:gd name="T57" fmla="*/ 6 h 59"/>
                  <a:gd name="T58" fmla="*/ 13 w 25"/>
                  <a:gd name="T59" fmla="*/ 8 h 59"/>
                  <a:gd name="T60" fmla="*/ 10 w 25"/>
                  <a:gd name="T61" fmla="*/ 5 h 59"/>
                  <a:gd name="T62" fmla="*/ 12 w 25"/>
                  <a:gd name="T63" fmla="*/ 5 h 59"/>
                  <a:gd name="T64" fmla="*/ 6 w 25"/>
                  <a:gd name="T65" fmla="*/ 0 h 59"/>
                  <a:gd name="T66" fmla="*/ 10 w 25"/>
                  <a:gd name="T67" fmla="*/ 6 h 59"/>
                  <a:gd name="T68" fmla="*/ 5 w 25"/>
                  <a:gd name="T69" fmla="*/ 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59">
                    <a:moveTo>
                      <a:pt x="5" y="4"/>
                    </a:moveTo>
                    <a:cubicBezTo>
                      <a:pt x="0" y="6"/>
                      <a:pt x="3" y="11"/>
                      <a:pt x="2" y="14"/>
                    </a:cubicBezTo>
                    <a:cubicBezTo>
                      <a:pt x="5" y="21"/>
                      <a:pt x="12" y="15"/>
                      <a:pt x="13" y="21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6"/>
                      <a:pt x="2" y="35"/>
                      <a:pt x="10" y="40"/>
                    </a:cubicBezTo>
                    <a:cubicBezTo>
                      <a:pt x="9" y="41"/>
                      <a:pt x="8" y="42"/>
                      <a:pt x="6" y="40"/>
                    </a:cubicBezTo>
                    <a:cubicBezTo>
                      <a:pt x="7" y="44"/>
                      <a:pt x="19" y="43"/>
                      <a:pt x="16" y="48"/>
                    </a:cubicBezTo>
                    <a:cubicBezTo>
                      <a:pt x="11" y="43"/>
                      <a:pt x="11" y="50"/>
                      <a:pt x="5" y="48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5" y="51"/>
                      <a:pt x="8" y="56"/>
                      <a:pt x="7" y="58"/>
                    </a:cubicBezTo>
                    <a:cubicBezTo>
                      <a:pt x="10" y="58"/>
                      <a:pt x="13" y="56"/>
                      <a:pt x="14" y="59"/>
                    </a:cubicBezTo>
                    <a:cubicBezTo>
                      <a:pt x="14" y="58"/>
                      <a:pt x="17" y="59"/>
                      <a:pt x="19" y="59"/>
                    </a:cubicBezTo>
                    <a:cubicBezTo>
                      <a:pt x="17" y="55"/>
                      <a:pt x="18" y="54"/>
                      <a:pt x="15" y="52"/>
                    </a:cubicBezTo>
                    <a:cubicBezTo>
                      <a:pt x="18" y="50"/>
                      <a:pt x="16" y="53"/>
                      <a:pt x="19" y="51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7" y="47"/>
                      <a:pt x="20" y="51"/>
                      <a:pt x="20" y="48"/>
                    </a:cubicBezTo>
                    <a:cubicBezTo>
                      <a:pt x="18" y="47"/>
                      <a:pt x="16" y="45"/>
                      <a:pt x="17" y="42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7" y="41"/>
                      <a:pt x="18" y="39"/>
                      <a:pt x="13" y="40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6" y="33"/>
                      <a:pt x="25" y="31"/>
                      <a:pt x="20" y="25"/>
                    </a:cubicBezTo>
                    <a:cubicBezTo>
                      <a:pt x="19" y="26"/>
                      <a:pt x="17" y="25"/>
                      <a:pt x="17" y="24"/>
                    </a:cubicBezTo>
                    <a:cubicBezTo>
                      <a:pt x="14" y="27"/>
                      <a:pt x="19" y="27"/>
                      <a:pt x="20" y="30"/>
                    </a:cubicBezTo>
                    <a:cubicBezTo>
                      <a:pt x="16" y="30"/>
                      <a:pt x="12" y="26"/>
                      <a:pt x="10" y="29"/>
                    </a:cubicBezTo>
                    <a:cubicBezTo>
                      <a:pt x="14" y="26"/>
                      <a:pt x="10" y="23"/>
                      <a:pt x="18" y="21"/>
                    </a:cubicBezTo>
                    <a:cubicBezTo>
                      <a:pt x="19" y="17"/>
                      <a:pt x="15" y="16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2" y="11"/>
                      <a:pt x="20" y="9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11" y="7"/>
                      <a:pt x="10" y="5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5" y="2"/>
                      <a:pt x="9" y="4"/>
                      <a:pt x="10" y="6"/>
                    </a:cubicBezTo>
                    <a:cubicBezTo>
                      <a:pt x="7" y="5"/>
                      <a:pt x="4" y="5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3" name="Freeform 1048">
                <a:extLst>
                  <a:ext uri="{FF2B5EF4-FFF2-40B4-BE49-F238E27FC236}">
                    <a16:creationId xmlns:a16="http://schemas.microsoft.com/office/drawing/2014/main" id="{59D8FD2F-6C78-EBED-0E1D-F960CFEF1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305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4" name="Freeform 1049">
                <a:extLst>
                  <a:ext uri="{FF2B5EF4-FFF2-40B4-BE49-F238E27FC236}">
                    <a16:creationId xmlns:a16="http://schemas.microsoft.com/office/drawing/2014/main" id="{B2DD4F2C-A703-FDD1-3D80-403E72A41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8" y="2979"/>
                <a:ext cx="25" cy="40"/>
              </a:xfrm>
              <a:custGeom>
                <a:avLst/>
                <a:gdLst>
                  <a:gd name="T0" fmla="*/ 15 w 30"/>
                  <a:gd name="T1" fmla="*/ 33 h 46"/>
                  <a:gd name="T2" fmla="*/ 21 w 30"/>
                  <a:gd name="T3" fmla="*/ 31 h 46"/>
                  <a:gd name="T4" fmla="*/ 10 w 30"/>
                  <a:gd name="T5" fmla="*/ 32 h 46"/>
                  <a:gd name="T6" fmla="*/ 8 w 30"/>
                  <a:gd name="T7" fmla="*/ 27 h 46"/>
                  <a:gd name="T8" fmla="*/ 17 w 30"/>
                  <a:gd name="T9" fmla="*/ 27 h 46"/>
                  <a:gd name="T10" fmla="*/ 19 w 30"/>
                  <a:gd name="T11" fmla="*/ 22 h 46"/>
                  <a:gd name="T12" fmla="*/ 13 w 30"/>
                  <a:gd name="T13" fmla="*/ 22 h 46"/>
                  <a:gd name="T14" fmla="*/ 9 w 30"/>
                  <a:gd name="T15" fmla="*/ 17 h 46"/>
                  <a:gd name="T16" fmla="*/ 11 w 30"/>
                  <a:gd name="T17" fmla="*/ 19 h 46"/>
                  <a:gd name="T18" fmla="*/ 18 w 30"/>
                  <a:gd name="T19" fmla="*/ 16 h 46"/>
                  <a:gd name="T20" fmla="*/ 2 w 30"/>
                  <a:gd name="T21" fmla="*/ 4 h 46"/>
                  <a:gd name="T22" fmla="*/ 3 w 30"/>
                  <a:gd name="T23" fmla="*/ 8 h 46"/>
                  <a:gd name="T24" fmla="*/ 10 w 30"/>
                  <a:gd name="T25" fmla="*/ 8 h 46"/>
                  <a:gd name="T26" fmla="*/ 8 w 30"/>
                  <a:gd name="T27" fmla="*/ 12 h 46"/>
                  <a:gd name="T28" fmla="*/ 4 w 30"/>
                  <a:gd name="T29" fmla="*/ 9 h 46"/>
                  <a:gd name="T30" fmla="*/ 5 w 30"/>
                  <a:gd name="T31" fmla="*/ 40 h 46"/>
                  <a:gd name="T32" fmla="*/ 5 w 30"/>
                  <a:gd name="T33" fmla="*/ 36 h 46"/>
                  <a:gd name="T34" fmla="*/ 10 w 30"/>
                  <a:gd name="T35" fmla="*/ 40 h 46"/>
                  <a:gd name="T36" fmla="*/ 16 w 30"/>
                  <a:gd name="T37" fmla="*/ 37 h 46"/>
                  <a:gd name="T38" fmla="*/ 15 w 30"/>
                  <a:gd name="T39" fmla="*/ 40 h 46"/>
                  <a:gd name="T40" fmla="*/ 21 w 30"/>
                  <a:gd name="T41" fmla="*/ 39 h 46"/>
                  <a:gd name="T42" fmla="*/ 24 w 30"/>
                  <a:gd name="T43" fmla="*/ 46 h 46"/>
                  <a:gd name="T44" fmla="*/ 24 w 30"/>
                  <a:gd name="T45" fmla="*/ 35 h 46"/>
                  <a:gd name="T46" fmla="*/ 15 w 30"/>
                  <a:gd name="T47" fmla="*/ 3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" h="46">
                    <a:moveTo>
                      <a:pt x="15" y="33"/>
                    </a:moveTo>
                    <a:cubicBezTo>
                      <a:pt x="16" y="31"/>
                      <a:pt x="19" y="34"/>
                      <a:pt x="21" y="31"/>
                    </a:cubicBezTo>
                    <a:cubicBezTo>
                      <a:pt x="18" y="29"/>
                      <a:pt x="15" y="35"/>
                      <a:pt x="10" y="32"/>
                    </a:cubicBezTo>
                    <a:cubicBezTo>
                      <a:pt x="13" y="31"/>
                      <a:pt x="8" y="28"/>
                      <a:pt x="8" y="27"/>
                    </a:cubicBezTo>
                    <a:cubicBezTo>
                      <a:pt x="11" y="28"/>
                      <a:pt x="16" y="27"/>
                      <a:pt x="17" y="27"/>
                    </a:cubicBezTo>
                    <a:cubicBezTo>
                      <a:pt x="16" y="26"/>
                      <a:pt x="19" y="24"/>
                      <a:pt x="19" y="22"/>
                    </a:cubicBezTo>
                    <a:cubicBezTo>
                      <a:pt x="15" y="26"/>
                      <a:pt x="16" y="19"/>
                      <a:pt x="13" y="22"/>
                    </a:cubicBezTo>
                    <a:cubicBezTo>
                      <a:pt x="9" y="22"/>
                      <a:pt x="7" y="19"/>
                      <a:pt x="9" y="17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16" y="20"/>
                      <a:pt x="14" y="17"/>
                      <a:pt x="18" y="16"/>
                    </a:cubicBezTo>
                    <a:cubicBezTo>
                      <a:pt x="12" y="12"/>
                      <a:pt x="11" y="0"/>
                      <a:pt x="2" y="4"/>
                    </a:cubicBezTo>
                    <a:cubicBezTo>
                      <a:pt x="0" y="5"/>
                      <a:pt x="2" y="6"/>
                      <a:pt x="3" y="8"/>
                    </a:cubicBezTo>
                    <a:cubicBezTo>
                      <a:pt x="4" y="3"/>
                      <a:pt x="8" y="7"/>
                      <a:pt x="10" y="8"/>
                    </a:cubicBezTo>
                    <a:cubicBezTo>
                      <a:pt x="8" y="9"/>
                      <a:pt x="11" y="12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4" y="30"/>
                      <a:pt x="5" y="40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8" y="36"/>
                      <a:pt x="8" y="38"/>
                      <a:pt x="10" y="40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6" y="38"/>
                      <a:pt x="17" y="40"/>
                      <a:pt x="15" y="40"/>
                    </a:cubicBezTo>
                    <a:cubicBezTo>
                      <a:pt x="17" y="41"/>
                      <a:pt x="19" y="40"/>
                      <a:pt x="21" y="39"/>
                    </a:cubicBezTo>
                    <a:cubicBezTo>
                      <a:pt x="23" y="43"/>
                      <a:pt x="20" y="43"/>
                      <a:pt x="24" y="46"/>
                    </a:cubicBezTo>
                    <a:cubicBezTo>
                      <a:pt x="30" y="40"/>
                      <a:pt x="20" y="41"/>
                      <a:pt x="24" y="35"/>
                    </a:cubicBezTo>
                    <a:lnTo>
                      <a:pt x="15" y="3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5" name="Freeform 1050">
                <a:extLst>
                  <a:ext uri="{FF2B5EF4-FFF2-40B4-BE49-F238E27FC236}">
                    <a16:creationId xmlns:a16="http://schemas.microsoft.com/office/drawing/2014/main" id="{3FB9D71E-723E-9F00-BAB0-5431F1B87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1" y="3017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6" name="Freeform 1051">
                <a:extLst>
                  <a:ext uri="{FF2B5EF4-FFF2-40B4-BE49-F238E27FC236}">
                    <a16:creationId xmlns:a16="http://schemas.microsoft.com/office/drawing/2014/main" id="{5B8ECCB4-516C-8261-D2AF-B93D20645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2" y="3015"/>
                <a:ext cx="3" cy="2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7" name="Freeform 1052">
                <a:extLst>
                  <a:ext uri="{FF2B5EF4-FFF2-40B4-BE49-F238E27FC236}">
                    <a16:creationId xmlns:a16="http://schemas.microsoft.com/office/drawing/2014/main" id="{CC105050-8027-C294-934F-67AE75D75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1" y="2987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8" name="Freeform 1053">
                <a:extLst>
                  <a:ext uri="{FF2B5EF4-FFF2-40B4-BE49-F238E27FC236}">
                    <a16:creationId xmlns:a16="http://schemas.microsoft.com/office/drawing/2014/main" id="{817BB599-05A1-9AAF-DF3B-F6BEF93C82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8" y="2971"/>
                <a:ext cx="12" cy="12"/>
              </a:xfrm>
              <a:custGeom>
                <a:avLst/>
                <a:gdLst>
                  <a:gd name="T0" fmla="*/ 0 w 14"/>
                  <a:gd name="T1" fmla="*/ 0 h 14"/>
                  <a:gd name="T2" fmla="*/ 1 w 14"/>
                  <a:gd name="T3" fmla="*/ 12 h 14"/>
                  <a:gd name="T4" fmla="*/ 13 w 14"/>
                  <a:gd name="T5" fmla="*/ 11 h 14"/>
                  <a:gd name="T6" fmla="*/ 5 w 14"/>
                  <a:gd name="T7" fmla="*/ 7 h 14"/>
                  <a:gd name="T8" fmla="*/ 4 w 14"/>
                  <a:gd name="T9" fmla="*/ 0 h 14"/>
                  <a:gd name="T10" fmla="*/ 0 w 14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cubicBezTo>
                      <a:pt x="1" y="5"/>
                      <a:pt x="4" y="7"/>
                      <a:pt x="1" y="12"/>
                    </a:cubicBezTo>
                    <a:cubicBezTo>
                      <a:pt x="5" y="14"/>
                      <a:pt x="9" y="10"/>
                      <a:pt x="13" y="11"/>
                    </a:cubicBezTo>
                    <a:cubicBezTo>
                      <a:pt x="14" y="9"/>
                      <a:pt x="6" y="9"/>
                      <a:pt x="5" y="7"/>
                    </a:cubicBezTo>
                    <a:cubicBezTo>
                      <a:pt x="8" y="6"/>
                      <a:pt x="4" y="3"/>
                      <a:pt x="4" y="0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9" name="Freeform 1054">
                <a:extLst>
                  <a:ext uri="{FF2B5EF4-FFF2-40B4-BE49-F238E27FC236}">
                    <a16:creationId xmlns:a16="http://schemas.microsoft.com/office/drawing/2014/main" id="{D5D21C41-8268-33C8-23E8-5A7CAAA6BE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6" y="2877"/>
                <a:ext cx="21" cy="98"/>
              </a:xfrm>
              <a:custGeom>
                <a:avLst/>
                <a:gdLst>
                  <a:gd name="T0" fmla="*/ 15 w 25"/>
                  <a:gd name="T1" fmla="*/ 93 h 114"/>
                  <a:gd name="T2" fmla="*/ 14 w 25"/>
                  <a:gd name="T3" fmla="*/ 87 h 114"/>
                  <a:gd name="T4" fmla="*/ 17 w 25"/>
                  <a:gd name="T5" fmla="*/ 90 h 114"/>
                  <a:gd name="T6" fmla="*/ 19 w 25"/>
                  <a:gd name="T7" fmla="*/ 85 h 114"/>
                  <a:gd name="T8" fmla="*/ 17 w 25"/>
                  <a:gd name="T9" fmla="*/ 86 h 114"/>
                  <a:gd name="T10" fmla="*/ 15 w 25"/>
                  <a:gd name="T11" fmla="*/ 76 h 114"/>
                  <a:gd name="T12" fmla="*/ 10 w 25"/>
                  <a:gd name="T13" fmla="*/ 74 h 114"/>
                  <a:gd name="T14" fmla="*/ 18 w 25"/>
                  <a:gd name="T15" fmla="*/ 67 h 114"/>
                  <a:gd name="T16" fmla="*/ 7 w 25"/>
                  <a:gd name="T17" fmla="*/ 69 h 114"/>
                  <a:gd name="T18" fmla="*/ 10 w 25"/>
                  <a:gd name="T19" fmla="*/ 57 h 114"/>
                  <a:gd name="T20" fmla="*/ 11 w 25"/>
                  <a:gd name="T21" fmla="*/ 59 h 114"/>
                  <a:gd name="T22" fmla="*/ 11 w 25"/>
                  <a:gd name="T23" fmla="*/ 53 h 114"/>
                  <a:gd name="T24" fmla="*/ 16 w 25"/>
                  <a:gd name="T25" fmla="*/ 53 h 114"/>
                  <a:gd name="T26" fmla="*/ 15 w 25"/>
                  <a:gd name="T27" fmla="*/ 44 h 114"/>
                  <a:gd name="T28" fmla="*/ 18 w 25"/>
                  <a:gd name="T29" fmla="*/ 45 h 114"/>
                  <a:gd name="T30" fmla="*/ 13 w 25"/>
                  <a:gd name="T31" fmla="*/ 27 h 114"/>
                  <a:gd name="T32" fmla="*/ 17 w 25"/>
                  <a:gd name="T33" fmla="*/ 25 h 114"/>
                  <a:gd name="T34" fmla="*/ 7 w 25"/>
                  <a:gd name="T35" fmla="*/ 26 h 114"/>
                  <a:gd name="T36" fmla="*/ 8 w 25"/>
                  <a:gd name="T37" fmla="*/ 19 h 114"/>
                  <a:gd name="T38" fmla="*/ 14 w 25"/>
                  <a:gd name="T39" fmla="*/ 21 h 114"/>
                  <a:gd name="T40" fmla="*/ 11 w 25"/>
                  <a:gd name="T41" fmla="*/ 17 h 114"/>
                  <a:gd name="T42" fmla="*/ 17 w 25"/>
                  <a:gd name="T43" fmla="*/ 14 h 114"/>
                  <a:gd name="T44" fmla="*/ 8 w 25"/>
                  <a:gd name="T45" fmla="*/ 6 h 114"/>
                  <a:gd name="T46" fmla="*/ 10 w 25"/>
                  <a:gd name="T47" fmla="*/ 2 h 114"/>
                  <a:gd name="T48" fmla="*/ 0 w 25"/>
                  <a:gd name="T49" fmla="*/ 5 h 114"/>
                  <a:gd name="T50" fmla="*/ 2 w 25"/>
                  <a:gd name="T51" fmla="*/ 30 h 114"/>
                  <a:gd name="T52" fmla="*/ 8 w 25"/>
                  <a:gd name="T53" fmla="*/ 37 h 114"/>
                  <a:gd name="T54" fmla="*/ 2 w 25"/>
                  <a:gd name="T55" fmla="*/ 38 h 114"/>
                  <a:gd name="T56" fmla="*/ 8 w 25"/>
                  <a:gd name="T57" fmla="*/ 38 h 114"/>
                  <a:gd name="T58" fmla="*/ 2 w 25"/>
                  <a:gd name="T59" fmla="*/ 42 h 114"/>
                  <a:gd name="T60" fmla="*/ 8 w 25"/>
                  <a:gd name="T61" fmla="*/ 44 h 114"/>
                  <a:gd name="T62" fmla="*/ 1 w 25"/>
                  <a:gd name="T63" fmla="*/ 47 h 114"/>
                  <a:gd name="T64" fmla="*/ 5 w 25"/>
                  <a:gd name="T65" fmla="*/ 87 h 114"/>
                  <a:gd name="T66" fmla="*/ 9 w 25"/>
                  <a:gd name="T67" fmla="*/ 85 h 114"/>
                  <a:gd name="T68" fmla="*/ 11 w 25"/>
                  <a:gd name="T69" fmla="*/ 101 h 114"/>
                  <a:gd name="T70" fmla="*/ 14 w 25"/>
                  <a:gd name="T71" fmla="*/ 102 h 114"/>
                  <a:gd name="T72" fmla="*/ 5 w 25"/>
                  <a:gd name="T73" fmla="*/ 102 h 114"/>
                  <a:gd name="T74" fmla="*/ 6 w 25"/>
                  <a:gd name="T75" fmla="*/ 107 h 114"/>
                  <a:gd name="T76" fmla="*/ 8 w 25"/>
                  <a:gd name="T77" fmla="*/ 104 h 114"/>
                  <a:gd name="T78" fmla="*/ 7 w 25"/>
                  <a:gd name="T79" fmla="*/ 109 h 114"/>
                  <a:gd name="T80" fmla="*/ 18 w 25"/>
                  <a:gd name="T81" fmla="*/ 105 h 114"/>
                  <a:gd name="T82" fmla="*/ 22 w 25"/>
                  <a:gd name="T83" fmla="*/ 93 h 114"/>
                  <a:gd name="T84" fmla="*/ 15 w 25"/>
                  <a:gd name="T85" fmla="*/ 9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" h="114">
                    <a:moveTo>
                      <a:pt x="15" y="93"/>
                    </a:moveTo>
                    <a:cubicBezTo>
                      <a:pt x="15" y="91"/>
                      <a:pt x="12" y="89"/>
                      <a:pt x="14" y="87"/>
                    </a:cubicBezTo>
                    <a:cubicBezTo>
                      <a:pt x="16" y="87"/>
                      <a:pt x="17" y="89"/>
                      <a:pt x="17" y="90"/>
                    </a:cubicBezTo>
                    <a:cubicBezTo>
                      <a:pt x="22" y="89"/>
                      <a:pt x="16" y="88"/>
                      <a:pt x="19" y="85"/>
                    </a:cubicBezTo>
                    <a:cubicBezTo>
                      <a:pt x="19" y="86"/>
                      <a:pt x="18" y="86"/>
                      <a:pt x="17" y="86"/>
                    </a:cubicBezTo>
                    <a:cubicBezTo>
                      <a:pt x="17" y="80"/>
                      <a:pt x="12" y="83"/>
                      <a:pt x="15" y="76"/>
                    </a:cubicBezTo>
                    <a:cubicBezTo>
                      <a:pt x="13" y="75"/>
                      <a:pt x="13" y="74"/>
                      <a:pt x="10" y="74"/>
                    </a:cubicBezTo>
                    <a:cubicBezTo>
                      <a:pt x="14" y="70"/>
                      <a:pt x="14" y="72"/>
                      <a:pt x="18" y="67"/>
                    </a:cubicBezTo>
                    <a:cubicBezTo>
                      <a:pt x="16" y="67"/>
                      <a:pt x="11" y="69"/>
                      <a:pt x="7" y="69"/>
                    </a:cubicBezTo>
                    <a:cubicBezTo>
                      <a:pt x="13" y="62"/>
                      <a:pt x="5" y="62"/>
                      <a:pt x="10" y="57"/>
                    </a:cubicBezTo>
                    <a:cubicBezTo>
                      <a:pt x="10" y="58"/>
                      <a:pt x="11" y="58"/>
                      <a:pt x="11" y="59"/>
                    </a:cubicBezTo>
                    <a:cubicBezTo>
                      <a:pt x="17" y="59"/>
                      <a:pt x="10" y="56"/>
                      <a:pt x="11" y="53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5" y="51"/>
                      <a:pt x="12" y="47"/>
                      <a:pt x="15" y="44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4" y="39"/>
                      <a:pt x="16" y="32"/>
                      <a:pt x="13" y="2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2" y="18"/>
                      <a:pt x="15" y="31"/>
                      <a:pt x="7" y="26"/>
                    </a:cubicBezTo>
                    <a:cubicBezTo>
                      <a:pt x="17" y="26"/>
                      <a:pt x="4" y="23"/>
                      <a:pt x="8" y="19"/>
                    </a:cubicBezTo>
                    <a:cubicBezTo>
                      <a:pt x="11" y="17"/>
                      <a:pt x="10" y="23"/>
                      <a:pt x="14" y="21"/>
                    </a:cubicBezTo>
                    <a:cubicBezTo>
                      <a:pt x="9" y="20"/>
                      <a:pt x="12" y="19"/>
                      <a:pt x="11" y="17"/>
                    </a:cubicBezTo>
                    <a:cubicBezTo>
                      <a:pt x="16" y="17"/>
                      <a:pt x="12" y="12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0" y="3"/>
                      <a:pt x="10" y="2"/>
                    </a:cubicBezTo>
                    <a:cubicBezTo>
                      <a:pt x="10" y="6"/>
                      <a:pt x="3" y="0"/>
                      <a:pt x="0" y="5"/>
                    </a:cubicBezTo>
                    <a:cubicBezTo>
                      <a:pt x="3" y="11"/>
                      <a:pt x="5" y="22"/>
                      <a:pt x="2" y="30"/>
                    </a:cubicBezTo>
                    <a:cubicBezTo>
                      <a:pt x="9" y="31"/>
                      <a:pt x="2" y="35"/>
                      <a:pt x="8" y="37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3" y="43"/>
                      <a:pt x="5" y="36"/>
                      <a:pt x="8" y="38"/>
                    </a:cubicBezTo>
                    <a:cubicBezTo>
                      <a:pt x="9" y="40"/>
                      <a:pt x="5" y="42"/>
                      <a:pt x="2" y="42"/>
                    </a:cubicBezTo>
                    <a:cubicBezTo>
                      <a:pt x="2" y="45"/>
                      <a:pt x="4" y="42"/>
                      <a:pt x="8" y="44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3" y="58"/>
                      <a:pt x="8" y="73"/>
                      <a:pt x="5" y="87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7" y="92"/>
                      <a:pt x="20" y="95"/>
                      <a:pt x="11" y="101"/>
                    </a:cubicBezTo>
                    <a:cubicBezTo>
                      <a:pt x="14" y="102"/>
                      <a:pt x="14" y="102"/>
                      <a:pt x="14" y="102"/>
                    </a:cubicBezTo>
                    <a:cubicBezTo>
                      <a:pt x="12" y="101"/>
                      <a:pt x="8" y="104"/>
                      <a:pt x="5" y="102"/>
                    </a:cubicBezTo>
                    <a:cubicBezTo>
                      <a:pt x="6" y="104"/>
                      <a:pt x="5" y="106"/>
                      <a:pt x="6" y="107"/>
                    </a:cubicBezTo>
                    <a:cubicBezTo>
                      <a:pt x="8" y="104"/>
                      <a:pt x="8" y="104"/>
                      <a:pt x="8" y="104"/>
                    </a:cubicBezTo>
                    <a:cubicBezTo>
                      <a:pt x="12" y="106"/>
                      <a:pt x="10" y="109"/>
                      <a:pt x="7" y="109"/>
                    </a:cubicBezTo>
                    <a:cubicBezTo>
                      <a:pt x="11" y="114"/>
                      <a:pt x="14" y="106"/>
                      <a:pt x="18" y="105"/>
                    </a:cubicBezTo>
                    <a:cubicBezTo>
                      <a:pt x="9" y="99"/>
                      <a:pt x="25" y="99"/>
                      <a:pt x="22" y="93"/>
                    </a:cubicBezTo>
                    <a:cubicBezTo>
                      <a:pt x="19" y="89"/>
                      <a:pt x="18" y="93"/>
                      <a:pt x="15" y="9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0" name="Freeform 1055">
                <a:extLst>
                  <a:ext uri="{FF2B5EF4-FFF2-40B4-BE49-F238E27FC236}">
                    <a16:creationId xmlns:a16="http://schemas.microsoft.com/office/drawing/2014/main" id="{8FDE1D49-57E2-F0EE-152C-8F103CA5E5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9" y="296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1" name="Freeform 1056">
                <a:extLst>
                  <a:ext uri="{FF2B5EF4-FFF2-40B4-BE49-F238E27FC236}">
                    <a16:creationId xmlns:a16="http://schemas.microsoft.com/office/drawing/2014/main" id="{1FF21648-898B-4578-891E-802562F54F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2876"/>
                <a:ext cx="1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2" name="Freeform 1057">
                <a:extLst>
                  <a:ext uri="{FF2B5EF4-FFF2-40B4-BE49-F238E27FC236}">
                    <a16:creationId xmlns:a16="http://schemas.microsoft.com/office/drawing/2014/main" id="{0F6A708F-4B25-E618-7B80-D25C58768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1" y="297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3" name="Freeform 1058">
                <a:extLst>
                  <a:ext uri="{FF2B5EF4-FFF2-40B4-BE49-F238E27FC236}">
                    <a16:creationId xmlns:a16="http://schemas.microsoft.com/office/drawing/2014/main" id="{12C39BC5-B335-FCAE-C2D7-DADF627EF9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" y="297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4" name="Freeform 1059">
                <a:extLst>
                  <a:ext uri="{FF2B5EF4-FFF2-40B4-BE49-F238E27FC236}">
                    <a16:creationId xmlns:a16="http://schemas.microsoft.com/office/drawing/2014/main" id="{5C5C99EE-0788-8175-1AC3-9440F7EDC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28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5" name="Freeform 1060">
                <a:extLst>
                  <a:ext uri="{FF2B5EF4-FFF2-40B4-BE49-F238E27FC236}">
                    <a16:creationId xmlns:a16="http://schemas.microsoft.com/office/drawing/2014/main" id="{38C0EE03-C41D-E9B0-3170-268EE2221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" y="28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6" name="Freeform 1061">
                <a:extLst>
                  <a:ext uri="{FF2B5EF4-FFF2-40B4-BE49-F238E27FC236}">
                    <a16:creationId xmlns:a16="http://schemas.microsoft.com/office/drawing/2014/main" id="{A386BF67-F755-0A5E-4F81-4650C7E31A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709"/>
                <a:ext cx="28" cy="166"/>
              </a:xfrm>
              <a:custGeom>
                <a:avLst/>
                <a:gdLst>
                  <a:gd name="T0" fmla="*/ 17 w 33"/>
                  <a:gd name="T1" fmla="*/ 7 h 193"/>
                  <a:gd name="T2" fmla="*/ 10 w 33"/>
                  <a:gd name="T3" fmla="*/ 3 h 193"/>
                  <a:gd name="T4" fmla="*/ 7 w 33"/>
                  <a:gd name="T5" fmla="*/ 10 h 193"/>
                  <a:gd name="T6" fmla="*/ 11 w 33"/>
                  <a:gd name="T7" fmla="*/ 20 h 193"/>
                  <a:gd name="T8" fmla="*/ 11 w 33"/>
                  <a:gd name="T9" fmla="*/ 42 h 193"/>
                  <a:gd name="T10" fmla="*/ 9 w 33"/>
                  <a:gd name="T11" fmla="*/ 56 h 193"/>
                  <a:gd name="T12" fmla="*/ 16 w 33"/>
                  <a:gd name="T13" fmla="*/ 75 h 193"/>
                  <a:gd name="T14" fmla="*/ 14 w 33"/>
                  <a:gd name="T15" fmla="*/ 79 h 193"/>
                  <a:gd name="T16" fmla="*/ 12 w 33"/>
                  <a:gd name="T17" fmla="*/ 89 h 193"/>
                  <a:gd name="T18" fmla="*/ 22 w 33"/>
                  <a:gd name="T19" fmla="*/ 94 h 193"/>
                  <a:gd name="T20" fmla="*/ 23 w 33"/>
                  <a:gd name="T21" fmla="*/ 103 h 193"/>
                  <a:gd name="T22" fmla="*/ 18 w 33"/>
                  <a:gd name="T23" fmla="*/ 111 h 193"/>
                  <a:gd name="T24" fmla="*/ 19 w 33"/>
                  <a:gd name="T25" fmla="*/ 124 h 193"/>
                  <a:gd name="T26" fmla="*/ 17 w 33"/>
                  <a:gd name="T27" fmla="*/ 137 h 193"/>
                  <a:gd name="T28" fmla="*/ 19 w 33"/>
                  <a:gd name="T29" fmla="*/ 148 h 193"/>
                  <a:gd name="T30" fmla="*/ 23 w 33"/>
                  <a:gd name="T31" fmla="*/ 156 h 193"/>
                  <a:gd name="T32" fmla="*/ 19 w 33"/>
                  <a:gd name="T33" fmla="*/ 158 h 193"/>
                  <a:gd name="T34" fmla="*/ 20 w 33"/>
                  <a:gd name="T35" fmla="*/ 166 h 193"/>
                  <a:gd name="T36" fmla="*/ 19 w 33"/>
                  <a:gd name="T37" fmla="*/ 192 h 193"/>
                  <a:gd name="T38" fmla="*/ 21 w 33"/>
                  <a:gd name="T39" fmla="*/ 179 h 193"/>
                  <a:gd name="T40" fmla="*/ 17 w 33"/>
                  <a:gd name="T41" fmla="*/ 176 h 193"/>
                  <a:gd name="T42" fmla="*/ 29 w 33"/>
                  <a:gd name="T43" fmla="*/ 173 h 193"/>
                  <a:gd name="T44" fmla="*/ 30 w 33"/>
                  <a:gd name="T45" fmla="*/ 170 h 193"/>
                  <a:gd name="T46" fmla="*/ 29 w 33"/>
                  <a:gd name="T47" fmla="*/ 160 h 193"/>
                  <a:gd name="T48" fmla="*/ 31 w 33"/>
                  <a:gd name="T49" fmla="*/ 153 h 193"/>
                  <a:gd name="T50" fmla="*/ 31 w 33"/>
                  <a:gd name="T51" fmla="*/ 140 h 193"/>
                  <a:gd name="T52" fmla="*/ 28 w 33"/>
                  <a:gd name="T53" fmla="*/ 130 h 193"/>
                  <a:gd name="T54" fmla="*/ 29 w 33"/>
                  <a:gd name="T55" fmla="*/ 129 h 193"/>
                  <a:gd name="T56" fmla="*/ 29 w 33"/>
                  <a:gd name="T57" fmla="*/ 126 h 193"/>
                  <a:gd name="T58" fmla="*/ 28 w 33"/>
                  <a:gd name="T59" fmla="*/ 118 h 193"/>
                  <a:gd name="T60" fmla="*/ 25 w 33"/>
                  <a:gd name="T61" fmla="*/ 110 h 193"/>
                  <a:gd name="T62" fmla="*/ 30 w 33"/>
                  <a:gd name="T63" fmla="*/ 106 h 193"/>
                  <a:gd name="T64" fmla="*/ 30 w 33"/>
                  <a:gd name="T65" fmla="*/ 96 h 193"/>
                  <a:gd name="T66" fmla="*/ 25 w 33"/>
                  <a:gd name="T67" fmla="*/ 92 h 193"/>
                  <a:gd name="T68" fmla="*/ 22 w 33"/>
                  <a:gd name="T69" fmla="*/ 79 h 193"/>
                  <a:gd name="T70" fmla="*/ 20 w 33"/>
                  <a:gd name="T71" fmla="*/ 61 h 193"/>
                  <a:gd name="T72" fmla="*/ 21 w 33"/>
                  <a:gd name="T73" fmla="*/ 56 h 193"/>
                  <a:gd name="T74" fmla="*/ 19 w 33"/>
                  <a:gd name="T75" fmla="*/ 36 h 193"/>
                  <a:gd name="T76" fmla="*/ 13 w 33"/>
                  <a:gd name="T77" fmla="*/ 44 h 193"/>
                  <a:gd name="T78" fmla="*/ 23 w 33"/>
                  <a:gd name="T79" fmla="*/ 35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3" h="193">
                    <a:moveTo>
                      <a:pt x="23" y="16"/>
                    </a:moveTo>
                    <a:cubicBezTo>
                      <a:pt x="22" y="13"/>
                      <a:pt x="20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4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5" y="8"/>
                      <a:pt x="8" y="7"/>
                      <a:pt x="7" y="10"/>
                    </a:cubicBezTo>
                    <a:cubicBezTo>
                      <a:pt x="8" y="14"/>
                      <a:pt x="17" y="16"/>
                      <a:pt x="14" y="19"/>
                    </a:cubicBezTo>
                    <a:cubicBezTo>
                      <a:pt x="15" y="21"/>
                      <a:pt x="12" y="21"/>
                      <a:pt x="11" y="20"/>
                    </a:cubicBezTo>
                    <a:cubicBezTo>
                      <a:pt x="10" y="24"/>
                      <a:pt x="17" y="25"/>
                      <a:pt x="18" y="27"/>
                    </a:cubicBezTo>
                    <a:cubicBezTo>
                      <a:pt x="0" y="28"/>
                      <a:pt x="23" y="37"/>
                      <a:pt x="11" y="42"/>
                    </a:cubicBezTo>
                    <a:cubicBezTo>
                      <a:pt x="13" y="45"/>
                      <a:pt x="11" y="49"/>
                      <a:pt x="15" y="53"/>
                    </a:cubicBezTo>
                    <a:cubicBezTo>
                      <a:pt x="10" y="51"/>
                      <a:pt x="14" y="57"/>
                      <a:pt x="9" y="56"/>
                    </a:cubicBezTo>
                    <a:cubicBezTo>
                      <a:pt x="20" y="57"/>
                      <a:pt x="5" y="68"/>
                      <a:pt x="18" y="68"/>
                    </a:cubicBezTo>
                    <a:cubicBezTo>
                      <a:pt x="14" y="74"/>
                      <a:pt x="19" y="68"/>
                      <a:pt x="16" y="75"/>
                    </a:cubicBezTo>
                    <a:cubicBezTo>
                      <a:pt x="14" y="75"/>
                      <a:pt x="14" y="74"/>
                      <a:pt x="14" y="73"/>
                    </a:cubicBezTo>
                    <a:cubicBezTo>
                      <a:pt x="11" y="76"/>
                      <a:pt x="20" y="77"/>
                      <a:pt x="14" y="79"/>
                    </a:cubicBezTo>
                    <a:cubicBezTo>
                      <a:pt x="13" y="84"/>
                      <a:pt x="17" y="80"/>
                      <a:pt x="21" y="83"/>
                    </a:cubicBezTo>
                    <a:cubicBezTo>
                      <a:pt x="19" y="88"/>
                      <a:pt x="17" y="86"/>
                      <a:pt x="12" y="89"/>
                    </a:cubicBezTo>
                    <a:cubicBezTo>
                      <a:pt x="18" y="90"/>
                      <a:pt x="15" y="93"/>
                      <a:pt x="19" y="95"/>
                    </a:cubicBezTo>
                    <a:cubicBezTo>
                      <a:pt x="19" y="95"/>
                      <a:pt x="20" y="91"/>
                      <a:pt x="22" y="94"/>
                    </a:cubicBezTo>
                    <a:cubicBezTo>
                      <a:pt x="21" y="100"/>
                      <a:pt x="26" y="98"/>
                      <a:pt x="28" y="104"/>
                    </a:cubicBezTo>
                    <a:cubicBezTo>
                      <a:pt x="21" y="107"/>
                      <a:pt x="28" y="98"/>
                      <a:pt x="23" y="103"/>
                    </a:cubicBezTo>
                    <a:cubicBezTo>
                      <a:pt x="19" y="100"/>
                      <a:pt x="20" y="97"/>
                      <a:pt x="15" y="95"/>
                    </a:cubicBezTo>
                    <a:cubicBezTo>
                      <a:pt x="14" y="100"/>
                      <a:pt x="16" y="106"/>
                      <a:pt x="18" y="111"/>
                    </a:cubicBezTo>
                    <a:cubicBezTo>
                      <a:pt x="18" y="114"/>
                      <a:pt x="15" y="109"/>
                      <a:pt x="15" y="112"/>
                    </a:cubicBezTo>
                    <a:cubicBezTo>
                      <a:pt x="12" y="117"/>
                      <a:pt x="22" y="120"/>
                      <a:pt x="19" y="124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20" y="125"/>
                      <a:pt x="14" y="132"/>
                      <a:pt x="17" y="137"/>
                    </a:cubicBezTo>
                    <a:cubicBezTo>
                      <a:pt x="19" y="136"/>
                      <a:pt x="20" y="136"/>
                      <a:pt x="21" y="136"/>
                    </a:cubicBezTo>
                    <a:cubicBezTo>
                      <a:pt x="12" y="136"/>
                      <a:pt x="26" y="143"/>
                      <a:pt x="19" y="148"/>
                    </a:cubicBezTo>
                    <a:cubicBezTo>
                      <a:pt x="25" y="147"/>
                      <a:pt x="28" y="152"/>
                      <a:pt x="29" y="155"/>
                    </a:cubicBezTo>
                    <a:cubicBezTo>
                      <a:pt x="27" y="156"/>
                      <a:pt x="25" y="156"/>
                      <a:pt x="23" y="156"/>
                    </a:cubicBezTo>
                    <a:cubicBezTo>
                      <a:pt x="27" y="151"/>
                      <a:pt x="17" y="151"/>
                      <a:pt x="15" y="147"/>
                    </a:cubicBezTo>
                    <a:cubicBezTo>
                      <a:pt x="18" y="150"/>
                      <a:pt x="15" y="156"/>
                      <a:pt x="19" y="158"/>
                    </a:cubicBezTo>
                    <a:cubicBezTo>
                      <a:pt x="14" y="157"/>
                      <a:pt x="14" y="157"/>
                      <a:pt x="14" y="157"/>
                    </a:cubicBezTo>
                    <a:cubicBezTo>
                      <a:pt x="14" y="162"/>
                      <a:pt x="24" y="161"/>
                      <a:pt x="20" y="166"/>
                    </a:cubicBezTo>
                    <a:cubicBezTo>
                      <a:pt x="17" y="165"/>
                      <a:pt x="17" y="165"/>
                      <a:pt x="17" y="165"/>
                    </a:cubicBezTo>
                    <a:cubicBezTo>
                      <a:pt x="17" y="174"/>
                      <a:pt x="12" y="185"/>
                      <a:pt x="19" y="192"/>
                    </a:cubicBezTo>
                    <a:cubicBezTo>
                      <a:pt x="22" y="193"/>
                      <a:pt x="28" y="189"/>
                      <a:pt x="30" y="189"/>
                    </a:cubicBezTo>
                    <a:cubicBezTo>
                      <a:pt x="28" y="185"/>
                      <a:pt x="23" y="182"/>
                      <a:pt x="21" y="179"/>
                    </a:cubicBezTo>
                    <a:cubicBezTo>
                      <a:pt x="26" y="179"/>
                      <a:pt x="26" y="179"/>
                      <a:pt x="26" y="179"/>
                    </a:cubicBezTo>
                    <a:cubicBezTo>
                      <a:pt x="22" y="178"/>
                      <a:pt x="20" y="174"/>
                      <a:pt x="17" y="176"/>
                    </a:cubicBezTo>
                    <a:cubicBezTo>
                      <a:pt x="15" y="174"/>
                      <a:pt x="22" y="174"/>
                      <a:pt x="19" y="171"/>
                    </a:cubicBezTo>
                    <a:cubicBezTo>
                      <a:pt x="24" y="171"/>
                      <a:pt x="25" y="173"/>
                      <a:pt x="29" y="173"/>
                    </a:cubicBezTo>
                    <a:cubicBezTo>
                      <a:pt x="27" y="171"/>
                      <a:pt x="27" y="171"/>
                      <a:pt x="27" y="171"/>
                    </a:cubicBezTo>
                    <a:cubicBezTo>
                      <a:pt x="29" y="171"/>
                      <a:pt x="28" y="169"/>
                      <a:pt x="30" y="170"/>
                    </a:cubicBezTo>
                    <a:cubicBezTo>
                      <a:pt x="24" y="165"/>
                      <a:pt x="33" y="163"/>
                      <a:pt x="30" y="158"/>
                    </a:cubicBezTo>
                    <a:cubicBezTo>
                      <a:pt x="29" y="160"/>
                      <a:pt x="29" y="160"/>
                      <a:pt x="29" y="160"/>
                    </a:cubicBezTo>
                    <a:cubicBezTo>
                      <a:pt x="26" y="160"/>
                      <a:pt x="26" y="159"/>
                      <a:pt x="25" y="158"/>
                    </a:cubicBezTo>
                    <a:cubicBezTo>
                      <a:pt x="30" y="156"/>
                      <a:pt x="29" y="155"/>
                      <a:pt x="31" y="153"/>
                    </a:cubicBezTo>
                    <a:cubicBezTo>
                      <a:pt x="28" y="150"/>
                      <a:pt x="23" y="149"/>
                      <a:pt x="23" y="146"/>
                    </a:cubicBezTo>
                    <a:cubicBezTo>
                      <a:pt x="29" y="147"/>
                      <a:pt x="26" y="141"/>
                      <a:pt x="31" y="140"/>
                    </a:cubicBezTo>
                    <a:cubicBezTo>
                      <a:pt x="25" y="140"/>
                      <a:pt x="29" y="134"/>
                      <a:pt x="26" y="134"/>
                    </a:cubicBezTo>
                    <a:cubicBezTo>
                      <a:pt x="24" y="132"/>
                      <a:pt x="25" y="130"/>
                      <a:pt x="28" y="130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29" y="129"/>
                      <a:pt x="29" y="129"/>
                      <a:pt x="29" y="129"/>
                    </a:cubicBezTo>
                    <a:cubicBezTo>
                      <a:pt x="30" y="130"/>
                      <a:pt x="30" y="130"/>
                      <a:pt x="30" y="130"/>
                    </a:cubicBezTo>
                    <a:cubicBezTo>
                      <a:pt x="30" y="128"/>
                      <a:pt x="26" y="128"/>
                      <a:pt x="29" y="126"/>
                    </a:cubicBezTo>
                    <a:cubicBezTo>
                      <a:pt x="31" y="126"/>
                      <a:pt x="31" y="127"/>
                      <a:pt x="31" y="128"/>
                    </a:cubicBezTo>
                    <a:cubicBezTo>
                      <a:pt x="32" y="124"/>
                      <a:pt x="23" y="121"/>
                      <a:pt x="28" y="118"/>
                    </a:cubicBezTo>
                    <a:cubicBezTo>
                      <a:pt x="25" y="117"/>
                      <a:pt x="25" y="113"/>
                      <a:pt x="19" y="114"/>
                    </a:cubicBezTo>
                    <a:cubicBezTo>
                      <a:pt x="21" y="113"/>
                      <a:pt x="26" y="113"/>
                      <a:pt x="25" y="110"/>
                    </a:cubicBezTo>
                    <a:cubicBezTo>
                      <a:pt x="20" y="108"/>
                      <a:pt x="27" y="106"/>
                      <a:pt x="23" y="103"/>
                    </a:cubicBezTo>
                    <a:cubicBezTo>
                      <a:pt x="29" y="107"/>
                      <a:pt x="25" y="103"/>
                      <a:pt x="30" y="106"/>
                    </a:cubicBezTo>
                    <a:cubicBezTo>
                      <a:pt x="32" y="104"/>
                      <a:pt x="25" y="101"/>
                      <a:pt x="26" y="97"/>
                    </a:cubicBezTo>
                    <a:cubicBezTo>
                      <a:pt x="30" y="96"/>
                      <a:pt x="30" y="96"/>
                      <a:pt x="30" y="96"/>
                    </a:cubicBezTo>
                    <a:cubicBezTo>
                      <a:pt x="28" y="95"/>
                      <a:pt x="24" y="93"/>
                      <a:pt x="28" y="91"/>
                    </a:cubicBezTo>
                    <a:cubicBezTo>
                      <a:pt x="25" y="92"/>
                      <a:pt x="25" y="92"/>
                      <a:pt x="25" y="92"/>
                    </a:cubicBezTo>
                    <a:cubicBezTo>
                      <a:pt x="27" y="89"/>
                      <a:pt x="25" y="85"/>
                      <a:pt x="29" y="82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30" y="74"/>
                      <a:pt x="23" y="68"/>
                      <a:pt x="17" y="65"/>
                    </a:cubicBezTo>
                    <a:cubicBezTo>
                      <a:pt x="17" y="63"/>
                      <a:pt x="19" y="61"/>
                      <a:pt x="20" y="61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3" y="60"/>
                      <a:pt x="26" y="57"/>
                      <a:pt x="21" y="56"/>
                    </a:cubicBezTo>
                    <a:cubicBezTo>
                      <a:pt x="19" y="53"/>
                      <a:pt x="25" y="54"/>
                      <a:pt x="26" y="52"/>
                    </a:cubicBezTo>
                    <a:cubicBezTo>
                      <a:pt x="18" y="47"/>
                      <a:pt x="31" y="37"/>
                      <a:pt x="19" y="36"/>
                    </a:cubicBezTo>
                    <a:cubicBezTo>
                      <a:pt x="19" y="38"/>
                      <a:pt x="17" y="42"/>
                      <a:pt x="17" y="46"/>
                    </a:cubicBezTo>
                    <a:cubicBezTo>
                      <a:pt x="16" y="45"/>
                      <a:pt x="14" y="46"/>
                      <a:pt x="13" y="44"/>
                    </a:cubicBezTo>
                    <a:cubicBezTo>
                      <a:pt x="13" y="40"/>
                      <a:pt x="17" y="38"/>
                      <a:pt x="15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0" y="28"/>
                      <a:pt x="12" y="22"/>
                      <a:pt x="23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7" name="Freeform 1062">
                <a:extLst>
                  <a:ext uri="{FF2B5EF4-FFF2-40B4-BE49-F238E27FC236}">
                    <a16:creationId xmlns:a16="http://schemas.microsoft.com/office/drawing/2014/main" id="{4727A67D-02F2-169C-28A0-4A061945E4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764"/>
                <a:ext cx="4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8" name="Freeform 1063">
                <a:extLst>
                  <a:ext uri="{FF2B5EF4-FFF2-40B4-BE49-F238E27FC236}">
                    <a16:creationId xmlns:a16="http://schemas.microsoft.com/office/drawing/2014/main" id="{245D5183-F094-A793-C480-F3E22FAD4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763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9" name="Freeform 1064">
                <a:extLst>
                  <a:ext uri="{FF2B5EF4-FFF2-40B4-BE49-F238E27FC236}">
                    <a16:creationId xmlns:a16="http://schemas.microsoft.com/office/drawing/2014/main" id="{53EAB89B-F0B0-696C-92AC-1ACFAE19EF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2710"/>
                <a:ext cx="1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2"/>
                      <a:pt x="2" y="1"/>
                      <a:pt x="1" y="0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0" name="Freeform 1065">
                <a:extLst>
                  <a:ext uri="{FF2B5EF4-FFF2-40B4-BE49-F238E27FC236}">
                    <a16:creationId xmlns:a16="http://schemas.microsoft.com/office/drawing/2014/main" id="{6EA6CC45-194E-8F62-43B7-B2926662D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0" y="2710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1" name="Freeform 1066">
                <a:extLst>
                  <a:ext uri="{FF2B5EF4-FFF2-40B4-BE49-F238E27FC236}">
                    <a16:creationId xmlns:a16="http://schemas.microsoft.com/office/drawing/2014/main" id="{E0AF0AAE-2336-5217-CEEB-4B277A61A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2622"/>
                <a:ext cx="23" cy="87"/>
              </a:xfrm>
              <a:custGeom>
                <a:avLst/>
                <a:gdLst>
                  <a:gd name="T0" fmla="*/ 14 w 27"/>
                  <a:gd name="T1" fmla="*/ 18 h 101"/>
                  <a:gd name="T2" fmla="*/ 10 w 27"/>
                  <a:gd name="T3" fmla="*/ 13 h 101"/>
                  <a:gd name="T4" fmla="*/ 13 w 27"/>
                  <a:gd name="T5" fmla="*/ 9 h 101"/>
                  <a:gd name="T6" fmla="*/ 5 w 27"/>
                  <a:gd name="T7" fmla="*/ 3 h 101"/>
                  <a:gd name="T8" fmla="*/ 10 w 27"/>
                  <a:gd name="T9" fmla="*/ 50 h 101"/>
                  <a:gd name="T10" fmla="*/ 7 w 27"/>
                  <a:gd name="T11" fmla="*/ 48 h 101"/>
                  <a:gd name="T12" fmla="*/ 13 w 27"/>
                  <a:gd name="T13" fmla="*/ 65 h 101"/>
                  <a:gd name="T14" fmla="*/ 7 w 27"/>
                  <a:gd name="T15" fmla="*/ 65 h 101"/>
                  <a:gd name="T16" fmla="*/ 9 w 27"/>
                  <a:gd name="T17" fmla="*/ 76 h 101"/>
                  <a:gd name="T18" fmla="*/ 12 w 27"/>
                  <a:gd name="T19" fmla="*/ 75 h 101"/>
                  <a:gd name="T20" fmla="*/ 11 w 27"/>
                  <a:gd name="T21" fmla="*/ 78 h 101"/>
                  <a:gd name="T22" fmla="*/ 12 w 27"/>
                  <a:gd name="T23" fmla="*/ 77 h 101"/>
                  <a:gd name="T24" fmla="*/ 12 w 27"/>
                  <a:gd name="T25" fmla="*/ 84 h 101"/>
                  <a:gd name="T26" fmla="*/ 11 w 27"/>
                  <a:gd name="T27" fmla="*/ 82 h 101"/>
                  <a:gd name="T28" fmla="*/ 13 w 27"/>
                  <a:gd name="T29" fmla="*/ 88 h 101"/>
                  <a:gd name="T30" fmla="*/ 9 w 27"/>
                  <a:gd name="T31" fmla="*/ 87 h 101"/>
                  <a:gd name="T32" fmla="*/ 15 w 27"/>
                  <a:gd name="T33" fmla="*/ 101 h 101"/>
                  <a:gd name="T34" fmla="*/ 19 w 27"/>
                  <a:gd name="T35" fmla="*/ 101 h 101"/>
                  <a:gd name="T36" fmla="*/ 16 w 27"/>
                  <a:gd name="T37" fmla="*/ 90 h 101"/>
                  <a:gd name="T38" fmla="*/ 16 w 27"/>
                  <a:gd name="T39" fmla="*/ 91 h 101"/>
                  <a:gd name="T40" fmla="*/ 14 w 27"/>
                  <a:gd name="T41" fmla="*/ 84 h 101"/>
                  <a:gd name="T42" fmla="*/ 20 w 27"/>
                  <a:gd name="T43" fmla="*/ 88 h 101"/>
                  <a:gd name="T44" fmla="*/ 23 w 27"/>
                  <a:gd name="T45" fmla="*/ 77 h 101"/>
                  <a:gd name="T46" fmla="*/ 23 w 27"/>
                  <a:gd name="T47" fmla="*/ 77 h 101"/>
                  <a:gd name="T48" fmla="*/ 22 w 27"/>
                  <a:gd name="T49" fmla="*/ 74 h 101"/>
                  <a:gd name="T50" fmla="*/ 19 w 27"/>
                  <a:gd name="T51" fmla="*/ 76 h 101"/>
                  <a:gd name="T52" fmla="*/ 12 w 27"/>
                  <a:gd name="T53" fmla="*/ 74 h 101"/>
                  <a:gd name="T54" fmla="*/ 12 w 27"/>
                  <a:gd name="T55" fmla="*/ 70 h 101"/>
                  <a:gd name="T56" fmla="*/ 18 w 27"/>
                  <a:gd name="T57" fmla="*/ 72 h 101"/>
                  <a:gd name="T58" fmla="*/ 15 w 27"/>
                  <a:gd name="T59" fmla="*/ 70 h 101"/>
                  <a:gd name="T60" fmla="*/ 22 w 27"/>
                  <a:gd name="T61" fmla="*/ 66 h 101"/>
                  <a:gd name="T62" fmla="*/ 15 w 27"/>
                  <a:gd name="T63" fmla="*/ 66 h 101"/>
                  <a:gd name="T64" fmla="*/ 15 w 27"/>
                  <a:gd name="T65" fmla="*/ 46 h 101"/>
                  <a:gd name="T66" fmla="*/ 18 w 27"/>
                  <a:gd name="T67" fmla="*/ 49 h 101"/>
                  <a:gd name="T68" fmla="*/ 14 w 27"/>
                  <a:gd name="T69" fmla="*/ 45 h 101"/>
                  <a:gd name="T70" fmla="*/ 16 w 27"/>
                  <a:gd name="T71" fmla="*/ 33 h 101"/>
                  <a:gd name="T72" fmla="*/ 13 w 27"/>
                  <a:gd name="T73" fmla="*/ 34 h 101"/>
                  <a:gd name="T74" fmla="*/ 14 w 27"/>
                  <a:gd name="T75" fmla="*/ 22 h 101"/>
                  <a:gd name="T76" fmla="*/ 14 w 27"/>
                  <a:gd name="T77" fmla="*/ 22 h 101"/>
                  <a:gd name="T78" fmla="*/ 8 w 27"/>
                  <a:gd name="T79" fmla="*/ 16 h 101"/>
                  <a:gd name="T80" fmla="*/ 14 w 27"/>
                  <a:gd name="T81" fmla="*/ 1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" h="101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3"/>
                      <a:pt x="9" y="7"/>
                      <a:pt x="13" y="9"/>
                    </a:cubicBezTo>
                    <a:cubicBezTo>
                      <a:pt x="8" y="6"/>
                      <a:pt x="13" y="0"/>
                      <a:pt x="5" y="3"/>
                    </a:cubicBezTo>
                    <a:cubicBezTo>
                      <a:pt x="8" y="16"/>
                      <a:pt x="3" y="35"/>
                      <a:pt x="10" y="50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6"/>
                      <a:pt x="0" y="59"/>
                      <a:pt x="13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5" y="68"/>
                      <a:pt x="16" y="72"/>
                      <a:pt x="9" y="76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76"/>
                      <a:pt x="11" y="77"/>
                      <a:pt x="11" y="78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2"/>
                      <a:pt x="12" y="84"/>
                    </a:cubicBezTo>
                    <a:cubicBezTo>
                      <a:pt x="10" y="84"/>
                      <a:pt x="11" y="83"/>
                      <a:pt x="11" y="82"/>
                    </a:cubicBezTo>
                    <a:cubicBezTo>
                      <a:pt x="9" y="83"/>
                      <a:pt x="13" y="85"/>
                      <a:pt x="13" y="88"/>
                    </a:cubicBezTo>
                    <a:cubicBezTo>
                      <a:pt x="11" y="89"/>
                      <a:pt x="10" y="88"/>
                      <a:pt x="9" y="87"/>
                    </a:cubicBezTo>
                    <a:cubicBezTo>
                      <a:pt x="12" y="94"/>
                      <a:pt x="5" y="96"/>
                      <a:pt x="15" y="101"/>
                    </a:cubicBezTo>
                    <a:cubicBezTo>
                      <a:pt x="17" y="101"/>
                      <a:pt x="18" y="99"/>
                      <a:pt x="19" y="101"/>
                    </a:cubicBezTo>
                    <a:cubicBezTo>
                      <a:pt x="22" y="97"/>
                      <a:pt x="18" y="94"/>
                      <a:pt x="16" y="90"/>
                    </a:cubicBezTo>
                    <a:cubicBezTo>
                      <a:pt x="16" y="91"/>
                      <a:pt x="16" y="91"/>
                      <a:pt x="16" y="91"/>
                    </a:cubicBezTo>
                    <a:cubicBezTo>
                      <a:pt x="6" y="88"/>
                      <a:pt x="18" y="89"/>
                      <a:pt x="14" y="84"/>
                    </a:cubicBezTo>
                    <a:cubicBezTo>
                      <a:pt x="18" y="85"/>
                      <a:pt x="18" y="87"/>
                      <a:pt x="20" y="88"/>
                    </a:cubicBezTo>
                    <a:cubicBezTo>
                      <a:pt x="27" y="83"/>
                      <a:pt x="14" y="80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6"/>
                      <a:pt x="23" y="75"/>
                      <a:pt x="22" y="74"/>
                    </a:cubicBezTo>
                    <a:cubicBezTo>
                      <a:pt x="21" y="74"/>
                      <a:pt x="20" y="75"/>
                      <a:pt x="19" y="76"/>
                    </a:cubicBezTo>
                    <a:cubicBezTo>
                      <a:pt x="18" y="75"/>
                      <a:pt x="14" y="74"/>
                      <a:pt x="12" y="74"/>
                    </a:cubicBezTo>
                    <a:cubicBezTo>
                      <a:pt x="16" y="72"/>
                      <a:pt x="10" y="72"/>
                      <a:pt x="12" y="70"/>
                    </a:cubicBezTo>
                    <a:cubicBezTo>
                      <a:pt x="16" y="69"/>
                      <a:pt x="16" y="72"/>
                      <a:pt x="18" y="72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2" y="66"/>
                    </a:cubicBezTo>
                    <a:cubicBezTo>
                      <a:pt x="19" y="64"/>
                      <a:pt x="19" y="67"/>
                      <a:pt x="15" y="66"/>
                    </a:cubicBezTo>
                    <a:cubicBezTo>
                      <a:pt x="20" y="63"/>
                      <a:pt x="19" y="51"/>
                      <a:pt x="15" y="46"/>
                    </a:cubicBezTo>
                    <a:cubicBezTo>
                      <a:pt x="16" y="48"/>
                      <a:pt x="19" y="47"/>
                      <a:pt x="18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2" y="42"/>
                      <a:pt x="14" y="37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1"/>
                      <a:pt x="17" y="27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0"/>
                      <a:pt x="6" y="19"/>
                      <a:pt x="8" y="16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2" name="Freeform 1067">
                <a:extLst>
                  <a:ext uri="{FF2B5EF4-FFF2-40B4-BE49-F238E27FC236}">
                    <a16:creationId xmlns:a16="http://schemas.microsoft.com/office/drawing/2014/main" id="{17B2A6DA-3313-0ADF-15AA-ACF7E5D289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2620"/>
                <a:ext cx="7" cy="3"/>
              </a:xfrm>
              <a:custGeom>
                <a:avLst/>
                <a:gdLst>
                  <a:gd name="T0" fmla="*/ 3 w 8"/>
                  <a:gd name="T1" fmla="*/ 3 h 4"/>
                  <a:gd name="T2" fmla="*/ 7 w 8"/>
                  <a:gd name="T3" fmla="*/ 4 h 4"/>
                  <a:gd name="T4" fmla="*/ 0 w 8"/>
                  <a:gd name="T5" fmla="*/ 1 h 4"/>
                  <a:gd name="T6" fmla="*/ 2 w 8"/>
                  <a:gd name="T7" fmla="*/ 4 h 4"/>
                  <a:gd name="T8" fmla="*/ 3 w 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3" y="0"/>
                      <a:pt x="0" y="1"/>
                    </a:cubicBezTo>
                    <a:cubicBezTo>
                      <a:pt x="1" y="2"/>
                      <a:pt x="0" y="3"/>
                      <a:pt x="2" y="4"/>
                    </a:cubicBezTo>
                    <a:cubicBezTo>
                      <a:pt x="2" y="3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3" name="Freeform 1068">
                <a:extLst>
                  <a:ext uri="{FF2B5EF4-FFF2-40B4-BE49-F238E27FC236}">
                    <a16:creationId xmlns:a16="http://schemas.microsoft.com/office/drawing/2014/main" id="{A6432B2E-DADA-0CB9-1CF4-5CCC526CC8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" y="2577"/>
                <a:ext cx="18" cy="44"/>
              </a:xfrm>
              <a:custGeom>
                <a:avLst/>
                <a:gdLst>
                  <a:gd name="T0" fmla="*/ 10 w 20"/>
                  <a:gd name="T1" fmla="*/ 18 h 51"/>
                  <a:gd name="T2" fmla="*/ 7 w 20"/>
                  <a:gd name="T3" fmla="*/ 17 h 51"/>
                  <a:gd name="T4" fmla="*/ 6 w 20"/>
                  <a:gd name="T5" fmla="*/ 36 h 51"/>
                  <a:gd name="T6" fmla="*/ 12 w 20"/>
                  <a:gd name="T7" fmla="*/ 43 h 51"/>
                  <a:gd name="T8" fmla="*/ 8 w 20"/>
                  <a:gd name="T9" fmla="*/ 44 h 51"/>
                  <a:gd name="T10" fmla="*/ 13 w 20"/>
                  <a:gd name="T11" fmla="*/ 49 h 51"/>
                  <a:gd name="T12" fmla="*/ 11 w 20"/>
                  <a:gd name="T13" fmla="*/ 46 h 51"/>
                  <a:gd name="T14" fmla="*/ 13 w 20"/>
                  <a:gd name="T15" fmla="*/ 46 h 51"/>
                  <a:gd name="T16" fmla="*/ 13 w 20"/>
                  <a:gd name="T17" fmla="*/ 43 h 51"/>
                  <a:gd name="T18" fmla="*/ 16 w 20"/>
                  <a:gd name="T19" fmla="*/ 44 h 51"/>
                  <a:gd name="T20" fmla="*/ 9 w 20"/>
                  <a:gd name="T21" fmla="*/ 35 h 51"/>
                  <a:gd name="T22" fmla="*/ 15 w 20"/>
                  <a:gd name="T23" fmla="*/ 35 h 51"/>
                  <a:gd name="T24" fmla="*/ 17 w 20"/>
                  <a:gd name="T25" fmla="*/ 26 h 51"/>
                  <a:gd name="T26" fmla="*/ 15 w 20"/>
                  <a:gd name="T27" fmla="*/ 27 h 51"/>
                  <a:gd name="T28" fmla="*/ 11 w 20"/>
                  <a:gd name="T29" fmla="*/ 28 h 51"/>
                  <a:gd name="T30" fmla="*/ 17 w 20"/>
                  <a:gd name="T31" fmla="*/ 25 h 51"/>
                  <a:gd name="T32" fmla="*/ 14 w 20"/>
                  <a:gd name="T33" fmla="*/ 8 h 51"/>
                  <a:gd name="T34" fmla="*/ 7 w 20"/>
                  <a:gd name="T35" fmla="*/ 5 h 51"/>
                  <a:gd name="T36" fmla="*/ 12 w 20"/>
                  <a:gd name="T37" fmla="*/ 6 h 51"/>
                  <a:gd name="T38" fmla="*/ 13 w 20"/>
                  <a:gd name="T39" fmla="*/ 2 h 51"/>
                  <a:gd name="T40" fmla="*/ 4 w 20"/>
                  <a:gd name="T41" fmla="*/ 0 h 51"/>
                  <a:gd name="T42" fmla="*/ 10 w 20"/>
                  <a:gd name="T43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51">
                    <a:moveTo>
                      <a:pt x="10" y="18"/>
                    </a:moveTo>
                    <a:cubicBezTo>
                      <a:pt x="9" y="17"/>
                      <a:pt x="8" y="17"/>
                      <a:pt x="7" y="17"/>
                    </a:cubicBezTo>
                    <a:cubicBezTo>
                      <a:pt x="7" y="24"/>
                      <a:pt x="9" y="34"/>
                      <a:pt x="6" y="36"/>
                    </a:cubicBezTo>
                    <a:cubicBezTo>
                      <a:pt x="5" y="39"/>
                      <a:pt x="11" y="39"/>
                      <a:pt x="12" y="43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11" y="46"/>
                      <a:pt x="6" y="51"/>
                      <a:pt x="13" y="49"/>
                    </a:cubicBezTo>
                    <a:cubicBezTo>
                      <a:pt x="14" y="49"/>
                      <a:pt x="10" y="47"/>
                      <a:pt x="11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20" y="39"/>
                      <a:pt x="7" y="41"/>
                      <a:pt x="9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2"/>
                      <a:pt x="14" y="30"/>
                      <a:pt x="17" y="26"/>
                    </a:cubicBezTo>
                    <a:cubicBezTo>
                      <a:pt x="17" y="26"/>
                      <a:pt x="14" y="26"/>
                      <a:pt x="15" y="27"/>
                    </a:cubicBezTo>
                    <a:cubicBezTo>
                      <a:pt x="15" y="28"/>
                      <a:pt x="13" y="28"/>
                      <a:pt x="11" y="28"/>
                    </a:cubicBezTo>
                    <a:cubicBezTo>
                      <a:pt x="6" y="22"/>
                      <a:pt x="14" y="29"/>
                      <a:pt x="17" y="25"/>
                    </a:cubicBezTo>
                    <a:cubicBezTo>
                      <a:pt x="13" y="20"/>
                      <a:pt x="9" y="11"/>
                      <a:pt x="14" y="8"/>
                    </a:cubicBezTo>
                    <a:cubicBezTo>
                      <a:pt x="11" y="11"/>
                      <a:pt x="7" y="7"/>
                      <a:pt x="7" y="5"/>
                    </a:cubicBezTo>
                    <a:cubicBezTo>
                      <a:pt x="9" y="3"/>
                      <a:pt x="11" y="5"/>
                      <a:pt x="12" y="6"/>
                    </a:cubicBezTo>
                    <a:cubicBezTo>
                      <a:pt x="13" y="5"/>
                      <a:pt x="14" y="4"/>
                      <a:pt x="13" y="2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0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4" name="Freeform 1069">
                <a:extLst>
                  <a:ext uri="{FF2B5EF4-FFF2-40B4-BE49-F238E27FC236}">
                    <a16:creationId xmlns:a16="http://schemas.microsoft.com/office/drawing/2014/main" id="{113CE7D3-40DA-D272-5094-F0FA6F877C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258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5" name="Freeform 1070">
                <a:extLst>
                  <a:ext uri="{FF2B5EF4-FFF2-40B4-BE49-F238E27FC236}">
                    <a16:creationId xmlns:a16="http://schemas.microsoft.com/office/drawing/2014/main" id="{C4BC418F-B9B2-7A3E-E90B-931C91E41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" y="3247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6" name="Freeform 1071">
                <a:extLst>
                  <a:ext uri="{FF2B5EF4-FFF2-40B4-BE49-F238E27FC236}">
                    <a16:creationId xmlns:a16="http://schemas.microsoft.com/office/drawing/2014/main" id="{29B10F85-C292-B7F5-D3DE-AB2502EF36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1" y="3234"/>
                <a:ext cx="14" cy="12"/>
              </a:xfrm>
              <a:custGeom>
                <a:avLst/>
                <a:gdLst>
                  <a:gd name="T0" fmla="*/ 16 w 16"/>
                  <a:gd name="T1" fmla="*/ 2 h 13"/>
                  <a:gd name="T2" fmla="*/ 13 w 16"/>
                  <a:gd name="T3" fmla="*/ 0 h 13"/>
                  <a:gd name="T4" fmla="*/ 0 w 16"/>
                  <a:gd name="T5" fmla="*/ 8 h 13"/>
                  <a:gd name="T6" fmla="*/ 11 w 16"/>
                  <a:gd name="T7" fmla="*/ 11 h 13"/>
                  <a:gd name="T8" fmla="*/ 6 w 16"/>
                  <a:gd name="T9" fmla="*/ 7 h 13"/>
                  <a:gd name="T10" fmla="*/ 14 w 16"/>
                  <a:gd name="T11" fmla="*/ 8 h 13"/>
                  <a:gd name="T12" fmla="*/ 11 w 16"/>
                  <a:gd name="T13" fmla="*/ 4 h 13"/>
                  <a:gd name="T14" fmla="*/ 16 w 16"/>
                  <a:gd name="T15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6" y="2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4" y="4"/>
                      <a:pt x="6" y="0"/>
                      <a:pt x="0" y="8"/>
                    </a:cubicBezTo>
                    <a:cubicBezTo>
                      <a:pt x="3" y="10"/>
                      <a:pt x="8" y="13"/>
                      <a:pt x="11" y="11"/>
                    </a:cubicBezTo>
                    <a:cubicBezTo>
                      <a:pt x="10" y="10"/>
                      <a:pt x="6" y="9"/>
                      <a:pt x="6" y="7"/>
                    </a:cubicBezTo>
                    <a:cubicBezTo>
                      <a:pt x="9" y="7"/>
                      <a:pt x="10" y="9"/>
                      <a:pt x="14" y="8"/>
                    </a:cubicBezTo>
                    <a:cubicBezTo>
                      <a:pt x="16" y="4"/>
                      <a:pt x="11" y="7"/>
                      <a:pt x="11" y="4"/>
                    </a:cubicBez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7" name="Freeform 1072">
                <a:extLst>
                  <a:ext uri="{FF2B5EF4-FFF2-40B4-BE49-F238E27FC236}">
                    <a16:creationId xmlns:a16="http://schemas.microsoft.com/office/drawing/2014/main" id="{E8CCB6FA-7992-D227-D358-CE0D4AD84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" y="3234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8" name="Freeform 1073">
                <a:extLst>
                  <a:ext uri="{FF2B5EF4-FFF2-40B4-BE49-F238E27FC236}">
                    <a16:creationId xmlns:a16="http://schemas.microsoft.com/office/drawing/2014/main" id="{31888542-5F45-48CA-7098-85E16EF14B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1" y="3231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1"/>
                      <a:pt x="7" y="3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9" name="Freeform 1074">
                <a:extLst>
                  <a:ext uri="{FF2B5EF4-FFF2-40B4-BE49-F238E27FC236}">
                    <a16:creationId xmlns:a16="http://schemas.microsoft.com/office/drawing/2014/main" id="{3A149F3F-6E10-0E5E-1704-828AF3A2E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224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0" name="Freeform 1075">
                <a:extLst>
                  <a:ext uri="{FF2B5EF4-FFF2-40B4-BE49-F238E27FC236}">
                    <a16:creationId xmlns:a16="http://schemas.microsoft.com/office/drawing/2014/main" id="{E62C315A-DF31-1F20-C556-EA7A1F2F4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3221"/>
                <a:ext cx="10" cy="8"/>
              </a:xfrm>
              <a:custGeom>
                <a:avLst/>
                <a:gdLst>
                  <a:gd name="T0" fmla="*/ 2 w 12"/>
                  <a:gd name="T1" fmla="*/ 0 h 10"/>
                  <a:gd name="T2" fmla="*/ 3 w 12"/>
                  <a:gd name="T3" fmla="*/ 4 h 10"/>
                  <a:gd name="T4" fmla="*/ 3 w 12"/>
                  <a:gd name="T5" fmla="*/ 4 h 10"/>
                  <a:gd name="T6" fmla="*/ 9 w 12"/>
                  <a:gd name="T7" fmla="*/ 6 h 10"/>
                  <a:gd name="T8" fmla="*/ 9 w 12"/>
                  <a:gd name="T9" fmla="*/ 10 h 10"/>
                  <a:gd name="T10" fmla="*/ 12 w 12"/>
                  <a:gd name="T11" fmla="*/ 7 h 10"/>
                  <a:gd name="T12" fmla="*/ 2 w 1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2" y="0"/>
                    </a:moveTo>
                    <a:cubicBezTo>
                      <a:pt x="0" y="1"/>
                      <a:pt x="1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2"/>
                      <a:pt x="10" y="3"/>
                      <a:pt x="9" y="6"/>
                    </a:cubicBezTo>
                    <a:cubicBezTo>
                      <a:pt x="10" y="8"/>
                      <a:pt x="5" y="8"/>
                      <a:pt x="9" y="10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1" name="Freeform 1076">
                <a:extLst>
                  <a:ext uri="{FF2B5EF4-FFF2-40B4-BE49-F238E27FC236}">
                    <a16:creationId xmlns:a16="http://schemas.microsoft.com/office/drawing/2014/main" id="{D4C1643E-611E-0FB9-C755-D266FF5383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3225"/>
                <a:ext cx="1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2" name="Freeform 1077">
                <a:extLst>
                  <a:ext uri="{FF2B5EF4-FFF2-40B4-BE49-F238E27FC236}">
                    <a16:creationId xmlns:a16="http://schemas.microsoft.com/office/drawing/2014/main" id="{EB814518-9E65-9EA5-5C4E-5A9E1CF4B9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3229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3" name="Freeform 1078">
                <a:extLst>
                  <a:ext uri="{FF2B5EF4-FFF2-40B4-BE49-F238E27FC236}">
                    <a16:creationId xmlns:a16="http://schemas.microsoft.com/office/drawing/2014/main" id="{87A49705-EA36-A414-C5AD-897358E6EC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1" y="3211"/>
                <a:ext cx="11" cy="9"/>
              </a:xfrm>
              <a:custGeom>
                <a:avLst/>
                <a:gdLst>
                  <a:gd name="T0" fmla="*/ 1 w 13"/>
                  <a:gd name="T1" fmla="*/ 3 h 10"/>
                  <a:gd name="T2" fmla="*/ 5 w 13"/>
                  <a:gd name="T3" fmla="*/ 10 h 10"/>
                  <a:gd name="T4" fmla="*/ 13 w 13"/>
                  <a:gd name="T5" fmla="*/ 5 h 10"/>
                  <a:gd name="T6" fmla="*/ 11 w 13"/>
                  <a:gd name="T7" fmla="*/ 1 h 10"/>
                  <a:gd name="T8" fmla="*/ 1 w 13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3"/>
                    </a:moveTo>
                    <a:cubicBezTo>
                      <a:pt x="7" y="4"/>
                      <a:pt x="0" y="9"/>
                      <a:pt x="5" y="10"/>
                    </a:cubicBezTo>
                    <a:cubicBezTo>
                      <a:pt x="5" y="6"/>
                      <a:pt x="10" y="4"/>
                      <a:pt x="13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4" name="Freeform 1079">
                <a:extLst>
                  <a:ext uri="{FF2B5EF4-FFF2-40B4-BE49-F238E27FC236}">
                    <a16:creationId xmlns:a16="http://schemas.microsoft.com/office/drawing/2014/main" id="{255AFDD7-CE81-C25E-A18B-A12D8C8755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20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5" name="Freeform 1080">
                <a:extLst>
                  <a:ext uri="{FF2B5EF4-FFF2-40B4-BE49-F238E27FC236}">
                    <a16:creationId xmlns:a16="http://schemas.microsoft.com/office/drawing/2014/main" id="{9183E74C-9CC9-6330-362E-423916C9F5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3192"/>
                <a:ext cx="15" cy="17"/>
              </a:xfrm>
              <a:custGeom>
                <a:avLst/>
                <a:gdLst>
                  <a:gd name="T0" fmla="*/ 2 w 17"/>
                  <a:gd name="T1" fmla="*/ 0 h 20"/>
                  <a:gd name="T2" fmla="*/ 8 w 17"/>
                  <a:gd name="T3" fmla="*/ 9 h 20"/>
                  <a:gd name="T4" fmla="*/ 3 w 17"/>
                  <a:gd name="T5" fmla="*/ 6 h 20"/>
                  <a:gd name="T6" fmla="*/ 6 w 17"/>
                  <a:gd name="T7" fmla="*/ 14 h 20"/>
                  <a:gd name="T8" fmla="*/ 0 w 17"/>
                  <a:gd name="T9" fmla="*/ 10 h 20"/>
                  <a:gd name="T10" fmla="*/ 5 w 17"/>
                  <a:gd name="T11" fmla="*/ 17 h 20"/>
                  <a:gd name="T12" fmla="*/ 1 w 17"/>
                  <a:gd name="T13" fmla="*/ 20 h 20"/>
                  <a:gd name="T14" fmla="*/ 8 w 17"/>
                  <a:gd name="T15" fmla="*/ 19 h 20"/>
                  <a:gd name="T16" fmla="*/ 7 w 17"/>
                  <a:gd name="T17" fmla="*/ 16 h 20"/>
                  <a:gd name="T18" fmla="*/ 11 w 17"/>
                  <a:gd name="T19" fmla="*/ 18 h 20"/>
                  <a:gd name="T20" fmla="*/ 16 w 17"/>
                  <a:gd name="T21" fmla="*/ 7 h 20"/>
                  <a:gd name="T22" fmla="*/ 2 w 17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0">
                    <a:moveTo>
                      <a:pt x="2" y="0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6" y="8"/>
                      <a:pt x="4" y="8"/>
                      <a:pt x="3" y="6"/>
                    </a:cubicBezTo>
                    <a:cubicBezTo>
                      <a:pt x="2" y="10"/>
                      <a:pt x="7" y="11"/>
                      <a:pt x="6" y="14"/>
                    </a:cubicBezTo>
                    <a:cubicBezTo>
                      <a:pt x="0" y="14"/>
                      <a:pt x="6" y="8"/>
                      <a:pt x="0" y="10"/>
                    </a:cubicBezTo>
                    <a:cubicBezTo>
                      <a:pt x="0" y="12"/>
                      <a:pt x="0" y="15"/>
                      <a:pt x="5" y="17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10" y="18"/>
                      <a:pt x="3" y="16"/>
                      <a:pt x="7" y="16"/>
                    </a:cubicBezTo>
                    <a:cubicBezTo>
                      <a:pt x="10" y="16"/>
                      <a:pt x="11" y="17"/>
                      <a:pt x="11" y="18"/>
                    </a:cubicBezTo>
                    <a:cubicBezTo>
                      <a:pt x="10" y="16"/>
                      <a:pt x="17" y="12"/>
                      <a:pt x="16" y="7"/>
                    </a:cubicBezTo>
                    <a:cubicBezTo>
                      <a:pt x="16" y="2"/>
                      <a:pt x="5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6" name="Freeform 1081">
                <a:extLst>
                  <a:ext uri="{FF2B5EF4-FFF2-40B4-BE49-F238E27FC236}">
                    <a16:creationId xmlns:a16="http://schemas.microsoft.com/office/drawing/2014/main" id="{A091EE0B-2ACB-55FA-C51F-CE78B3819A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2" y="3191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7" name="Freeform 1082">
                <a:extLst>
                  <a:ext uri="{FF2B5EF4-FFF2-40B4-BE49-F238E27FC236}">
                    <a16:creationId xmlns:a16="http://schemas.microsoft.com/office/drawing/2014/main" id="{A9E95A03-2AF6-E80D-C7E3-75CFA99E97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3175"/>
                <a:ext cx="16" cy="15"/>
              </a:xfrm>
              <a:custGeom>
                <a:avLst/>
                <a:gdLst>
                  <a:gd name="T0" fmla="*/ 1 w 18"/>
                  <a:gd name="T1" fmla="*/ 11 h 17"/>
                  <a:gd name="T2" fmla="*/ 5 w 18"/>
                  <a:gd name="T3" fmla="*/ 15 h 17"/>
                  <a:gd name="T4" fmla="*/ 2 w 18"/>
                  <a:gd name="T5" fmla="*/ 16 h 17"/>
                  <a:gd name="T6" fmla="*/ 7 w 18"/>
                  <a:gd name="T7" fmla="*/ 17 h 17"/>
                  <a:gd name="T8" fmla="*/ 4 w 18"/>
                  <a:gd name="T9" fmla="*/ 9 h 17"/>
                  <a:gd name="T10" fmla="*/ 13 w 18"/>
                  <a:gd name="T11" fmla="*/ 7 h 17"/>
                  <a:gd name="T12" fmla="*/ 11 w 18"/>
                  <a:gd name="T13" fmla="*/ 11 h 17"/>
                  <a:gd name="T14" fmla="*/ 10 w 18"/>
                  <a:gd name="T15" fmla="*/ 0 h 17"/>
                  <a:gd name="T16" fmla="*/ 8 w 18"/>
                  <a:gd name="T17" fmla="*/ 3 h 17"/>
                  <a:gd name="T18" fmla="*/ 6 w 18"/>
                  <a:gd name="T19" fmla="*/ 0 h 17"/>
                  <a:gd name="T20" fmla="*/ 1 w 18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" y="11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4" y="16"/>
                      <a:pt x="3" y="16"/>
                      <a:pt x="2" y="16"/>
                    </a:cubicBezTo>
                    <a:cubicBezTo>
                      <a:pt x="3" y="16"/>
                      <a:pt x="6" y="17"/>
                      <a:pt x="7" y="17"/>
                    </a:cubicBezTo>
                    <a:cubicBezTo>
                      <a:pt x="13" y="15"/>
                      <a:pt x="5" y="12"/>
                      <a:pt x="4" y="9"/>
                    </a:cubicBezTo>
                    <a:cubicBezTo>
                      <a:pt x="7" y="3"/>
                      <a:pt x="7" y="10"/>
                      <a:pt x="13" y="7"/>
                    </a:cubicBezTo>
                    <a:cubicBezTo>
                      <a:pt x="13" y="9"/>
                      <a:pt x="11" y="9"/>
                      <a:pt x="11" y="11"/>
                    </a:cubicBezTo>
                    <a:cubicBezTo>
                      <a:pt x="18" y="8"/>
                      <a:pt x="11" y="3"/>
                      <a:pt x="10" y="0"/>
                    </a:cubicBezTo>
                    <a:cubicBezTo>
                      <a:pt x="9" y="1"/>
                      <a:pt x="7" y="1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8" name="Freeform 1083">
                <a:extLst>
                  <a:ext uri="{FF2B5EF4-FFF2-40B4-BE49-F238E27FC236}">
                    <a16:creationId xmlns:a16="http://schemas.microsoft.com/office/drawing/2014/main" id="{E12F5FA1-4C66-B179-1A6C-828E28E050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" y="3189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9" name="Freeform 1084">
                <a:extLst>
                  <a:ext uri="{FF2B5EF4-FFF2-40B4-BE49-F238E27FC236}">
                    <a16:creationId xmlns:a16="http://schemas.microsoft.com/office/drawing/2014/main" id="{AFF1393C-79E7-893A-F75F-E39B8980DE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317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0" name="Freeform 1085">
                <a:extLst>
                  <a:ext uri="{FF2B5EF4-FFF2-40B4-BE49-F238E27FC236}">
                    <a16:creationId xmlns:a16="http://schemas.microsoft.com/office/drawing/2014/main" id="{26AA9501-7736-F729-5DC0-6B2A295965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3174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1" name="Freeform 1086">
                <a:extLst>
                  <a:ext uri="{FF2B5EF4-FFF2-40B4-BE49-F238E27FC236}">
                    <a16:creationId xmlns:a16="http://schemas.microsoft.com/office/drawing/2014/main" id="{0EFC4681-3448-3E59-A76C-775A5F1CFC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076"/>
                <a:ext cx="16" cy="96"/>
              </a:xfrm>
              <a:custGeom>
                <a:avLst/>
                <a:gdLst>
                  <a:gd name="T0" fmla="*/ 16 w 19"/>
                  <a:gd name="T1" fmla="*/ 1 h 112"/>
                  <a:gd name="T2" fmla="*/ 12 w 19"/>
                  <a:gd name="T3" fmla="*/ 5 h 112"/>
                  <a:gd name="T4" fmla="*/ 8 w 19"/>
                  <a:gd name="T5" fmla="*/ 0 h 112"/>
                  <a:gd name="T6" fmla="*/ 1 w 19"/>
                  <a:gd name="T7" fmla="*/ 0 h 112"/>
                  <a:gd name="T8" fmla="*/ 4 w 19"/>
                  <a:gd name="T9" fmla="*/ 9 h 112"/>
                  <a:gd name="T10" fmla="*/ 0 w 19"/>
                  <a:gd name="T11" fmla="*/ 9 h 112"/>
                  <a:gd name="T12" fmla="*/ 3 w 19"/>
                  <a:gd name="T13" fmla="*/ 26 h 112"/>
                  <a:gd name="T14" fmla="*/ 4 w 19"/>
                  <a:gd name="T15" fmla="*/ 38 h 112"/>
                  <a:gd name="T16" fmla="*/ 3 w 19"/>
                  <a:gd name="T17" fmla="*/ 85 h 112"/>
                  <a:gd name="T18" fmla="*/ 9 w 19"/>
                  <a:gd name="T19" fmla="*/ 87 h 112"/>
                  <a:gd name="T20" fmla="*/ 5 w 19"/>
                  <a:gd name="T21" fmla="*/ 90 h 112"/>
                  <a:gd name="T22" fmla="*/ 5 w 19"/>
                  <a:gd name="T23" fmla="*/ 88 h 112"/>
                  <a:gd name="T24" fmla="*/ 4 w 19"/>
                  <a:gd name="T25" fmla="*/ 101 h 112"/>
                  <a:gd name="T26" fmla="*/ 11 w 19"/>
                  <a:gd name="T27" fmla="*/ 101 h 112"/>
                  <a:gd name="T28" fmla="*/ 3 w 19"/>
                  <a:gd name="T29" fmla="*/ 107 h 112"/>
                  <a:gd name="T30" fmla="*/ 9 w 19"/>
                  <a:gd name="T31" fmla="*/ 112 h 112"/>
                  <a:gd name="T32" fmla="*/ 14 w 19"/>
                  <a:gd name="T33" fmla="*/ 107 h 112"/>
                  <a:gd name="T34" fmla="*/ 17 w 19"/>
                  <a:gd name="T35" fmla="*/ 111 h 112"/>
                  <a:gd name="T36" fmla="*/ 7 w 19"/>
                  <a:gd name="T37" fmla="*/ 80 h 112"/>
                  <a:gd name="T38" fmla="*/ 11 w 19"/>
                  <a:gd name="T39" fmla="*/ 81 h 112"/>
                  <a:gd name="T40" fmla="*/ 15 w 19"/>
                  <a:gd name="T41" fmla="*/ 62 h 112"/>
                  <a:gd name="T42" fmla="*/ 8 w 19"/>
                  <a:gd name="T43" fmla="*/ 55 h 112"/>
                  <a:gd name="T44" fmla="*/ 11 w 19"/>
                  <a:gd name="T45" fmla="*/ 51 h 112"/>
                  <a:gd name="T46" fmla="*/ 8 w 19"/>
                  <a:gd name="T47" fmla="*/ 51 h 112"/>
                  <a:gd name="T48" fmla="*/ 12 w 19"/>
                  <a:gd name="T49" fmla="*/ 45 h 112"/>
                  <a:gd name="T50" fmla="*/ 4 w 19"/>
                  <a:gd name="T51" fmla="*/ 44 h 112"/>
                  <a:gd name="T52" fmla="*/ 15 w 19"/>
                  <a:gd name="T53" fmla="*/ 33 h 112"/>
                  <a:gd name="T54" fmla="*/ 11 w 19"/>
                  <a:gd name="T55" fmla="*/ 35 h 112"/>
                  <a:gd name="T56" fmla="*/ 8 w 19"/>
                  <a:gd name="T57" fmla="*/ 32 h 112"/>
                  <a:gd name="T58" fmla="*/ 15 w 19"/>
                  <a:gd name="T59" fmla="*/ 31 h 112"/>
                  <a:gd name="T60" fmla="*/ 10 w 19"/>
                  <a:gd name="T61" fmla="*/ 22 h 112"/>
                  <a:gd name="T62" fmla="*/ 6 w 19"/>
                  <a:gd name="T63" fmla="*/ 23 h 112"/>
                  <a:gd name="T64" fmla="*/ 8 w 19"/>
                  <a:gd name="T65" fmla="*/ 11 h 112"/>
                  <a:gd name="T66" fmla="*/ 15 w 19"/>
                  <a:gd name="T67" fmla="*/ 17 h 112"/>
                  <a:gd name="T68" fmla="*/ 18 w 19"/>
                  <a:gd name="T69" fmla="*/ 14 h 112"/>
                  <a:gd name="T70" fmla="*/ 10 w 19"/>
                  <a:gd name="T71" fmla="*/ 6 h 112"/>
                  <a:gd name="T72" fmla="*/ 16 w 19"/>
                  <a:gd name="T73" fmla="*/ 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112">
                    <a:moveTo>
                      <a:pt x="16" y="1"/>
                    </a:moveTo>
                    <a:cubicBezTo>
                      <a:pt x="13" y="1"/>
                      <a:pt x="12" y="2"/>
                      <a:pt x="12" y="5"/>
                    </a:cubicBezTo>
                    <a:cubicBezTo>
                      <a:pt x="9" y="4"/>
                      <a:pt x="10" y="1"/>
                      <a:pt x="8" y="0"/>
                    </a:cubicBezTo>
                    <a:cubicBezTo>
                      <a:pt x="6" y="3"/>
                      <a:pt x="4" y="0"/>
                      <a:pt x="1" y="0"/>
                    </a:cubicBezTo>
                    <a:cubicBezTo>
                      <a:pt x="1" y="4"/>
                      <a:pt x="5" y="5"/>
                      <a:pt x="4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4"/>
                      <a:pt x="5" y="21"/>
                      <a:pt x="3" y="26"/>
                    </a:cubicBezTo>
                    <a:cubicBezTo>
                      <a:pt x="1" y="30"/>
                      <a:pt x="3" y="33"/>
                      <a:pt x="4" y="38"/>
                    </a:cubicBezTo>
                    <a:cubicBezTo>
                      <a:pt x="2" y="53"/>
                      <a:pt x="6" y="68"/>
                      <a:pt x="3" y="85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6" y="88"/>
                      <a:pt x="9" y="91"/>
                      <a:pt x="5" y="90"/>
                    </a:cubicBezTo>
                    <a:cubicBezTo>
                      <a:pt x="6" y="90"/>
                      <a:pt x="5" y="89"/>
                      <a:pt x="5" y="88"/>
                    </a:cubicBezTo>
                    <a:cubicBezTo>
                      <a:pt x="0" y="91"/>
                      <a:pt x="6" y="97"/>
                      <a:pt x="4" y="101"/>
                    </a:cubicBezTo>
                    <a:cubicBezTo>
                      <a:pt x="5" y="101"/>
                      <a:pt x="10" y="100"/>
                      <a:pt x="11" y="101"/>
                    </a:cubicBezTo>
                    <a:cubicBezTo>
                      <a:pt x="4" y="101"/>
                      <a:pt x="12" y="106"/>
                      <a:pt x="3" y="107"/>
                    </a:cubicBezTo>
                    <a:cubicBezTo>
                      <a:pt x="1" y="111"/>
                      <a:pt x="10" y="107"/>
                      <a:pt x="9" y="112"/>
                    </a:cubicBezTo>
                    <a:cubicBezTo>
                      <a:pt x="13" y="112"/>
                      <a:pt x="10" y="108"/>
                      <a:pt x="14" y="107"/>
                    </a:cubicBezTo>
                    <a:cubicBezTo>
                      <a:pt x="17" y="108"/>
                      <a:pt x="12" y="111"/>
                      <a:pt x="17" y="111"/>
                    </a:cubicBezTo>
                    <a:cubicBezTo>
                      <a:pt x="19" y="104"/>
                      <a:pt x="10" y="91"/>
                      <a:pt x="7" y="80"/>
                    </a:cubicBezTo>
                    <a:cubicBezTo>
                      <a:pt x="11" y="81"/>
                      <a:pt x="11" y="81"/>
                      <a:pt x="11" y="81"/>
                    </a:cubicBezTo>
                    <a:cubicBezTo>
                      <a:pt x="8" y="76"/>
                      <a:pt x="8" y="67"/>
                      <a:pt x="15" y="62"/>
                    </a:cubicBezTo>
                    <a:cubicBezTo>
                      <a:pt x="11" y="63"/>
                      <a:pt x="17" y="54"/>
                      <a:pt x="8" y="55"/>
                    </a:cubicBezTo>
                    <a:cubicBezTo>
                      <a:pt x="10" y="54"/>
                      <a:pt x="10" y="53"/>
                      <a:pt x="11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8" y="48"/>
                      <a:pt x="12" y="49"/>
                      <a:pt x="12" y="45"/>
                    </a:cubicBezTo>
                    <a:cubicBezTo>
                      <a:pt x="8" y="48"/>
                      <a:pt x="7" y="45"/>
                      <a:pt x="4" y="44"/>
                    </a:cubicBezTo>
                    <a:cubicBezTo>
                      <a:pt x="8" y="41"/>
                      <a:pt x="12" y="36"/>
                      <a:pt x="15" y="33"/>
                    </a:cubicBezTo>
                    <a:cubicBezTo>
                      <a:pt x="14" y="33"/>
                      <a:pt x="13" y="34"/>
                      <a:pt x="11" y="35"/>
                    </a:cubicBezTo>
                    <a:cubicBezTo>
                      <a:pt x="12" y="33"/>
                      <a:pt x="9" y="33"/>
                      <a:pt x="8" y="32"/>
                    </a:cubicBezTo>
                    <a:cubicBezTo>
                      <a:pt x="7" y="30"/>
                      <a:pt x="12" y="31"/>
                      <a:pt x="15" y="31"/>
                    </a:cubicBezTo>
                    <a:cubicBezTo>
                      <a:pt x="16" y="27"/>
                      <a:pt x="7" y="25"/>
                      <a:pt x="10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19"/>
                      <a:pt x="10" y="16"/>
                      <a:pt x="8" y="11"/>
                    </a:cubicBezTo>
                    <a:cubicBezTo>
                      <a:pt x="14" y="9"/>
                      <a:pt x="13" y="15"/>
                      <a:pt x="15" y="17"/>
                    </a:cubicBezTo>
                    <a:cubicBezTo>
                      <a:pt x="16" y="16"/>
                      <a:pt x="16" y="14"/>
                      <a:pt x="18" y="14"/>
                    </a:cubicBezTo>
                    <a:cubicBezTo>
                      <a:pt x="16" y="12"/>
                      <a:pt x="12" y="8"/>
                      <a:pt x="10" y="6"/>
                    </a:cubicBezTo>
                    <a:cubicBezTo>
                      <a:pt x="15" y="8"/>
                      <a:pt x="15" y="3"/>
                      <a:pt x="16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2" name="Freeform 1087">
                <a:extLst>
                  <a:ext uri="{FF2B5EF4-FFF2-40B4-BE49-F238E27FC236}">
                    <a16:creationId xmlns:a16="http://schemas.microsoft.com/office/drawing/2014/main" id="{7A4F9325-55D9-B6B0-9376-19B812A61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7" y="3087"/>
                <a:ext cx="2" cy="2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3" name="Freeform 1088">
                <a:extLst>
                  <a:ext uri="{FF2B5EF4-FFF2-40B4-BE49-F238E27FC236}">
                    <a16:creationId xmlns:a16="http://schemas.microsoft.com/office/drawing/2014/main" id="{78D1BB11-E42E-F55B-5917-B991766820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4" name="Freeform 1089">
                <a:extLst>
                  <a:ext uri="{FF2B5EF4-FFF2-40B4-BE49-F238E27FC236}">
                    <a16:creationId xmlns:a16="http://schemas.microsoft.com/office/drawing/2014/main" id="{D8577F41-BBEA-B20B-DE15-71273A70F3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3097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5" name="Freeform 1090">
                <a:extLst>
                  <a:ext uri="{FF2B5EF4-FFF2-40B4-BE49-F238E27FC236}">
                    <a16:creationId xmlns:a16="http://schemas.microsoft.com/office/drawing/2014/main" id="{69415249-5664-7062-2394-E035CA469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102"/>
                <a:ext cx="3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6" name="Freeform 1091">
                <a:extLst>
                  <a:ext uri="{FF2B5EF4-FFF2-40B4-BE49-F238E27FC236}">
                    <a16:creationId xmlns:a16="http://schemas.microsoft.com/office/drawing/2014/main" id="{C8FE0CCE-91CC-5496-6784-C4178740D5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123"/>
                <a:ext cx="2" cy="3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3 h 3"/>
                  <a:gd name="T4" fmla="*/ 0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2" y="2"/>
                      <a:pt x="3" y="3"/>
                    </a:cubicBezTo>
                    <a:cubicBezTo>
                      <a:pt x="3" y="1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7" name="Freeform 1092">
                <a:extLst>
                  <a:ext uri="{FF2B5EF4-FFF2-40B4-BE49-F238E27FC236}">
                    <a16:creationId xmlns:a16="http://schemas.microsoft.com/office/drawing/2014/main" id="{1F6457C3-B203-72C7-A500-81A31FD07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6" y="3079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1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8" name="Freeform 1093">
                <a:extLst>
                  <a:ext uri="{FF2B5EF4-FFF2-40B4-BE49-F238E27FC236}">
                    <a16:creationId xmlns:a16="http://schemas.microsoft.com/office/drawing/2014/main" id="{2221F0FB-1BF6-0EF4-96DD-7C9FB2F4DD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8" y="3020"/>
                <a:ext cx="21" cy="53"/>
              </a:xfrm>
              <a:custGeom>
                <a:avLst/>
                <a:gdLst>
                  <a:gd name="T0" fmla="*/ 5 w 24"/>
                  <a:gd name="T1" fmla="*/ 4 h 62"/>
                  <a:gd name="T2" fmla="*/ 2 w 24"/>
                  <a:gd name="T3" fmla="*/ 15 h 62"/>
                  <a:gd name="T4" fmla="*/ 12 w 24"/>
                  <a:gd name="T5" fmla="*/ 23 h 62"/>
                  <a:gd name="T6" fmla="*/ 3 w 24"/>
                  <a:gd name="T7" fmla="*/ 21 h 62"/>
                  <a:gd name="T8" fmla="*/ 9 w 24"/>
                  <a:gd name="T9" fmla="*/ 43 h 62"/>
                  <a:gd name="T10" fmla="*/ 6 w 24"/>
                  <a:gd name="T11" fmla="*/ 43 h 62"/>
                  <a:gd name="T12" fmla="*/ 15 w 24"/>
                  <a:gd name="T13" fmla="*/ 51 h 62"/>
                  <a:gd name="T14" fmla="*/ 4 w 24"/>
                  <a:gd name="T15" fmla="*/ 51 h 62"/>
                  <a:gd name="T16" fmla="*/ 4 w 24"/>
                  <a:gd name="T17" fmla="*/ 50 h 62"/>
                  <a:gd name="T18" fmla="*/ 7 w 24"/>
                  <a:gd name="T19" fmla="*/ 61 h 62"/>
                  <a:gd name="T20" fmla="*/ 13 w 24"/>
                  <a:gd name="T21" fmla="*/ 62 h 62"/>
                  <a:gd name="T22" fmla="*/ 18 w 24"/>
                  <a:gd name="T23" fmla="*/ 62 h 62"/>
                  <a:gd name="T24" fmla="*/ 14 w 24"/>
                  <a:gd name="T25" fmla="*/ 55 h 62"/>
                  <a:gd name="T26" fmla="*/ 19 w 24"/>
                  <a:gd name="T27" fmla="*/ 54 h 62"/>
                  <a:gd name="T28" fmla="*/ 16 w 24"/>
                  <a:gd name="T29" fmla="*/ 51 h 62"/>
                  <a:gd name="T30" fmla="*/ 20 w 24"/>
                  <a:gd name="T31" fmla="*/ 50 h 62"/>
                  <a:gd name="T32" fmla="*/ 16 w 24"/>
                  <a:gd name="T33" fmla="*/ 45 h 62"/>
                  <a:gd name="T34" fmla="*/ 17 w 24"/>
                  <a:gd name="T35" fmla="*/ 46 h 62"/>
                  <a:gd name="T36" fmla="*/ 13 w 24"/>
                  <a:gd name="T37" fmla="*/ 42 h 62"/>
                  <a:gd name="T38" fmla="*/ 18 w 24"/>
                  <a:gd name="T39" fmla="*/ 40 h 62"/>
                  <a:gd name="T40" fmla="*/ 14 w 24"/>
                  <a:gd name="T41" fmla="*/ 40 h 62"/>
                  <a:gd name="T42" fmla="*/ 20 w 24"/>
                  <a:gd name="T43" fmla="*/ 27 h 62"/>
                  <a:gd name="T44" fmla="*/ 16 w 24"/>
                  <a:gd name="T45" fmla="*/ 26 h 62"/>
                  <a:gd name="T46" fmla="*/ 19 w 24"/>
                  <a:gd name="T47" fmla="*/ 32 h 62"/>
                  <a:gd name="T48" fmla="*/ 10 w 24"/>
                  <a:gd name="T49" fmla="*/ 31 h 62"/>
                  <a:gd name="T50" fmla="*/ 18 w 24"/>
                  <a:gd name="T51" fmla="*/ 23 h 62"/>
                  <a:gd name="T52" fmla="*/ 16 w 24"/>
                  <a:gd name="T53" fmla="*/ 14 h 62"/>
                  <a:gd name="T54" fmla="*/ 18 w 24"/>
                  <a:gd name="T55" fmla="*/ 14 h 62"/>
                  <a:gd name="T56" fmla="*/ 15 w 24"/>
                  <a:gd name="T57" fmla="*/ 7 h 62"/>
                  <a:gd name="T58" fmla="*/ 13 w 24"/>
                  <a:gd name="T59" fmla="*/ 9 h 62"/>
                  <a:gd name="T60" fmla="*/ 10 w 24"/>
                  <a:gd name="T61" fmla="*/ 7 h 62"/>
                  <a:gd name="T62" fmla="*/ 12 w 24"/>
                  <a:gd name="T63" fmla="*/ 6 h 62"/>
                  <a:gd name="T64" fmla="*/ 7 w 24"/>
                  <a:gd name="T65" fmla="*/ 0 h 62"/>
                  <a:gd name="T66" fmla="*/ 10 w 24"/>
                  <a:gd name="T67" fmla="*/ 7 h 62"/>
                  <a:gd name="T68" fmla="*/ 5 w 24"/>
                  <a:gd name="T69" fmla="*/ 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62">
                    <a:moveTo>
                      <a:pt x="5" y="4"/>
                    </a:moveTo>
                    <a:cubicBezTo>
                      <a:pt x="0" y="7"/>
                      <a:pt x="3" y="12"/>
                      <a:pt x="2" y="15"/>
                    </a:cubicBezTo>
                    <a:cubicBezTo>
                      <a:pt x="4" y="22"/>
                      <a:pt x="12" y="16"/>
                      <a:pt x="12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4" y="28"/>
                      <a:pt x="1" y="37"/>
                      <a:pt x="9" y="43"/>
                    </a:cubicBezTo>
                    <a:cubicBezTo>
                      <a:pt x="8" y="43"/>
                      <a:pt x="7" y="44"/>
                      <a:pt x="6" y="43"/>
                    </a:cubicBezTo>
                    <a:cubicBezTo>
                      <a:pt x="6" y="47"/>
                      <a:pt x="19" y="45"/>
                      <a:pt x="15" y="51"/>
                    </a:cubicBezTo>
                    <a:cubicBezTo>
                      <a:pt x="10" y="45"/>
                      <a:pt x="10" y="52"/>
                      <a:pt x="4" y="51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3"/>
                      <a:pt x="7" y="58"/>
                      <a:pt x="7" y="61"/>
                    </a:cubicBezTo>
                    <a:cubicBezTo>
                      <a:pt x="9" y="61"/>
                      <a:pt x="13" y="59"/>
                      <a:pt x="13" y="62"/>
                    </a:cubicBezTo>
                    <a:cubicBezTo>
                      <a:pt x="13" y="61"/>
                      <a:pt x="16" y="62"/>
                      <a:pt x="18" y="62"/>
                    </a:cubicBezTo>
                    <a:cubicBezTo>
                      <a:pt x="16" y="58"/>
                      <a:pt x="18" y="57"/>
                      <a:pt x="14" y="55"/>
                    </a:cubicBezTo>
                    <a:cubicBezTo>
                      <a:pt x="18" y="53"/>
                      <a:pt x="15" y="56"/>
                      <a:pt x="19" y="54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7" y="49"/>
                      <a:pt x="19" y="53"/>
                      <a:pt x="20" y="50"/>
                    </a:cubicBezTo>
                    <a:cubicBezTo>
                      <a:pt x="18" y="50"/>
                      <a:pt x="16" y="47"/>
                      <a:pt x="16" y="45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6" y="44"/>
                      <a:pt x="18" y="41"/>
                      <a:pt x="13" y="42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6" y="35"/>
                      <a:pt x="24" y="34"/>
                      <a:pt x="20" y="27"/>
                    </a:cubicBezTo>
                    <a:cubicBezTo>
                      <a:pt x="19" y="29"/>
                      <a:pt x="17" y="27"/>
                      <a:pt x="16" y="26"/>
                    </a:cubicBezTo>
                    <a:cubicBezTo>
                      <a:pt x="14" y="29"/>
                      <a:pt x="19" y="30"/>
                      <a:pt x="19" y="32"/>
                    </a:cubicBezTo>
                    <a:cubicBezTo>
                      <a:pt x="16" y="33"/>
                      <a:pt x="12" y="28"/>
                      <a:pt x="10" y="31"/>
                    </a:cubicBezTo>
                    <a:cubicBezTo>
                      <a:pt x="14" y="28"/>
                      <a:pt x="9" y="25"/>
                      <a:pt x="18" y="23"/>
                    </a:cubicBezTo>
                    <a:cubicBezTo>
                      <a:pt x="19" y="19"/>
                      <a:pt x="14" y="18"/>
                      <a:pt x="16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2" y="13"/>
                      <a:pt x="20" y="10"/>
                      <a:pt x="15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1" y="8"/>
                      <a:pt x="10" y="7"/>
                    </a:cubicBezTo>
                    <a:cubicBezTo>
                      <a:pt x="11" y="7"/>
                      <a:pt x="11" y="7"/>
                      <a:pt x="12" y="6"/>
                    </a:cubicBezTo>
                    <a:cubicBezTo>
                      <a:pt x="8" y="6"/>
                      <a:pt x="8" y="1"/>
                      <a:pt x="7" y="0"/>
                    </a:cubicBezTo>
                    <a:cubicBezTo>
                      <a:pt x="6" y="2"/>
                      <a:pt x="9" y="5"/>
                      <a:pt x="10" y="7"/>
                    </a:cubicBezTo>
                    <a:cubicBezTo>
                      <a:pt x="8" y="6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9" name="Freeform 1094">
                <a:extLst>
                  <a:ext uri="{FF2B5EF4-FFF2-40B4-BE49-F238E27FC236}">
                    <a16:creationId xmlns:a16="http://schemas.microsoft.com/office/drawing/2014/main" id="{3EE5DEBA-2224-3B49-2A61-5B5D7A675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305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0" name="Freeform 1095">
                <a:extLst>
                  <a:ext uri="{FF2B5EF4-FFF2-40B4-BE49-F238E27FC236}">
                    <a16:creationId xmlns:a16="http://schemas.microsoft.com/office/drawing/2014/main" id="{F86A25F8-6956-4E84-B474-D61D183F7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978"/>
                <a:ext cx="25" cy="41"/>
              </a:xfrm>
              <a:custGeom>
                <a:avLst/>
                <a:gdLst>
                  <a:gd name="T0" fmla="*/ 14 w 28"/>
                  <a:gd name="T1" fmla="*/ 35 h 48"/>
                  <a:gd name="T2" fmla="*/ 19 w 28"/>
                  <a:gd name="T3" fmla="*/ 33 h 48"/>
                  <a:gd name="T4" fmla="*/ 9 w 28"/>
                  <a:gd name="T5" fmla="*/ 33 h 48"/>
                  <a:gd name="T6" fmla="*/ 7 w 28"/>
                  <a:gd name="T7" fmla="*/ 28 h 48"/>
                  <a:gd name="T8" fmla="*/ 16 w 28"/>
                  <a:gd name="T9" fmla="*/ 28 h 48"/>
                  <a:gd name="T10" fmla="*/ 18 w 28"/>
                  <a:gd name="T11" fmla="*/ 23 h 48"/>
                  <a:gd name="T12" fmla="*/ 12 w 28"/>
                  <a:gd name="T13" fmla="*/ 23 h 48"/>
                  <a:gd name="T14" fmla="*/ 9 w 28"/>
                  <a:gd name="T15" fmla="*/ 18 h 48"/>
                  <a:gd name="T16" fmla="*/ 11 w 28"/>
                  <a:gd name="T17" fmla="*/ 20 h 48"/>
                  <a:gd name="T18" fmla="*/ 17 w 28"/>
                  <a:gd name="T19" fmla="*/ 17 h 48"/>
                  <a:gd name="T20" fmla="*/ 2 w 28"/>
                  <a:gd name="T21" fmla="*/ 3 h 48"/>
                  <a:gd name="T22" fmla="*/ 3 w 28"/>
                  <a:gd name="T23" fmla="*/ 7 h 48"/>
                  <a:gd name="T24" fmla="*/ 10 w 28"/>
                  <a:gd name="T25" fmla="*/ 8 h 48"/>
                  <a:gd name="T26" fmla="*/ 8 w 28"/>
                  <a:gd name="T27" fmla="*/ 12 h 48"/>
                  <a:gd name="T28" fmla="*/ 4 w 28"/>
                  <a:gd name="T29" fmla="*/ 9 h 48"/>
                  <a:gd name="T30" fmla="*/ 4 w 28"/>
                  <a:gd name="T31" fmla="*/ 41 h 48"/>
                  <a:gd name="T32" fmla="*/ 4 w 28"/>
                  <a:gd name="T33" fmla="*/ 37 h 48"/>
                  <a:gd name="T34" fmla="*/ 8 w 28"/>
                  <a:gd name="T35" fmla="*/ 41 h 48"/>
                  <a:gd name="T36" fmla="*/ 15 w 28"/>
                  <a:gd name="T37" fmla="*/ 39 h 48"/>
                  <a:gd name="T38" fmla="*/ 13 w 28"/>
                  <a:gd name="T39" fmla="*/ 41 h 48"/>
                  <a:gd name="T40" fmla="*/ 19 w 28"/>
                  <a:gd name="T41" fmla="*/ 41 h 48"/>
                  <a:gd name="T42" fmla="*/ 22 w 28"/>
                  <a:gd name="T43" fmla="*/ 48 h 48"/>
                  <a:gd name="T44" fmla="*/ 23 w 28"/>
                  <a:gd name="T45" fmla="*/ 37 h 48"/>
                  <a:gd name="T46" fmla="*/ 14 w 28"/>
                  <a:gd name="T47" fmla="*/ 3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8">
                    <a:moveTo>
                      <a:pt x="14" y="35"/>
                    </a:moveTo>
                    <a:cubicBezTo>
                      <a:pt x="15" y="32"/>
                      <a:pt x="17" y="36"/>
                      <a:pt x="19" y="33"/>
                    </a:cubicBezTo>
                    <a:cubicBezTo>
                      <a:pt x="16" y="30"/>
                      <a:pt x="13" y="36"/>
                      <a:pt x="9" y="33"/>
                    </a:cubicBezTo>
                    <a:cubicBezTo>
                      <a:pt x="11" y="32"/>
                      <a:pt x="7" y="29"/>
                      <a:pt x="7" y="28"/>
                    </a:cubicBezTo>
                    <a:cubicBezTo>
                      <a:pt x="10" y="29"/>
                      <a:pt x="15" y="29"/>
                      <a:pt x="16" y="28"/>
                    </a:cubicBezTo>
                    <a:cubicBezTo>
                      <a:pt x="15" y="27"/>
                      <a:pt x="17" y="25"/>
                      <a:pt x="18" y="23"/>
                    </a:cubicBezTo>
                    <a:cubicBezTo>
                      <a:pt x="14" y="27"/>
                      <a:pt x="16" y="20"/>
                      <a:pt x="12" y="23"/>
                    </a:cubicBezTo>
                    <a:cubicBezTo>
                      <a:pt x="9" y="23"/>
                      <a:pt x="6" y="19"/>
                      <a:pt x="9" y="18"/>
                    </a:cubicBezTo>
                    <a:cubicBezTo>
                      <a:pt x="11" y="18"/>
                      <a:pt x="11" y="19"/>
                      <a:pt x="11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3"/>
                      <a:pt x="12" y="0"/>
                      <a:pt x="2" y="3"/>
                    </a:cubicBezTo>
                    <a:cubicBezTo>
                      <a:pt x="0" y="5"/>
                      <a:pt x="2" y="6"/>
                      <a:pt x="3" y="7"/>
                    </a:cubicBezTo>
                    <a:cubicBezTo>
                      <a:pt x="5" y="3"/>
                      <a:pt x="8" y="7"/>
                      <a:pt x="10" y="8"/>
                    </a:cubicBezTo>
                    <a:cubicBezTo>
                      <a:pt x="8" y="10"/>
                      <a:pt x="11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2" y="31"/>
                      <a:pt x="4" y="41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6" y="37"/>
                      <a:pt x="7" y="39"/>
                      <a:pt x="8" y="41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40"/>
                      <a:pt x="15" y="41"/>
                      <a:pt x="13" y="41"/>
                    </a:cubicBezTo>
                    <a:cubicBezTo>
                      <a:pt x="15" y="43"/>
                      <a:pt x="17" y="42"/>
                      <a:pt x="19" y="41"/>
                    </a:cubicBezTo>
                    <a:cubicBezTo>
                      <a:pt x="20" y="45"/>
                      <a:pt x="18" y="45"/>
                      <a:pt x="22" y="48"/>
                    </a:cubicBezTo>
                    <a:cubicBezTo>
                      <a:pt x="28" y="43"/>
                      <a:pt x="18" y="43"/>
                      <a:pt x="23" y="37"/>
                    </a:cubicBezTo>
                    <a:lnTo>
                      <a:pt x="14" y="3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1" name="Freeform 1096">
                <a:extLst>
                  <a:ext uri="{FF2B5EF4-FFF2-40B4-BE49-F238E27FC236}">
                    <a16:creationId xmlns:a16="http://schemas.microsoft.com/office/drawing/2014/main" id="{A786159B-3DE3-B041-421E-5034E4E287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3017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2" name="Freeform 1097">
                <a:extLst>
                  <a:ext uri="{FF2B5EF4-FFF2-40B4-BE49-F238E27FC236}">
                    <a16:creationId xmlns:a16="http://schemas.microsoft.com/office/drawing/2014/main" id="{AD2801CF-7137-4FD6-07B5-DAA6BBDA8A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3015"/>
                <a:ext cx="3" cy="2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3" name="Freeform 1098">
                <a:extLst>
                  <a:ext uri="{FF2B5EF4-FFF2-40B4-BE49-F238E27FC236}">
                    <a16:creationId xmlns:a16="http://schemas.microsoft.com/office/drawing/2014/main" id="{A27B152F-BF54-4E1F-6CDA-7CE0240F0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" y="298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2 w 3"/>
                  <a:gd name="T3" fmla="*/ 0 h 3"/>
                  <a:gd name="T4" fmla="*/ 0 w 3"/>
                  <a:gd name="T5" fmla="*/ 2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4" name="Freeform 1099">
                <a:extLst>
                  <a:ext uri="{FF2B5EF4-FFF2-40B4-BE49-F238E27FC236}">
                    <a16:creationId xmlns:a16="http://schemas.microsoft.com/office/drawing/2014/main" id="{50E75A7F-9B10-0197-FFC6-AFCD0402E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8" y="2968"/>
                <a:ext cx="11" cy="13"/>
              </a:xfrm>
              <a:custGeom>
                <a:avLst/>
                <a:gdLst>
                  <a:gd name="T0" fmla="*/ 0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4 w 13"/>
                  <a:gd name="T7" fmla="*/ 7 h 15"/>
                  <a:gd name="T8" fmla="*/ 5 w 13"/>
                  <a:gd name="T9" fmla="*/ 1 h 15"/>
                  <a:gd name="T10" fmla="*/ 0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1" y="5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4" y="7"/>
                    </a:cubicBezTo>
                    <a:cubicBezTo>
                      <a:pt x="8" y="6"/>
                      <a:pt x="4" y="3"/>
                      <a:pt x="5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5" name="Freeform 1100">
                <a:extLst>
                  <a:ext uri="{FF2B5EF4-FFF2-40B4-BE49-F238E27FC236}">
                    <a16:creationId xmlns:a16="http://schemas.microsoft.com/office/drawing/2014/main" id="{01644F02-BA00-5E26-4073-C041B1520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872"/>
                <a:ext cx="19" cy="100"/>
              </a:xfrm>
              <a:custGeom>
                <a:avLst/>
                <a:gdLst>
                  <a:gd name="T0" fmla="*/ 13 w 22"/>
                  <a:gd name="T1" fmla="*/ 96 h 117"/>
                  <a:gd name="T2" fmla="*/ 12 w 22"/>
                  <a:gd name="T3" fmla="*/ 90 h 117"/>
                  <a:gd name="T4" fmla="*/ 14 w 22"/>
                  <a:gd name="T5" fmla="*/ 93 h 117"/>
                  <a:gd name="T6" fmla="*/ 17 w 22"/>
                  <a:gd name="T7" fmla="*/ 88 h 117"/>
                  <a:gd name="T8" fmla="*/ 14 w 22"/>
                  <a:gd name="T9" fmla="*/ 89 h 117"/>
                  <a:gd name="T10" fmla="*/ 13 w 22"/>
                  <a:gd name="T11" fmla="*/ 78 h 117"/>
                  <a:gd name="T12" fmla="*/ 8 w 22"/>
                  <a:gd name="T13" fmla="*/ 76 h 117"/>
                  <a:gd name="T14" fmla="*/ 16 w 22"/>
                  <a:gd name="T15" fmla="*/ 69 h 117"/>
                  <a:gd name="T16" fmla="*/ 5 w 22"/>
                  <a:gd name="T17" fmla="*/ 71 h 117"/>
                  <a:gd name="T18" fmla="*/ 9 w 22"/>
                  <a:gd name="T19" fmla="*/ 59 h 117"/>
                  <a:gd name="T20" fmla="*/ 10 w 22"/>
                  <a:gd name="T21" fmla="*/ 61 h 117"/>
                  <a:gd name="T22" fmla="*/ 10 w 22"/>
                  <a:gd name="T23" fmla="*/ 55 h 117"/>
                  <a:gd name="T24" fmla="*/ 15 w 22"/>
                  <a:gd name="T25" fmla="*/ 55 h 117"/>
                  <a:gd name="T26" fmla="*/ 14 w 22"/>
                  <a:gd name="T27" fmla="*/ 45 h 117"/>
                  <a:gd name="T28" fmla="*/ 17 w 22"/>
                  <a:gd name="T29" fmla="*/ 46 h 117"/>
                  <a:gd name="T30" fmla="*/ 13 w 22"/>
                  <a:gd name="T31" fmla="*/ 28 h 117"/>
                  <a:gd name="T32" fmla="*/ 16 w 22"/>
                  <a:gd name="T33" fmla="*/ 25 h 117"/>
                  <a:gd name="T34" fmla="*/ 6 w 22"/>
                  <a:gd name="T35" fmla="*/ 27 h 117"/>
                  <a:gd name="T36" fmla="*/ 7 w 22"/>
                  <a:gd name="T37" fmla="*/ 19 h 117"/>
                  <a:gd name="T38" fmla="*/ 13 w 22"/>
                  <a:gd name="T39" fmla="*/ 21 h 117"/>
                  <a:gd name="T40" fmla="*/ 10 w 22"/>
                  <a:gd name="T41" fmla="*/ 17 h 117"/>
                  <a:gd name="T42" fmla="*/ 16 w 22"/>
                  <a:gd name="T43" fmla="*/ 14 h 117"/>
                  <a:gd name="T44" fmla="*/ 8 w 22"/>
                  <a:gd name="T45" fmla="*/ 6 h 117"/>
                  <a:gd name="T46" fmla="*/ 9 w 22"/>
                  <a:gd name="T47" fmla="*/ 1 h 117"/>
                  <a:gd name="T48" fmla="*/ 0 w 22"/>
                  <a:gd name="T49" fmla="*/ 5 h 117"/>
                  <a:gd name="T50" fmla="*/ 2 w 22"/>
                  <a:gd name="T51" fmla="*/ 31 h 117"/>
                  <a:gd name="T52" fmla="*/ 7 w 22"/>
                  <a:gd name="T53" fmla="*/ 37 h 117"/>
                  <a:gd name="T54" fmla="*/ 1 w 22"/>
                  <a:gd name="T55" fmla="*/ 38 h 117"/>
                  <a:gd name="T56" fmla="*/ 7 w 22"/>
                  <a:gd name="T57" fmla="*/ 39 h 117"/>
                  <a:gd name="T58" fmla="*/ 1 w 22"/>
                  <a:gd name="T59" fmla="*/ 43 h 117"/>
                  <a:gd name="T60" fmla="*/ 7 w 22"/>
                  <a:gd name="T61" fmla="*/ 45 h 117"/>
                  <a:gd name="T62" fmla="*/ 0 w 22"/>
                  <a:gd name="T63" fmla="*/ 48 h 117"/>
                  <a:gd name="T64" fmla="*/ 3 w 22"/>
                  <a:gd name="T65" fmla="*/ 89 h 117"/>
                  <a:gd name="T66" fmla="*/ 7 w 22"/>
                  <a:gd name="T67" fmla="*/ 88 h 117"/>
                  <a:gd name="T68" fmla="*/ 7 w 22"/>
                  <a:gd name="T69" fmla="*/ 104 h 117"/>
                  <a:gd name="T70" fmla="*/ 11 w 22"/>
                  <a:gd name="T71" fmla="*/ 106 h 117"/>
                  <a:gd name="T72" fmla="*/ 1 w 22"/>
                  <a:gd name="T73" fmla="*/ 105 h 117"/>
                  <a:gd name="T74" fmla="*/ 3 w 22"/>
                  <a:gd name="T75" fmla="*/ 111 h 117"/>
                  <a:gd name="T76" fmla="*/ 5 w 22"/>
                  <a:gd name="T77" fmla="*/ 107 h 117"/>
                  <a:gd name="T78" fmla="*/ 3 w 22"/>
                  <a:gd name="T79" fmla="*/ 113 h 117"/>
                  <a:gd name="T80" fmla="*/ 14 w 22"/>
                  <a:gd name="T81" fmla="*/ 109 h 117"/>
                  <a:gd name="T82" fmla="*/ 19 w 22"/>
                  <a:gd name="T83" fmla="*/ 96 h 117"/>
                  <a:gd name="T84" fmla="*/ 13 w 22"/>
                  <a:gd name="T85" fmla="*/ 9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7">
                    <a:moveTo>
                      <a:pt x="13" y="96"/>
                    </a:moveTo>
                    <a:cubicBezTo>
                      <a:pt x="13" y="94"/>
                      <a:pt x="10" y="92"/>
                      <a:pt x="12" y="90"/>
                    </a:cubicBezTo>
                    <a:cubicBezTo>
                      <a:pt x="14" y="91"/>
                      <a:pt x="15" y="92"/>
                      <a:pt x="14" y="93"/>
                    </a:cubicBezTo>
                    <a:cubicBezTo>
                      <a:pt x="19" y="92"/>
                      <a:pt x="13" y="91"/>
                      <a:pt x="17" y="88"/>
                    </a:cubicBezTo>
                    <a:cubicBezTo>
                      <a:pt x="16" y="89"/>
                      <a:pt x="15" y="90"/>
                      <a:pt x="14" y="89"/>
                    </a:cubicBezTo>
                    <a:cubicBezTo>
                      <a:pt x="16" y="83"/>
                      <a:pt x="10" y="86"/>
                      <a:pt x="13" y="78"/>
                    </a:cubicBezTo>
                    <a:cubicBezTo>
                      <a:pt x="12" y="77"/>
                      <a:pt x="12" y="76"/>
                      <a:pt x="8" y="76"/>
                    </a:cubicBezTo>
                    <a:cubicBezTo>
                      <a:pt x="12" y="72"/>
                      <a:pt x="12" y="74"/>
                      <a:pt x="16" y="69"/>
                    </a:cubicBezTo>
                    <a:cubicBezTo>
                      <a:pt x="14" y="69"/>
                      <a:pt x="10" y="71"/>
                      <a:pt x="5" y="71"/>
                    </a:cubicBezTo>
                    <a:cubicBezTo>
                      <a:pt x="11" y="63"/>
                      <a:pt x="4" y="63"/>
                      <a:pt x="9" y="59"/>
                    </a:cubicBezTo>
                    <a:cubicBezTo>
                      <a:pt x="9" y="59"/>
                      <a:pt x="10" y="60"/>
                      <a:pt x="10" y="61"/>
                    </a:cubicBezTo>
                    <a:cubicBezTo>
                      <a:pt x="16" y="60"/>
                      <a:pt x="8" y="57"/>
                      <a:pt x="10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3"/>
                      <a:pt x="11" y="48"/>
                      <a:pt x="14" y="45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6" y="27"/>
                    </a:cubicBezTo>
                    <a:cubicBezTo>
                      <a:pt x="16" y="26"/>
                      <a:pt x="3" y="23"/>
                      <a:pt x="7" y="19"/>
                    </a:cubicBezTo>
                    <a:cubicBezTo>
                      <a:pt x="11" y="17"/>
                      <a:pt x="9" y="23"/>
                      <a:pt x="13" y="21"/>
                    </a:cubicBezTo>
                    <a:cubicBezTo>
                      <a:pt x="8" y="20"/>
                      <a:pt x="12" y="19"/>
                      <a:pt x="10" y="17"/>
                    </a:cubicBezTo>
                    <a:cubicBezTo>
                      <a:pt x="15" y="17"/>
                      <a:pt x="11" y="12"/>
                      <a:pt x="16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0" y="5"/>
                      <a:pt x="10" y="3"/>
                      <a:pt x="9" y="1"/>
                    </a:cubicBezTo>
                    <a:cubicBezTo>
                      <a:pt x="9" y="5"/>
                      <a:pt x="2" y="0"/>
                      <a:pt x="0" y="5"/>
                    </a:cubicBezTo>
                    <a:cubicBezTo>
                      <a:pt x="2" y="11"/>
                      <a:pt x="4" y="22"/>
                      <a:pt x="2" y="31"/>
                    </a:cubicBezTo>
                    <a:cubicBezTo>
                      <a:pt x="8" y="32"/>
                      <a:pt x="2" y="36"/>
                      <a:pt x="7" y="37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44"/>
                      <a:pt x="4" y="37"/>
                      <a:pt x="7" y="39"/>
                    </a:cubicBezTo>
                    <a:cubicBezTo>
                      <a:pt x="8" y="41"/>
                      <a:pt x="4" y="43"/>
                      <a:pt x="1" y="43"/>
                    </a:cubicBezTo>
                    <a:cubicBezTo>
                      <a:pt x="1" y="46"/>
                      <a:pt x="3" y="43"/>
                      <a:pt x="7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60"/>
                      <a:pt x="7" y="75"/>
                      <a:pt x="3" y="89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5" y="94"/>
                      <a:pt x="17" y="99"/>
                      <a:pt x="7" y="104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9" y="105"/>
                      <a:pt x="4" y="107"/>
                      <a:pt x="1" y="105"/>
                    </a:cubicBezTo>
                    <a:cubicBezTo>
                      <a:pt x="3" y="107"/>
                      <a:pt x="1" y="109"/>
                      <a:pt x="3" y="111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8" y="110"/>
                      <a:pt x="6" y="112"/>
                      <a:pt x="3" y="113"/>
                    </a:cubicBezTo>
                    <a:cubicBezTo>
                      <a:pt x="7" y="117"/>
                      <a:pt x="10" y="110"/>
                      <a:pt x="14" y="109"/>
                    </a:cubicBezTo>
                    <a:cubicBezTo>
                      <a:pt x="6" y="102"/>
                      <a:pt x="22" y="103"/>
                      <a:pt x="19" y="96"/>
                    </a:cubicBezTo>
                    <a:cubicBezTo>
                      <a:pt x="17" y="92"/>
                      <a:pt x="15" y="97"/>
                      <a:pt x="13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6" name="Freeform 1101">
                <a:extLst>
                  <a:ext uri="{FF2B5EF4-FFF2-40B4-BE49-F238E27FC236}">
                    <a16:creationId xmlns:a16="http://schemas.microsoft.com/office/drawing/2014/main" id="{5EB80994-7779-EA63-ADB5-B1C8EED5D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96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7" name="Freeform 1102">
                <a:extLst>
                  <a:ext uri="{FF2B5EF4-FFF2-40B4-BE49-F238E27FC236}">
                    <a16:creationId xmlns:a16="http://schemas.microsoft.com/office/drawing/2014/main" id="{62686FD9-CBE4-AF70-0AC0-A7B0B8D27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7" y="2871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8" name="Rectangle 1103">
                <a:extLst>
                  <a:ext uri="{FF2B5EF4-FFF2-40B4-BE49-F238E27FC236}">
                    <a16:creationId xmlns:a16="http://schemas.microsoft.com/office/drawing/2014/main" id="{E20C8513-36CD-C0C3-37F0-8E1F5BA013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3" y="296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9" name="Freeform 1104">
                <a:extLst>
                  <a:ext uri="{FF2B5EF4-FFF2-40B4-BE49-F238E27FC236}">
                    <a16:creationId xmlns:a16="http://schemas.microsoft.com/office/drawing/2014/main" id="{8FB22CDF-00E7-2B78-A966-075FB9D379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" y="2970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0" name="Freeform 1105">
                <a:extLst>
                  <a:ext uri="{FF2B5EF4-FFF2-40B4-BE49-F238E27FC236}">
                    <a16:creationId xmlns:a16="http://schemas.microsoft.com/office/drawing/2014/main" id="{AFD394F6-5A56-B8FE-F03C-A5331F40DC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" y="28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1" name="Freeform 1106">
                <a:extLst>
                  <a:ext uri="{FF2B5EF4-FFF2-40B4-BE49-F238E27FC236}">
                    <a16:creationId xmlns:a16="http://schemas.microsoft.com/office/drawing/2014/main" id="{88005A96-1358-1508-5E29-63B04EDD5C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281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2" name="Freeform 1107">
                <a:extLst>
                  <a:ext uri="{FF2B5EF4-FFF2-40B4-BE49-F238E27FC236}">
                    <a16:creationId xmlns:a16="http://schemas.microsoft.com/office/drawing/2014/main" id="{D7BC450D-AA2D-FCE6-461E-1617DC6E5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2697"/>
                <a:ext cx="29" cy="172"/>
              </a:xfrm>
              <a:custGeom>
                <a:avLst/>
                <a:gdLst>
                  <a:gd name="T0" fmla="*/ 16 w 34"/>
                  <a:gd name="T1" fmla="*/ 7 h 200"/>
                  <a:gd name="T2" fmla="*/ 10 w 34"/>
                  <a:gd name="T3" fmla="*/ 4 h 200"/>
                  <a:gd name="T4" fmla="*/ 6 w 34"/>
                  <a:gd name="T5" fmla="*/ 11 h 200"/>
                  <a:gd name="T6" fmla="*/ 11 w 34"/>
                  <a:gd name="T7" fmla="*/ 21 h 200"/>
                  <a:gd name="T8" fmla="*/ 12 w 34"/>
                  <a:gd name="T9" fmla="*/ 44 h 200"/>
                  <a:gd name="T10" fmla="*/ 10 w 34"/>
                  <a:gd name="T11" fmla="*/ 59 h 200"/>
                  <a:gd name="T12" fmla="*/ 16 w 34"/>
                  <a:gd name="T13" fmla="*/ 78 h 200"/>
                  <a:gd name="T14" fmla="*/ 14 w 34"/>
                  <a:gd name="T15" fmla="*/ 82 h 200"/>
                  <a:gd name="T16" fmla="*/ 13 w 34"/>
                  <a:gd name="T17" fmla="*/ 93 h 200"/>
                  <a:gd name="T18" fmla="*/ 23 w 34"/>
                  <a:gd name="T19" fmla="*/ 97 h 200"/>
                  <a:gd name="T20" fmla="*/ 24 w 34"/>
                  <a:gd name="T21" fmla="*/ 107 h 200"/>
                  <a:gd name="T22" fmla="*/ 20 w 34"/>
                  <a:gd name="T23" fmla="*/ 115 h 200"/>
                  <a:gd name="T24" fmla="*/ 20 w 34"/>
                  <a:gd name="T25" fmla="*/ 129 h 200"/>
                  <a:gd name="T26" fmla="*/ 18 w 34"/>
                  <a:gd name="T27" fmla="*/ 142 h 200"/>
                  <a:gd name="T28" fmla="*/ 21 w 34"/>
                  <a:gd name="T29" fmla="*/ 153 h 200"/>
                  <a:gd name="T30" fmla="*/ 25 w 34"/>
                  <a:gd name="T31" fmla="*/ 162 h 200"/>
                  <a:gd name="T32" fmla="*/ 20 w 34"/>
                  <a:gd name="T33" fmla="*/ 164 h 200"/>
                  <a:gd name="T34" fmla="*/ 22 w 34"/>
                  <a:gd name="T35" fmla="*/ 172 h 200"/>
                  <a:gd name="T36" fmla="*/ 21 w 34"/>
                  <a:gd name="T37" fmla="*/ 200 h 200"/>
                  <a:gd name="T38" fmla="*/ 22 w 34"/>
                  <a:gd name="T39" fmla="*/ 186 h 200"/>
                  <a:gd name="T40" fmla="*/ 19 w 34"/>
                  <a:gd name="T41" fmla="*/ 183 h 200"/>
                  <a:gd name="T42" fmla="*/ 31 w 34"/>
                  <a:gd name="T43" fmla="*/ 180 h 200"/>
                  <a:gd name="T44" fmla="*/ 32 w 34"/>
                  <a:gd name="T45" fmla="*/ 176 h 200"/>
                  <a:gd name="T46" fmla="*/ 30 w 34"/>
                  <a:gd name="T47" fmla="*/ 167 h 200"/>
                  <a:gd name="T48" fmla="*/ 32 w 34"/>
                  <a:gd name="T49" fmla="*/ 158 h 200"/>
                  <a:gd name="T50" fmla="*/ 32 w 34"/>
                  <a:gd name="T51" fmla="*/ 145 h 200"/>
                  <a:gd name="T52" fmla="*/ 29 w 34"/>
                  <a:gd name="T53" fmla="*/ 135 h 200"/>
                  <a:gd name="T54" fmla="*/ 31 w 34"/>
                  <a:gd name="T55" fmla="*/ 134 h 200"/>
                  <a:gd name="T56" fmla="*/ 31 w 34"/>
                  <a:gd name="T57" fmla="*/ 131 h 200"/>
                  <a:gd name="T58" fmla="*/ 29 w 34"/>
                  <a:gd name="T59" fmla="*/ 122 h 200"/>
                  <a:gd name="T60" fmla="*/ 26 w 34"/>
                  <a:gd name="T61" fmla="*/ 114 h 200"/>
                  <a:gd name="T62" fmla="*/ 31 w 34"/>
                  <a:gd name="T63" fmla="*/ 110 h 200"/>
                  <a:gd name="T64" fmla="*/ 31 w 34"/>
                  <a:gd name="T65" fmla="*/ 100 h 200"/>
                  <a:gd name="T66" fmla="*/ 26 w 34"/>
                  <a:gd name="T67" fmla="*/ 95 h 200"/>
                  <a:gd name="T68" fmla="*/ 23 w 34"/>
                  <a:gd name="T69" fmla="*/ 82 h 200"/>
                  <a:gd name="T70" fmla="*/ 21 w 34"/>
                  <a:gd name="T71" fmla="*/ 63 h 200"/>
                  <a:gd name="T72" fmla="*/ 21 w 34"/>
                  <a:gd name="T73" fmla="*/ 58 h 200"/>
                  <a:gd name="T74" fmla="*/ 19 w 34"/>
                  <a:gd name="T75" fmla="*/ 37 h 200"/>
                  <a:gd name="T76" fmla="*/ 14 w 34"/>
                  <a:gd name="T77" fmla="*/ 46 h 200"/>
                  <a:gd name="T78" fmla="*/ 23 w 34"/>
                  <a:gd name="T79" fmla="*/ 36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00">
                    <a:moveTo>
                      <a:pt x="23" y="17"/>
                    </a:moveTo>
                    <a:cubicBezTo>
                      <a:pt x="22" y="14"/>
                      <a:pt x="20" y="10"/>
                      <a:pt x="16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9"/>
                      <a:pt x="8" y="8"/>
                      <a:pt x="6" y="11"/>
                    </a:cubicBezTo>
                    <a:cubicBezTo>
                      <a:pt x="8" y="15"/>
                      <a:pt x="16" y="17"/>
                      <a:pt x="14" y="20"/>
                    </a:cubicBezTo>
                    <a:cubicBezTo>
                      <a:pt x="15" y="22"/>
                      <a:pt x="12" y="22"/>
                      <a:pt x="11" y="21"/>
                    </a:cubicBezTo>
                    <a:cubicBezTo>
                      <a:pt x="10" y="25"/>
                      <a:pt x="17" y="26"/>
                      <a:pt x="18" y="28"/>
                    </a:cubicBezTo>
                    <a:cubicBezTo>
                      <a:pt x="0" y="30"/>
                      <a:pt x="23" y="39"/>
                      <a:pt x="12" y="44"/>
                    </a:cubicBezTo>
                    <a:cubicBezTo>
                      <a:pt x="13" y="47"/>
                      <a:pt x="12" y="52"/>
                      <a:pt x="15" y="56"/>
                    </a:cubicBezTo>
                    <a:cubicBezTo>
                      <a:pt x="11" y="54"/>
                      <a:pt x="15" y="59"/>
                      <a:pt x="10" y="59"/>
                    </a:cubicBezTo>
                    <a:cubicBezTo>
                      <a:pt x="20" y="60"/>
                      <a:pt x="6" y="71"/>
                      <a:pt x="18" y="71"/>
                    </a:cubicBezTo>
                    <a:cubicBezTo>
                      <a:pt x="15" y="77"/>
                      <a:pt x="19" y="71"/>
                      <a:pt x="16" y="78"/>
                    </a:cubicBezTo>
                    <a:cubicBezTo>
                      <a:pt x="15" y="78"/>
                      <a:pt x="15" y="77"/>
                      <a:pt x="15" y="76"/>
                    </a:cubicBezTo>
                    <a:cubicBezTo>
                      <a:pt x="12" y="79"/>
                      <a:pt x="20" y="80"/>
                      <a:pt x="14" y="82"/>
                    </a:cubicBezTo>
                    <a:cubicBezTo>
                      <a:pt x="14" y="87"/>
                      <a:pt x="18" y="83"/>
                      <a:pt x="21" y="86"/>
                    </a:cubicBezTo>
                    <a:cubicBezTo>
                      <a:pt x="20" y="91"/>
                      <a:pt x="18" y="90"/>
                      <a:pt x="13" y="93"/>
                    </a:cubicBezTo>
                    <a:cubicBezTo>
                      <a:pt x="19" y="93"/>
                      <a:pt x="16" y="97"/>
                      <a:pt x="20" y="99"/>
                    </a:cubicBezTo>
                    <a:cubicBezTo>
                      <a:pt x="20" y="99"/>
                      <a:pt x="21" y="95"/>
                      <a:pt x="23" y="97"/>
                    </a:cubicBezTo>
                    <a:cubicBezTo>
                      <a:pt x="22" y="103"/>
                      <a:pt x="27" y="102"/>
                      <a:pt x="29" y="108"/>
                    </a:cubicBezTo>
                    <a:cubicBezTo>
                      <a:pt x="23" y="111"/>
                      <a:pt x="29" y="102"/>
                      <a:pt x="24" y="107"/>
                    </a:cubicBezTo>
                    <a:cubicBezTo>
                      <a:pt x="20" y="104"/>
                      <a:pt x="21" y="101"/>
                      <a:pt x="16" y="99"/>
                    </a:cubicBezTo>
                    <a:cubicBezTo>
                      <a:pt x="15" y="104"/>
                      <a:pt x="17" y="110"/>
                      <a:pt x="20" y="115"/>
                    </a:cubicBezTo>
                    <a:cubicBezTo>
                      <a:pt x="19" y="118"/>
                      <a:pt x="16" y="114"/>
                      <a:pt x="16" y="116"/>
                    </a:cubicBezTo>
                    <a:cubicBezTo>
                      <a:pt x="13" y="122"/>
                      <a:pt x="23" y="124"/>
                      <a:pt x="20" y="129"/>
                    </a:cubicBezTo>
                    <a:cubicBezTo>
                      <a:pt x="16" y="128"/>
                      <a:pt x="16" y="128"/>
                      <a:pt x="16" y="128"/>
                    </a:cubicBezTo>
                    <a:cubicBezTo>
                      <a:pt x="21" y="130"/>
                      <a:pt x="16" y="137"/>
                      <a:pt x="18" y="142"/>
                    </a:cubicBezTo>
                    <a:cubicBezTo>
                      <a:pt x="20" y="141"/>
                      <a:pt x="21" y="141"/>
                      <a:pt x="22" y="142"/>
                    </a:cubicBezTo>
                    <a:cubicBezTo>
                      <a:pt x="14" y="142"/>
                      <a:pt x="27" y="148"/>
                      <a:pt x="21" y="153"/>
                    </a:cubicBezTo>
                    <a:cubicBezTo>
                      <a:pt x="26" y="153"/>
                      <a:pt x="30" y="158"/>
                      <a:pt x="30" y="161"/>
                    </a:cubicBezTo>
                    <a:cubicBezTo>
                      <a:pt x="29" y="162"/>
                      <a:pt x="26" y="162"/>
                      <a:pt x="25" y="162"/>
                    </a:cubicBezTo>
                    <a:cubicBezTo>
                      <a:pt x="28" y="157"/>
                      <a:pt x="19" y="157"/>
                      <a:pt x="16" y="153"/>
                    </a:cubicBezTo>
                    <a:cubicBezTo>
                      <a:pt x="19" y="156"/>
                      <a:pt x="16" y="162"/>
                      <a:pt x="20" y="164"/>
                    </a:cubicBezTo>
                    <a:cubicBezTo>
                      <a:pt x="16" y="163"/>
                      <a:pt x="16" y="163"/>
                      <a:pt x="16" y="163"/>
                    </a:cubicBezTo>
                    <a:cubicBezTo>
                      <a:pt x="15" y="168"/>
                      <a:pt x="26" y="167"/>
                      <a:pt x="22" y="172"/>
                    </a:cubicBezTo>
                    <a:cubicBezTo>
                      <a:pt x="18" y="172"/>
                      <a:pt x="18" y="172"/>
                      <a:pt x="18" y="172"/>
                    </a:cubicBezTo>
                    <a:cubicBezTo>
                      <a:pt x="19" y="181"/>
                      <a:pt x="13" y="192"/>
                      <a:pt x="21" y="200"/>
                    </a:cubicBezTo>
                    <a:cubicBezTo>
                      <a:pt x="23" y="200"/>
                      <a:pt x="29" y="196"/>
                      <a:pt x="31" y="196"/>
                    </a:cubicBezTo>
                    <a:cubicBezTo>
                      <a:pt x="29" y="192"/>
                      <a:pt x="24" y="189"/>
                      <a:pt x="22" y="186"/>
                    </a:cubicBezTo>
                    <a:cubicBezTo>
                      <a:pt x="27" y="186"/>
                      <a:pt x="27" y="186"/>
                      <a:pt x="27" y="186"/>
                    </a:cubicBezTo>
                    <a:cubicBezTo>
                      <a:pt x="24" y="185"/>
                      <a:pt x="22" y="181"/>
                      <a:pt x="19" y="183"/>
                    </a:cubicBezTo>
                    <a:cubicBezTo>
                      <a:pt x="16" y="180"/>
                      <a:pt x="23" y="181"/>
                      <a:pt x="20" y="178"/>
                    </a:cubicBezTo>
                    <a:cubicBezTo>
                      <a:pt x="26" y="178"/>
                      <a:pt x="26" y="180"/>
                      <a:pt x="31" y="180"/>
                    </a:cubicBezTo>
                    <a:cubicBezTo>
                      <a:pt x="28" y="177"/>
                      <a:pt x="28" y="177"/>
                      <a:pt x="28" y="177"/>
                    </a:cubicBezTo>
                    <a:cubicBezTo>
                      <a:pt x="30" y="178"/>
                      <a:pt x="30" y="175"/>
                      <a:pt x="32" y="176"/>
                    </a:cubicBezTo>
                    <a:cubicBezTo>
                      <a:pt x="25" y="171"/>
                      <a:pt x="34" y="169"/>
                      <a:pt x="31" y="164"/>
                    </a:cubicBezTo>
                    <a:cubicBezTo>
                      <a:pt x="30" y="167"/>
                      <a:pt x="30" y="167"/>
                      <a:pt x="30" y="167"/>
                    </a:cubicBezTo>
                    <a:cubicBezTo>
                      <a:pt x="27" y="167"/>
                      <a:pt x="28" y="165"/>
                      <a:pt x="27" y="164"/>
                    </a:cubicBezTo>
                    <a:cubicBezTo>
                      <a:pt x="31" y="162"/>
                      <a:pt x="30" y="161"/>
                      <a:pt x="32" y="158"/>
                    </a:cubicBezTo>
                    <a:cubicBezTo>
                      <a:pt x="30" y="156"/>
                      <a:pt x="25" y="155"/>
                      <a:pt x="25" y="152"/>
                    </a:cubicBezTo>
                    <a:cubicBezTo>
                      <a:pt x="30" y="152"/>
                      <a:pt x="28" y="146"/>
                      <a:pt x="32" y="145"/>
                    </a:cubicBezTo>
                    <a:cubicBezTo>
                      <a:pt x="27" y="145"/>
                      <a:pt x="30" y="139"/>
                      <a:pt x="27" y="139"/>
                    </a:cubicBezTo>
                    <a:cubicBezTo>
                      <a:pt x="26" y="137"/>
                      <a:pt x="26" y="135"/>
                      <a:pt x="29" y="135"/>
                    </a:cubicBezTo>
                    <a:cubicBezTo>
                      <a:pt x="30" y="136"/>
                      <a:pt x="30" y="136"/>
                      <a:pt x="30" y="136"/>
                    </a:cubicBezTo>
                    <a:cubicBezTo>
                      <a:pt x="31" y="134"/>
                      <a:pt x="31" y="134"/>
                      <a:pt x="31" y="134"/>
                    </a:cubicBezTo>
                    <a:cubicBezTo>
                      <a:pt x="32" y="135"/>
                      <a:pt x="32" y="135"/>
                      <a:pt x="32" y="135"/>
                    </a:cubicBezTo>
                    <a:cubicBezTo>
                      <a:pt x="32" y="133"/>
                      <a:pt x="28" y="133"/>
                      <a:pt x="31" y="131"/>
                    </a:cubicBezTo>
                    <a:cubicBezTo>
                      <a:pt x="32" y="131"/>
                      <a:pt x="32" y="132"/>
                      <a:pt x="33" y="133"/>
                    </a:cubicBezTo>
                    <a:cubicBezTo>
                      <a:pt x="33" y="129"/>
                      <a:pt x="24" y="126"/>
                      <a:pt x="29" y="122"/>
                    </a:cubicBezTo>
                    <a:cubicBezTo>
                      <a:pt x="26" y="122"/>
                      <a:pt x="26" y="117"/>
                      <a:pt x="20" y="118"/>
                    </a:cubicBezTo>
                    <a:cubicBezTo>
                      <a:pt x="22" y="117"/>
                      <a:pt x="27" y="117"/>
                      <a:pt x="26" y="114"/>
                    </a:cubicBezTo>
                    <a:cubicBezTo>
                      <a:pt x="21" y="112"/>
                      <a:pt x="28" y="110"/>
                      <a:pt x="25" y="107"/>
                    </a:cubicBezTo>
                    <a:cubicBezTo>
                      <a:pt x="30" y="111"/>
                      <a:pt x="26" y="107"/>
                      <a:pt x="31" y="110"/>
                    </a:cubicBezTo>
                    <a:cubicBezTo>
                      <a:pt x="33" y="108"/>
                      <a:pt x="26" y="105"/>
                      <a:pt x="27" y="101"/>
                    </a:cubicBezTo>
                    <a:cubicBezTo>
                      <a:pt x="31" y="100"/>
                      <a:pt x="31" y="100"/>
                      <a:pt x="31" y="100"/>
                    </a:cubicBezTo>
                    <a:cubicBezTo>
                      <a:pt x="29" y="98"/>
                      <a:pt x="25" y="97"/>
                      <a:pt x="29" y="95"/>
                    </a:cubicBezTo>
                    <a:cubicBezTo>
                      <a:pt x="26" y="95"/>
                      <a:pt x="26" y="95"/>
                      <a:pt x="26" y="95"/>
                    </a:cubicBezTo>
                    <a:cubicBezTo>
                      <a:pt x="27" y="92"/>
                      <a:pt x="26" y="89"/>
                      <a:pt x="30" y="86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30" y="77"/>
                      <a:pt x="24" y="71"/>
                      <a:pt x="18" y="68"/>
                    </a:cubicBezTo>
                    <a:cubicBezTo>
                      <a:pt x="18" y="66"/>
                      <a:pt x="19" y="63"/>
                      <a:pt x="21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23" y="63"/>
                      <a:pt x="27" y="59"/>
                      <a:pt x="21" y="58"/>
                    </a:cubicBezTo>
                    <a:cubicBezTo>
                      <a:pt x="20" y="56"/>
                      <a:pt x="25" y="56"/>
                      <a:pt x="26" y="54"/>
                    </a:cubicBezTo>
                    <a:cubicBezTo>
                      <a:pt x="18" y="49"/>
                      <a:pt x="32" y="39"/>
                      <a:pt x="19" y="37"/>
                    </a:cubicBezTo>
                    <a:cubicBezTo>
                      <a:pt x="19" y="39"/>
                      <a:pt x="17" y="44"/>
                      <a:pt x="18" y="48"/>
                    </a:cubicBezTo>
                    <a:cubicBezTo>
                      <a:pt x="16" y="47"/>
                      <a:pt x="14" y="47"/>
                      <a:pt x="14" y="46"/>
                    </a:cubicBezTo>
                    <a:cubicBezTo>
                      <a:pt x="13" y="42"/>
                      <a:pt x="17" y="40"/>
                      <a:pt x="15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31" y="29"/>
                      <a:pt x="12" y="23"/>
                      <a:pt x="23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3" name="Freeform 1108">
                <a:extLst>
                  <a:ext uri="{FF2B5EF4-FFF2-40B4-BE49-F238E27FC236}">
                    <a16:creationId xmlns:a16="http://schemas.microsoft.com/office/drawing/2014/main" id="{4B0E95C5-B2BA-8763-EF19-45F621D7E7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8" y="2753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4" name="Freeform 1109">
                <a:extLst>
                  <a:ext uri="{FF2B5EF4-FFF2-40B4-BE49-F238E27FC236}">
                    <a16:creationId xmlns:a16="http://schemas.microsoft.com/office/drawing/2014/main" id="{968F6728-685B-16D5-6AD5-480A152461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7" y="2753"/>
                <a:ext cx="2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5" name="Freeform 1110">
                <a:extLst>
                  <a:ext uri="{FF2B5EF4-FFF2-40B4-BE49-F238E27FC236}">
                    <a16:creationId xmlns:a16="http://schemas.microsoft.com/office/drawing/2014/main" id="{B9E414CB-296A-4D46-C0AF-D2A9ECF1DA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2698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6" name="Freeform 1111">
                <a:extLst>
                  <a:ext uri="{FF2B5EF4-FFF2-40B4-BE49-F238E27FC236}">
                    <a16:creationId xmlns:a16="http://schemas.microsoft.com/office/drawing/2014/main" id="{0BD47DD9-BCD4-9551-9D20-0DD6FB8AC5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2698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7" name="Freeform 1112">
                <a:extLst>
                  <a:ext uri="{FF2B5EF4-FFF2-40B4-BE49-F238E27FC236}">
                    <a16:creationId xmlns:a16="http://schemas.microsoft.com/office/drawing/2014/main" id="{9926117C-CC2E-8DB5-57A4-D868B83F1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5" y="2608"/>
                <a:ext cx="23" cy="90"/>
              </a:xfrm>
              <a:custGeom>
                <a:avLst/>
                <a:gdLst>
                  <a:gd name="T0" fmla="*/ 14 w 26"/>
                  <a:gd name="T1" fmla="*/ 18 h 105"/>
                  <a:gd name="T2" fmla="*/ 9 w 26"/>
                  <a:gd name="T3" fmla="*/ 13 h 105"/>
                  <a:gd name="T4" fmla="*/ 12 w 26"/>
                  <a:gd name="T5" fmla="*/ 9 h 105"/>
                  <a:gd name="T6" fmla="*/ 4 w 26"/>
                  <a:gd name="T7" fmla="*/ 2 h 105"/>
                  <a:gd name="T8" fmla="*/ 10 w 26"/>
                  <a:gd name="T9" fmla="*/ 52 h 105"/>
                  <a:gd name="T10" fmla="*/ 7 w 26"/>
                  <a:gd name="T11" fmla="*/ 49 h 105"/>
                  <a:gd name="T12" fmla="*/ 13 w 26"/>
                  <a:gd name="T13" fmla="*/ 67 h 105"/>
                  <a:gd name="T14" fmla="*/ 6 w 26"/>
                  <a:gd name="T15" fmla="*/ 67 h 105"/>
                  <a:gd name="T16" fmla="*/ 9 w 26"/>
                  <a:gd name="T17" fmla="*/ 78 h 105"/>
                  <a:gd name="T18" fmla="*/ 11 w 26"/>
                  <a:gd name="T19" fmla="*/ 77 h 105"/>
                  <a:gd name="T20" fmla="*/ 10 w 26"/>
                  <a:gd name="T21" fmla="*/ 80 h 105"/>
                  <a:gd name="T22" fmla="*/ 11 w 26"/>
                  <a:gd name="T23" fmla="*/ 80 h 105"/>
                  <a:gd name="T24" fmla="*/ 12 w 26"/>
                  <a:gd name="T25" fmla="*/ 87 h 105"/>
                  <a:gd name="T26" fmla="*/ 10 w 26"/>
                  <a:gd name="T27" fmla="*/ 85 h 105"/>
                  <a:gd name="T28" fmla="*/ 13 w 26"/>
                  <a:gd name="T29" fmla="*/ 90 h 105"/>
                  <a:gd name="T30" fmla="*/ 9 w 26"/>
                  <a:gd name="T31" fmla="*/ 90 h 105"/>
                  <a:gd name="T32" fmla="*/ 15 w 26"/>
                  <a:gd name="T33" fmla="*/ 104 h 105"/>
                  <a:gd name="T34" fmla="*/ 19 w 26"/>
                  <a:gd name="T35" fmla="*/ 105 h 105"/>
                  <a:gd name="T36" fmla="*/ 15 w 26"/>
                  <a:gd name="T37" fmla="*/ 93 h 105"/>
                  <a:gd name="T38" fmla="*/ 15 w 26"/>
                  <a:gd name="T39" fmla="*/ 94 h 105"/>
                  <a:gd name="T40" fmla="*/ 13 w 26"/>
                  <a:gd name="T41" fmla="*/ 87 h 105"/>
                  <a:gd name="T42" fmla="*/ 19 w 26"/>
                  <a:gd name="T43" fmla="*/ 91 h 105"/>
                  <a:gd name="T44" fmla="*/ 23 w 26"/>
                  <a:gd name="T45" fmla="*/ 79 h 105"/>
                  <a:gd name="T46" fmla="*/ 23 w 26"/>
                  <a:gd name="T47" fmla="*/ 80 h 105"/>
                  <a:gd name="T48" fmla="*/ 21 w 26"/>
                  <a:gd name="T49" fmla="*/ 76 h 105"/>
                  <a:gd name="T50" fmla="*/ 19 w 26"/>
                  <a:gd name="T51" fmla="*/ 79 h 105"/>
                  <a:gd name="T52" fmla="*/ 12 w 26"/>
                  <a:gd name="T53" fmla="*/ 76 h 105"/>
                  <a:gd name="T54" fmla="*/ 12 w 26"/>
                  <a:gd name="T55" fmla="*/ 72 h 105"/>
                  <a:gd name="T56" fmla="*/ 18 w 26"/>
                  <a:gd name="T57" fmla="*/ 75 h 105"/>
                  <a:gd name="T58" fmla="*/ 15 w 26"/>
                  <a:gd name="T59" fmla="*/ 72 h 105"/>
                  <a:gd name="T60" fmla="*/ 21 w 26"/>
                  <a:gd name="T61" fmla="*/ 68 h 105"/>
                  <a:gd name="T62" fmla="*/ 15 w 26"/>
                  <a:gd name="T63" fmla="*/ 68 h 105"/>
                  <a:gd name="T64" fmla="*/ 14 w 26"/>
                  <a:gd name="T65" fmla="*/ 47 h 105"/>
                  <a:gd name="T66" fmla="*/ 18 w 26"/>
                  <a:gd name="T67" fmla="*/ 50 h 105"/>
                  <a:gd name="T68" fmla="*/ 14 w 26"/>
                  <a:gd name="T69" fmla="*/ 47 h 105"/>
                  <a:gd name="T70" fmla="*/ 16 w 26"/>
                  <a:gd name="T71" fmla="*/ 34 h 105"/>
                  <a:gd name="T72" fmla="*/ 13 w 26"/>
                  <a:gd name="T73" fmla="*/ 35 h 105"/>
                  <a:gd name="T74" fmla="*/ 13 w 26"/>
                  <a:gd name="T75" fmla="*/ 22 h 105"/>
                  <a:gd name="T76" fmla="*/ 13 w 26"/>
                  <a:gd name="T77" fmla="*/ 22 h 105"/>
                  <a:gd name="T78" fmla="*/ 7 w 26"/>
                  <a:gd name="T79" fmla="*/ 16 h 105"/>
                  <a:gd name="T80" fmla="*/ 14 w 26"/>
                  <a:gd name="T81" fmla="*/ 1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5">
                    <a:moveTo>
                      <a:pt x="14" y="18"/>
                    </a:moveTo>
                    <a:cubicBezTo>
                      <a:pt x="9" y="13"/>
                      <a:pt x="9" y="13"/>
                      <a:pt x="9" y="13"/>
                    </a:cubicBezTo>
                    <a:cubicBezTo>
                      <a:pt x="11" y="13"/>
                      <a:pt x="8" y="7"/>
                      <a:pt x="12" y="9"/>
                    </a:cubicBezTo>
                    <a:cubicBezTo>
                      <a:pt x="7" y="6"/>
                      <a:pt x="12" y="0"/>
                      <a:pt x="4" y="2"/>
                    </a:cubicBezTo>
                    <a:cubicBezTo>
                      <a:pt x="7" y="16"/>
                      <a:pt x="3" y="36"/>
                      <a:pt x="10" y="52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13" y="57"/>
                      <a:pt x="0" y="61"/>
                      <a:pt x="13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4" y="70"/>
                      <a:pt x="15" y="74"/>
                      <a:pt x="9" y="78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9"/>
                      <a:pt x="10" y="79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4" y="82"/>
                      <a:pt x="14" y="84"/>
                      <a:pt x="12" y="87"/>
                    </a:cubicBezTo>
                    <a:cubicBezTo>
                      <a:pt x="10" y="87"/>
                      <a:pt x="11" y="86"/>
                      <a:pt x="10" y="85"/>
                    </a:cubicBezTo>
                    <a:cubicBezTo>
                      <a:pt x="8" y="86"/>
                      <a:pt x="13" y="88"/>
                      <a:pt x="13" y="90"/>
                    </a:cubicBezTo>
                    <a:cubicBezTo>
                      <a:pt x="11" y="92"/>
                      <a:pt x="10" y="90"/>
                      <a:pt x="9" y="90"/>
                    </a:cubicBezTo>
                    <a:cubicBezTo>
                      <a:pt x="12" y="97"/>
                      <a:pt x="5" y="100"/>
                      <a:pt x="15" y="104"/>
                    </a:cubicBezTo>
                    <a:cubicBezTo>
                      <a:pt x="17" y="104"/>
                      <a:pt x="18" y="102"/>
                      <a:pt x="19" y="105"/>
                    </a:cubicBezTo>
                    <a:cubicBezTo>
                      <a:pt x="22" y="100"/>
                      <a:pt x="18" y="97"/>
                      <a:pt x="15" y="93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6" y="91"/>
                      <a:pt x="17" y="92"/>
                      <a:pt x="13" y="87"/>
                    </a:cubicBezTo>
                    <a:cubicBezTo>
                      <a:pt x="17" y="88"/>
                      <a:pt x="17" y="90"/>
                      <a:pt x="19" y="91"/>
                    </a:cubicBezTo>
                    <a:cubicBezTo>
                      <a:pt x="26" y="85"/>
                      <a:pt x="14" y="83"/>
                      <a:pt x="23" y="79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4" y="79"/>
                      <a:pt x="22" y="77"/>
                      <a:pt x="21" y="76"/>
                    </a:cubicBezTo>
                    <a:cubicBezTo>
                      <a:pt x="20" y="76"/>
                      <a:pt x="20" y="78"/>
                      <a:pt x="19" y="79"/>
                    </a:cubicBezTo>
                    <a:cubicBezTo>
                      <a:pt x="18" y="77"/>
                      <a:pt x="14" y="77"/>
                      <a:pt x="12" y="76"/>
                    </a:cubicBezTo>
                    <a:cubicBezTo>
                      <a:pt x="16" y="75"/>
                      <a:pt x="10" y="74"/>
                      <a:pt x="12" y="72"/>
                    </a:cubicBezTo>
                    <a:cubicBezTo>
                      <a:pt x="16" y="71"/>
                      <a:pt x="15" y="74"/>
                      <a:pt x="18" y="75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15" y="69"/>
                      <a:pt x="19" y="69"/>
                      <a:pt x="21" y="68"/>
                    </a:cubicBezTo>
                    <a:cubicBezTo>
                      <a:pt x="18" y="66"/>
                      <a:pt x="19" y="69"/>
                      <a:pt x="15" y="68"/>
                    </a:cubicBezTo>
                    <a:cubicBezTo>
                      <a:pt x="20" y="65"/>
                      <a:pt x="18" y="53"/>
                      <a:pt x="14" y="47"/>
                    </a:cubicBezTo>
                    <a:cubicBezTo>
                      <a:pt x="15" y="49"/>
                      <a:pt x="19" y="48"/>
                      <a:pt x="18" y="50"/>
                    </a:cubicBezTo>
                    <a:cubicBezTo>
                      <a:pt x="19" y="50"/>
                      <a:pt x="17" y="47"/>
                      <a:pt x="14" y="47"/>
                    </a:cubicBezTo>
                    <a:cubicBezTo>
                      <a:pt x="11" y="43"/>
                      <a:pt x="13" y="38"/>
                      <a:pt x="16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8" y="32"/>
                      <a:pt x="16" y="27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0"/>
                      <a:pt x="5" y="19"/>
                      <a:pt x="7" y="16"/>
                    </a:cubicBezTo>
                    <a:cubicBezTo>
                      <a:pt x="10" y="17"/>
                      <a:pt x="10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8" name="Freeform 1113">
                <a:extLst>
                  <a:ext uri="{FF2B5EF4-FFF2-40B4-BE49-F238E27FC236}">
                    <a16:creationId xmlns:a16="http://schemas.microsoft.com/office/drawing/2014/main" id="{B76455E6-F9B7-E6E1-BBEA-2749CC8D9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" y="2605"/>
                <a:ext cx="8" cy="4"/>
              </a:xfrm>
              <a:custGeom>
                <a:avLst/>
                <a:gdLst>
                  <a:gd name="T0" fmla="*/ 4 w 9"/>
                  <a:gd name="T1" fmla="*/ 2 h 4"/>
                  <a:gd name="T2" fmla="*/ 8 w 9"/>
                  <a:gd name="T3" fmla="*/ 4 h 4"/>
                  <a:gd name="T4" fmla="*/ 1 w 9"/>
                  <a:gd name="T5" fmla="*/ 0 h 4"/>
                  <a:gd name="T6" fmla="*/ 2 w 9"/>
                  <a:gd name="T7" fmla="*/ 3 h 4"/>
                  <a:gd name="T8" fmla="*/ 4 w 9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2"/>
                      <a:pt x="3" y="0"/>
                      <a:pt x="1" y="0"/>
                    </a:cubicBezTo>
                    <a:cubicBezTo>
                      <a:pt x="2" y="1"/>
                      <a:pt x="0" y="3"/>
                      <a:pt x="2" y="3"/>
                    </a:cubicBezTo>
                    <a:cubicBezTo>
                      <a:pt x="3" y="3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9" name="Freeform 1114">
                <a:extLst>
                  <a:ext uri="{FF2B5EF4-FFF2-40B4-BE49-F238E27FC236}">
                    <a16:creationId xmlns:a16="http://schemas.microsoft.com/office/drawing/2014/main" id="{A361E2BD-3C93-136F-D999-F87D926CD2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1" y="2560"/>
                <a:ext cx="17" cy="45"/>
              </a:xfrm>
              <a:custGeom>
                <a:avLst/>
                <a:gdLst>
                  <a:gd name="T0" fmla="*/ 11 w 20"/>
                  <a:gd name="T1" fmla="*/ 18 h 52"/>
                  <a:gd name="T2" fmla="*/ 7 w 20"/>
                  <a:gd name="T3" fmla="*/ 17 h 52"/>
                  <a:gd name="T4" fmla="*/ 6 w 20"/>
                  <a:gd name="T5" fmla="*/ 37 h 52"/>
                  <a:gd name="T6" fmla="*/ 13 w 20"/>
                  <a:gd name="T7" fmla="*/ 44 h 52"/>
                  <a:gd name="T8" fmla="*/ 8 w 20"/>
                  <a:gd name="T9" fmla="*/ 45 h 52"/>
                  <a:gd name="T10" fmla="*/ 13 w 20"/>
                  <a:gd name="T11" fmla="*/ 50 h 52"/>
                  <a:gd name="T12" fmla="*/ 11 w 20"/>
                  <a:gd name="T13" fmla="*/ 47 h 52"/>
                  <a:gd name="T14" fmla="*/ 14 w 20"/>
                  <a:gd name="T15" fmla="*/ 48 h 52"/>
                  <a:gd name="T16" fmla="*/ 13 w 20"/>
                  <a:gd name="T17" fmla="*/ 44 h 52"/>
                  <a:gd name="T18" fmla="*/ 16 w 20"/>
                  <a:gd name="T19" fmla="*/ 45 h 52"/>
                  <a:gd name="T20" fmla="*/ 10 w 20"/>
                  <a:gd name="T21" fmla="*/ 36 h 52"/>
                  <a:gd name="T22" fmla="*/ 16 w 20"/>
                  <a:gd name="T23" fmla="*/ 36 h 52"/>
                  <a:gd name="T24" fmla="*/ 17 w 20"/>
                  <a:gd name="T25" fmla="*/ 27 h 52"/>
                  <a:gd name="T26" fmla="*/ 16 w 20"/>
                  <a:gd name="T27" fmla="*/ 28 h 52"/>
                  <a:gd name="T28" fmla="*/ 11 w 20"/>
                  <a:gd name="T29" fmla="*/ 29 h 52"/>
                  <a:gd name="T30" fmla="*/ 17 w 20"/>
                  <a:gd name="T31" fmla="*/ 25 h 52"/>
                  <a:gd name="T32" fmla="*/ 14 w 20"/>
                  <a:gd name="T33" fmla="*/ 8 h 52"/>
                  <a:gd name="T34" fmla="*/ 7 w 20"/>
                  <a:gd name="T35" fmla="*/ 4 h 52"/>
                  <a:gd name="T36" fmla="*/ 12 w 20"/>
                  <a:gd name="T37" fmla="*/ 6 h 52"/>
                  <a:gd name="T38" fmla="*/ 14 w 20"/>
                  <a:gd name="T39" fmla="*/ 2 h 52"/>
                  <a:gd name="T40" fmla="*/ 4 w 20"/>
                  <a:gd name="T41" fmla="*/ 0 h 52"/>
                  <a:gd name="T42" fmla="*/ 11 w 20"/>
                  <a:gd name="T43" fmla="*/ 1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52">
                    <a:moveTo>
                      <a:pt x="11" y="18"/>
                    </a:moveTo>
                    <a:cubicBezTo>
                      <a:pt x="10" y="17"/>
                      <a:pt x="8" y="18"/>
                      <a:pt x="7" y="17"/>
                    </a:cubicBezTo>
                    <a:cubicBezTo>
                      <a:pt x="8" y="25"/>
                      <a:pt x="9" y="34"/>
                      <a:pt x="6" y="37"/>
                    </a:cubicBezTo>
                    <a:cubicBezTo>
                      <a:pt x="5" y="40"/>
                      <a:pt x="11" y="40"/>
                      <a:pt x="13" y="44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11" y="47"/>
                      <a:pt x="7" y="52"/>
                      <a:pt x="13" y="50"/>
                    </a:cubicBezTo>
                    <a:cubicBezTo>
                      <a:pt x="14" y="50"/>
                      <a:pt x="10" y="49"/>
                      <a:pt x="11" y="47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20" y="41"/>
                      <a:pt x="7" y="42"/>
                      <a:pt x="10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2"/>
                      <a:pt x="14" y="30"/>
                      <a:pt x="17" y="27"/>
                    </a:cubicBezTo>
                    <a:cubicBezTo>
                      <a:pt x="17" y="27"/>
                      <a:pt x="14" y="27"/>
                      <a:pt x="16" y="28"/>
                    </a:cubicBezTo>
                    <a:cubicBezTo>
                      <a:pt x="15" y="28"/>
                      <a:pt x="13" y="29"/>
                      <a:pt x="11" y="29"/>
                    </a:cubicBezTo>
                    <a:cubicBezTo>
                      <a:pt x="7" y="23"/>
                      <a:pt x="15" y="30"/>
                      <a:pt x="17" y="25"/>
                    </a:cubicBezTo>
                    <a:cubicBezTo>
                      <a:pt x="13" y="21"/>
                      <a:pt x="9" y="11"/>
                      <a:pt x="14" y="8"/>
                    </a:cubicBezTo>
                    <a:cubicBezTo>
                      <a:pt x="11" y="11"/>
                      <a:pt x="7" y="7"/>
                      <a:pt x="7" y="4"/>
                    </a:cubicBezTo>
                    <a:cubicBezTo>
                      <a:pt x="9" y="3"/>
                      <a:pt x="11" y="5"/>
                      <a:pt x="12" y="6"/>
                    </a:cubicBezTo>
                    <a:cubicBezTo>
                      <a:pt x="13" y="4"/>
                      <a:pt x="15" y="3"/>
                      <a:pt x="14" y="2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1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0" name="Freeform 1115">
                <a:extLst>
                  <a:ext uri="{FF2B5EF4-FFF2-40B4-BE49-F238E27FC236}">
                    <a16:creationId xmlns:a16="http://schemas.microsoft.com/office/drawing/2014/main" id="{B20D8B75-7963-0C3A-F644-D873A31D6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6" y="2573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1" name="Freeform 1116">
                <a:extLst>
                  <a:ext uri="{FF2B5EF4-FFF2-40B4-BE49-F238E27FC236}">
                    <a16:creationId xmlns:a16="http://schemas.microsoft.com/office/drawing/2014/main" id="{6697038B-9B89-9FC1-B367-F1C173A4DD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3252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2" name="Freeform 1117">
                <a:extLst>
                  <a:ext uri="{FF2B5EF4-FFF2-40B4-BE49-F238E27FC236}">
                    <a16:creationId xmlns:a16="http://schemas.microsoft.com/office/drawing/2014/main" id="{F0F48F78-82BD-5560-D37E-8E51882EC7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1" y="3248"/>
                <a:ext cx="14" cy="4"/>
              </a:xfrm>
              <a:custGeom>
                <a:avLst/>
                <a:gdLst>
                  <a:gd name="T0" fmla="*/ 16 w 16"/>
                  <a:gd name="T1" fmla="*/ 1 h 4"/>
                  <a:gd name="T2" fmla="*/ 14 w 16"/>
                  <a:gd name="T3" fmla="*/ 0 h 4"/>
                  <a:gd name="T4" fmla="*/ 0 w 16"/>
                  <a:gd name="T5" fmla="*/ 2 h 4"/>
                  <a:gd name="T6" fmla="*/ 9 w 16"/>
                  <a:gd name="T7" fmla="*/ 4 h 4"/>
                  <a:gd name="T8" fmla="*/ 6 w 16"/>
                  <a:gd name="T9" fmla="*/ 2 h 4"/>
                  <a:gd name="T10" fmla="*/ 12 w 16"/>
                  <a:gd name="T11" fmla="*/ 4 h 4"/>
                  <a:gd name="T12" fmla="*/ 11 w 16"/>
                  <a:gd name="T13" fmla="*/ 1 h 4"/>
                  <a:gd name="T14" fmla="*/ 16 w 16"/>
                  <a:gd name="T1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4">
                    <a:moveTo>
                      <a:pt x="16" y="1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1"/>
                      <a:pt x="7" y="0"/>
                      <a:pt x="0" y="2"/>
                    </a:cubicBezTo>
                    <a:cubicBezTo>
                      <a:pt x="1" y="3"/>
                      <a:pt x="5" y="4"/>
                      <a:pt x="9" y="4"/>
                    </a:cubicBezTo>
                    <a:cubicBezTo>
                      <a:pt x="8" y="3"/>
                      <a:pt x="4" y="3"/>
                      <a:pt x="6" y="2"/>
                    </a:cubicBezTo>
                    <a:cubicBezTo>
                      <a:pt x="9" y="2"/>
                      <a:pt x="8" y="3"/>
                      <a:pt x="12" y="4"/>
                    </a:cubicBezTo>
                    <a:cubicBezTo>
                      <a:pt x="16" y="2"/>
                      <a:pt x="10" y="3"/>
                      <a:pt x="11" y="1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3" name="Freeform 1118">
                <a:extLst>
                  <a:ext uri="{FF2B5EF4-FFF2-40B4-BE49-F238E27FC236}">
                    <a16:creationId xmlns:a16="http://schemas.microsoft.com/office/drawing/2014/main" id="{CCEF8E17-0C85-12A6-EF23-9260447484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3247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4" name="Freeform 1119">
                <a:extLst>
                  <a:ext uri="{FF2B5EF4-FFF2-40B4-BE49-F238E27FC236}">
                    <a16:creationId xmlns:a16="http://schemas.microsoft.com/office/drawing/2014/main" id="{8E983431-7964-0115-C76C-CC8754367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3247"/>
                <a:ext cx="6" cy="0"/>
              </a:xfrm>
              <a:custGeom>
                <a:avLst/>
                <a:gdLst>
                  <a:gd name="T0" fmla="*/ 2 w 7"/>
                  <a:gd name="T1" fmla="*/ 1 h 1"/>
                  <a:gd name="T2" fmla="*/ 7 w 7"/>
                  <a:gd name="T3" fmla="*/ 1 h 1"/>
                  <a:gd name="T4" fmla="*/ 0 w 7"/>
                  <a:gd name="T5" fmla="*/ 0 h 1"/>
                  <a:gd name="T6" fmla="*/ 2 w 7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2" y="1"/>
                    </a:moveTo>
                    <a:cubicBezTo>
                      <a:pt x="3" y="0"/>
                      <a:pt x="6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5" name="Freeform 1120">
                <a:extLst>
                  <a:ext uri="{FF2B5EF4-FFF2-40B4-BE49-F238E27FC236}">
                    <a16:creationId xmlns:a16="http://schemas.microsoft.com/office/drawing/2014/main" id="{81A06D24-AF52-42B0-0253-98678F5AF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244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6" name="Freeform 1121">
                <a:extLst>
                  <a:ext uri="{FF2B5EF4-FFF2-40B4-BE49-F238E27FC236}">
                    <a16:creationId xmlns:a16="http://schemas.microsoft.com/office/drawing/2014/main" id="{959A21E6-5740-C081-BEF4-CC4E2442C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3243"/>
                <a:ext cx="10" cy="3"/>
              </a:xfrm>
              <a:custGeom>
                <a:avLst/>
                <a:gdLst>
                  <a:gd name="T0" fmla="*/ 2 w 12"/>
                  <a:gd name="T1" fmla="*/ 0 h 3"/>
                  <a:gd name="T2" fmla="*/ 2 w 12"/>
                  <a:gd name="T3" fmla="*/ 1 h 3"/>
                  <a:gd name="T4" fmla="*/ 3 w 12"/>
                  <a:gd name="T5" fmla="*/ 1 h 3"/>
                  <a:gd name="T6" fmla="*/ 8 w 12"/>
                  <a:gd name="T7" fmla="*/ 2 h 3"/>
                  <a:gd name="T8" fmla="*/ 8 w 12"/>
                  <a:gd name="T9" fmla="*/ 3 h 3"/>
                  <a:gd name="T10" fmla="*/ 12 w 12"/>
                  <a:gd name="T11" fmla="*/ 2 h 3"/>
                  <a:gd name="T12" fmla="*/ 2 w 1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">
                    <a:moveTo>
                      <a:pt x="2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9" y="1"/>
                      <a:pt x="8" y="2"/>
                    </a:cubicBezTo>
                    <a:cubicBezTo>
                      <a:pt x="9" y="3"/>
                      <a:pt x="5" y="3"/>
                      <a:pt x="8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7" name="Freeform 1122">
                <a:extLst>
                  <a:ext uri="{FF2B5EF4-FFF2-40B4-BE49-F238E27FC236}">
                    <a16:creationId xmlns:a16="http://schemas.microsoft.com/office/drawing/2014/main" id="{1E63ED46-9125-DDF9-DBF1-A308CAC7BE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3245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8" name="Freeform 1123">
                <a:extLst>
                  <a:ext uri="{FF2B5EF4-FFF2-40B4-BE49-F238E27FC236}">
                    <a16:creationId xmlns:a16="http://schemas.microsoft.com/office/drawing/2014/main" id="{197B48A8-C055-11DD-BE21-94841C83F2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324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9" name="Freeform 1124">
                <a:extLst>
                  <a:ext uri="{FF2B5EF4-FFF2-40B4-BE49-F238E27FC236}">
                    <a16:creationId xmlns:a16="http://schemas.microsoft.com/office/drawing/2014/main" id="{000CC33E-328C-E7FA-87A3-0660DCCF9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240"/>
                <a:ext cx="11" cy="2"/>
              </a:xfrm>
              <a:custGeom>
                <a:avLst/>
                <a:gdLst>
                  <a:gd name="T0" fmla="*/ 1 w 13"/>
                  <a:gd name="T1" fmla="*/ 1 h 3"/>
                  <a:gd name="T2" fmla="*/ 5 w 13"/>
                  <a:gd name="T3" fmla="*/ 3 h 3"/>
                  <a:gd name="T4" fmla="*/ 13 w 13"/>
                  <a:gd name="T5" fmla="*/ 2 h 3"/>
                  <a:gd name="T6" fmla="*/ 11 w 13"/>
                  <a:gd name="T7" fmla="*/ 0 h 3"/>
                  <a:gd name="T8" fmla="*/ 1 w 1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">
                    <a:moveTo>
                      <a:pt x="1" y="1"/>
                    </a:moveTo>
                    <a:cubicBezTo>
                      <a:pt x="7" y="1"/>
                      <a:pt x="0" y="3"/>
                      <a:pt x="5" y="3"/>
                    </a:cubicBezTo>
                    <a:cubicBezTo>
                      <a:pt x="5" y="2"/>
                      <a:pt x="10" y="1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9" y="0"/>
                      <a:pt x="4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0" name="Freeform 1125">
                <a:extLst>
                  <a:ext uri="{FF2B5EF4-FFF2-40B4-BE49-F238E27FC236}">
                    <a16:creationId xmlns:a16="http://schemas.microsoft.com/office/drawing/2014/main" id="{D237F3BE-8C0D-3F56-908E-B78B2277B0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23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1" name="Freeform 1126">
                <a:extLst>
                  <a:ext uri="{FF2B5EF4-FFF2-40B4-BE49-F238E27FC236}">
                    <a16:creationId xmlns:a16="http://schemas.microsoft.com/office/drawing/2014/main" id="{31E2BE44-F393-1BE4-7F5C-EF081D42B5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233"/>
                <a:ext cx="15" cy="6"/>
              </a:xfrm>
              <a:custGeom>
                <a:avLst/>
                <a:gdLst>
                  <a:gd name="T0" fmla="*/ 2 w 17"/>
                  <a:gd name="T1" fmla="*/ 0 h 7"/>
                  <a:gd name="T2" fmla="*/ 9 w 17"/>
                  <a:gd name="T3" fmla="*/ 3 h 7"/>
                  <a:gd name="T4" fmla="*/ 4 w 17"/>
                  <a:gd name="T5" fmla="*/ 3 h 7"/>
                  <a:gd name="T6" fmla="*/ 6 w 17"/>
                  <a:gd name="T7" fmla="*/ 5 h 7"/>
                  <a:gd name="T8" fmla="*/ 0 w 17"/>
                  <a:gd name="T9" fmla="*/ 4 h 7"/>
                  <a:gd name="T10" fmla="*/ 6 w 17"/>
                  <a:gd name="T11" fmla="*/ 6 h 7"/>
                  <a:gd name="T12" fmla="*/ 2 w 17"/>
                  <a:gd name="T13" fmla="*/ 7 h 7"/>
                  <a:gd name="T14" fmla="*/ 9 w 17"/>
                  <a:gd name="T15" fmla="*/ 7 h 7"/>
                  <a:gd name="T16" fmla="*/ 8 w 17"/>
                  <a:gd name="T17" fmla="*/ 6 h 7"/>
                  <a:gd name="T18" fmla="*/ 12 w 17"/>
                  <a:gd name="T19" fmla="*/ 6 h 7"/>
                  <a:gd name="T20" fmla="*/ 16 w 17"/>
                  <a:gd name="T21" fmla="*/ 3 h 7"/>
                  <a:gd name="T22" fmla="*/ 2 w 17"/>
                  <a:gd name="T2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7">
                    <a:moveTo>
                      <a:pt x="2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6" y="3"/>
                      <a:pt x="4" y="3"/>
                      <a:pt x="4" y="3"/>
                    </a:cubicBezTo>
                    <a:cubicBezTo>
                      <a:pt x="3" y="4"/>
                      <a:pt x="7" y="4"/>
                      <a:pt x="6" y="5"/>
                    </a:cubicBezTo>
                    <a:cubicBezTo>
                      <a:pt x="0" y="5"/>
                      <a:pt x="6" y="3"/>
                      <a:pt x="0" y="4"/>
                    </a:cubicBezTo>
                    <a:cubicBezTo>
                      <a:pt x="1" y="5"/>
                      <a:pt x="1" y="6"/>
                      <a:pt x="6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3" y="6"/>
                      <a:pt x="8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1" y="6"/>
                      <a:pt x="17" y="4"/>
                      <a:pt x="16" y="3"/>
                    </a:cubicBezTo>
                    <a:cubicBezTo>
                      <a:pt x="16" y="1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2" name="Freeform 1127">
                <a:extLst>
                  <a:ext uri="{FF2B5EF4-FFF2-40B4-BE49-F238E27FC236}">
                    <a16:creationId xmlns:a16="http://schemas.microsoft.com/office/drawing/2014/main" id="{9E0DFC5E-41E8-EE7A-EFA4-192D487DE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4" y="3233"/>
                <a:ext cx="4" cy="0"/>
              </a:xfrm>
              <a:custGeom>
                <a:avLst/>
                <a:gdLst>
                  <a:gd name="T0" fmla="*/ 1 w 4"/>
                  <a:gd name="T1" fmla="*/ 4 w 4"/>
                  <a:gd name="T2" fmla="*/ 0 w 4"/>
                  <a:gd name="T3" fmla="*/ 1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1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3" name="Freeform 1128">
                <a:extLst>
                  <a:ext uri="{FF2B5EF4-FFF2-40B4-BE49-F238E27FC236}">
                    <a16:creationId xmlns:a16="http://schemas.microsoft.com/office/drawing/2014/main" id="{D21A62CF-5760-ADAC-C538-20D93F687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228"/>
                <a:ext cx="16" cy="4"/>
              </a:xfrm>
              <a:custGeom>
                <a:avLst/>
                <a:gdLst>
                  <a:gd name="T0" fmla="*/ 1 w 18"/>
                  <a:gd name="T1" fmla="*/ 3 h 5"/>
                  <a:gd name="T2" fmla="*/ 5 w 18"/>
                  <a:gd name="T3" fmla="*/ 5 h 5"/>
                  <a:gd name="T4" fmla="*/ 2 w 18"/>
                  <a:gd name="T5" fmla="*/ 5 h 5"/>
                  <a:gd name="T6" fmla="*/ 7 w 18"/>
                  <a:gd name="T7" fmla="*/ 5 h 5"/>
                  <a:gd name="T8" fmla="*/ 4 w 18"/>
                  <a:gd name="T9" fmla="*/ 3 h 5"/>
                  <a:gd name="T10" fmla="*/ 13 w 18"/>
                  <a:gd name="T11" fmla="*/ 2 h 5"/>
                  <a:gd name="T12" fmla="*/ 11 w 18"/>
                  <a:gd name="T13" fmla="*/ 3 h 5"/>
                  <a:gd name="T14" fmla="*/ 10 w 18"/>
                  <a:gd name="T15" fmla="*/ 0 h 5"/>
                  <a:gd name="T16" fmla="*/ 8 w 18"/>
                  <a:gd name="T17" fmla="*/ 0 h 5"/>
                  <a:gd name="T18" fmla="*/ 6 w 18"/>
                  <a:gd name="T19" fmla="*/ 0 h 5"/>
                  <a:gd name="T20" fmla="*/ 1 w 18"/>
                  <a:gd name="T2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5">
                    <a:moveTo>
                      <a:pt x="1" y="3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5"/>
                      <a:pt x="6" y="5"/>
                      <a:pt x="7" y="5"/>
                    </a:cubicBezTo>
                    <a:cubicBezTo>
                      <a:pt x="13" y="5"/>
                      <a:pt x="5" y="4"/>
                      <a:pt x="4" y="3"/>
                    </a:cubicBezTo>
                    <a:cubicBezTo>
                      <a:pt x="7" y="1"/>
                      <a:pt x="7" y="3"/>
                      <a:pt x="13" y="2"/>
                    </a:cubicBezTo>
                    <a:cubicBezTo>
                      <a:pt x="13" y="3"/>
                      <a:pt x="11" y="3"/>
                      <a:pt x="11" y="3"/>
                    </a:cubicBezTo>
                    <a:cubicBezTo>
                      <a:pt x="18" y="2"/>
                      <a:pt x="12" y="1"/>
                      <a:pt x="10" y="0"/>
                    </a:cubicBezTo>
                    <a:cubicBezTo>
                      <a:pt x="9" y="0"/>
                      <a:pt x="7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4" name="Freeform 1129">
                <a:extLst>
                  <a:ext uri="{FF2B5EF4-FFF2-40B4-BE49-F238E27FC236}">
                    <a16:creationId xmlns:a16="http://schemas.microsoft.com/office/drawing/2014/main" id="{1C98FAF5-5FDB-71C6-5D65-2E44A9AB9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3232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5" name="Freeform 1130">
                <a:extLst>
                  <a:ext uri="{FF2B5EF4-FFF2-40B4-BE49-F238E27FC236}">
                    <a16:creationId xmlns:a16="http://schemas.microsoft.com/office/drawing/2014/main" id="{0D6A299B-0621-193C-AB39-86630F118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5" y="322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6" name="Freeform 1131">
                <a:extLst>
                  <a:ext uri="{FF2B5EF4-FFF2-40B4-BE49-F238E27FC236}">
                    <a16:creationId xmlns:a16="http://schemas.microsoft.com/office/drawing/2014/main" id="{44E9CAA7-3AD3-CE89-2CFA-CFA05254F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227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7" name="Freeform 1132">
                <a:extLst>
                  <a:ext uri="{FF2B5EF4-FFF2-40B4-BE49-F238E27FC236}">
                    <a16:creationId xmlns:a16="http://schemas.microsoft.com/office/drawing/2014/main" id="{7419E407-393C-E3CB-C207-16690E36A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193"/>
                <a:ext cx="16" cy="34"/>
              </a:xfrm>
              <a:custGeom>
                <a:avLst/>
                <a:gdLst>
                  <a:gd name="T0" fmla="*/ 16 w 19"/>
                  <a:gd name="T1" fmla="*/ 0 h 39"/>
                  <a:gd name="T2" fmla="*/ 13 w 19"/>
                  <a:gd name="T3" fmla="*/ 1 h 39"/>
                  <a:gd name="T4" fmla="*/ 8 w 19"/>
                  <a:gd name="T5" fmla="*/ 0 h 39"/>
                  <a:gd name="T6" fmla="*/ 1 w 19"/>
                  <a:gd name="T7" fmla="*/ 0 h 39"/>
                  <a:gd name="T8" fmla="*/ 4 w 19"/>
                  <a:gd name="T9" fmla="*/ 3 h 39"/>
                  <a:gd name="T10" fmla="*/ 1 w 19"/>
                  <a:gd name="T11" fmla="*/ 3 h 39"/>
                  <a:gd name="T12" fmla="*/ 3 w 19"/>
                  <a:gd name="T13" fmla="*/ 9 h 39"/>
                  <a:gd name="T14" fmla="*/ 5 w 19"/>
                  <a:gd name="T15" fmla="*/ 13 h 39"/>
                  <a:gd name="T16" fmla="*/ 3 w 19"/>
                  <a:gd name="T17" fmla="*/ 29 h 39"/>
                  <a:gd name="T18" fmla="*/ 10 w 19"/>
                  <a:gd name="T19" fmla="*/ 30 h 39"/>
                  <a:gd name="T20" fmla="*/ 6 w 19"/>
                  <a:gd name="T21" fmla="*/ 31 h 39"/>
                  <a:gd name="T22" fmla="*/ 6 w 19"/>
                  <a:gd name="T23" fmla="*/ 30 h 39"/>
                  <a:gd name="T24" fmla="*/ 4 w 19"/>
                  <a:gd name="T25" fmla="*/ 35 h 39"/>
                  <a:gd name="T26" fmla="*/ 12 w 19"/>
                  <a:gd name="T27" fmla="*/ 35 h 39"/>
                  <a:gd name="T28" fmla="*/ 4 w 19"/>
                  <a:gd name="T29" fmla="*/ 37 h 39"/>
                  <a:gd name="T30" fmla="*/ 9 w 19"/>
                  <a:gd name="T31" fmla="*/ 38 h 39"/>
                  <a:gd name="T32" fmla="*/ 14 w 19"/>
                  <a:gd name="T33" fmla="*/ 37 h 39"/>
                  <a:gd name="T34" fmla="*/ 17 w 19"/>
                  <a:gd name="T35" fmla="*/ 38 h 39"/>
                  <a:gd name="T36" fmla="*/ 8 w 19"/>
                  <a:gd name="T37" fmla="*/ 27 h 39"/>
                  <a:gd name="T38" fmla="*/ 12 w 19"/>
                  <a:gd name="T39" fmla="*/ 28 h 39"/>
                  <a:gd name="T40" fmla="*/ 15 w 19"/>
                  <a:gd name="T41" fmla="*/ 21 h 39"/>
                  <a:gd name="T42" fmla="*/ 9 w 19"/>
                  <a:gd name="T43" fmla="*/ 19 h 39"/>
                  <a:gd name="T44" fmla="*/ 11 w 19"/>
                  <a:gd name="T45" fmla="*/ 18 h 39"/>
                  <a:gd name="T46" fmla="*/ 8 w 19"/>
                  <a:gd name="T47" fmla="*/ 17 h 39"/>
                  <a:gd name="T48" fmla="*/ 12 w 19"/>
                  <a:gd name="T49" fmla="*/ 15 h 39"/>
                  <a:gd name="T50" fmla="*/ 5 w 19"/>
                  <a:gd name="T51" fmla="*/ 15 h 39"/>
                  <a:gd name="T52" fmla="*/ 16 w 19"/>
                  <a:gd name="T53" fmla="*/ 11 h 39"/>
                  <a:gd name="T54" fmla="*/ 11 w 19"/>
                  <a:gd name="T55" fmla="*/ 12 h 39"/>
                  <a:gd name="T56" fmla="*/ 8 w 19"/>
                  <a:gd name="T57" fmla="*/ 11 h 39"/>
                  <a:gd name="T58" fmla="*/ 15 w 19"/>
                  <a:gd name="T59" fmla="*/ 10 h 39"/>
                  <a:gd name="T60" fmla="*/ 10 w 19"/>
                  <a:gd name="T61" fmla="*/ 7 h 39"/>
                  <a:gd name="T62" fmla="*/ 7 w 19"/>
                  <a:gd name="T63" fmla="*/ 8 h 39"/>
                  <a:gd name="T64" fmla="*/ 9 w 19"/>
                  <a:gd name="T65" fmla="*/ 4 h 39"/>
                  <a:gd name="T66" fmla="*/ 15 w 19"/>
                  <a:gd name="T67" fmla="*/ 5 h 39"/>
                  <a:gd name="T68" fmla="*/ 18 w 19"/>
                  <a:gd name="T69" fmla="*/ 4 h 39"/>
                  <a:gd name="T70" fmla="*/ 10 w 19"/>
                  <a:gd name="T71" fmla="*/ 2 h 39"/>
                  <a:gd name="T72" fmla="*/ 16 w 19"/>
                  <a:gd name="T7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39">
                    <a:moveTo>
                      <a:pt x="16" y="0"/>
                    </a:moveTo>
                    <a:cubicBezTo>
                      <a:pt x="13" y="0"/>
                      <a:pt x="12" y="0"/>
                      <a:pt x="13" y="1"/>
                    </a:cubicBezTo>
                    <a:cubicBezTo>
                      <a:pt x="9" y="1"/>
                      <a:pt x="10" y="0"/>
                      <a:pt x="8" y="0"/>
                    </a:cubicBezTo>
                    <a:cubicBezTo>
                      <a:pt x="6" y="1"/>
                      <a:pt x="4" y="0"/>
                      <a:pt x="1" y="0"/>
                    </a:cubicBezTo>
                    <a:cubicBezTo>
                      <a:pt x="1" y="1"/>
                      <a:pt x="5" y="2"/>
                      <a:pt x="4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5"/>
                      <a:pt x="6" y="7"/>
                      <a:pt x="3" y="9"/>
                    </a:cubicBezTo>
                    <a:cubicBezTo>
                      <a:pt x="2" y="10"/>
                      <a:pt x="3" y="11"/>
                      <a:pt x="5" y="13"/>
                    </a:cubicBezTo>
                    <a:cubicBezTo>
                      <a:pt x="3" y="18"/>
                      <a:pt x="6" y="23"/>
                      <a:pt x="3" y="29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6" y="30"/>
                      <a:pt x="10" y="31"/>
                      <a:pt x="6" y="31"/>
                    </a:cubicBezTo>
                    <a:cubicBezTo>
                      <a:pt x="6" y="31"/>
                      <a:pt x="6" y="30"/>
                      <a:pt x="6" y="30"/>
                    </a:cubicBezTo>
                    <a:cubicBezTo>
                      <a:pt x="0" y="31"/>
                      <a:pt x="6" y="33"/>
                      <a:pt x="4" y="35"/>
                    </a:cubicBezTo>
                    <a:cubicBezTo>
                      <a:pt x="5" y="35"/>
                      <a:pt x="11" y="34"/>
                      <a:pt x="12" y="35"/>
                    </a:cubicBezTo>
                    <a:cubicBezTo>
                      <a:pt x="5" y="35"/>
                      <a:pt x="12" y="36"/>
                      <a:pt x="4" y="37"/>
                    </a:cubicBezTo>
                    <a:cubicBezTo>
                      <a:pt x="2" y="38"/>
                      <a:pt x="10" y="37"/>
                      <a:pt x="9" y="38"/>
                    </a:cubicBezTo>
                    <a:cubicBezTo>
                      <a:pt x="13" y="39"/>
                      <a:pt x="11" y="37"/>
                      <a:pt x="14" y="37"/>
                    </a:cubicBezTo>
                    <a:cubicBezTo>
                      <a:pt x="17" y="37"/>
                      <a:pt x="13" y="38"/>
                      <a:pt x="17" y="38"/>
                    </a:cubicBezTo>
                    <a:cubicBezTo>
                      <a:pt x="19" y="36"/>
                      <a:pt x="10" y="31"/>
                      <a:pt x="8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9" y="26"/>
                      <a:pt x="9" y="23"/>
                      <a:pt x="15" y="21"/>
                    </a:cubicBezTo>
                    <a:cubicBezTo>
                      <a:pt x="12" y="22"/>
                      <a:pt x="17" y="19"/>
                      <a:pt x="9" y="19"/>
                    </a:cubicBezTo>
                    <a:cubicBezTo>
                      <a:pt x="11" y="18"/>
                      <a:pt x="10" y="18"/>
                      <a:pt x="11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9" y="16"/>
                      <a:pt x="13" y="17"/>
                      <a:pt x="12" y="15"/>
                    </a:cubicBezTo>
                    <a:cubicBezTo>
                      <a:pt x="9" y="16"/>
                      <a:pt x="8" y="15"/>
                      <a:pt x="5" y="15"/>
                    </a:cubicBezTo>
                    <a:cubicBezTo>
                      <a:pt x="9" y="14"/>
                      <a:pt x="12" y="12"/>
                      <a:pt x="16" y="11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3" y="11"/>
                      <a:pt x="9" y="11"/>
                      <a:pt x="8" y="11"/>
                    </a:cubicBezTo>
                    <a:cubicBezTo>
                      <a:pt x="8" y="10"/>
                      <a:pt x="13" y="10"/>
                      <a:pt x="15" y="10"/>
                    </a:cubicBezTo>
                    <a:cubicBezTo>
                      <a:pt x="16" y="9"/>
                      <a:pt x="7" y="8"/>
                      <a:pt x="10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6"/>
                      <a:pt x="10" y="5"/>
                      <a:pt x="9" y="4"/>
                    </a:cubicBezTo>
                    <a:cubicBezTo>
                      <a:pt x="14" y="3"/>
                      <a:pt x="13" y="5"/>
                      <a:pt x="15" y="5"/>
                    </a:cubicBezTo>
                    <a:cubicBezTo>
                      <a:pt x="16" y="5"/>
                      <a:pt x="17" y="4"/>
                      <a:pt x="18" y="4"/>
                    </a:cubicBezTo>
                    <a:cubicBezTo>
                      <a:pt x="16" y="4"/>
                      <a:pt x="12" y="2"/>
                      <a:pt x="10" y="2"/>
                    </a:cubicBezTo>
                    <a:cubicBezTo>
                      <a:pt x="16" y="2"/>
                      <a:pt x="15" y="0"/>
                      <a:pt x="16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8" name="Rectangle 1133">
                <a:extLst>
                  <a:ext uri="{FF2B5EF4-FFF2-40B4-BE49-F238E27FC236}">
                    <a16:creationId xmlns:a16="http://schemas.microsoft.com/office/drawing/2014/main" id="{8C07B3CD-320A-7357-35D0-24E656E1CA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9" y="3197"/>
                <a:ext cx="2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9" name="Freeform 1134">
                <a:extLst>
                  <a:ext uri="{FF2B5EF4-FFF2-40B4-BE49-F238E27FC236}">
                    <a16:creationId xmlns:a16="http://schemas.microsoft.com/office/drawing/2014/main" id="{A97F60E9-8287-DBA4-9436-E01202F0B8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0" name="Freeform 1135">
                <a:extLst>
                  <a:ext uri="{FF2B5EF4-FFF2-40B4-BE49-F238E27FC236}">
                    <a16:creationId xmlns:a16="http://schemas.microsoft.com/office/drawing/2014/main" id="{89F18052-7D58-8B7B-86CF-02BED89001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3200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1" name="Freeform 1136">
                <a:extLst>
                  <a:ext uri="{FF2B5EF4-FFF2-40B4-BE49-F238E27FC236}">
                    <a16:creationId xmlns:a16="http://schemas.microsoft.com/office/drawing/2014/main" id="{D1E55589-31B2-60DF-0D94-B1F70FE1C3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202"/>
                <a:ext cx="3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2" name="Freeform 1137">
                <a:extLst>
                  <a:ext uri="{FF2B5EF4-FFF2-40B4-BE49-F238E27FC236}">
                    <a16:creationId xmlns:a16="http://schemas.microsoft.com/office/drawing/2014/main" id="{3435F45B-8328-C054-89E6-AA764B3E6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" y="3209"/>
                <a:ext cx="3" cy="1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3" name="Freeform 1138">
                <a:extLst>
                  <a:ext uri="{FF2B5EF4-FFF2-40B4-BE49-F238E27FC236}">
                    <a16:creationId xmlns:a16="http://schemas.microsoft.com/office/drawing/2014/main" id="{646DE2F7-02E2-7153-8D21-E3F3ADD1E7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19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4" name="Freeform 1139">
                <a:extLst>
                  <a:ext uri="{FF2B5EF4-FFF2-40B4-BE49-F238E27FC236}">
                    <a16:creationId xmlns:a16="http://schemas.microsoft.com/office/drawing/2014/main" id="{34BE02AF-5BE3-FC48-AF47-144C773C1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173"/>
                <a:ext cx="21" cy="19"/>
              </a:xfrm>
              <a:custGeom>
                <a:avLst/>
                <a:gdLst>
                  <a:gd name="T0" fmla="*/ 5 w 24"/>
                  <a:gd name="T1" fmla="*/ 2 h 22"/>
                  <a:gd name="T2" fmla="*/ 2 w 24"/>
                  <a:gd name="T3" fmla="*/ 6 h 22"/>
                  <a:gd name="T4" fmla="*/ 12 w 24"/>
                  <a:gd name="T5" fmla="*/ 8 h 22"/>
                  <a:gd name="T6" fmla="*/ 3 w 24"/>
                  <a:gd name="T7" fmla="*/ 8 h 22"/>
                  <a:gd name="T8" fmla="*/ 10 w 24"/>
                  <a:gd name="T9" fmla="*/ 15 h 22"/>
                  <a:gd name="T10" fmla="*/ 6 w 24"/>
                  <a:gd name="T11" fmla="*/ 15 h 22"/>
                  <a:gd name="T12" fmla="*/ 16 w 24"/>
                  <a:gd name="T13" fmla="*/ 18 h 22"/>
                  <a:gd name="T14" fmla="*/ 5 w 24"/>
                  <a:gd name="T15" fmla="*/ 18 h 22"/>
                  <a:gd name="T16" fmla="*/ 4 w 24"/>
                  <a:gd name="T17" fmla="*/ 18 h 22"/>
                  <a:gd name="T18" fmla="*/ 8 w 24"/>
                  <a:gd name="T19" fmla="*/ 21 h 22"/>
                  <a:gd name="T20" fmla="*/ 14 w 24"/>
                  <a:gd name="T21" fmla="*/ 22 h 22"/>
                  <a:gd name="T22" fmla="*/ 19 w 24"/>
                  <a:gd name="T23" fmla="*/ 21 h 22"/>
                  <a:gd name="T24" fmla="*/ 15 w 24"/>
                  <a:gd name="T25" fmla="*/ 19 h 22"/>
                  <a:gd name="T26" fmla="*/ 19 w 24"/>
                  <a:gd name="T27" fmla="*/ 19 h 22"/>
                  <a:gd name="T28" fmla="*/ 17 w 24"/>
                  <a:gd name="T29" fmla="*/ 18 h 22"/>
                  <a:gd name="T30" fmla="*/ 20 w 24"/>
                  <a:gd name="T31" fmla="*/ 17 h 22"/>
                  <a:gd name="T32" fmla="*/ 17 w 24"/>
                  <a:gd name="T33" fmla="*/ 16 h 22"/>
                  <a:gd name="T34" fmla="*/ 18 w 24"/>
                  <a:gd name="T35" fmla="*/ 16 h 22"/>
                  <a:gd name="T36" fmla="*/ 13 w 24"/>
                  <a:gd name="T37" fmla="*/ 15 h 22"/>
                  <a:gd name="T38" fmla="*/ 18 w 24"/>
                  <a:gd name="T39" fmla="*/ 14 h 22"/>
                  <a:gd name="T40" fmla="*/ 15 w 24"/>
                  <a:gd name="T41" fmla="*/ 14 h 22"/>
                  <a:gd name="T42" fmla="*/ 20 w 24"/>
                  <a:gd name="T43" fmla="*/ 9 h 22"/>
                  <a:gd name="T44" fmla="*/ 17 w 24"/>
                  <a:gd name="T45" fmla="*/ 9 h 22"/>
                  <a:gd name="T46" fmla="*/ 20 w 24"/>
                  <a:gd name="T47" fmla="*/ 11 h 22"/>
                  <a:gd name="T48" fmla="*/ 10 w 24"/>
                  <a:gd name="T49" fmla="*/ 11 h 22"/>
                  <a:gd name="T50" fmla="*/ 18 w 24"/>
                  <a:gd name="T51" fmla="*/ 8 h 22"/>
                  <a:gd name="T52" fmla="*/ 16 w 24"/>
                  <a:gd name="T53" fmla="*/ 5 h 22"/>
                  <a:gd name="T54" fmla="*/ 18 w 24"/>
                  <a:gd name="T55" fmla="*/ 5 h 22"/>
                  <a:gd name="T56" fmla="*/ 14 w 24"/>
                  <a:gd name="T57" fmla="*/ 3 h 22"/>
                  <a:gd name="T58" fmla="*/ 13 w 24"/>
                  <a:gd name="T59" fmla="*/ 3 h 22"/>
                  <a:gd name="T60" fmla="*/ 10 w 24"/>
                  <a:gd name="T61" fmla="*/ 2 h 22"/>
                  <a:gd name="T62" fmla="*/ 12 w 24"/>
                  <a:gd name="T63" fmla="*/ 2 h 22"/>
                  <a:gd name="T64" fmla="*/ 6 w 24"/>
                  <a:gd name="T65" fmla="*/ 0 h 22"/>
                  <a:gd name="T66" fmla="*/ 10 w 24"/>
                  <a:gd name="T67" fmla="*/ 3 h 22"/>
                  <a:gd name="T68" fmla="*/ 5 w 24"/>
                  <a:gd name="T6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2">
                    <a:moveTo>
                      <a:pt x="5" y="2"/>
                    </a:moveTo>
                    <a:cubicBezTo>
                      <a:pt x="0" y="3"/>
                      <a:pt x="3" y="4"/>
                      <a:pt x="2" y="6"/>
                    </a:cubicBezTo>
                    <a:cubicBezTo>
                      <a:pt x="5" y="8"/>
                      <a:pt x="12" y="6"/>
                      <a:pt x="1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10"/>
                      <a:pt x="2" y="13"/>
                      <a:pt x="10" y="15"/>
                    </a:cubicBezTo>
                    <a:cubicBezTo>
                      <a:pt x="9" y="15"/>
                      <a:pt x="8" y="16"/>
                      <a:pt x="6" y="15"/>
                    </a:cubicBezTo>
                    <a:cubicBezTo>
                      <a:pt x="7" y="16"/>
                      <a:pt x="19" y="16"/>
                      <a:pt x="16" y="18"/>
                    </a:cubicBezTo>
                    <a:cubicBezTo>
                      <a:pt x="11" y="16"/>
                      <a:pt x="11" y="18"/>
                      <a:pt x="5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9"/>
                      <a:pt x="8" y="20"/>
                      <a:pt x="8" y="21"/>
                    </a:cubicBezTo>
                    <a:cubicBezTo>
                      <a:pt x="10" y="21"/>
                      <a:pt x="14" y="21"/>
                      <a:pt x="14" y="22"/>
                    </a:cubicBezTo>
                    <a:cubicBezTo>
                      <a:pt x="14" y="21"/>
                      <a:pt x="17" y="21"/>
                      <a:pt x="19" y="21"/>
                    </a:cubicBezTo>
                    <a:cubicBezTo>
                      <a:pt x="17" y="20"/>
                      <a:pt x="18" y="20"/>
                      <a:pt x="15" y="19"/>
                    </a:cubicBezTo>
                    <a:cubicBezTo>
                      <a:pt x="18" y="18"/>
                      <a:pt x="16" y="19"/>
                      <a:pt x="19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7"/>
                      <a:pt x="20" y="19"/>
                      <a:pt x="20" y="17"/>
                    </a:cubicBezTo>
                    <a:cubicBezTo>
                      <a:pt x="18" y="17"/>
                      <a:pt x="17" y="17"/>
                      <a:pt x="17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8" y="14"/>
                      <a:pt x="13" y="15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2"/>
                      <a:pt x="24" y="12"/>
                      <a:pt x="20" y="9"/>
                    </a:cubicBezTo>
                    <a:cubicBezTo>
                      <a:pt x="19" y="10"/>
                      <a:pt x="17" y="10"/>
                      <a:pt x="17" y="9"/>
                    </a:cubicBezTo>
                    <a:cubicBezTo>
                      <a:pt x="14" y="10"/>
                      <a:pt x="19" y="10"/>
                      <a:pt x="20" y="11"/>
                    </a:cubicBezTo>
                    <a:cubicBezTo>
                      <a:pt x="16" y="11"/>
                      <a:pt x="12" y="10"/>
                      <a:pt x="10" y="11"/>
                    </a:cubicBezTo>
                    <a:cubicBezTo>
                      <a:pt x="14" y="10"/>
                      <a:pt x="9" y="9"/>
                      <a:pt x="18" y="8"/>
                    </a:cubicBezTo>
                    <a:cubicBezTo>
                      <a:pt x="19" y="7"/>
                      <a:pt x="14" y="6"/>
                      <a:pt x="16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2" y="5"/>
                      <a:pt x="20" y="4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1" y="3"/>
                      <a:pt x="11" y="3"/>
                      <a:pt x="10" y="2"/>
                    </a:cubicBezTo>
                    <a:cubicBezTo>
                      <a:pt x="11" y="3"/>
                      <a:pt x="11" y="3"/>
                      <a:pt x="12" y="2"/>
                    </a:cubicBezTo>
                    <a:cubicBezTo>
                      <a:pt x="8" y="2"/>
                      <a:pt x="7" y="1"/>
                      <a:pt x="6" y="0"/>
                    </a:cubicBezTo>
                    <a:cubicBezTo>
                      <a:pt x="6" y="1"/>
                      <a:pt x="9" y="2"/>
                      <a:pt x="10" y="3"/>
                    </a:cubicBezTo>
                    <a:cubicBezTo>
                      <a:pt x="8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5" name="Freeform 1140">
                <a:extLst>
                  <a:ext uri="{FF2B5EF4-FFF2-40B4-BE49-F238E27FC236}">
                    <a16:creationId xmlns:a16="http://schemas.microsoft.com/office/drawing/2014/main" id="{3A4DB2BB-8F5D-EBD8-73A3-53CE1F2705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5" y="318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6" name="Freeform 1141">
                <a:extLst>
                  <a:ext uri="{FF2B5EF4-FFF2-40B4-BE49-F238E27FC236}">
                    <a16:creationId xmlns:a16="http://schemas.microsoft.com/office/drawing/2014/main" id="{EE0435C5-FE37-5558-E2F1-6ABD8F1ED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3159"/>
                <a:ext cx="24" cy="14"/>
              </a:xfrm>
              <a:custGeom>
                <a:avLst/>
                <a:gdLst>
                  <a:gd name="T0" fmla="*/ 14 w 28"/>
                  <a:gd name="T1" fmla="*/ 12 h 17"/>
                  <a:gd name="T2" fmla="*/ 19 w 28"/>
                  <a:gd name="T3" fmla="*/ 12 h 17"/>
                  <a:gd name="T4" fmla="*/ 9 w 28"/>
                  <a:gd name="T5" fmla="*/ 12 h 17"/>
                  <a:gd name="T6" fmla="*/ 7 w 28"/>
                  <a:gd name="T7" fmla="*/ 10 h 17"/>
                  <a:gd name="T8" fmla="*/ 16 w 28"/>
                  <a:gd name="T9" fmla="*/ 10 h 17"/>
                  <a:gd name="T10" fmla="*/ 18 w 28"/>
                  <a:gd name="T11" fmla="*/ 8 h 17"/>
                  <a:gd name="T12" fmla="*/ 12 w 28"/>
                  <a:gd name="T13" fmla="*/ 8 h 17"/>
                  <a:gd name="T14" fmla="*/ 9 w 28"/>
                  <a:gd name="T15" fmla="*/ 6 h 17"/>
                  <a:gd name="T16" fmla="*/ 11 w 28"/>
                  <a:gd name="T17" fmla="*/ 7 h 17"/>
                  <a:gd name="T18" fmla="*/ 17 w 28"/>
                  <a:gd name="T19" fmla="*/ 6 h 17"/>
                  <a:gd name="T20" fmla="*/ 2 w 28"/>
                  <a:gd name="T21" fmla="*/ 2 h 17"/>
                  <a:gd name="T22" fmla="*/ 2 w 28"/>
                  <a:gd name="T23" fmla="*/ 3 h 17"/>
                  <a:gd name="T24" fmla="*/ 9 w 28"/>
                  <a:gd name="T25" fmla="*/ 3 h 17"/>
                  <a:gd name="T26" fmla="*/ 7 w 28"/>
                  <a:gd name="T27" fmla="*/ 4 h 17"/>
                  <a:gd name="T28" fmla="*/ 4 w 28"/>
                  <a:gd name="T29" fmla="*/ 3 h 17"/>
                  <a:gd name="T30" fmla="*/ 4 w 28"/>
                  <a:gd name="T31" fmla="*/ 15 h 17"/>
                  <a:gd name="T32" fmla="*/ 4 w 28"/>
                  <a:gd name="T33" fmla="*/ 13 h 17"/>
                  <a:gd name="T34" fmla="*/ 8 w 28"/>
                  <a:gd name="T35" fmla="*/ 14 h 17"/>
                  <a:gd name="T36" fmla="*/ 15 w 28"/>
                  <a:gd name="T37" fmla="*/ 14 h 17"/>
                  <a:gd name="T38" fmla="*/ 13 w 28"/>
                  <a:gd name="T39" fmla="*/ 15 h 17"/>
                  <a:gd name="T40" fmla="*/ 20 w 28"/>
                  <a:gd name="T41" fmla="*/ 15 h 17"/>
                  <a:gd name="T42" fmla="*/ 23 w 28"/>
                  <a:gd name="T43" fmla="*/ 17 h 17"/>
                  <a:gd name="T44" fmla="*/ 23 w 28"/>
                  <a:gd name="T45" fmla="*/ 13 h 17"/>
                  <a:gd name="T46" fmla="*/ 14 w 28"/>
                  <a:gd name="T47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17">
                    <a:moveTo>
                      <a:pt x="14" y="12"/>
                    </a:moveTo>
                    <a:cubicBezTo>
                      <a:pt x="15" y="11"/>
                      <a:pt x="18" y="13"/>
                      <a:pt x="19" y="12"/>
                    </a:cubicBezTo>
                    <a:cubicBezTo>
                      <a:pt x="17" y="11"/>
                      <a:pt x="14" y="13"/>
                      <a:pt x="9" y="12"/>
                    </a:cubicBezTo>
                    <a:cubicBezTo>
                      <a:pt x="12" y="11"/>
                      <a:pt x="7" y="10"/>
                      <a:pt x="7" y="10"/>
                    </a:cubicBezTo>
                    <a:cubicBezTo>
                      <a:pt x="10" y="10"/>
                      <a:pt x="15" y="10"/>
                      <a:pt x="16" y="10"/>
                    </a:cubicBezTo>
                    <a:cubicBezTo>
                      <a:pt x="15" y="10"/>
                      <a:pt x="18" y="9"/>
                      <a:pt x="18" y="8"/>
                    </a:cubicBezTo>
                    <a:cubicBezTo>
                      <a:pt x="14" y="10"/>
                      <a:pt x="16" y="7"/>
                      <a:pt x="12" y="8"/>
                    </a:cubicBezTo>
                    <a:cubicBezTo>
                      <a:pt x="9" y="8"/>
                      <a:pt x="6" y="7"/>
                      <a:pt x="9" y="6"/>
                    </a:cubicBezTo>
                    <a:cubicBezTo>
                      <a:pt x="11" y="6"/>
                      <a:pt x="11" y="7"/>
                      <a:pt x="11" y="7"/>
                    </a:cubicBezTo>
                    <a:cubicBezTo>
                      <a:pt x="15" y="8"/>
                      <a:pt x="13" y="6"/>
                      <a:pt x="17" y="6"/>
                    </a:cubicBezTo>
                    <a:cubicBezTo>
                      <a:pt x="11" y="5"/>
                      <a:pt x="11" y="0"/>
                      <a:pt x="2" y="2"/>
                    </a:cubicBezTo>
                    <a:cubicBezTo>
                      <a:pt x="0" y="2"/>
                      <a:pt x="2" y="2"/>
                      <a:pt x="2" y="3"/>
                    </a:cubicBezTo>
                    <a:cubicBezTo>
                      <a:pt x="4" y="1"/>
                      <a:pt x="8" y="3"/>
                      <a:pt x="9" y="3"/>
                    </a:cubicBezTo>
                    <a:cubicBezTo>
                      <a:pt x="8" y="4"/>
                      <a:pt x="11" y="5"/>
                      <a:pt x="7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7"/>
                      <a:pt x="3" y="11"/>
                      <a:pt x="4" y="15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7" y="13"/>
                      <a:pt x="7" y="14"/>
                      <a:pt x="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5" y="15"/>
                      <a:pt x="13" y="15"/>
                    </a:cubicBezTo>
                    <a:cubicBezTo>
                      <a:pt x="16" y="15"/>
                      <a:pt x="18" y="15"/>
                      <a:pt x="20" y="15"/>
                    </a:cubicBezTo>
                    <a:cubicBezTo>
                      <a:pt x="21" y="16"/>
                      <a:pt x="18" y="16"/>
                      <a:pt x="23" y="17"/>
                    </a:cubicBezTo>
                    <a:cubicBezTo>
                      <a:pt x="28" y="15"/>
                      <a:pt x="18" y="15"/>
                      <a:pt x="23" y="13"/>
                    </a:cubicBezTo>
                    <a:lnTo>
                      <a:pt x="14" y="1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7" name="Freeform 1142">
                <a:extLst>
                  <a:ext uri="{FF2B5EF4-FFF2-40B4-BE49-F238E27FC236}">
                    <a16:creationId xmlns:a16="http://schemas.microsoft.com/office/drawing/2014/main" id="{84E52945-B88F-9E79-065E-BFD0151D9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317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8" name="Freeform 1143">
                <a:extLst>
                  <a:ext uri="{FF2B5EF4-FFF2-40B4-BE49-F238E27FC236}">
                    <a16:creationId xmlns:a16="http://schemas.microsoft.com/office/drawing/2014/main" id="{B1FD75A4-5948-6E34-D3A3-36E2205D8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3172"/>
                <a:ext cx="5" cy="0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9" name="Freeform 1144">
                <a:extLst>
                  <a:ext uri="{FF2B5EF4-FFF2-40B4-BE49-F238E27FC236}">
                    <a16:creationId xmlns:a16="http://schemas.microsoft.com/office/drawing/2014/main" id="{62FAF78A-DB4D-4DFB-298D-6E5E846D63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" y="3162"/>
                <a:ext cx="2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0" name="Freeform 1145">
                <a:extLst>
                  <a:ext uri="{FF2B5EF4-FFF2-40B4-BE49-F238E27FC236}">
                    <a16:creationId xmlns:a16="http://schemas.microsoft.com/office/drawing/2014/main" id="{D3D154AA-7402-867F-5441-788B86DA5D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3156"/>
                <a:ext cx="12" cy="4"/>
              </a:xfrm>
              <a:custGeom>
                <a:avLst/>
                <a:gdLst>
                  <a:gd name="T0" fmla="*/ 0 w 14"/>
                  <a:gd name="T1" fmla="*/ 0 h 5"/>
                  <a:gd name="T2" fmla="*/ 1 w 14"/>
                  <a:gd name="T3" fmla="*/ 4 h 5"/>
                  <a:gd name="T4" fmla="*/ 13 w 14"/>
                  <a:gd name="T5" fmla="*/ 4 h 5"/>
                  <a:gd name="T6" fmla="*/ 5 w 14"/>
                  <a:gd name="T7" fmla="*/ 2 h 5"/>
                  <a:gd name="T8" fmla="*/ 5 w 14"/>
                  <a:gd name="T9" fmla="*/ 0 h 5"/>
                  <a:gd name="T10" fmla="*/ 0 w 1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5">
                    <a:moveTo>
                      <a:pt x="0" y="0"/>
                    </a:moveTo>
                    <a:cubicBezTo>
                      <a:pt x="1" y="1"/>
                      <a:pt x="4" y="2"/>
                      <a:pt x="1" y="4"/>
                    </a:cubicBezTo>
                    <a:cubicBezTo>
                      <a:pt x="5" y="5"/>
                      <a:pt x="9" y="3"/>
                      <a:pt x="13" y="4"/>
                    </a:cubicBezTo>
                    <a:cubicBezTo>
                      <a:pt x="14" y="3"/>
                      <a:pt x="6" y="3"/>
                      <a:pt x="5" y="2"/>
                    </a:cubicBezTo>
                    <a:cubicBezTo>
                      <a:pt x="9" y="2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1" name="Freeform 1146">
                <a:extLst>
                  <a:ext uri="{FF2B5EF4-FFF2-40B4-BE49-F238E27FC236}">
                    <a16:creationId xmlns:a16="http://schemas.microsoft.com/office/drawing/2014/main" id="{FE650E51-D47E-6E8E-D98D-B8F4A836A9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122"/>
                <a:ext cx="19" cy="35"/>
              </a:xfrm>
              <a:custGeom>
                <a:avLst/>
                <a:gdLst>
                  <a:gd name="T0" fmla="*/ 13 w 22"/>
                  <a:gd name="T1" fmla="*/ 33 h 40"/>
                  <a:gd name="T2" fmla="*/ 12 w 22"/>
                  <a:gd name="T3" fmla="*/ 31 h 40"/>
                  <a:gd name="T4" fmla="*/ 14 w 22"/>
                  <a:gd name="T5" fmla="*/ 32 h 40"/>
                  <a:gd name="T6" fmla="*/ 17 w 22"/>
                  <a:gd name="T7" fmla="*/ 30 h 40"/>
                  <a:gd name="T8" fmla="*/ 14 w 22"/>
                  <a:gd name="T9" fmla="*/ 30 h 40"/>
                  <a:gd name="T10" fmla="*/ 13 w 22"/>
                  <a:gd name="T11" fmla="*/ 27 h 40"/>
                  <a:gd name="T12" fmla="*/ 8 w 22"/>
                  <a:gd name="T13" fmla="*/ 26 h 40"/>
                  <a:gd name="T14" fmla="*/ 16 w 22"/>
                  <a:gd name="T15" fmla="*/ 24 h 40"/>
                  <a:gd name="T16" fmla="*/ 5 w 22"/>
                  <a:gd name="T17" fmla="*/ 24 h 40"/>
                  <a:gd name="T18" fmla="*/ 9 w 22"/>
                  <a:gd name="T19" fmla="*/ 20 h 40"/>
                  <a:gd name="T20" fmla="*/ 10 w 22"/>
                  <a:gd name="T21" fmla="*/ 21 h 40"/>
                  <a:gd name="T22" fmla="*/ 10 w 22"/>
                  <a:gd name="T23" fmla="*/ 19 h 40"/>
                  <a:gd name="T24" fmla="*/ 15 w 22"/>
                  <a:gd name="T25" fmla="*/ 19 h 40"/>
                  <a:gd name="T26" fmla="*/ 14 w 22"/>
                  <a:gd name="T27" fmla="*/ 15 h 40"/>
                  <a:gd name="T28" fmla="*/ 17 w 22"/>
                  <a:gd name="T29" fmla="*/ 16 h 40"/>
                  <a:gd name="T30" fmla="*/ 13 w 22"/>
                  <a:gd name="T31" fmla="*/ 9 h 40"/>
                  <a:gd name="T32" fmla="*/ 16 w 22"/>
                  <a:gd name="T33" fmla="*/ 8 h 40"/>
                  <a:gd name="T34" fmla="*/ 7 w 22"/>
                  <a:gd name="T35" fmla="*/ 9 h 40"/>
                  <a:gd name="T36" fmla="*/ 7 w 22"/>
                  <a:gd name="T37" fmla="*/ 6 h 40"/>
                  <a:gd name="T38" fmla="*/ 14 w 22"/>
                  <a:gd name="T39" fmla="*/ 7 h 40"/>
                  <a:gd name="T40" fmla="*/ 11 w 22"/>
                  <a:gd name="T41" fmla="*/ 6 h 40"/>
                  <a:gd name="T42" fmla="*/ 17 w 22"/>
                  <a:gd name="T43" fmla="*/ 4 h 40"/>
                  <a:gd name="T44" fmla="*/ 8 w 22"/>
                  <a:gd name="T45" fmla="*/ 2 h 40"/>
                  <a:gd name="T46" fmla="*/ 10 w 22"/>
                  <a:gd name="T47" fmla="*/ 0 h 40"/>
                  <a:gd name="T48" fmla="*/ 0 w 22"/>
                  <a:gd name="T49" fmla="*/ 1 h 40"/>
                  <a:gd name="T50" fmla="*/ 2 w 22"/>
                  <a:gd name="T51" fmla="*/ 10 h 40"/>
                  <a:gd name="T52" fmla="*/ 7 w 22"/>
                  <a:gd name="T53" fmla="*/ 13 h 40"/>
                  <a:gd name="T54" fmla="*/ 1 w 22"/>
                  <a:gd name="T55" fmla="*/ 13 h 40"/>
                  <a:gd name="T56" fmla="*/ 7 w 22"/>
                  <a:gd name="T57" fmla="*/ 13 h 40"/>
                  <a:gd name="T58" fmla="*/ 2 w 22"/>
                  <a:gd name="T59" fmla="*/ 15 h 40"/>
                  <a:gd name="T60" fmla="*/ 7 w 22"/>
                  <a:gd name="T61" fmla="*/ 15 h 40"/>
                  <a:gd name="T62" fmla="*/ 0 w 22"/>
                  <a:gd name="T63" fmla="*/ 16 h 40"/>
                  <a:gd name="T64" fmla="*/ 3 w 22"/>
                  <a:gd name="T65" fmla="*/ 31 h 40"/>
                  <a:gd name="T66" fmla="*/ 7 w 22"/>
                  <a:gd name="T67" fmla="*/ 30 h 40"/>
                  <a:gd name="T68" fmla="*/ 8 w 22"/>
                  <a:gd name="T69" fmla="*/ 36 h 40"/>
                  <a:gd name="T70" fmla="*/ 11 w 22"/>
                  <a:gd name="T71" fmla="*/ 36 h 40"/>
                  <a:gd name="T72" fmla="*/ 2 w 22"/>
                  <a:gd name="T73" fmla="*/ 36 h 40"/>
                  <a:gd name="T74" fmla="*/ 3 w 22"/>
                  <a:gd name="T75" fmla="*/ 38 h 40"/>
                  <a:gd name="T76" fmla="*/ 5 w 22"/>
                  <a:gd name="T77" fmla="*/ 37 h 40"/>
                  <a:gd name="T78" fmla="*/ 3 w 22"/>
                  <a:gd name="T79" fmla="*/ 39 h 40"/>
                  <a:gd name="T80" fmla="*/ 14 w 22"/>
                  <a:gd name="T81" fmla="*/ 37 h 40"/>
                  <a:gd name="T82" fmla="*/ 19 w 22"/>
                  <a:gd name="T83" fmla="*/ 33 h 40"/>
                  <a:gd name="T84" fmla="*/ 13 w 22"/>
                  <a:gd name="T85" fmla="*/ 3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40">
                    <a:moveTo>
                      <a:pt x="13" y="33"/>
                    </a:moveTo>
                    <a:cubicBezTo>
                      <a:pt x="13" y="32"/>
                      <a:pt x="10" y="32"/>
                      <a:pt x="12" y="31"/>
                    </a:cubicBezTo>
                    <a:cubicBezTo>
                      <a:pt x="14" y="31"/>
                      <a:pt x="15" y="32"/>
                      <a:pt x="14" y="32"/>
                    </a:cubicBezTo>
                    <a:cubicBezTo>
                      <a:pt x="19" y="32"/>
                      <a:pt x="13" y="31"/>
                      <a:pt x="17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5" y="28"/>
                      <a:pt x="10" y="29"/>
                      <a:pt x="13" y="27"/>
                    </a:cubicBezTo>
                    <a:cubicBezTo>
                      <a:pt x="11" y="26"/>
                      <a:pt x="11" y="26"/>
                      <a:pt x="8" y="26"/>
                    </a:cubicBezTo>
                    <a:cubicBezTo>
                      <a:pt x="12" y="25"/>
                      <a:pt x="12" y="25"/>
                      <a:pt x="16" y="24"/>
                    </a:cubicBezTo>
                    <a:cubicBezTo>
                      <a:pt x="14" y="24"/>
                      <a:pt x="9" y="24"/>
                      <a:pt x="5" y="24"/>
                    </a:cubicBezTo>
                    <a:cubicBezTo>
                      <a:pt x="11" y="22"/>
                      <a:pt x="4" y="22"/>
                      <a:pt x="9" y="20"/>
                    </a:cubicBezTo>
                    <a:cubicBezTo>
                      <a:pt x="9" y="20"/>
                      <a:pt x="10" y="20"/>
                      <a:pt x="10" y="21"/>
                    </a:cubicBezTo>
                    <a:cubicBezTo>
                      <a:pt x="16" y="21"/>
                      <a:pt x="8" y="20"/>
                      <a:pt x="10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8"/>
                      <a:pt x="11" y="17"/>
                      <a:pt x="14" y="15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3" y="14"/>
                      <a:pt x="15" y="11"/>
                      <a:pt x="13" y="9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2" y="6"/>
                      <a:pt x="14" y="11"/>
                      <a:pt x="7" y="9"/>
                    </a:cubicBezTo>
                    <a:cubicBezTo>
                      <a:pt x="16" y="9"/>
                      <a:pt x="3" y="8"/>
                      <a:pt x="7" y="6"/>
                    </a:cubicBezTo>
                    <a:cubicBezTo>
                      <a:pt x="11" y="6"/>
                      <a:pt x="9" y="8"/>
                      <a:pt x="14" y="7"/>
                    </a:cubicBezTo>
                    <a:cubicBezTo>
                      <a:pt x="9" y="7"/>
                      <a:pt x="12" y="6"/>
                      <a:pt x="11" y="6"/>
                    </a:cubicBezTo>
                    <a:cubicBezTo>
                      <a:pt x="15" y="6"/>
                      <a:pt x="11" y="4"/>
                      <a:pt x="17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1" y="1"/>
                      <a:pt x="10" y="1"/>
                      <a:pt x="10" y="0"/>
                    </a:cubicBezTo>
                    <a:cubicBezTo>
                      <a:pt x="9" y="2"/>
                      <a:pt x="3" y="0"/>
                      <a:pt x="0" y="1"/>
                    </a:cubicBezTo>
                    <a:cubicBezTo>
                      <a:pt x="3" y="4"/>
                      <a:pt x="4" y="8"/>
                      <a:pt x="2" y="10"/>
                    </a:cubicBezTo>
                    <a:cubicBezTo>
                      <a:pt x="8" y="11"/>
                      <a:pt x="2" y="12"/>
                      <a:pt x="7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2" y="15"/>
                      <a:pt x="5" y="13"/>
                      <a:pt x="7" y="13"/>
                    </a:cubicBezTo>
                    <a:cubicBezTo>
                      <a:pt x="8" y="14"/>
                      <a:pt x="4" y="15"/>
                      <a:pt x="2" y="15"/>
                    </a:cubicBezTo>
                    <a:cubicBezTo>
                      <a:pt x="1" y="16"/>
                      <a:pt x="3" y="15"/>
                      <a:pt x="7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20"/>
                      <a:pt x="7" y="26"/>
                      <a:pt x="3" y="31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5" y="32"/>
                      <a:pt x="17" y="34"/>
                      <a:pt x="8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9" y="36"/>
                      <a:pt x="5" y="37"/>
                      <a:pt x="2" y="36"/>
                    </a:cubicBezTo>
                    <a:cubicBezTo>
                      <a:pt x="3" y="37"/>
                      <a:pt x="1" y="37"/>
                      <a:pt x="3" y="38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9" y="38"/>
                      <a:pt x="6" y="39"/>
                      <a:pt x="3" y="39"/>
                    </a:cubicBezTo>
                    <a:cubicBezTo>
                      <a:pt x="8" y="40"/>
                      <a:pt x="11" y="38"/>
                      <a:pt x="14" y="37"/>
                    </a:cubicBezTo>
                    <a:cubicBezTo>
                      <a:pt x="6" y="35"/>
                      <a:pt x="22" y="35"/>
                      <a:pt x="19" y="33"/>
                    </a:cubicBezTo>
                    <a:cubicBezTo>
                      <a:pt x="16" y="32"/>
                      <a:pt x="15" y="33"/>
                      <a:pt x="13" y="3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2" name="Freeform 1147">
                <a:extLst>
                  <a:ext uri="{FF2B5EF4-FFF2-40B4-BE49-F238E27FC236}">
                    <a16:creationId xmlns:a16="http://schemas.microsoft.com/office/drawing/2014/main" id="{BCA68562-4406-A072-2013-4E13FDAD47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15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3" name="Freeform 1148">
                <a:extLst>
                  <a:ext uri="{FF2B5EF4-FFF2-40B4-BE49-F238E27FC236}">
                    <a16:creationId xmlns:a16="http://schemas.microsoft.com/office/drawing/2014/main" id="{FD8E022B-C517-80CC-87D7-60C40BAB51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3122"/>
                <a:ext cx="2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4" name="Rectangle 1149">
                <a:extLst>
                  <a:ext uri="{FF2B5EF4-FFF2-40B4-BE49-F238E27FC236}">
                    <a16:creationId xmlns:a16="http://schemas.microsoft.com/office/drawing/2014/main" id="{4E90FCBF-BC7A-007F-0AA7-7B4B9FD6E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2" y="3156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5" name="Freeform 1150">
                <a:extLst>
                  <a:ext uri="{FF2B5EF4-FFF2-40B4-BE49-F238E27FC236}">
                    <a16:creationId xmlns:a16="http://schemas.microsoft.com/office/drawing/2014/main" id="{1495D7E6-8778-3157-27BB-50AC6E2AD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315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6" name="Freeform 1151">
                <a:extLst>
                  <a:ext uri="{FF2B5EF4-FFF2-40B4-BE49-F238E27FC236}">
                    <a16:creationId xmlns:a16="http://schemas.microsoft.com/office/drawing/2014/main" id="{6D35494A-BBF1-E505-0849-043EC057D2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" y="3117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7" name="Freeform 1152">
                <a:extLst>
                  <a:ext uri="{FF2B5EF4-FFF2-40B4-BE49-F238E27FC236}">
                    <a16:creationId xmlns:a16="http://schemas.microsoft.com/office/drawing/2014/main" id="{6A3BA3BD-2646-3E45-6D13-9B02AE7FB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" y="31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8" name="Freeform 1153">
                <a:extLst>
                  <a:ext uri="{FF2B5EF4-FFF2-40B4-BE49-F238E27FC236}">
                    <a16:creationId xmlns:a16="http://schemas.microsoft.com/office/drawing/2014/main" id="{A18C28F1-B066-F546-CB2D-2AD2310D1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3062"/>
                <a:ext cx="28" cy="60"/>
              </a:xfrm>
              <a:custGeom>
                <a:avLst/>
                <a:gdLst>
                  <a:gd name="T0" fmla="*/ 17 w 32"/>
                  <a:gd name="T1" fmla="*/ 2 h 69"/>
                  <a:gd name="T2" fmla="*/ 10 w 32"/>
                  <a:gd name="T3" fmla="*/ 1 h 69"/>
                  <a:gd name="T4" fmla="*/ 7 w 32"/>
                  <a:gd name="T5" fmla="*/ 3 h 69"/>
                  <a:gd name="T6" fmla="*/ 11 w 32"/>
                  <a:gd name="T7" fmla="*/ 7 h 69"/>
                  <a:gd name="T8" fmla="*/ 11 w 32"/>
                  <a:gd name="T9" fmla="*/ 15 h 69"/>
                  <a:gd name="T10" fmla="*/ 9 w 32"/>
                  <a:gd name="T11" fmla="*/ 20 h 69"/>
                  <a:gd name="T12" fmla="*/ 16 w 32"/>
                  <a:gd name="T13" fmla="*/ 26 h 69"/>
                  <a:gd name="T14" fmla="*/ 13 w 32"/>
                  <a:gd name="T15" fmla="*/ 28 h 69"/>
                  <a:gd name="T16" fmla="*/ 12 w 32"/>
                  <a:gd name="T17" fmla="*/ 32 h 69"/>
                  <a:gd name="T18" fmla="*/ 22 w 32"/>
                  <a:gd name="T19" fmla="*/ 33 h 69"/>
                  <a:gd name="T20" fmla="*/ 22 w 32"/>
                  <a:gd name="T21" fmla="*/ 37 h 69"/>
                  <a:gd name="T22" fmla="*/ 18 w 32"/>
                  <a:gd name="T23" fmla="*/ 39 h 69"/>
                  <a:gd name="T24" fmla="*/ 18 w 32"/>
                  <a:gd name="T25" fmla="*/ 44 h 69"/>
                  <a:gd name="T26" fmla="*/ 16 w 32"/>
                  <a:gd name="T27" fmla="*/ 49 h 69"/>
                  <a:gd name="T28" fmla="*/ 19 w 32"/>
                  <a:gd name="T29" fmla="*/ 53 h 69"/>
                  <a:gd name="T30" fmla="*/ 23 w 32"/>
                  <a:gd name="T31" fmla="*/ 55 h 69"/>
                  <a:gd name="T32" fmla="*/ 18 w 32"/>
                  <a:gd name="T33" fmla="*/ 56 h 69"/>
                  <a:gd name="T34" fmla="*/ 19 w 32"/>
                  <a:gd name="T35" fmla="*/ 59 h 69"/>
                  <a:gd name="T36" fmla="*/ 18 w 32"/>
                  <a:gd name="T37" fmla="*/ 69 h 69"/>
                  <a:gd name="T38" fmla="*/ 20 w 32"/>
                  <a:gd name="T39" fmla="*/ 64 h 69"/>
                  <a:gd name="T40" fmla="*/ 17 w 32"/>
                  <a:gd name="T41" fmla="*/ 63 h 69"/>
                  <a:gd name="T42" fmla="*/ 28 w 32"/>
                  <a:gd name="T43" fmla="*/ 62 h 69"/>
                  <a:gd name="T44" fmla="*/ 30 w 32"/>
                  <a:gd name="T45" fmla="*/ 61 h 69"/>
                  <a:gd name="T46" fmla="*/ 28 w 32"/>
                  <a:gd name="T47" fmla="*/ 57 h 69"/>
                  <a:gd name="T48" fmla="*/ 30 w 32"/>
                  <a:gd name="T49" fmla="*/ 54 h 69"/>
                  <a:gd name="T50" fmla="*/ 30 w 32"/>
                  <a:gd name="T51" fmla="*/ 50 h 69"/>
                  <a:gd name="T52" fmla="*/ 27 w 32"/>
                  <a:gd name="T53" fmla="*/ 46 h 69"/>
                  <a:gd name="T54" fmla="*/ 29 w 32"/>
                  <a:gd name="T55" fmla="*/ 46 h 69"/>
                  <a:gd name="T56" fmla="*/ 29 w 32"/>
                  <a:gd name="T57" fmla="*/ 45 h 69"/>
                  <a:gd name="T58" fmla="*/ 27 w 32"/>
                  <a:gd name="T59" fmla="*/ 42 h 69"/>
                  <a:gd name="T60" fmla="*/ 24 w 32"/>
                  <a:gd name="T61" fmla="*/ 39 h 69"/>
                  <a:gd name="T62" fmla="*/ 30 w 32"/>
                  <a:gd name="T63" fmla="*/ 38 h 69"/>
                  <a:gd name="T64" fmla="*/ 30 w 32"/>
                  <a:gd name="T65" fmla="*/ 34 h 69"/>
                  <a:gd name="T66" fmla="*/ 24 w 32"/>
                  <a:gd name="T67" fmla="*/ 33 h 69"/>
                  <a:gd name="T68" fmla="*/ 22 w 32"/>
                  <a:gd name="T69" fmla="*/ 28 h 69"/>
                  <a:gd name="T70" fmla="*/ 20 w 32"/>
                  <a:gd name="T71" fmla="*/ 21 h 69"/>
                  <a:gd name="T72" fmla="*/ 21 w 32"/>
                  <a:gd name="T73" fmla="*/ 20 h 69"/>
                  <a:gd name="T74" fmla="*/ 19 w 32"/>
                  <a:gd name="T75" fmla="*/ 12 h 69"/>
                  <a:gd name="T76" fmla="*/ 13 w 32"/>
                  <a:gd name="T77" fmla="*/ 15 h 69"/>
                  <a:gd name="T78" fmla="*/ 23 w 32"/>
                  <a:gd name="T79" fmla="*/ 1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69">
                    <a:moveTo>
                      <a:pt x="23" y="5"/>
                    </a:moveTo>
                    <a:cubicBezTo>
                      <a:pt x="22" y="4"/>
                      <a:pt x="21" y="3"/>
                      <a:pt x="17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2"/>
                      <a:pt x="14" y="0"/>
                      <a:pt x="10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6" y="3"/>
                      <a:pt x="8" y="2"/>
                      <a:pt x="7" y="3"/>
                    </a:cubicBezTo>
                    <a:cubicBezTo>
                      <a:pt x="8" y="5"/>
                      <a:pt x="17" y="5"/>
                      <a:pt x="15" y="7"/>
                    </a:cubicBezTo>
                    <a:cubicBezTo>
                      <a:pt x="15" y="7"/>
                      <a:pt x="13" y="7"/>
                      <a:pt x="11" y="7"/>
                    </a:cubicBezTo>
                    <a:cubicBezTo>
                      <a:pt x="10" y="8"/>
                      <a:pt x="17" y="9"/>
                      <a:pt x="18" y="9"/>
                    </a:cubicBezTo>
                    <a:cubicBezTo>
                      <a:pt x="0" y="10"/>
                      <a:pt x="23" y="13"/>
                      <a:pt x="11" y="15"/>
                    </a:cubicBezTo>
                    <a:cubicBezTo>
                      <a:pt x="13" y="16"/>
                      <a:pt x="11" y="17"/>
                      <a:pt x="15" y="19"/>
                    </a:cubicBezTo>
                    <a:cubicBezTo>
                      <a:pt x="10" y="18"/>
                      <a:pt x="14" y="20"/>
                      <a:pt x="9" y="20"/>
                    </a:cubicBezTo>
                    <a:cubicBezTo>
                      <a:pt x="20" y="20"/>
                      <a:pt x="5" y="24"/>
                      <a:pt x="18" y="24"/>
                    </a:cubicBezTo>
                    <a:cubicBezTo>
                      <a:pt x="14" y="26"/>
                      <a:pt x="19" y="24"/>
                      <a:pt x="16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1" y="27"/>
                      <a:pt x="19" y="27"/>
                      <a:pt x="13" y="28"/>
                    </a:cubicBezTo>
                    <a:cubicBezTo>
                      <a:pt x="13" y="30"/>
                      <a:pt x="17" y="28"/>
                      <a:pt x="20" y="29"/>
                    </a:cubicBezTo>
                    <a:cubicBezTo>
                      <a:pt x="19" y="31"/>
                      <a:pt x="17" y="31"/>
                      <a:pt x="12" y="32"/>
                    </a:cubicBezTo>
                    <a:cubicBezTo>
                      <a:pt x="18" y="32"/>
                      <a:pt x="15" y="33"/>
                      <a:pt x="18" y="34"/>
                    </a:cubicBezTo>
                    <a:cubicBezTo>
                      <a:pt x="19" y="34"/>
                      <a:pt x="20" y="32"/>
                      <a:pt x="22" y="33"/>
                    </a:cubicBezTo>
                    <a:cubicBezTo>
                      <a:pt x="21" y="35"/>
                      <a:pt x="26" y="35"/>
                      <a:pt x="28" y="37"/>
                    </a:cubicBezTo>
                    <a:cubicBezTo>
                      <a:pt x="21" y="38"/>
                      <a:pt x="28" y="35"/>
                      <a:pt x="22" y="37"/>
                    </a:cubicBezTo>
                    <a:cubicBezTo>
                      <a:pt x="19" y="35"/>
                      <a:pt x="19" y="34"/>
                      <a:pt x="14" y="34"/>
                    </a:cubicBezTo>
                    <a:cubicBezTo>
                      <a:pt x="14" y="36"/>
                      <a:pt x="15" y="38"/>
                      <a:pt x="18" y="39"/>
                    </a:cubicBezTo>
                    <a:cubicBezTo>
                      <a:pt x="17" y="40"/>
                      <a:pt x="15" y="39"/>
                      <a:pt x="14" y="40"/>
                    </a:cubicBezTo>
                    <a:cubicBezTo>
                      <a:pt x="11" y="42"/>
                      <a:pt x="21" y="43"/>
                      <a:pt x="18" y="44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5"/>
                      <a:pt x="14" y="47"/>
                      <a:pt x="16" y="49"/>
                    </a:cubicBezTo>
                    <a:cubicBezTo>
                      <a:pt x="18" y="48"/>
                      <a:pt x="19" y="48"/>
                      <a:pt x="20" y="49"/>
                    </a:cubicBezTo>
                    <a:cubicBezTo>
                      <a:pt x="12" y="49"/>
                      <a:pt x="25" y="51"/>
                      <a:pt x="19" y="53"/>
                    </a:cubicBezTo>
                    <a:cubicBezTo>
                      <a:pt x="24" y="53"/>
                      <a:pt x="27" y="54"/>
                      <a:pt x="28" y="55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6" y="54"/>
                      <a:pt x="17" y="54"/>
                      <a:pt x="14" y="53"/>
                    </a:cubicBezTo>
                    <a:cubicBezTo>
                      <a:pt x="17" y="54"/>
                      <a:pt x="14" y="55"/>
                      <a:pt x="18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3" y="58"/>
                      <a:pt x="23" y="57"/>
                      <a:pt x="19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7" y="62"/>
                      <a:pt x="11" y="66"/>
                      <a:pt x="18" y="69"/>
                    </a:cubicBezTo>
                    <a:cubicBezTo>
                      <a:pt x="21" y="69"/>
                      <a:pt x="27" y="67"/>
                      <a:pt x="29" y="67"/>
                    </a:cubicBezTo>
                    <a:cubicBezTo>
                      <a:pt x="27" y="66"/>
                      <a:pt x="22" y="65"/>
                      <a:pt x="20" y="64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1" y="64"/>
                      <a:pt x="19" y="62"/>
                      <a:pt x="17" y="63"/>
                    </a:cubicBezTo>
                    <a:cubicBezTo>
                      <a:pt x="14" y="62"/>
                      <a:pt x="21" y="62"/>
                      <a:pt x="18" y="61"/>
                    </a:cubicBezTo>
                    <a:cubicBezTo>
                      <a:pt x="23" y="61"/>
                      <a:pt x="24" y="62"/>
                      <a:pt x="28" y="62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8" y="61"/>
                      <a:pt x="27" y="60"/>
                      <a:pt x="30" y="61"/>
                    </a:cubicBezTo>
                    <a:cubicBezTo>
                      <a:pt x="23" y="59"/>
                      <a:pt x="32" y="58"/>
                      <a:pt x="29" y="56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5" y="57"/>
                      <a:pt x="26" y="57"/>
                      <a:pt x="25" y="56"/>
                    </a:cubicBezTo>
                    <a:cubicBezTo>
                      <a:pt x="29" y="56"/>
                      <a:pt x="28" y="55"/>
                      <a:pt x="30" y="54"/>
                    </a:cubicBezTo>
                    <a:cubicBezTo>
                      <a:pt x="28" y="54"/>
                      <a:pt x="22" y="53"/>
                      <a:pt x="23" y="52"/>
                    </a:cubicBezTo>
                    <a:cubicBezTo>
                      <a:pt x="28" y="52"/>
                      <a:pt x="26" y="50"/>
                      <a:pt x="30" y="50"/>
                    </a:cubicBezTo>
                    <a:cubicBezTo>
                      <a:pt x="25" y="50"/>
                      <a:pt x="28" y="48"/>
                      <a:pt x="25" y="48"/>
                    </a:cubicBezTo>
                    <a:cubicBezTo>
                      <a:pt x="24" y="47"/>
                      <a:pt x="25" y="46"/>
                      <a:pt x="27" y="46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6"/>
                      <a:pt x="26" y="46"/>
                      <a:pt x="29" y="45"/>
                    </a:cubicBezTo>
                    <a:cubicBezTo>
                      <a:pt x="30" y="45"/>
                      <a:pt x="30" y="45"/>
                      <a:pt x="31" y="46"/>
                    </a:cubicBezTo>
                    <a:cubicBezTo>
                      <a:pt x="32" y="44"/>
                      <a:pt x="22" y="43"/>
                      <a:pt x="27" y="42"/>
                    </a:cubicBezTo>
                    <a:cubicBezTo>
                      <a:pt x="25" y="42"/>
                      <a:pt x="24" y="40"/>
                      <a:pt x="19" y="40"/>
                    </a:cubicBezTo>
                    <a:cubicBezTo>
                      <a:pt x="21" y="40"/>
                      <a:pt x="25" y="40"/>
                      <a:pt x="24" y="39"/>
                    </a:cubicBezTo>
                    <a:cubicBezTo>
                      <a:pt x="20" y="38"/>
                      <a:pt x="26" y="38"/>
                      <a:pt x="23" y="37"/>
                    </a:cubicBezTo>
                    <a:cubicBezTo>
                      <a:pt x="28" y="38"/>
                      <a:pt x="25" y="37"/>
                      <a:pt x="30" y="38"/>
                    </a:cubicBezTo>
                    <a:cubicBezTo>
                      <a:pt x="32" y="37"/>
                      <a:pt x="25" y="36"/>
                      <a:pt x="26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28" y="34"/>
                      <a:pt x="24" y="33"/>
                      <a:pt x="28" y="32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6" y="32"/>
                      <a:pt x="25" y="30"/>
                      <a:pt x="29" y="29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9" y="26"/>
                      <a:pt x="23" y="24"/>
                      <a:pt x="17" y="23"/>
                    </a:cubicBezTo>
                    <a:cubicBezTo>
                      <a:pt x="17" y="22"/>
                      <a:pt x="18" y="21"/>
                      <a:pt x="20" y="21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1"/>
                      <a:pt x="26" y="20"/>
                      <a:pt x="21" y="20"/>
                    </a:cubicBezTo>
                    <a:cubicBezTo>
                      <a:pt x="19" y="19"/>
                      <a:pt x="25" y="19"/>
                      <a:pt x="26" y="18"/>
                    </a:cubicBezTo>
                    <a:cubicBezTo>
                      <a:pt x="18" y="17"/>
                      <a:pt x="31" y="13"/>
                      <a:pt x="19" y="12"/>
                    </a:cubicBezTo>
                    <a:cubicBezTo>
                      <a:pt x="19" y="13"/>
                      <a:pt x="17" y="15"/>
                      <a:pt x="17" y="16"/>
                    </a:cubicBezTo>
                    <a:cubicBezTo>
                      <a:pt x="16" y="16"/>
                      <a:pt x="14" y="16"/>
                      <a:pt x="13" y="15"/>
                    </a:cubicBezTo>
                    <a:cubicBezTo>
                      <a:pt x="13" y="14"/>
                      <a:pt x="17" y="13"/>
                      <a:pt x="15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31" y="10"/>
                      <a:pt x="13" y="7"/>
                      <a:pt x="2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9" name="Freeform 1154">
                <a:extLst>
                  <a:ext uri="{FF2B5EF4-FFF2-40B4-BE49-F238E27FC236}">
                    <a16:creationId xmlns:a16="http://schemas.microsoft.com/office/drawing/2014/main" id="{6643F165-F4BD-2E49-000A-445D86529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3082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0" name="Freeform 1155">
                <a:extLst>
                  <a:ext uri="{FF2B5EF4-FFF2-40B4-BE49-F238E27FC236}">
                    <a16:creationId xmlns:a16="http://schemas.microsoft.com/office/drawing/2014/main" id="{8A4B7C13-348C-B976-6CF6-DBA63BF5E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" y="308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1" name="Freeform 1156">
                <a:extLst>
                  <a:ext uri="{FF2B5EF4-FFF2-40B4-BE49-F238E27FC236}">
                    <a16:creationId xmlns:a16="http://schemas.microsoft.com/office/drawing/2014/main" id="{E84E943C-3110-8BF1-DF1D-DB93D061D6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062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2" name="Freeform 1157">
                <a:extLst>
                  <a:ext uri="{FF2B5EF4-FFF2-40B4-BE49-F238E27FC236}">
                    <a16:creationId xmlns:a16="http://schemas.microsoft.com/office/drawing/2014/main" id="{3251898A-52B5-D56D-FB4D-18E9590E90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30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3" name="Freeform 1158">
                <a:extLst>
                  <a:ext uri="{FF2B5EF4-FFF2-40B4-BE49-F238E27FC236}">
                    <a16:creationId xmlns:a16="http://schemas.microsoft.com/office/drawing/2014/main" id="{60F081CB-6CF0-2707-C5E7-E559193394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8" y="3031"/>
                <a:ext cx="23" cy="31"/>
              </a:xfrm>
              <a:custGeom>
                <a:avLst/>
                <a:gdLst>
                  <a:gd name="T0" fmla="*/ 14 w 26"/>
                  <a:gd name="T1" fmla="*/ 6 h 36"/>
                  <a:gd name="T2" fmla="*/ 9 w 26"/>
                  <a:gd name="T3" fmla="*/ 5 h 36"/>
                  <a:gd name="T4" fmla="*/ 13 w 26"/>
                  <a:gd name="T5" fmla="*/ 3 h 36"/>
                  <a:gd name="T6" fmla="*/ 5 w 26"/>
                  <a:gd name="T7" fmla="*/ 1 h 36"/>
                  <a:gd name="T8" fmla="*/ 10 w 26"/>
                  <a:gd name="T9" fmla="*/ 18 h 36"/>
                  <a:gd name="T10" fmla="*/ 7 w 26"/>
                  <a:gd name="T11" fmla="*/ 17 h 36"/>
                  <a:gd name="T12" fmla="*/ 13 w 26"/>
                  <a:gd name="T13" fmla="*/ 23 h 36"/>
                  <a:gd name="T14" fmla="*/ 6 w 26"/>
                  <a:gd name="T15" fmla="*/ 23 h 36"/>
                  <a:gd name="T16" fmla="*/ 9 w 26"/>
                  <a:gd name="T17" fmla="*/ 27 h 36"/>
                  <a:gd name="T18" fmla="*/ 11 w 26"/>
                  <a:gd name="T19" fmla="*/ 27 h 36"/>
                  <a:gd name="T20" fmla="*/ 10 w 26"/>
                  <a:gd name="T21" fmla="*/ 28 h 36"/>
                  <a:gd name="T22" fmla="*/ 11 w 26"/>
                  <a:gd name="T23" fmla="*/ 27 h 36"/>
                  <a:gd name="T24" fmla="*/ 12 w 26"/>
                  <a:gd name="T25" fmla="*/ 30 h 36"/>
                  <a:gd name="T26" fmla="*/ 10 w 26"/>
                  <a:gd name="T27" fmla="*/ 29 h 36"/>
                  <a:gd name="T28" fmla="*/ 13 w 26"/>
                  <a:gd name="T29" fmla="*/ 31 h 36"/>
                  <a:gd name="T30" fmla="*/ 9 w 26"/>
                  <a:gd name="T31" fmla="*/ 31 h 36"/>
                  <a:gd name="T32" fmla="*/ 14 w 26"/>
                  <a:gd name="T33" fmla="*/ 36 h 36"/>
                  <a:gd name="T34" fmla="*/ 18 w 26"/>
                  <a:gd name="T35" fmla="*/ 36 h 36"/>
                  <a:gd name="T36" fmla="*/ 15 w 26"/>
                  <a:gd name="T37" fmla="*/ 32 h 36"/>
                  <a:gd name="T38" fmla="*/ 15 w 26"/>
                  <a:gd name="T39" fmla="*/ 33 h 36"/>
                  <a:gd name="T40" fmla="*/ 13 w 26"/>
                  <a:gd name="T41" fmla="*/ 30 h 36"/>
                  <a:gd name="T42" fmla="*/ 19 w 26"/>
                  <a:gd name="T43" fmla="*/ 31 h 36"/>
                  <a:gd name="T44" fmla="*/ 23 w 26"/>
                  <a:gd name="T45" fmla="*/ 27 h 36"/>
                  <a:gd name="T46" fmla="*/ 23 w 26"/>
                  <a:gd name="T47" fmla="*/ 27 h 36"/>
                  <a:gd name="T48" fmla="*/ 21 w 26"/>
                  <a:gd name="T49" fmla="*/ 26 h 36"/>
                  <a:gd name="T50" fmla="*/ 19 w 26"/>
                  <a:gd name="T51" fmla="*/ 27 h 36"/>
                  <a:gd name="T52" fmla="*/ 12 w 26"/>
                  <a:gd name="T53" fmla="*/ 26 h 36"/>
                  <a:gd name="T54" fmla="*/ 12 w 26"/>
                  <a:gd name="T55" fmla="*/ 25 h 36"/>
                  <a:gd name="T56" fmla="*/ 17 w 26"/>
                  <a:gd name="T57" fmla="*/ 26 h 36"/>
                  <a:gd name="T58" fmla="*/ 15 w 26"/>
                  <a:gd name="T59" fmla="*/ 25 h 36"/>
                  <a:gd name="T60" fmla="*/ 21 w 26"/>
                  <a:gd name="T61" fmla="*/ 23 h 36"/>
                  <a:gd name="T62" fmla="*/ 15 w 26"/>
                  <a:gd name="T63" fmla="*/ 23 h 36"/>
                  <a:gd name="T64" fmla="*/ 15 w 26"/>
                  <a:gd name="T65" fmla="*/ 16 h 36"/>
                  <a:gd name="T66" fmla="*/ 18 w 26"/>
                  <a:gd name="T67" fmla="*/ 17 h 36"/>
                  <a:gd name="T68" fmla="*/ 14 w 26"/>
                  <a:gd name="T69" fmla="*/ 16 h 36"/>
                  <a:gd name="T70" fmla="*/ 16 w 26"/>
                  <a:gd name="T71" fmla="*/ 12 h 36"/>
                  <a:gd name="T72" fmla="*/ 13 w 26"/>
                  <a:gd name="T73" fmla="*/ 12 h 36"/>
                  <a:gd name="T74" fmla="*/ 14 w 26"/>
                  <a:gd name="T75" fmla="*/ 8 h 36"/>
                  <a:gd name="T76" fmla="*/ 14 w 26"/>
                  <a:gd name="T77" fmla="*/ 8 h 36"/>
                  <a:gd name="T78" fmla="*/ 7 w 26"/>
                  <a:gd name="T79" fmla="*/ 5 h 36"/>
                  <a:gd name="T80" fmla="*/ 14 w 26"/>
                  <a:gd name="T8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36">
                    <a:moveTo>
                      <a:pt x="14" y="6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12" y="4"/>
                      <a:pt x="9" y="2"/>
                      <a:pt x="13" y="3"/>
                    </a:cubicBezTo>
                    <a:cubicBezTo>
                      <a:pt x="7" y="2"/>
                      <a:pt x="13" y="0"/>
                      <a:pt x="5" y="1"/>
                    </a:cubicBezTo>
                    <a:cubicBezTo>
                      <a:pt x="8" y="6"/>
                      <a:pt x="3" y="12"/>
                      <a:pt x="10" y="18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13" y="20"/>
                      <a:pt x="0" y="21"/>
                      <a:pt x="13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4" y="24"/>
                      <a:pt x="15" y="25"/>
                      <a:pt x="9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0" y="27"/>
                      <a:pt x="10" y="28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4" y="28"/>
                      <a:pt x="13" y="29"/>
                      <a:pt x="12" y="30"/>
                    </a:cubicBezTo>
                    <a:cubicBezTo>
                      <a:pt x="10" y="30"/>
                      <a:pt x="11" y="30"/>
                      <a:pt x="10" y="29"/>
                    </a:cubicBezTo>
                    <a:cubicBezTo>
                      <a:pt x="8" y="30"/>
                      <a:pt x="13" y="30"/>
                      <a:pt x="13" y="31"/>
                    </a:cubicBezTo>
                    <a:cubicBezTo>
                      <a:pt x="11" y="32"/>
                      <a:pt x="10" y="31"/>
                      <a:pt x="9" y="31"/>
                    </a:cubicBezTo>
                    <a:cubicBezTo>
                      <a:pt x="12" y="33"/>
                      <a:pt x="5" y="34"/>
                      <a:pt x="14" y="36"/>
                    </a:cubicBezTo>
                    <a:cubicBezTo>
                      <a:pt x="16" y="36"/>
                      <a:pt x="18" y="35"/>
                      <a:pt x="18" y="36"/>
                    </a:cubicBezTo>
                    <a:cubicBezTo>
                      <a:pt x="21" y="35"/>
                      <a:pt x="18" y="33"/>
                      <a:pt x="15" y="32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6" y="31"/>
                      <a:pt x="17" y="32"/>
                      <a:pt x="13" y="30"/>
                    </a:cubicBezTo>
                    <a:cubicBezTo>
                      <a:pt x="17" y="30"/>
                      <a:pt x="17" y="31"/>
                      <a:pt x="19" y="31"/>
                    </a:cubicBezTo>
                    <a:cubicBezTo>
                      <a:pt x="26" y="29"/>
                      <a:pt x="14" y="29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4" y="27"/>
                      <a:pt x="22" y="27"/>
                      <a:pt x="21" y="26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8" y="27"/>
                      <a:pt x="14" y="26"/>
                      <a:pt x="12" y="26"/>
                    </a:cubicBezTo>
                    <a:cubicBezTo>
                      <a:pt x="16" y="26"/>
                      <a:pt x="10" y="26"/>
                      <a:pt x="12" y="25"/>
                    </a:cubicBezTo>
                    <a:cubicBezTo>
                      <a:pt x="16" y="24"/>
                      <a:pt x="15" y="25"/>
                      <a:pt x="17" y="26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4"/>
                      <a:pt x="19" y="24"/>
                      <a:pt x="21" y="23"/>
                    </a:cubicBezTo>
                    <a:cubicBezTo>
                      <a:pt x="18" y="23"/>
                      <a:pt x="19" y="24"/>
                      <a:pt x="15" y="23"/>
                    </a:cubicBezTo>
                    <a:cubicBezTo>
                      <a:pt x="20" y="22"/>
                      <a:pt x="18" y="18"/>
                      <a:pt x="15" y="16"/>
                    </a:cubicBezTo>
                    <a:cubicBezTo>
                      <a:pt x="15" y="17"/>
                      <a:pt x="19" y="17"/>
                      <a:pt x="18" y="17"/>
                    </a:cubicBezTo>
                    <a:cubicBezTo>
                      <a:pt x="19" y="17"/>
                      <a:pt x="17" y="16"/>
                      <a:pt x="14" y="16"/>
                    </a:cubicBezTo>
                    <a:cubicBezTo>
                      <a:pt x="11" y="15"/>
                      <a:pt x="13" y="13"/>
                      <a:pt x="16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8" y="11"/>
                      <a:pt x="17" y="9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7"/>
                      <a:pt x="6" y="7"/>
                      <a:pt x="7" y="5"/>
                    </a:cubicBezTo>
                    <a:cubicBezTo>
                      <a:pt x="11" y="6"/>
                      <a:pt x="11" y="6"/>
                      <a:pt x="14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4" name="Freeform 1159">
                <a:extLst>
                  <a:ext uri="{FF2B5EF4-FFF2-40B4-BE49-F238E27FC236}">
                    <a16:creationId xmlns:a16="http://schemas.microsoft.com/office/drawing/2014/main" id="{787F052A-5DC5-0389-1150-BC346CB4D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1" y="3030"/>
                <a:ext cx="8" cy="1"/>
              </a:xfrm>
              <a:custGeom>
                <a:avLst/>
                <a:gdLst>
                  <a:gd name="T0" fmla="*/ 4 w 9"/>
                  <a:gd name="T1" fmla="*/ 1 h 1"/>
                  <a:gd name="T2" fmla="*/ 8 w 9"/>
                  <a:gd name="T3" fmla="*/ 1 h 1"/>
                  <a:gd name="T4" fmla="*/ 1 w 9"/>
                  <a:gd name="T5" fmla="*/ 0 h 1"/>
                  <a:gd name="T6" fmla="*/ 3 w 9"/>
                  <a:gd name="T7" fmla="*/ 1 h 1"/>
                  <a:gd name="T8" fmla="*/ 4 w 9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">
                    <a:moveTo>
                      <a:pt x="4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0"/>
                      <a:pt x="0" y="1"/>
                      <a:pt x="3" y="1"/>
                    </a:cubicBezTo>
                    <a:cubicBezTo>
                      <a:pt x="3" y="1"/>
                      <a:pt x="5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5" name="Freeform 1160">
                <a:extLst>
                  <a:ext uri="{FF2B5EF4-FFF2-40B4-BE49-F238E27FC236}">
                    <a16:creationId xmlns:a16="http://schemas.microsoft.com/office/drawing/2014/main" id="{07056DD3-5637-DF0C-50AF-A89A2685C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5" y="3015"/>
                <a:ext cx="17" cy="15"/>
              </a:xfrm>
              <a:custGeom>
                <a:avLst/>
                <a:gdLst>
                  <a:gd name="T0" fmla="*/ 11 w 20"/>
                  <a:gd name="T1" fmla="*/ 6 h 18"/>
                  <a:gd name="T2" fmla="*/ 7 w 20"/>
                  <a:gd name="T3" fmla="*/ 6 h 18"/>
                  <a:gd name="T4" fmla="*/ 6 w 20"/>
                  <a:gd name="T5" fmla="*/ 13 h 18"/>
                  <a:gd name="T6" fmla="*/ 12 w 20"/>
                  <a:gd name="T7" fmla="*/ 15 h 18"/>
                  <a:gd name="T8" fmla="*/ 8 w 20"/>
                  <a:gd name="T9" fmla="*/ 16 h 18"/>
                  <a:gd name="T10" fmla="*/ 13 w 20"/>
                  <a:gd name="T11" fmla="*/ 17 h 18"/>
                  <a:gd name="T12" fmla="*/ 11 w 20"/>
                  <a:gd name="T13" fmla="*/ 16 h 18"/>
                  <a:gd name="T14" fmla="*/ 13 w 20"/>
                  <a:gd name="T15" fmla="*/ 16 h 18"/>
                  <a:gd name="T16" fmla="*/ 13 w 20"/>
                  <a:gd name="T17" fmla="*/ 15 h 18"/>
                  <a:gd name="T18" fmla="*/ 15 w 20"/>
                  <a:gd name="T19" fmla="*/ 16 h 18"/>
                  <a:gd name="T20" fmla="*/ 9 w 20"/>
                  <a:gd name="T21" fmla="*/ 12 h 18"/>
                  <a:gd name="T22" fmla="*/ 15 w 20"/>
                  <a:gd name="T23" fmla="*/ 12 h 18"/>
                  <a:gd name="T24" fmla="*/ 17 w 20"/>
                  <a:gd name="T25" fmla="*/ 9 h 18"/>
                  <a:gd name="T26" fmla="*/ 15 w 20"/>
                  <a:gd name="T27" fmla="*/ 10 h 18"/>
                  <a:gd name="T28" fmla="*/ 11 w 20"/>
                  <a:gd name="T29" fmla="*/ 10 h 18"/>
                  <a:gd name="T30" fmla="*/ 17 w 20"/>
                  <a:gd name="T31" fmla="*/ 9 h 18"/>
                  <a:gd name="T32" fmla="*/ 14 w 20"/>
                  <a:gd name="T33" fmla="*/ 3 h 18"/>
                  <a:gd name="T34" fmla="*/ 7 w 20"/>
                  <a:gd name="T35" fmla="*/ 2 h 18"/>
                  <a:gd name="T36" fmla="*/ 12 w 20"/>
                  <a:gd name="T37" fmla="*/ 2 h 18"/>
                  <a:gd name="T38" fmla="*/ 14 w 20"/>
                  <a:gd name="T39" fmla="*/ 1 h 18"/>
                  <a:gd name="T40" fmla="*/ 4 w 20"/>
                  <a:gd name="T41" fmla="*/ 0 h 18"/>
                  <a:gd name="T42" fmla="*/ 11 w 20"/>
                  <a:gd name="T4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18">
                    <a:moveTo>
                      <a:pt x="11" y="6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9"/>
                      <a:pt x="9" y="12"/>
                      <a:pt x="6" y="13"/>
                    </a:cubicBezTo>
                    <a:cubicBezTo>
                      <a:pt x="5" y="14"/>
                      <a:pt x="11" y="14"/>
                      <a:pt x="12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1" y="16"/>
                      <a:pt x="6" y="18"/>
                      <a:pt x="13" y="17"/>
                    </a:cubicBezTo>
                    <a:cubicBezTo>
                      <a:pt x="14" y="17"/>
                      <a:pt x="10" y="17"/>
                      <a:pt x="11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20" y="14"/>
                      <a:pt x="7" y="15"/>
                      <a:pt x="9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1"/>
                      <a:pt x="14" y="10"/>
                      <a:pt x="17" y="9"/>
                    </a:cubicBezTo>
                    <a:cubicBezTo>
                      <a:pt x="17" y="9"/>
                      <a:pt x="14" y="9"/>
                      <a:pt x="15" y="10"/>
                    </a:cubicBezTo>
                    <a:cubicBezTo>
                      <a:pt x="15" y="10"/>
                      <a:pt x="13" y="10"/>
                      <a:pt x="11" y="10"/>
                    </a:cubicBezTo>
                    <a:cubicBezTo>
                      <a:pt x="6" y="8"/>
                      <a:pt x="15" y="10"/>
                      <a:pt x="17" y="9"/>
                    </a:cubicBezTo>
                    <a:cubicBezTo>
                      <a:pt x="13" y="7"/>
                      <a:pt x="10" y="4"/>
                      <a:pt x="14" y="3"/>
                    </a:cubicBezTo>
                    <a:cubicBezTo>
                      <a:pt x="11" y="4"/>
                      <a:pt x="7" y="2"/>
                      <a:pt x="7" y="2"/>
                    </a:cubicBezTo>
                    <a:cubicBezTo>
                      <a:pt x="9" y="1"/>
                      <a:pt x="11" y="2"/>
                      <a:pt x="12" y="2"/>
                    </a:cubicBezTo>
                    <a:cubicBezTo>
                      <a:pt x="13" y="1"/>
                      <a:pt x="15" y="1"/>
                      <a:pt x="14" y="1"/>
                    </a:cubicBezTo>
                    <a:cubicBezTo>
                      <a:pt x="10" y="1"/>
                      <a:pt x="6" y="1"/>
                      <a:pt x="4" y="0"/>
                    </a:cubicBezTo>
                    <a:cubicBezTo>
                      <a:pt x="0" y="2"/>
                      <a:pt x="11" y="4"/>
                      <a:pt x="11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6" name="Freeform 1161">
                <a:extLst>
                  <a:ext uri="{FF2B5EF4-FFF2-40B4-BE49-F238E27FC236}">
                    <a16:creationId xmlns:a16="http://schemas.microsoft.com/office/drawing/2014/main" id="{D0A5F3C3-263E-669D-96AE-F4CA99F31E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0" y="301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7" name="Freeform 1162">
                <a:extLst>
                  <a:ext uri="{FF2B5EF4-FFF2-40B4-BE49-F238E27FC236}">
                    <a16:creationId xmlns:a16="http://schemas.microsoft.com/office/drawing/2014/main" id="{736DD645-72B8-4440-6DCF-5230E44A7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2907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1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8" name="Freeform 1163">
                <a:extLst>
                  <a:ext uri="{FF2B5EF4-FFF2-40B4-BE49-F238E27FC236}">
                    <a16:creationId xmlns:a16="http://schemas.microsoft.com/office/drawing/2014/main" id="{46351E47-F459-99A1-610F-3B75D13192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2902"/>
                <a:ext cx="15" cy="6"/>
              </a:xfrm>
              <a:custGeom>
                <a:avLst/>
                <a:gdLst>
                  <a:gd name="T0" fmla="*/ 17 w 17"/>
                  <a:gd name="T1" fmla="*/ 2 h 7"/>
                  <a:gd name="T2" fmla="*/ 15 w 17"/>
                  <a:gd name="T3" fmla="*/ 1 h 7"/>
                  <a:gd name="T4" fmla="*/ 0 w 17"/>
                  <a:gd name="T5" fmla="*/ 3 h 7"/>
                  <a:gd name="T6" fmla="*/ 10 w 17"/>
                  <a:gd name="T7" fmla="*/ 6 h 7"/>
                  <a:gd name="T8" fmla="*/ 6 w 17"/>
                  <a:gd name="T9" fmla="*/ 3 h 7"/>
                  <a:gd name="T10" fmla="*/ 13 w 17"/>
                  <a:gd name="T11" fmla="*/ 6 h 7"/>
                  <a:gd name="T12" fmla="*/ 12 w 17"/>
                  <a:gd name="T13" fmla="*/ 2 h 7"/>
                  <a:gd name="T14" fmla="*/ 17 w 17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7">
                    <a:moveTo>
                      <a:pt x="17" y="2"/>
                    </a:moveTo>
                    <a:cubicBezTo>
                      <a:pt x="15" y="1"/>
                      <a:pt x="15" y="1"/>
                      <a:pt x="15" y="1"/>
                    </a:cubicBezTo>
                    <a:cubicBezTo>
                      <a:pt x="5" y="2"/>
                      <a:pt x="8" y="0"/>
                      <a:pt x="0" y="3"/>
                    </a:cubicBezTo>
                    <a:cubicBezTo>
                      <a:pt x="2" y="4"/>
                      <a:pt x="6" y="7"/>
                      <a:pt x="10" y="6"/>
                    </a:cubicBezTo>
                    <a:cubicBezTo>
                      <a:pt x="9" y="6"/>
                      <a:pt x="5" y="4"/>
                      <a:pt x="6" y="3"/>
                    </a:cubicBezTo>
                    <a:cubicBezTo>
                      <a:pt x="9" y="4"/>
                      <a:pt x="9" y="5"/>
                      <a:pt x="13" y="6"/>
                    </a:cubicBezTo>
                    <a:cubicBezTo>
                      <a:pt x="16" y="4"/>
                      <a:pt x="10" y="4"/>
                      <a:pt x="12" y="2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9" name="Freeform 1164">
                <a:extLst>
                  <a:ext uri="{FF2B5EF4-FFF2-40B4-BE49-F238E27FC236}">
                    <a16:creationId xmlns:a16="http://schemas.microsoft.com/office/drawing/2014/main" id="{1F333209-7FDF-BCCD-4208-8D312EF0C5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901"/>
                <a:ext cx="4" cy="2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0" name="Freeform 1165">
                <a:extLst>
                  <a:ext uri="{FF2B5EF4-FFF2-40B4-BE49-F238E27FC236}">
                    <a16:creationId xmlns:a16="http://schemas.microsoft.com/office/drawing/2014/main" id="{87C7D9FF-ABA3-8179-1BCF-95ED0585E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2899"/>
                <a:ext cx="6" cy="2"/>
              </a:xfrm>
              <a:custGeom>
                <a:avLst/>
                <a:gdLst>
                  <a:gd name="T0" fmla="*/ 2 w 7"/>
                  <a:gd name="T1" fmla="*/ 2 h 2"/>
                  <a:gd name="T2" fmla="*/ 7 w 7"/>
                  <a:gd name="T3" fmla="*/ 2 h 2"/>
                  <a:gd name="T4" fmla="*/ 0 w 7"/>
                  <a:gd name="T5" fmla="*/ 0 h 2"/>
                  <a:gd name="T6" fmla="*/ 2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2" y="2"/>
                    </a:moveTo>
                    <a:cubicBezTo>
                      <a:pt x="3" y="1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1" name="Freeform 1166">
                <a:extLst>
                  <a:ext uri="{FF2B5EF4-FFF2-40B4-BE49-F238E27FC236}">
                    <a16:creationId xmlns:a16="http://schemas.microsoft.com/office/drawing/2014/main" id="{C26CF6BD-9444-3A7C-7FDB-4A8B459EE4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289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2" name="Freeform 1167">
                <a:extLst>
                  <a:ext uri="{FF2B5EF4-FFF2-40B4-BE49-F238E27FC236}">
                    <a16:creationId xmlns:a16="http://schemas.microsoft.com/office/drawing/2014/main" id="{ABA1D8C7-72BA-C735-C25B-F1845737C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1" y="2894"/>
                <a:ext cx="11" cy="4"/>
              </a:xfrm>
              <a:custGeom>
                <a:avLst/>
                <a:gdLst>
                  <a:gd name="T0" fmla="*/ 3 w 12"/>
                  <a:gd name="T1" fmla="*/ 0 h 5"/>
                  <a:gd name="T2" fmla="*/ 3 w 12"/>
                  <a:gd name="T3" fmla="*/ 2 h 5"/>
                  <a:gd name="T4" fmla="*/ 3 w 12"/>
                  <a:gd name="T5" fmla="*/ 2 h 5"/>
                  <a:gd name="T6" fmla="*/ 9 w 12"/>
                  <a:gd name="T7" fmla="*/ 3 h 5"/>
                  <a:gd name="T8" fmla="*/ 8 w 12"/>
                  <a:gd name="T9" fmla="*/ 5 h 5"/>
                  <a:gd name="T10" fmla="*/ 12 w 12"/>
                  <a:gd name="T11" fmla="*/ 4 h 5"/>
                  <a:gd name="T12" fmla="*/ 3 w 12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5">
                    <a:moveTo>
                      <a:pt x="3" y="0"/>
                    </a:moveTo>
                    <a:cubicBezTo>
                      <a:pt x="0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2"/>
                      <a:pt x="9" y="3"/>
                    </a:cubicBezTo>
                    <a:cubicBezTo>
                      <a:pt x="10" y="4"/>
                      <a:pt x="5" y="4"/>
                      <a:pt x="8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2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3" name="Freeform 1168">
                <a:extLst>
                  <a:ext uri="{FF2B5EF4-FFF2-40B4-BE49-F238E27FC236}">
                    <a16:creationId xmlns:a16="http://schemas.microsoft.com/office/drawing/2014/main" id="{79AF90E1-7D7D-A6EA-C509-EEB0F326E6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897"/>
                <a:ext cx="0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4" name="Freeform 1169">
                <a:extLst>
                  <a:ext uri="{FF2B5EF4-FFF2-40B4-BE49-F238E27FC236}">
                    <a16:creationId xmlns:a16="http://schemas.microsoft.com/office/drawing/2014/main" id="{E6D08D4C-FD65-9126-EEEE-42C8F9E2D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2898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5" name="Freeform 1170">
                <a:extLst>
                  <a:ext uri="{FF2B5EF4-FFF2-40B4-BE49-F238E27FC236}">
                    <a16:creationId xmlns:a16="http://schemas.microsoft.com/office/drawing/2014/main" id="{D064B9E2-DADB-F1CE-2853-0BC050E733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2889"/>
                <a:ext cx="11" cy="4"/>
              </a:xfrm>
              <a:custGeom>
                <a:avLst/>
                <a:gdLst>
                  <a:gd name="T0" fmla="*/ 0 w 13"/>
                  <a:gd name="T1" fmla="*/ 2 h 5"/>
                  <a:gd name="T2" fmla="*/ 5 w 13"/>
                  <a:gd name="T3" fmla="*/ 5 h 5"/>
                  <a:gd name="T4" fmla="*/ 13 w 13"/>
                  <a:gd name="T5" fmla="*/ 3 h 5"/>
                  <a:gd name="T6" fmla="*/ 11 w 13"/>
                  <a:gd name="T7" fmla="*/ 1 h 5"/>
                  <a:gd name="T8" fmla="*/ 0 w 13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0" y="2"/>
                    </a:moveTo>
                    <a:cubicBezTo>
                      <a:pt x="7" y="2"/>
                      <a:pt x="0" y="5"/>
                      <a:pt x="5" y="5"/>
                    </a:cubicBezTo>
                    <a:cubicBezTo>
                      <a:pt x="4" y="4"/>
                      <a:pt x="9" y="2"/>
                      <a:pt x="13" y="3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6" name="Freeform 1171">
                <a:extLst>
                  <a:ext uri="{FF2B5EF4-FFF2-40B4-BE49-F238E27FC236}">
                    <a16:creationId xmlns:a16="http://schemas.microsoft.com/office/drawing/2014/main" id="{B48826DA-A097-D5DC-460E-AFCB0563B6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" y="2887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7" name="Freeform 1172">
                <a:extLst>
                  <a:ext uri="{FF2B5EF4-FFF2-40B4-BE49-F238E27FC236}">
                    <a16:creationId xmlns:a16="http://schemas.microsoft.com/office/drawing/2014/main" id="{B59C7877-0BC8-489B-BB7B-9CA6478A92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879"/>
                <a:ext cx="15" cy="9"/>
              </a:xfrm>
              <a:custGeom>
                <a:avLst/>
                <a:gdLst>
                  <a:gd name="T0" fmla="*/ 2 w 17"/>
                  <a:gd name="T1" fmla="*/ 0 h 10"/>
                  <a:gd name="T2" fmla="*/ 8 w 17"/>
                  <a:gd name="T3" fmla="*/ 4 h 10"/>
                  <a:gd name="T4" fmla="*/ 3 w 17"/>
                  <a:gd name="T5" fmla="*/ 3 h 10"/>
                  <a:gd name="T6" fmla="*/ 6 w 17"/>
                  <a:gd name="T7" fmla="*/ 7 h 10"/>
                  <a:gd name="T8" fmla="*/ 0 w 17"/>
                  <a:gd name="T9" fmla="*/ 5 h 10"/>
                  <a:gd name="T10" fmla="*/ 6 w 17"/>
                  <a:gd name="T11" fmla="*/ 9 h 10"/>
                  <a:gd name="T12" fmla="*/ 1 w 17"/>
                  <a:gd name="T13" fmla="*/ 10 h 10"/>
                  <a:gd name="T14" fmla="*/ 8 w 17"/>
                  <a:gd name="T15" fmla="*/ 10 h 10"/>
                  <a:gd name="T16" fmla="*/ 8 w 17"/>
                  <a:gd name="T17" fmla="*/ 8 h 10"/>
                  <a:gd name="T18" fmla="*/ 12 w 17"/>
                  <a:gd name="T19" fmla="*/ 9 h 10"/>
                  <a:gd name="T20" fmla="*/ 16 w 17"/>
                  <a:gd name="T21" fmla="*/ 3 h 10"/>
                  <a:gd name="T22" fmla="*/ 2 w 17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0">
                    <a:moveTo>
                      <a:pt x="2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4" y="4"/>
                      <a:pt x="3" y="3"/>
                    </a:cubicBezTo>
                    <a:cubicBezTo>
                      <a:pt x="2" y="5"/>
                      <a:pt x="7" y="5"/>
                      <a:pt x="6" y="7"/>
                    </a:cubicBezTo>
                    <a:cubicBezTo>
                      <a:pt x="0" y="7"/>
                      <a:pt x="5" y="4"/>
                      <a:pt x="0" y="5"/>
                    </a:cubicBezTo>
                    <a:cubicBezTo>
                      <a:pt x="0" y="6"/>
                      <a:pt x="0" y="8"/>
                      <a:pt x="6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3" y="8"/>
                      <a:pt x="8" y="8"/>
                    </a:cubicBezTo>
                    <a:cubicBezTo>
                      <a:pt x="10" y="8"/>
                      <a:pt x="11" y="8"/>
                      <a:pt x="12" y="9"/>
                    </a:cubicBezTo>
                    <a:cubicBezTo>
                      <a:pt x="10" y="8"/>
                      <a:pt x="17" y="6"/>
                      <a:pt x="16" y="3"/>
                    </a:cubicBezTo>
                    <a:cubicBezTo>
                      <a:pt x="15" y="1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8" name="Freeform 1173">
                <a:extLst>
                  <a:ext uri="{FF2B5EF4-FFF2-40B4-BE49-F238E27FC236}">
                    <a16:creationId xmlns:a16="http://schemas.microsoft.com/office/drawing/2014/main" id="{F979D449-EFA2-1F69-9BC3-6F92B0A8C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" y="2879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9" name="Freeform 1174">
                <a:extLst>
                  <a:ext uri="{FF2B5EF4-FFF2-40B4-BE49-F238E27FC236}">
                    <a16:creationId xmlns:a16="http://schemas.microsoft.com/office/drawing/2014/main" id="{9FA208B9-31F0-3D47-3CF3-0A2D04D07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871"/>
                <a:ext cx="16" cy="7"/>
              </a:xfrm>
              <a:custGeom>
                <a:avLst/>
                <a:gdLst>
                  <a:gd name="T0" fmla="*/ 1 w 18"/>
                  <a:gd name="T1" fmla="*/ 5 h 8"/>
                  <a:gd name="T2" fmla="*/ 5 w 18"/>
                  <a:gd name="T3" fmla="*/ 7 h 8"/>
                  <a:gd name="T4" fmla="*/ 2 w 18"/>
                  <a:gd name="T5" fmla="*/ 8 h 8"/>
                  <a:gd name="T6" fmla="*/ 8 w 18"/>
                  <a:gd name="T7" fmla="*/ 8 h 8"/>
                  <a:gd name="T8" fmla="*/ 5 w 18"/>
                  <a:gd name="T9" fmla="*/ 4 h 8"/>
                  <a:gd name="T10" fmla="*/ 14 w 18"/>
                  <a:gd name="T11" fmla="*/ 3 h 8"/>
                  <a:gd name="T12" fmla="*/ 12 w 18"/>
                  <a:gd name="T13" fmla="*/ 5 h 8"/>
                  <a:gd name="T14" fmla="*/ 10 w 18"/>
                  <a:gd name="T15" fmla="*/ 0 h 8"/>
                  <a:gd name="T16" fmla="*/ 8 w 18"/>
                  <a:gd name="T17" fmla="*/ 1 h 8"/>
                  <a:gd name="T18" fmla="*/ 6 w 18"/>
                  <a:gd name="T19" fmla="*/ 0 h 8"/>
                  <a:gd name="T20" fmla="*/ 1 w 18"/>
                  <a:gd name="T21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8">
                    <a:moveTo>
                      <a:pt x="1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3" y="8"/>
                      <a:pt x="2" y="8"/>
                    </a:cubicBezTo>
                    <a:cubicBezTo>
                      <a:pt x="4" y="8"/>
                      <a:pt x="6" y="8"/>
                      <a:pt x="8" y="8"/>
                    </a:cubicBezTo>
                    <a:cubicBezTo>
                      <a:pt x="14" y="7"/>
                      <a:pt x="6" y="6"/>
                      <a:pt x="5" y="4"/>
                    </a:cubicBezTo>
                    <a:cubicBezTo>
                      <a:pt x="7" y="1"/>
                      <a:pt x="8" y="5"/>
                      <a:pt x="14" y="3"/>
                    </a:cubicBezTo>
                    <a:cubicBezTo>
                      <a:pt x="13" y="4"/>
                      <a:pt x="12" y="4"/>
                      <a:pt x="12" y="5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10" y="0"/>
                      <a:pt x="8" y="0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0" name="Freeform 1175">
                <a:extLst>
                  <a:ext uri="{FF2B5EF4-FFF2-40B4-BE49-F238E27FC236}">
                    <a16:creationId xmlns:a16="http://schemas.microsoft.com/office/drawing/2014/main" id="{4461AE6B-50B0-8597-A204-BD7756136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878"/>
                <a:ext cx="2" cy="0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1" name="Freeform 1176">
                <a:extLst>
                  <a:ext uri="{FF2B5EF4-FFF2-40B4-BE49-F238E27FC236}">
                    <a16:creationId xmlns:a16="http://schemas.microsoft.com/office/drawing/2014/main" id="{CB0FF250-BA24-E26D-4D1A-04A25BDAE8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4" y="287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2" name="Freeform 1177">
                <a:extLst>
                  <a:ext uri="{FF2B5EF4-FFF2-40B4-BE49-F238E27FC236}">
                    <a16:creationId xmlns:a16="http://schemas.microsoft.com/office/drawing/2014/main" id="{5D8BD4BA-4A0B-4F80-445F-91815D9BC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870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3" name="Freeform 1178">
                <a:extLst>
                  <a:ext uri="{FF2B5EF4-FFF2-40B4-BE49-F238E27FC236}">
                    <a16:creationId xmlns:a16="http://schemas.microsoft.com/office/drawing/2014/main" id="{4D3F6E3A-4F5A-1BFD-B22E-9EFC7F6E2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2818"/>
                <a:ext cx="16" cy="51"/>
              </a:xfrm>
              <a:custGeom>
                <a:avLst/>
                <a:gdLst>
                  <a:gd name="T0" fmla="*/ 16 w 19"/>
                  <a:gd name="T1" fmla="*/ 1 h 59"/>
                  <a:gd name="T2" fmla="*/ 13 w 19"/>
                  <a:gd name="T3" fmla="*/ 3 h 59"/>
                  <a:gd name="T4" fmla="*/ 8 w 19"/>
                  <a:gd name="T5" fmla="*/ 0 h 59"/>
                  <a:gd name="T6" fmla="*/ 1 w 19"/>
                  <a:gd name="T7" fmla="*/ 1 h 59"/>
                  <a:gd name="T8" fmla="*/ 4 w 19"/>
                  <a:gd name="T9" fmla="*/ 5 h 59"/>
                  <a:gd name="T10" fmla="*/ 1 w 19"/>
                  <a:gd name="T11" fmla="*/ 6 h 59"/>
                  <a:gd name="T12" fmla="*/ 3 w 19"/>
                  <a:gd name="T13" fmla="*/ 14 h 59"/>
                  <a:gd name="T14" fmla="*/ 5 w 19"/>
                  <a:gd name="T15" fmla="*/ 20 h 59"/>
                  <a:gd name="T16" fmla="*/ 4 w 19"/>
                  <a:gd name="T17" fmla="*/ 45 h 59"/>
                  <a:gd name="T18" fmla="*/ 10 w 19"/>
                  <a:gd name="T19" fmla="*/ 46 h 59"/>
                  <a:gd name="T20" fmla="*/ 6 w 19"/>
                  <a:gd name="T21" fmla="*/ 48 h 59"/>
                  <a:gd name="T22" fmla="*/ 6 w 19"/>
                  <a:gd name="T23" fmla="*/ 46 h 59"/>
                  <a:gd name="T24" fmla="*/ 5 w 19"/>
                  <a:gd name="T25" fmla="*/ 53 h 59"/>
                  <a:gd name="T26" fmla="*/ 12 w 19"/>
                  <a:gd name="T27" fmla="*/ 53 h 59"/>
                  <a:gd name="T28" fmla="*/ 4 w 19"/>
                  <a:gd name="T29" fmla="*/ 57 h 59"/>
                  <a:gd name="T30" fmla="*/ 9 w 19"/>
                  <a:gd name="T31" fmla="*/ 59 h 59"/>
                  <a:gd name="T32" fmla="*/ 14 w 19"/>
                  <a:gd name="T33" fmla="*/ 56 h 59"/>
                  <a:gd name="T34" fmla="*/ 17 w 19"/>
                  <a:gd name="T35" fmla="*/ 58 h 59"/>
                  <a:gd name="T36" fmla="*/ 8 w 19"/>
                  <a:gd name="T37" fmla="*/ 42 h 59"/>
                  <a:gd name="T38" fmla="*/ 12 w 19"/>
                  <a:gd name="T39" fmla="*/ 43 h 59"/>
                  <a:gd name="T40" fmla="*/ 16 w 19"/>
                  <a:gd name="T41" fmla="*/ 33 h 59"/>
                  <a:gd name="T42" fmla="*/ 9 w 19"/>
                  <a:gd name="T43" fmla="*/ 29 h 59"/>
                  <a:gd name="T44" fmla="*/ 11 w 19"/>
                  <a:gd name="T45" fmla="*/ 27 h 59"/>
                  <a:gd name="T46" fmla="*/ 9 w 19"/>
                  <a:gd name="T47" fmla="*/ 27 h 59"/>
                  <a:gd name="T48" fmla="*/ 13 w 19"/>
                  <a:gd name="T49" fmla="*/ 24 h 59"/>
                  <a:gd name="T50" fmla="*/ 5 w 19"/>
                  <a:gd name="T51" fmla="*/ 24 h 59"/>
                  <a:gd name="T52" fmla="*/ 16 w 19"/>
                  <a:gd name="T53" fmla="*/ 18 h 59"/>
                  <a:gd name="T54" fmla="*/ 12 w 19"/>
                  <a:gd name="T55" fmla="*/ 19 h 59"/>
                  <a:gd name="T56" fmla="*/ 8 w 19"/>
                  <a:gd name="T57" fmla="*/ 17 h 59"/>
                  <a:gd name="T58" fmla="*/ 15 w 19"/>
                  <a:gd name="T59" fmla="*/ 17 h 59"/>
                  <a:gd name="T60" fmla="*/ 11 w 19"/>
                  <a:gd name="T61" fmla="*/ 12 h 59"/>
                  <a:gd name="T62" fmla="*/ 7 w 19"/>
                  <a:gd name="T63" fmla="*/ 13 h 59"/>
                  <a:gd name="T64" fmla="*/ 9 w 19"/>
                  <a:gd name="T65" fmla="*/ 6 h 59"/>
                  <a:gd name="T66" fmla="*/ 16 w 19"/>
                  <a:gd name="T67" fmla="*/ 9 h 59"/>
                  <a:gd name="T68" fmla="*/ 19 w 19"/>
                  <a:gd name="T69" fmla="*/ 7 h 59"/>
                  <a:gd name="T70" fmla="*/ 10 w 19"/>
                  <a:gd name="T71" fmla="*/ 4 h 59"/>
                  <a:gd name="T72" fmla="*/ 16 w 19"/>
                  <a:gd name="T73" fmla="*/ 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59">
                    <a:moveTo>
                      <a:pt x="16" y="1"/>
                    </a:moveTo>
                    <a:cubicBezTo>
                      <a:pt x="13" y="1"/>
                      <a:pt x="12" y="2"/>
                      <a:pt x="13" y="3"/>
                    </a:cubicBezTo>
                    <a:cubicBezTo>
                      <a:pt x="10" y="3"/>
                      <a:pt x="10" y="1"/>
                      <a:pt x="8" y="0"/>
                    </a:cubicBezTo>
                    <a:cubicBezTo>
                      <a:pt x="6" y="2"/>
                      <a:pt x="4" y="0"/>
                      <a:pt x="1" y="1"/>
                    </a:cubicBezTo>
                    <a:cubicBezTo>
                      <a:pt x="1" y="3"/>
                      <a:pt x="5" y="3"/>
                      <a:pt x="4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8"/>
                      <a:pt x="6" y="12"/>
                      <a:pt x="3" y="14"/>
                    </a:cubicBezTo>
                    <a:cubicBezTo>
                      <a:pt x="2" y="16"/>
                      <a:pt x="4" y="18"/>
                      <a:pt x="5" y="20"/>
                    </a:cubicBezTo>
                    <a:cubicBezTo>
                      <a:pt x="3" y="28"/>
                      <a:pt x="7" y="36"/>
                      <a:pt x="4" y="45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7" y="46"/>
                      <a:pt x="10" y="48"/>
                      <a:pt x="6" y="48"/>
                    </a:cubicBezTo>
                    <a:cubicBezTo>
                      <a:pt x="7" y="47"/>
                      <a:pt x="6" y="47"/>
                      <a:pt x="6" y="46"/>
                    </a:cubicBezTo>
                    <a:cubicBezTo>
                      <a:pt x="0" y="48"/>
                      <a:pt x="7" y="51"/>
                      <a:pt x="5" y="53"/>
                    </a:cubicBezTo>
                    <a:cubicBezTo>
                      <a:pt x="6" y="53"/>
                      <a:pt x="11" y="53"/>
                      <a:pt x="12" y="53"/>
                    </a:cubicBezTo>
                    <a:cubicBezTo>
                      <a:pt x="5" y="53"/>
                      <a:pt x="12" y="56"/>
                      <a:pt x="4" y="57"/>
                    </a:cubicBezTo>
                    <a:cubicBezTo>
                      <a:pt x="2" y="59"/>
                      <a:pt x="10" y="57"/>
                      <a:pt x="9" y="59"/>
                    </a:cubicBezTo>
                    <a:cubicBezTo>
                      <a:pt x="13" y="59"/>
                      <a:pt x="11" y="57"/>
                      <a:pt x="14" y="56"/>
                    </a:cubicBezTo>
                    <a:cubicBezTo>
                      <a:pt x="18" y="57"/>
                      <a:pt x="13" y="58"/>
                      <a:pt x="17" y="58"/>
                    </a:cubicBezTo>
                    <a:cubicBezTo>
                      <a:pt x="19" y="55"/>
                      <a:pt x="11" y="48"/>
                      <a:pt x="8" y="42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9" y="40"/>
                      <a:pt x="9" y="35"/>
                      <a:pt x="16" y="33"/>
                    </a:cubicBezTo>
                    <a:cubicBezTo>
                      <a:pt x="12" y="34"/>
                      <a:pt x="18" y="29"/>
                      <a:pt x="9" y="29"/>
                    </a:cubicBezTo>
                    <a:cubicBezTo>
                      <a:pt x="11" y="29"/>
                      <a:pt x="11" y="29"/>
                      <a:pt x="11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6"/>
                      <a:pt x="13" y="26"/>
                      <a:pt x="13" y="24"/>
                    </a:cubicBezTo>
                    <a:cubicBezTo>
                      <a:pt x="9" y="25"/>
                      <a:pt x="8" y="24"/>
                      <a:pt x="5" y="24"/>
                    </a:cubicBezTo>
                    <a:cubicBezTo>
                      <a:pt x="9" y="22"/>
                      <a:pt x="13" y="20"/>
                      <a:pt x="16" y="18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3" y="18"/>
                      <a:pt x="10" y="18"/>
                      <a:pt x="8" y="17"/>
                    </a:cubicBezTo>
                    <a:cubicBezTo>
                      <a:pt x="8" y="16"/>
                      <a:pt x="13" y="16"/>
                      <a:pt x="15" y="17"/>
                    </a:cubicBezTo>
                    <a:cubicBezTo>
                      <a:pt x="17" y="14"/>
                      <a:pt x="8" y="14"/>
                      <a:pt x="11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1"/>
                      <a:pt x="10" y="9"/>
                      <a:pt x="9" y="6"/>
                    </a:cubicBezTo>
                    <a:cubicBezTo>
                      <a:pt x="14" y="5"/>
                      <a:pt x="13" y="8"/>
                      <a:pt x="16" y="9"/>
                    </a:cubicBezTo>
                    <a:cubicBezTo>
                      <a:pt x="17" y="9"/>
                      <a:pt x="17" y="8"/>
                      <a:pt x="19" y="7"/>
                    </a:cubicBezTo>
                    <a:cubicBezTo>
                      <a:pt x="16" y="6"/>
                      <a:pt x="12" y="5"/>
                      <a:pt x="10" y="4"/>
                    </a:cubicBezTo>
                    <a:cubicBezTo>
                      <a:pt x="16" y="5"/>
                      <a:pt x="16" y="2"/>
                      <a:pt x="16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4" name="Freeform 1179">
                <a:extLst>
                  <a:ext uri="{FF2B5EF4-FFF2-40B4-BE49-F238E27FC236}">
                    <a16:creationId xmlns:a16="http://schemas.microsoft.com/office/drawing/2014/main" id="{4164DB8C-1C60-F682-1F04-B53FA9822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2824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5" name="Freeform 1180">
                <a:extLst>
                  <a:ext uri="{FF2B5EF4-FFF2-40B4-BE49-F238E27FC236}">
                    <a16:creationId xmlns:a16="http://schemas.microsoft.com/office/drawing/2014/main" id="{E3CCAE65-BB08-5D6B-C239-A2C3D87D3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" y="281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6" name="Rectangle 1181">
                <a:extLst>
                  <a:ext uri="{FF2B5EF4-FFF2-40B4-BE49-F238E27FC236}">
                    <a16:creationId xmlns:a16="http://schemas.microsoft.com/office/drawing/2014/main" id="{A1A5C283-56DB-7994-9AB9-EC6B0258E4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5" y="283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7" name="Freeform 1182">
                <a:extLst>
                  <a:ext uri="{FF2B5EF4-FFF2-40B4-BE49-F238E27FC236}">
                    <a16:creationId xmlns:a16="http://schemas.microsoft.com/office/drawing/2014/main" id="{CF31CC7C-BBDB-18ED-3F70-9E85367CE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" y="2832"/>
                <a:ext cx="3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8" name="Freeform 1183">
                <a:extLst>
                  <a:ext uri="{FF2B5EF4-FFF2-40B4-BE49-F238E27FC236}">
                    <a16:creationId xmlns:a16="http://schemas.microsoft.com/office/drawing/2014/main" id="{32F05760-3C71-059A-42FC-85E094CDF5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" y="2844"/>
                <a:ext cx="2" cy="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9" name="Freeform 1184">
                <a:extLst>
                  <a:ext uri="{FF2B5EF4-FFF2-40B4-BE49-F238E27FC236}">
                    <a16:creationId xmlns:a16="http://schemas.microsoft.com/office/drawing/2014/main" id="{938A926E-0B4E-7B57-626C-9A5BC7C7B7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" y="282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0" name="Freeform 1185">
                <a:extLst>
                  <a:ext uri="{FF2B5EF4-FFF2-40B4-BE49-F238E27FC236}">
                    <a16:creationId xmlns:a16="http://schemas.microsoft.com/office/drawing/2014/main" id="{53438364-9FD6-FFC2-94F6-29F2B407CC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790"/>
                <a:ext cx="21" cy="27"/>
              </a:xfrm>
              <a:custGeom>
                <a:avLst/>
                <a:gdLst>
                  <a:gd name="T0" fmla="*/ 5 w 25"/>
                  <a:gd name="T1" fmla="*/ 2 h 32"/>
                  <a:gd name="T2" fmla="*/ 2 w 25"/>
                  <a:gd name="T3" fmla="*/ 8 h 32"/>
                  <a:gd name="T4" fmla="*/ 13 w 25"/>
                  <a:gd name="T5" fmla="*/ 12 h 32"/>
                  <a:gd name="T6" fmla="*/ 3 w 25"/>
                  <a:gd name="T7" fmla="*/ 11 h 32"/>
                  <a:gd name="T8" fmla="*/ 10 w 25"/>
                  <a:gd name="T9" fmla="*/ 22 h 32"/>
                  <a:gd name="T10" fmla="*/ 6 w 25"/>
                  <a:gd name="T11" fmla="*/ 22 h 32"/>
                  <a:gd name="T12" fmla="*/ 16 w 25"/>
                  <a:gd name="T13" fmla="*/ 26 h 32"/>
                  <a:gd name="T14" fmla="*/ 5 w 25"/>
                  <a:gd name="T15" fmla="*/ 26 h 32"/>
                  <a:gd name="T16" fmla="*/ 5 w 25"/>
                  <a:gd name="T17" fmla="*/ 26 h 32"/>
                  <a:gd name="T18" fmla="*/ 8 w 25"/>
                  <a:gd name="T19" fmla="*/ 32 h 32"/>
                  <a:gd name="T20" fmla="*/ 14 w 25"/>
                  <a:gd name="T21" fmla="*/ 32 h 32"/>
                  <a:gd name="T22" fmla="*/ 20 w 25"/>
                  <a:gd name="T23" fmla="*/ 32 h 32"/>
                  <a:gd name="T24" fmla="*/ 16 w 25"/>
                  <a:gd name="T25" fmla="*/ 28 h 32"/>
                  <a:gd name="T26" fmla="*/ 20 w 25"/>
                  <a:gd name="T27" fmla="*/ 28 h 32"/>
                  <a:gd name="T28" fmla="*/ 17 w 25"/>
                  <a:gd name="T29" fmla="*/ 26 h 32"/>
                  <a:gd name="T30" fmla="*/ 21 w 25"/>
                  <a:gd name="T31" fmla="*/ 26 h 32"/>
                  <a:gd name="T32" fmla="*/ 17 w 25"/>
                  <a:gd name="T33" fmla="*/ 23 h 32"/>
                  <a:gd name="T34" fmla="*/ 18 w 25"/>
                  <a:gd name="T35" fmla="*/ 23 h 32"/>
                  <a:gd name="T36" fmla="*/ 13 w 25"/>
                  <a:gd name="T37" fmla="*/ 22 h 32"/>
                  <a:gd name="T38" fmla="*/ 18 w 25"/>
                  <a:gd name="T39" fmla="*/ 20 h 32"/>
                  <a:gd name="T40" fmla="*/ 15 w 25"/>
                  <a:gd name="T41" fmla="*/ 21 h 32"/>
                  <a:gd name="T42" fmla="*/ 20 w 25"/>
                  <a:gd name="T43" fmla="*/ 14 h 32"/>
                  <a:gd name="T44" fmla="*/ 17 w 25"/>
                  <a:gd name="T45" fmla="*/ 13 h 32"/>
                  <a:gd name="T46" fmla="*/ 20 w 25"/>
                  <a:gd name="T47" fmla="*/ 16 h 32"/>
                  <a:gd name="T48" fmla="*/ 10 w 25"/>
                  <a:gd name="T49" fmla="*/ 16 h 32"/>
                  <a:gd name="T50" fmla="*/ 18 w 25"/>
                  <a:gd name="T51" fmla="*/ 12 h 32"/>
                  <a:gd name="T52" fmla="*/ 17 w 25"/>
                  <a:gd name="T53" fmla="*/ 7 h 32"/>
                  <a:gd name="T54" fmla="*/ 18 w 25"/>
                  <a:gd name="T55" fmla="*/ 7 h 32"/>
                  <a:gd name="T56" fmla="*/ 15 w 25"/>
                  <a:gd name="T57" fmla="*/ 3 h 32"/>
                  <a:gd name="T58" fmla="*/ 13 w 25"/>
                  <a:gd name="T59" fmla="*/ 5 h 32"/>
                  <a:gd name="T60" fmla="*/ 10 w 25"/>
                  <a:gd name="T61" fmla="*/ 3 h 32"/>
                  <a:gd name="T62" fmla="*/ 12 w 25"/>
                  <a:gd name="T63" fmla="*/ 3 h 32"/>
                  <a:gd name="T64" fmla="*/ 6 w 25"/>
                  <a:gd name="T65" fmla="*/ 0 h 32"/>
                  <a:gd name="T66" fmla="*/ 10 w 25"/>
                  <a:gd name="T67" fmla="*/ 4 h 32"/>
                  <a:gd name="T68" fmla="*/ 5 w 25"/>
                  <a:gd name="T6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32">
                    <a:moveTo>
                      <a:pt x="5" y="2"/>
                    </a:moveTo>
                    <a:cubicBezTo>
                      <a:pt x="0" y="4"/>
                      <a:pt x="3" y="6"/>
                      <a:pt x="2" y="8"/>
                    </a:cubicBezTo>
                    <a:cubicBezTo>
                      <a:pt x="5" y="11"/>
                      <a:pt x="12" y="8"/>
                      <a:pt x="1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5"/>
                      <a:pt x="2" y="19"/>
                      <a:pt x="10" y="22"/>
                    </a:cubicBezTo>
                    <a:cubicBezTo>
                      <a:pt x="9" y="22"/>
                      <a:pt x="8" y="23"/>
                      <a:pt x="6" y="22"/>
                    </a:cubicBezTo>
                    <a:cubicBezTo>
                      <a:pt x="7" y="24"/>
                      <a:pt x="19" y="23"/>
                      <a:pt x="16" y="26"/>
                    </a:cubicBezTo>
                    <a:cubicBezTo>
                      <a:pt x="11" y="23"/>
                      <a:pt x="11" y="27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8"/>
                      <a:pt x="8" y="30"/>
                      <a:pt x="8" y="32"/>
                    </a:cubicBezTo>
                    <a:cubicBezTo>
                      <a:pt x="10" y="32"/>
                      <a:pt x="14" y="30"/>
                      <a:pt x="14" y="32"/>
                    </a:cubicBezTo>
                    <a:cubicBezTo>
                      <a:pt x="15" y="31"/>
                      <a:pt x="17" y="32"/>
                      <a:pt x="20" y="32"/>
                    </a:cubicBezTo>
                    <a:cubicBezTo>
                      <a:pt x="17" y="30"/>
                      <a:pt x="19" y="29"/>
                      <a:pt x="16" y="28"/>
                    </a:cubicBezTo>
                    <a:cubicBezTo>
                      <a:pt x="19" y="27"/>
                      <a:pt x="17" y="29"/>
                      <a:pt x="20" y="28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5"/>
                      <a:pt x="20" y="27"/>
                      <a:pt x="21" y="26"/>
                    </a:cubicBezTo>
                    <a:cubicBezTo>
                      <a:pt x="19" y="26"/>
                      <a:pt x="17" y="24"/>
                      <a:pt x="17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3"/>
                      <a:pt x="19" y="21"/>
                      <a:pt x="13" y="22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18"/>
                      <a:pt x="25" y="17"/>
                      <a:pt x="20" y="14"/>
                    </a:cubicBezTo>
                    <a:cubicBezTo>
                      <a:pt x="19" y="15"/>
                      <a:pt x="17" y="14"/>
                      <a:pt x="17" y="13"/>
                    </a:cubicBezTo>
                    <a:cubicBezTo>
                      <a:pt x="14" y="15"/>
                      <a:pt x="19" y="15"/>
                      <a:pt x="20" y="16"/>
                    </a:cubicBezTo>
                    <a:cubicBezTo>
                      <a:pt x="16" y="17"/>
                      <a:pt x="12" y="14"/>
                      <a:pt x="10" y="16"/>
                    </a:cubicBezTo>
                    <a:cubicBezTo>
                      <a:pt x="14" y="14"/>
                      <a:pt x="10" y="13"/>
                      <a:pt x="18" y="12"/>
                    </a:cubicBezTo>
                    <a:cubicBezTo>
                      <a:pt x="19" y="10"/>
                      <a:pt x="15" y="9"/>
                      <a:pt x="17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2" y="6"/>
                      <a:pt x="20" y="5"/>
                      <a:pt x="15" y="3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5"/>
                      <a:pt x="11" y="4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3"/>
                      <a:pt x="8" y="0"/>
                      <a:pt x="6" y="0"/>
                    </a:cubicBezTo>
                    <a:cubicBezTo>
                      <a:pt x="6" y="1"/>
                      <a:pt x="9" y="2"/>
                      <a:pt x="10" y="4"/>
                    </a:cubicBezTo>
                    <a:cubicBezTo>
                      <a:pt x="8" y="3"/>
                      <a:pt x="4" y="3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1" name="Freeform 1186">
                <a:extLst>
                  <a:ext uri="{FF2B5EF4-FFF2-40B4-BE49-F238E27FC236}">
                    <a16:creationId xmlns:a16="http://schemas.microsoft.com/office/drawing/2014/main" id="{DA15D8B4-C788-D6F0-A03E-72C2A4BC21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" y="280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2" name="Freeform 1187">
                <a:extLst>
                  <a:ext uri="{FF2B5EF4-FFF2-40B4-BE49-F238E27FC236}">
                    <a16:creationId xmlns:a16="http://schemas.microsoft.com/office/drawing/2014/main" id="{A118BBCB-A6F2-3651-D320-99603A568F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2767"/>
                <a:ext cx="24" cy="22"/>
              </a:xfrm>
              <a:custGeom>
                <a:avLst/>
                <a:gdLst>
                  <a:gd name="T0" fmla="*/ 14 w 28"/>
                  <a:gd name="T1" fmla="*/ 18 h 25"/>
                  <a:gd name="T2" fmla="*/ 20 w 28"/>
                  <a:gd name="T3" fmla="*/ 18 h 25"/>
                  <a:gd name="T4" fmla="*/ 9 w 28"/>
                  <a:gd name="T5" fmla="*/ 18 h 25"/>
                  <a:gd name="T6" fmla="*/ 7 w 28"/>
                  <a:gd name="T7" fmla="*/ 15 h 25"/>
                  <a:gd name="T8" fmla="*/ 17 w 28"/>
                  <a:gd name="T9" fmla="*/ 15 h 25"/>
                  <a:gd name="T10" fmla="*/ 18 w 28"/>
                  <a:gd name="T11" fmla="*/ 12 h 25"/>
                  <a:gd name="T12" fmla="*/ 12 w 28"/>
                  <a:gd name="T13" fmla="*/ 13 h 25"/>
                  <a:gd name="T14" fmla="*/ 9 w 28"/>
                  <a:gd name="T15" fmla="*/ 10 h 25"/>
                  <a:gd name="T16" fmla="*/ 11 w 28"/>
                  <a:gd name="T17" fmla="*/ 11 h 25"/>
                  <a:gd name="T18" fmla="*/ 17 w 28"/>
                  <a:gd name="T19" fmla="*/ 9 h 25"/>
                  <a:gd name="T20" fmla="*/ 2 w 28"/>
                  <a:gd name="T21" fmla="*/ 2 h 25"/>
                  <a:gd name="T22" fmla="*/ 2 w 28"/>
                  <a:gd name="T23" fmla="*/ 4 h 25"/>
                  <a:gd name="T24" fmla="*/ 10 w 28"/>
                  <a:gd name="T25" fmla="*/ 4 h 25"/>
                  <a:gd name="T26" fmla="*/ 8 w 28"/>
                  <a:gd name="T27" fmla="*/ 7 h 25"/>
                  <a:gd name="T28" fmla="*/ 4 w 28"/>
                  <a:gd name="T29" fmla="*/ 5 h 25"/>
                  <a:gd name="T30" fmla="*/ 4 w 28"/>
                  <a:gd name="T31" fmla="*/ 22 h 25"/>
                  <a:gd name="T32" fmla="*/ 4 w 28"/>
                  <a:gd name="T33" fmla="*/ 20 h 25"/>
                  <a:gd name="T34" fmla="*/ 9 w 28"/>
                  <a:gd name="T35" fmla="*/ 22 h 25"/>
                  <a:gd name="T36" fmla="*/ 15 w 28"/>
                  <a:gd name="T37" fmla="*/ 21 h 25"/>
                  <a:gd name="T38" fmla="*/ 13 w 28"/>
                  <a:gd name="T39" fmla="*/ 22 h 25"/>
                  <a:gd name="T40" fmla="*/ 20 w 28"/>
                  <a:gd name="T41" fmla="*/ 22 h 25"/>
                  <a:gd name="T42" fmla="*/ 23 w 28"/>
                  <a:gd name="T43" fmla="*/ 25 h 25"/>
                  <a:gd name="T44" fmla="*/ 23 w 28"/>
                  <a:gd name="T45" fmla="*/ 19 h 25"/>
                  <a:gd name="T46" fmla="*/ 14 w 28"/>
                  <a:gd name="T47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25">
                    <a:moveTo>
                      <a:pt x="14" y="18"/>
                    </a:moveTo>
                    <a:cubicBezTo>
                      <a:pt x="15" y="17"/>
                      <a:pt x="18" y="19"/>
                      <a:pt x="20" y="18"/>
                    </a:cubicBezTo>
                    <a:cubicBezTo>
                      <a:pt x="17" y="16"/>
                      <a:pt x="14" y="19"/>
                      <a:pt x="9" y="18"/>
                    </a:cubicBezTo>
                    <a:cubicBezTo>
                      <a:pt x="12" y="17"/>
                      <a:pt x="7" y="16"/>
                      <a:pt x="7" y="15"/>
                    </a:cubicBezTo>
                    <a:cubicBezTo>
                      <a:pt x="10" y="16"/>
                      <a:pt x="15" y="15"/>
                      <a:pt x="17" y="15"/>
                    </a:cubicBezTo>
                    <a:cubicBezTo>
                      <a:pt x="15" y="15"/>
                      <a:pt x="18" y="13"/>
                      <a:pt x="18" y="12"/>
                    </a:cubicBezTo>
                    <a:cubicBezTo>
                      <a:pt x="14" y="15"/>
                      <a:pt x="16" y="11"/>
                      <a:pt x="12" y="13"/>
                    </a:cubicBezTo>
                    <a:cubicBezTo>
                      <a:pt x="9" y="12"/>
                      <a:pt x="6" y="10"/>
                      <a:pt x="9" y="10"/>
                    </a:cubicBezTo>
                    <a:cubicBezTo>
                      <a:pt x="11" y="10"/>
                      <a:pt x="11" y="10"/>
                      <a:pt x="11" y="11"/>
                    </a:cubicBezTo>
                    <a:cubicBezTo>
                      <a:pt x="15" y="11"/>
                      <a:pt x="13" y="9"/>
                      <a:pt x="17" y="9"/>
                    </a:cubicBezTo>
                    <a:cubicBezTo>
                      <a:pt x="11" y="7"/>
                      <a:pt x="11" y="0"/>
                      <a:pt x="2" y="2"/>
                    </a:cubicBezTo>
                    <a:cubicBezTo>
                      <a:pt x="0" y="3"/>
                      <a:pt x="2" y="4"/>
                      <a:pt x="2" y="4"/>
                    </a:cubicBezTo>
                    <a:cubicBezTo>
                      <a:pt x="4" y="2"/>
                      <a:pt x="8" y="4"/>
                      <a:pt x="10" y="4"/>
                    </a:cubicBezTo>
                    <a:cubicBezTo>
                      <a:pt x="8" y="5"/>
                      <a:pt x="11" y="7"/>
                      <a:pt x="8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10"/>
                      <a:pt x="3" y="16"/>
                      <a:pt x="4" y="2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20"/>
                      <a:pt x="7" y="21"/>
                      <a:pt x="9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6" y="22"/>
                      <a:pt x="13" y="22"/>
                    </a:cubicBezTo>
                    <a:cubicBezTo>
                      <a:pt x="16" y="23"/>
                      <a:pt x="18" y="22"/>
                      <a:pt x="20" y="22"/>
                    </a:cubicBezTo>
                    <a:cubicBezTo>
                      <a:pt x="21" y="24"/>
                      <a:pt x="19" y="24"/>
                      <a:pt x="23" y="25"/>
                    </a:cubicBezTo>
                    <a:cubicBezTo>
                      <a:pt x="28" y="22"/>
                      <a:pt x="18" y="23"/>
                      <a:pt x="23" y="19"/>
                    </a:cubicBezTo>
                    <a:lnTo>
                      <a:pt x="14" y="18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3" name="Freeform 1188">
                <a:extLst>
                  <a:ext uri="{FF2B5EF4-FFF2-40B4-BE49-F238E27FC236}">
                    <a16:creationId xmlns:a16="http://schemas.microsoft.com/office/drawing/2014/main" id="{37F6EC67-9645-5F85-ADC3-EC432673BA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" y="2788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2 w 4"/>
                  <a:gd name="T5" fmla="*/ 1 h 1"/>
                  <a:gd name="T6" fmla="*/ 4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4" name="Freeform 1189">
                <a:extLst>
                  <a:ext uri="{FF2B5EF4-FFF2-40B4-BE49-F238E27FC236}">
                    <a16:creationId xmlns:a16="http://schemas.microsoft.com/office/drawing/2014/main" id="{F936614A-C89C-8E55-F030-D0B13F8A6C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2787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5" name="Freeform 1190">
                <a:extLst>
                  <a:ext uri="{FF2B5EF4-FFF2-40B4-BE49-F238E27FC236}">
                    <a16:creationId xmlns:a16="http://schemas.microsoft.com/office/drawing/2014/main" id="{A95B2485-15E2-6F5D-22CF-09AC60F5C4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277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0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6" name="Freeform 1191">
                <a:extLst>
                  <a:ext uri="{FF2B5EF4-FFF2-40B4-BE49-F238E27FC236}">
                    <a16:creationId xmlns:a16="http://schemas.microsoft.com/office/drawing/2014/main" id="{AEC88078-FCEE-807B-DD48-EC55990431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2763"/>
                <a:ext cx="12" cy="7"/>
              </a:xfrm>
              <a:custGeom>
                <a:avLst/>
                <a:gdLst>
                  <a:gd name="T0" fmla="*/ 0 w 14"/>
                  <a:gd name="T1" fmla="*/ 0 h 8"/>
                  <a:gd name="T2" fmla="*/ 1 w 14"/>
                  <a:gd name="T3" fmla="*/ 6 h 8"/>
                  <a:gd name="T4" fmla="*/ 13 w 14"/>
                  <a:gd name="T5" fmla="*/ 6 h 8"/>
                  <a:gd name="T6" fmla="*/ 5 w 14"/>
                  <a:gd name="T7" fmla="*/ 4 h 8"/>
                  <a:gd name="T8" fmla="*/ 5 w 14"/>
                  <a:gd name="T9" fmla="*/ 0 h 8"/>
                  <a:gd name="T10" fmla="*/ 0 w 14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8">
                    <a:moveTo>
                      <a:pt x="0" y="0"/>
                    </a:moveTo>
                    <a:cubicBezTo>
                      <a:pt x="1" y="2"/>
                      <a:pt x="4" y="4"/>
                      <a:pt x="1" y="6"/>
                    </a:cubicBezTo>
                    <a:cubicBezTo>
                      <a:pt x="5" y="8"/>
                      <a:pt x="9" y="6"/>
                      <a:pt x="13" y="6"/>
                    </a:cubicBezTo>
                    <a:cubicBezTo>
                      <a:pt x="14" y="5"/>
                      <a:pt x="6" y="5"/>
                      <a:pt x="5" y="4"/>
                    </a:cubicBezTo>
                    <a:cubicBezTo>
                      <a:pt x="9" y="3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7" name="Freeform 1192">
                <a:extLst>
                  <a:ext uri="{FF2B5EF4-FFF2-40B4-BE49-F238E27FC236}">
                    <a16:creationId xmlns:a16="http://schemas.microsoft.com/office/drawing/2014/main" id="{944CD4D3-3764-65D6-2418-83868893A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712"/>
                <a:ext cx="19" cy="54"/>
              </a:xfrm>
              <a:custGeom>
                <a:avLst/>
                <a:gdLst>
                  <a:gd name="T0" fmla="*/ 13 w 22"/>
                  <a:gd name="T1" fmla="*/ 51 h 62"/>
                  <a:gd name="T2" fmla="*/ 11 w 22"/>
                  <a:gd name="T3" fmla="*/ 47 h 62"/>
                  <a:gd name="T4" fmla="*/ 14 w 22"/>
                  <a:gd name="T5" fmla="*/ 49 h 62"/>
                  <a:gd name="T6" fmla="*/ 17 w 22"/>
                  <a:gd name="T7" fmla="*/ 46 h 62"/>
                  <a:gd name="T8" fmla="*/ 14 w 22"/>
                  <a:gd name="T9" fmla="*/ 47 h 62"/>
                  <a:gd name="T10" fmla="*/ 13 w 22"/>
                  <a:gd name="T11" fmla="*/ 41 h 62"/>
                  <a:gd name="T12" fmla="*/ 8 w 22"/>
                  <a:gd name="T13" fmla="*/ 40 h 62"/>
                  <a:gd name="T14" fmla="*/ 16 w 22"/>
                  <a:gd name="T15" fmla="*/ 36 h 62"/>
                  <a:gd name="T16" fmla="*/ 5 w 22"/>
                  <a:gd name="T17" fmla="*/ 37 h 62"/>
                  <a:gd name="T18" fmla="*/ 9 w 22"/>
                  <a:gd name="T19" fmla="*/ 31 h 62"/>
                  <a:gd name="T20" fmla="*/ 9 w 22"/>
                  <a:gd name="T21" fmla="*/ 32 h 62"/>
                  <a:gd name="T22" fmla="*/ 10 w 22"/>
                  <a:gd name="T23" fmla="*/ 29 h 62"/>
                  <a:gd name="T24" fmla="*/ 15 w 22"/>
                  <a:gd name="T25" fmla="*/ 29 h 62"/>
                  <a:gd name="T26" fmla="*/ 14 w 22"/>
                  <a:gd name="T27" fmla="*/ 24 h 62"/>
                  <a:gd name="T28" fmla="*/ 17 w 22"/>
                  <a:gd name="T29" fmla="*/ 24 h 62"/>
                  <a:gd name="T30" fmla="*/ 13 w 22"/>
                  <a:gd name="T31" fmla="*/ 15 h 62"/>
                  <a:gd name="T32" fmla="*/ 16 w 22"/>
                  <a:gd name="T33" fmla="*/ 13 h 62"/>
                  <a:gd name="T34" fmla="*/ 6 w 22"/>
                  <a:gd name="T35" fmla="*/ 14 h 62"/>
                  <a:gd name="T36" fmla="*/ 7 w 22"/>
                  <a:gd name="T37" fmla="*/ 10 h 62"/>
                  <a:gd name="T38" fmla="*/ 13 w 22"/>
                  <a:gd name="T39" fmla="*/ 11 h 62"/>
                  <a:gd name="T40" fmla="*/ 11 w 22"/>
                  <a:gd name="T41" fmla="*/ 9 h 62"/>
                  <a:gd name="T42" fmla="*/ 16 w 22"/>
                  <a:gd name="T43" fmla="*/ 8 h 62"/>
                  <a:gd name="T44" fmla="*/ 8 w 22"/>
                  <a:gd name="T45" fmla="*/ 4 h 62"/>
                  <a:gd name="T46" fmla="*/ 9 w 22"/>
                  <a:gd name="T47" fmla="*/ 1 h 62"/>
                  <a:gd name="T48" fmla="*/ 0 w 22"/>
                  <a:gd name="T49" fmla="*/ 3 h 62"/>
                  <a:gd name="T50" fmla="*/ 2 w 22"/>
                  <a:gd name="T51" fmla="*/ 16 h 62"/>
                  <a:gd name="T52" fmla="*/ 7 w 22"/>
                  <a:gd name="T53" fmla="*/ 20 h 62"/>
                  <a:gd name="T54" fmla="*/ 1 w 22"/>
                  <a:gd name="T55" fmla="*/ 21 h 62"/>
                  <a:gd name="T56" fmla="*/ 7 w 22"/>
                  <a:gd name="T57" fmla="*/ 21 h 62"/>
                  <a:gd name="T58" fmla="*/ 1 w 22"/>
                  <a:gd name="T59" fmla="*/ 23 h 62"/>
                  <a:gd name="T60" fmla="*/ 7 w 22"/>
                  <a:gd name="T61" fmla="*/ 24 h 62"/>
                  <a:gd name="T62" fmla="*/ 0 w 22"/>
                  <a:gd name="T63" fmla="*/ 25 h 62"/>
                  <a:gd name="T64" fmla="*/ 3 w 22"/>
                  <a:gd name="T65" fmla="*/ 47 h 62"/>
                  <a:gd name="T66" fmla="*/ 7 w 22"/>
                  <a:gd name="T67" fmla="*/ 46 h 62"/>
                  <a:gd name="T68" fmla="*/ 7 w 22"/>
                  <a:gd name="T69" fmla="*/ 55 h 62"/>
                  <a:gd name="T70" fmla="*/ 11 w 22"/>
                  <a:gd name="T71" fmla="*/ 56 h 62"/>
                  <a:gd name="T72" fmla="*/ 2 w 22"/>
                  <a:gd name="T73" fmla="*/ 55 h 62"/>
                  <a:gd name="T74" fmla="*/ 3 w 22"/>
                  <a:gd name="T75" fmla="*/ 58 h 62"/>
                  <a:gd name="T76" fmla="*/ 5 w 22"/>
                  <a:gd name="T77" fmla="*/ 56 h 62"/>
                  <a:gd name="T78" fmla="*/ 3 w 22"/>
                  <a:gd name="T79" fmla="*/ 59 h 62"/>
                  <a:gd name="T80" fmla="*/ 14 w 22"/>
                  <a:gd name="T81" fmla="*/ 57 h 62"/>
                  <a:gd name="T82" fmla="*/ 19 w 22"/>
                  <a:gd name="T83" fmla="*/ 50 h 62"/>
                  <a:gd name="T84" fmla="*/ 13 w 22"/>
                  <a:gd name="T85" fmla="*/ 5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62">
                    <a:moveTo>
                      <a:pt x="13" y="51"/>
                    </a:moveTo>
                    <a:cubicBezTo>
                      <a:pt x="13" y="49"/>
                      <a:pt x="10" y="48"/>
                      <a:pt x="11" y="47"/>
                    </a:cubicBezTo>
                    <a:cubicBezTo>
                      <a:pt x="14" y="48"/>
                      <a:pt x="15" y="48"/>
                      <a:pt x="14" y="49"/>
                    </a:cubicBezTo>
                    <a:cubicBezTo>
                      <a:pt x="19" y="48"/>
                      <a:pt x="13" y="48"/>
                      <a:pt x="17" y="46"/>
                    </a:cubicBezTo>
                    <a:cubicBezTo>
                      <a:pt x="16" y="47"/>
                      <a:pt x="15" y="47"/>
                      <a:pt x="14" y="47"/>
                    </a:cubicBezTo>
                    <a:cubicBezTo>
                      <a:pt x="15" y="44"/>
                      <a:pt x="10" y="45"/>
                      <a:pt x="13" y="41"/>
                    </a:cubicBezTo>
                    <a:cubicBezTo>
                      <a:pt x="11" y="40"/>
                      <a:pt x="11" y="40"/>
                      <a:pt x="8" y="40"/>
                    </a:cubicBezTo>
                    <a:cubicBezTo>
                      <a:pt x="12" y="38"/>
                      <a:pt x="12" y="39"/>
                      <a:pt x="16" y="36"/>
                    </a:cubicBezTo>
                    <a:cubicBezTo>
                      <a:pt x="14" y="36"/>
                      <a:pt x="9" y="37"/>
                      <a:pt x="5" y="37"/>
                    </a:cubicBezTo>
                    <a:cubicBezTo>
                      <a:pt x="11" y="33"/>
                      <a:pt x="4" y="33"/>
                      <a:pt x="9" y="31"/>
                    </a:cubicBezTo>
                    <a:cubicBezTo>
                      <a:pt x="9" y="31"/>
                      <a:pt x="10" y="32"/>
                      <a:pt x="9" y="32"/>
                    </a:cubicBezTo>
                    <a:cubicBezTo>
                      <a:pt x="16" y="32"/>
                      <a:pt x="8" y="30"/>
                      <a:pt x="10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4" y="28"/>
                      <a:pt x="10" y="26"/>
                      <a:pt x="14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3" y="21"/>
                      <a:pt x="15" y="18"/>
                      <a:pt x="13" y="15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2" y="10"/>
                      <a:pt x="14" y="17"/>
                      <a:pt x="6" y="14"/>
                    </a:cubicBezTo>
                    <a:cubicBezTo>
                      <a:pt x="16" y="14"/>
                      <a:pt x="3" y="13"/>
                      <a:pt x="7" y="10"/>
                    </a:cubicBezTo>
                    <a:cubicBezTo>
                      <a:pt x="11" y="9"/>
                      <a:pt x="9" y="13"/>
                      <a:pt x="13" y="11"/>
                    </a:cubicBezTo>
                    <a:cubicBezTo>
                      <a:pt x="9" y="11"/>
                      <a:pt x="12" y="10"/>
                      <a:pt x="11" y="9"/>
                    </a:cubicBezTo>
                    <a:cubicBezTo>
                      <a:pt x="15" y="9"/>
                      <a:pt x="11" y="7"/>
                      <a:pt x="16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3"/>
                      <a:pt x="10" y="2"/>
                      <a:pt x="9" y="1"/>
                    </a:cubicBezTo>
                    <a:cubicBezTo>
                      <a:pt x="9" y="3"/>
                      <a:pt x="2" y="0"/>
                      <a:pt x="0" y="3"/>
                    </a:cubicBezTo>
                    <a:cubicBezTo>
                      <a:pt x="2" y="6"/>
                      <a:pt x="4" y="12"/>
                      <a:pt x="2" y="16"/>
                    </a:cubicBezTo>
                    <a:cubicBezTo>
                      <a:pt x="8" y="17"/>
                      <a:pt x="2" y="19"/>
                      <a:pt x="7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" y="23"/>
                      <a:pt x="4" y="20"/>
                      <a:pt x="7" y="21"/>
                    </a:cubicBezTo>
                    <a:cubicBezTo>
                      <a:pt x="8" y="22"/>
                      <a:pt x="4" y="23"/>
                      <a:pt x="1" y="23"/>
                    </a:cubicBezTo>
                    <a:cubicBezTo>
                      <a:pt x="1" y="25"/>
                      <a:pt x="3" y="23"/>
                      <a:pt x="7" y="2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31"/>
                      <a:pt x="7" y="40"/>
                      <a:pt x="3" y="47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50"/>
                      <a:pt x="17" y="52"/>
                      <a:pt x="7" y="55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9" y="55"/>
                      <a:pt x="5" y="56"/>
                      <a:pt x="2" y="55"/>
                    </a:cubicBezTo>
                    <a:cubicBezTo>
                      <a:pt x="3" y="56"/>
                      <a:pt x="1" y="57"/>
                      <a:pt x="3" y="58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9" y="57"/>
                      <a:pt x="6" y="59"/>
                      <a:pt x="3" y="59"/>
                    </a:cubicBezTo>
                    <a:cubicBezTo>
                      <a:pt x="8" y="62"/>
                      <a:pt x="11" y="58"/>
                      <a:pt x="14" y="57"/>
                    </a:cubicBezTo>
                    <a:cubicBezTo>
                      <a:pt x="6" y="54"/>
                      <a:pt x="22" y="54"/>
                      <a:pt x="19" y="50"/>
                    </a:cubicBezTo>
                    <a:cubicBezTo>
                      <a:pt x="16" y="48"/>
                      <a:pt x="15" y="51"/>
                      <a:pt x="13" y="5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8" name="Freeform 1193">
                <a:extLst>
                  <a:ext uri="{FF2B5EF4-FFF2-40B4-BE49-F238E27FC236}">
                    <a16:creationId xmlns:a16="http://schemas.microsoft.com/office/drawing/2014/main" id="{78ACFAAE-89C6-DA7E-C574-29DC5FD9E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75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9" name="Freeform 1194">
                <a:extLst>
                  <a:ext uri="{FF2B5EF4-FFF2-40B4-BE49-F238E27FC236}">
                    <a16:creationId xmlns:a16="http://schemas.microsoft.com/office/drawing/2014/main" id="{2DDB9E0E-3B17-651B-18FF-A0554D2A45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712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0" name="Rectangle 1195">
                <a:extLst>
                  <a:ext uri="{FF2B5EF4-FFF2-40B4-BE49-F238E27FC236}">
                    <a16:creationId xmlns:a16="http://schemas.microsoft.com/office/drawing/2014/main" id="{5055FAD3-885C-D828-C6A6-7D87803A59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0" y="2763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1" name="Freeform 1196">
                <a:extLst>
                  <a:ext uri="{FF2B5EF4-FFF2-40B4-BE49-F238E27FC236}">
                    <a16:creationId xmlns:a16="http://schemas.microsoft.com/office/drawing/2014/main" id="{E0BB125F-FC84-35B6-3828-3FDA445DA5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" y="276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2" name="Freeform 1197">
                <a:extLst>
                  <a:ext uri="{FF2B5EF4-FFF2-40B4-BE49-F238E27FC236}">
                    <a16:creationId xmlns:a16="http://schemas.microsoft.com/office/drawing/2014/main" id="{542A837E-50EE-5CE0-9F1E-A3CFA496E4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270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3" name="Freeform 1198">
                <a:extLst>
                  <a:ext uri="{FF2B5EF4-FFF2-40B4-BE49-F238E27FC236}">
                    <a16:creationId xmlns:a16="http://schemas.microsoft.com/office/drawing/2014/main" id="{2392522C-05DB-CEE8-D085-15530D5CC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2" y="26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4" name="Freeform 1199">
                <a:extLst>
                  <a:ext uri="{FF2B5EF4-FFF2-40B4-BE49-F238E27FC236}">
                    <a16:creationId xmlns:a16="http://schemas.microsoft.com/office/drawing/2014/main" id="{C09718B5-8711-D049-D23D-12D7FDD11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2622"/>
                <a:ext cx="28" cy="89"/>
              </a:xfrm>
              <a:custGeom>
                <a:avLst/>
                <a:gdLst>
                  <a:gd name="T0" fmla="*/ 17 w 32"/>
                  <a:gd name="T1" fmla="*/ 4 h 104"/>
                  <a:gd name="T2" fmla="*/ 10 w 32"/>
                  <a:gd name="T3" fmla="*/ 2 h 104"/>
                  <a:gd name="T4" fmla="*/ 7 w 32"/>
                  <a:gd name="T5" fmla="*/ 6 h 104"/>
                  <a:gd name="T6" fmla="*/ 11 w 32"/>
                  <a:gd name="T7" fmla="*/ 11 h 104"/>
                  <a:gd name="T8" fmla="*/ 11 w 32"/>
                  <a:gd name="T9" fmla="*/ 23 h 104"/>
                  <a:gd name="T10" fmla="*/ 9 w 32"/>
                  <a:gd name="T11" fmla="*/ 30 h 104"/>
                  <a:gd name="T12" fmla="*/ 15 w 32"/>
                  <a:gd name="T13" fmla="*/ 40 h 104"/>
                  <a:gd name="T14" fmla="*/ 13 w 32"/>
                  <a:gd name="T15" fmla="*/ 43 h 104"/>
                  <a:gd name="T16" fmla="*/ 12 w 32"/>
                  <a:gd name="T17" fmla="*/ 48 h 104"/>
                  <a:gd name="T18" fmla="*/ 22 w 32"/>
                  <a:gd name="T19" fmla="*/ 50 h 104"/>
                  <a:gd name="T20" fmla="*/ 22 w 32"/>
                  <a:gd name="T21" fmla="*/ 56 h 104"/>
                  <a:gd name="T22" fmla="*/ 18 w 32"/>
                  <a:gd name="T23" fmla="*/ 60 h 104"/>
                  <a:gd name="T24" fmla="*/ 18 w 32"/>
                  <a:gd name="T25" fmla="*/ 67 h 104"/>
                  <a:gd name="T26" fmla="*/ 16 w 32"/>
                  <a:gd name="T27" fmla="*/ 74 h 104"/>
                  <a:gd name="T28" fmla="*/ 19 w 32"/>
                  <a:gd name="T29" fmla="*/ 80 h 104"/>
                  <a:gd name="T30" fmla="*/ 22 w 32"/>
                  <a:gd name="T31" fmla="*/ 84 h 104"/>
                  <a:gd name="T32" fmla="*/ 18 w 32"/>
                  <a:gd name="T33" fmla="*/ 85 h 104"/>
                  <a:gd name="T34" fmla="*/ 19 w 32"/>
                  <a:gd name="T35" fmla="*/ 89 h 104"/>
                  <a:gd name="T36" fmla="*/ 18 w 32"/>
                  <a:gd name="T37" fmla="*/ 104 h 104"/>
                  <a:gd name="T38" fmla="*/ 20 w 32"/>
                  <a:gd name="T39" fmla="*/ 96 h 104"/>
                  <a:gd name="T40" fmla="*/ 16 w 32"/>
                  <a:gd name="T41" fmla="*/ 95 h 104"/>
                  <a:gd name="T42" fmla="*/ 28 w 32"/>
                  <a:gd name="T43" fmla="*/ 93 h 104"/>
                  <a:gd name="T44" fmla="*/ 29 w 32"/>
                  <a:gd name="T45" fmla="*/ 92 h 104"/>
                  <a:gd name="T46" fmla="*/ 28 w 32"/>
                  <a:gd name="T47" fmla="*/ 87 h 104"/>
                  <a:gd name="T48" fmla="*/ 30 w 32"/>
                  <a:gd name="T49" fmla="*/ 82 h 104"/>
                  <a:gd name="T50" fmla="*/ 30 w 32"/>
                  <a:gd name="T51" fmla="*/ 76 h 104"/>
                  <a:gd name="T52" fmla="*/ 27 w 32"/>
                  <a:gd name="T53" fmla="*/ 70 h 104"/>
                  <a:gd name="T54" fmla="*/ 28 w 32"/>
                  <a:gd name="T55" fmla="*/ 70 h 104"/>
                  <a:gd name="T56" fmla="*/ 28 w 32"/>
                  <a:gd name="T57" fmla="*/ 68 h 104"/>
                  <a:gd name="T58" fmla="*/ 27 w 32"/>
                  <a:gd name="T59" fmla="*/ 64 h 104"/>
                  <a:gd name="T60" fmla="*/ 24 w 32"/>
                  <a:gd name="T61" fmla="*/ 59 h 104"/>
                  <a:gd name="T62" fmla="*/ 29 w 32"/>
                  <a:gd name="T63" fmla="*/ 57 h 104"/>
                  <a:gd name="T64" fmla="*/ 29 w 32"/>
                  <a:gd name="T65" fmla="*/ 52 h 104"/>
                  <a:gd name="T66" fmla="*/ 24 w 32"/>
                  <a:gd name="T67" fmla="*/ 49 h 104"/>
                  <a:gd name="T68" fmla="*/ 22 w 32"/>
                  <a:gd name="T69" fmla="*/ 43 h 104"/>
                  <a:gd name="T70" fmla="*/ 20 w 32"/>
                  <a:gd name="T71" fmla="*/ 33 h 104"/>
                  <a:gd name="T72" fmla="*/ 21 w 32"/>
                  <a:gd name="T73" fmla="*/ 30 h 104"/>
                  <a:gd name="T74" fmla="*/ 19 w 32"/>
                  <a:gd name="T75" fmla="*/ 19 h 104"/>
                  <a:gd name="T76" fmla="*/ 13 w 32"/>
                  <a:gd name="T77" fmla="*/ 24 h 104"/>
                  <a:gd name="T78" fmla="*/ 23 w 32"/>
                  <a:gd name="T79" fmla="*/ 1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04">
                    <a:moveTo>
                      <a:pt x="23" y="9"/>
                    </a:moveTo>
                    <a:cubicBezTo>
                      <a:pt x="22" y="7"/>
                      <a:pt x="20" y="5"/>
                      <a:pt x="17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8" y="3"/>
                      <a:pt x="14" y="0"/>
                      <a:pt x="10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5" y="4"/>
                      <a:pt x="8" y="4"/>
                      <a:pt x="7" y="6"/>
                    </a:cubicBezTo>
                    <a:cubicBezTo>
                      <a:pt x="8" y="8"/>
                      <a:pt x="17" y="9"/>
                      <a:pt x="14" y="10"/>
                    </a:cubicBezTo>
                    <a:cubicBezTo>
                      <a:pt x="15" y="11"/>
                      <a:pt x="12" y="11"/>
                      <a:pt x="11" y="11"/>
                    </a:cubicBezTo>
                    <a:cubicBezTo>
                      <a:pt x="10" y="13"/>
                      <a:pt x="17" y="13"/>
                      <a:pt x="18" y="15"/>
                    </a:cubicBezTo>
                    <a:cubicBezTo>
                      <a:pt x="0" y="15"/>
                      <a:pt x="22" y="20"/>
                      <a:pt x="11" y="23"/>
                    </a:cubicBezTo>
                    <a:cubicBezTo>
                      <a:pt x="13" y="24"/>
                      <a:pt x="11" y="27"/>
                      <a:pt x="15" y="29"/>
                    </a:cubicBezTo>
                    <a:cubicBezTo>
                      <a:pt x="10" y="28"/>
                      <a:pt x="14" y="31"/>
                      <a:pt x="9" y="30"/>
                    </a:cubicBezTo>
                    <a:cubicBezTo>
                      <a:pt x="19" y="31"/>
                      <a:pt x="5" y="36"/>
                      <a:pt x="18" y="37"/>
                    </a:cubicBezTo>
                    <a:cubicBezTo>
                      <a:pt x="14" y="40"/>
                      <a:pt x="18" y="37"/>
                      <a:pt x="15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1" y="41"/>
                      <a:pt x="19" y="42"/>
                      <a:pt x="13" y="43"/>
                    </a:cubicBezTo>
                    <a:cubicBezTo>
                      <a:pt x="12" y="45"/>
                      <a:pt x="17" y="43"/>
                      <a:pt x="20" y="45"/>
                    </a:cubicBezTo>
                    <a:cubicBezTo>
                      <a:pt x="19" y="47"/>
                      <a:pt x="17" y="47"/>
                      <a:pt x="12" y="48"/>
                    </a:cubicBezTo>
                    <a:cubicBezTo>
                      <a:pt x="18" y="48"/>
                      <a:pt x="15" y="50"/>
                      <a:pt x="18" y="51"/>
                    </a:cubicBezTo>
                    <a:cubicBezTo>
                      <a:pt x="18" y="51"/>
                      <a:pt x="20" y="49"/>
                      <a:pt x="22" y="50"/>
                    </a:cubicBezTo>
                    <a:cubicBezTo>
                      <a:pt x="21" y="54"/>
                      <a:pt x="26" y="53"/>
                      <a:pt x="28" y="56"/>
                    </a:cubicBezTo>
                    <a:cubicBezTo>
                      <a:pt x="21" y="58"/>
                      <a:pt x="27" y="53"/>
                      <a:pt x="22" y="56"/>
                    </a:cubicBezTo>
                    <a:cubicBezTo>
                      <a:pt x="19" y="54"/>
                      <a:pt x="19" y="52"/>
                      <a:pt x="14" y="51"/>
                    </a:cubicBezTo>
                    <a:cubicBezTo>
                      <a:pt x="14" y="54"/>
                      <a:pt x="15" y="57"/>
                      <a:pt x="18" y="60"/>
                    </a:cubicBezTo>
                    <a:cubicBezTo>
                      <a:pt x="17" y="61"/>
                      <a:pt x="15" y="59"/>
                      <a:pt x="14" y="60"/>
                    </a:cubicBezTo>
                    <a:cubicBezTo>
                      <a:pt x="11" y="63"/>
                      <a:pt x="21" y="65"/>
                      <a:pt x="18" y="67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9" y="68"/>
                      <a:pt x="13" y="71"/>
                      <a:pt x="16" y="74"/>
                    </a:cubicBezTo>
                    <a:cubicBezTo>
                      <a:pt x="18" y="73"/>
                      <a:pt x="19" y="73"/>
                      <a:pt x="20" y="74"/>
                    </a:cubicBezTo>
                    <a:cubicBezTo>
                      <a:pt x="11" y="74"/>
                      <a:pt x="25" y="77"/>
                      <a:pt x="19" y="80"/>
                    </a:cubicBezTo>
                    <a:cubicBezTo>
                      <a:pt x="24" y="80"/>
                      <a:pt x="27" y="82"/>
                      <a:pt x="28" y="84"/>
                    </a:cubicBezTo>
                    <a:cubicBezTo>
                      <a:pt x="26" y="84"/>
                      <a:pt x="24" y="84"/>
                      <a:pt x="22" y="84"/>
                    </a:cubicBezTo>
                    <a:cubicBezTo>
                      <a:pt x="26" y="81"/>
                      <a:pt x="16" y="81"/>
                      <a:pt x="14" y="79"/>
                    </a:cubicBezTo>
                    <a:cubicBezTo>
                      <a:pt x="17" y="81"/>
                      <a:pt x="14" y="84"/>
                      <a:pt x="18" y="85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13" y="87"/>
                      <a:pt x="23" y="87"/>
                      <a:pt x="19" y="89"/>
                    </a:cubicBezTo>
                    <a:cubicBezTo>
                      <a:pt x="16" y="89"/>
                      <a:pt x="16" y="89"/>
                      <a:pt x="16" y="89"/>
                    </a:cubicBezTo>
                    <a:cubicBezTo>
                      <a:pt x="16" y="94"/>
                      <a:pt x="11" y="100"/>
                      <a:pt x="18" y="104"/>
                    </a:cubicBezTo>
                    <a:cubicBezTo>
                      <a:pt x="21" y="104"/>
                      <a:pt x="27" y="102"/>
                      <a:pt x="29" y="102"/>
                    </a:cubicBezTo>
                    <a:cubicBezTo>
                      <a:pt x="27" y="100"/>
                      <a:pt x="22" y="98"/>
                      <a:pt x="20" y="96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21" y="96"/>
                      <a:pt x="19" y="94"/>
                      <a:pt x="16" y="95"/>
                    </a:cubicBezTo>
                    <a:cubicBezTo>
                      <a:pt x="14" y="94"/>
                      <a:pt x="21" y="94"/>
                      <a:pt x="18" y="92"/>
                    </a:cubicBezTo>
                    <a:cubicBezTo>
                      <a:pt x="23" y="92"/>
                      <a:pt x="24" y="93"/>
                      <a:pt x="28" y="93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28" y="92"/>
                      <a:pt x="27" y="91"/>
                      <a:pt x="29" y="92"/>
                    </a:cubicBezTo>
                    <a:cubicBezTo>
                      <a:pt x="23" y="89"/>
                      <a:pt x="32" y="88"/>
                      <a:pt x="29" y="85"/>
                    </a:cubicBezTo>
                    <a:cubicBezTo>
                      <a:pt x="28" y="87"/>
                      <a:pt x="28" y="87"/>
                      <a:pt x="28" y="87"/>
                    </a:cubicBezTo>
                    <a:cubicBezTo>
                      <a:pt x="25" y="87"/>
                      <a:pt x="25" y="86"/>
                      <a:pt x="25" y="85"/>
                    </a:cubicBezTo>
                    <a:cubicBezTo>
                      <a:pt x="29" y="84"/>
                      <a:pt x="28" y="84"/>
                      <a:pt x="30" y="82"/>
                    </a:cubicBezTo>
                    <a:cubicBezTo>
                      <a:pt x="28" y="81"/>
                      <a:pt x="22" y="80"/>
                      <a:pt x="22" y="79"/>
                    </a:cubicBezTo>
                    <a:cubicBezTo>
                      <a:pt x="28" y="79"/>
                      <a:pt x="25" y="76"/>
                      <a:pt x="30" y="76"/>
                    </a:cubicBezTo>
                    <a:cubicBezTo>
                      <a:pt x="24" y="75"/>
                      <a:pt x="28" y="72"/>
                      <a:pt x="25" y="72"/>
                    </a:cubicBezTo>
                    <a:cubicBezTo>
                      <a:pt x="24" y="71"/>
                      <a:pt x="24" y="70"/>
                      <a:pt x="27" y="70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28" y="70"/>
                      <a:pt x="28" y="70"/>
                      <a:pt x="28" y="70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30" y="69"/>
                      <a:pt x="26" y="69"/>
                      <a:pt x="28" y="68"/>
                    </a:cubicBezTo>
                    <a:cubicBezTo>
                      <a:pt x="30" y="68"/>
                      <a:pt x="30" y="69"/>
                      <a:pt x="31" y="69"/>
                    </a:cubicBezTo>
                    <a:cubicBezTo>
                      <a:pt x="31" y="67"/>
                      <a:pt x="22" y="65"/>
                      <a:pt x="27" y="64"/>
                    </a:cubicBezTo>
                    <a:cubicBezTo>
                      <a:pt x="25" y="63"/>
                      <a:pt x="24" y="61"/>
                      <a:pt x="18" y="61"/>
                    </a:cubicBezTo>
                    <a:cubicBezTo>
                      <a:pt x="20" y="61"/>
                      <a:pt x="25" y="61"/>
                      <a:pt x="24" y="59"/>
                    </a:cubicBezTo>
                    <a:cubicBezTo>
                      <a:pt x="19" y="58"/>
                      <a:pt x="26" y="57"/>
                      <a:pt x="23" y="56"/>
                    </a:cubicBezTo>
                    <a:cubicBezTo>
                      <a:pt x="28" y="58"/>
                      <a:pt x="24" y="56"/>
                      <a:pt x="29" y="57"/>
                    </a:cubicBezTo>
                    <a:cubicBezTo>
                      <a:pt x="31" y="56"/>
                      <a:pt x="25" y="54"/>
                      <a:pt x="26" y="52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28" y="51"/>
                      <a:pt x="24" y="50"/>
                      <a:pt x="28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6" y="48"/>
                      <a:pt x="25" y="46"/>
                      <a:pt x="29" y="44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9" y="40"/>
                      <a:pt x="23" y="37"/>
                      <a:pt x="17" y="35"/>
                    </a:cubicBezTo>
                    <a:cubicBezTo>
                      <a:pt x="17" y="34"/>
                      <a:pt x="18" y="33"/>
                      <a:pt x="20" y="33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2"/>
                      <a:pt x="26" y="31"/>
                      <a:pt x="21" y="30"/>
                    </a:cubicBezTo>
                    <a:cubicBezTo>
                      <a:pt x="19" y="29"/>
                      <a:pt x="24" y="29"/>
                      <a:pt x="25" y="28"/>
                    </a:cubicBezTo>
                    <a:cubicBezTo>
                      <a:pt x="18" y="25"/>
                      <a:pt x="31" y="20"/>
                      <a:pt x="19" y="19"/>
                    </a:cubicBezTo>
                    <a:cubicBezTo>
                      <a:pt x="19" y="20"/>
                      <a:pt x="17" y="23"/>
                      <a:pt x="17" y="25"/>
                    </a:cubicBezTo>
                    <a:cubicBezTo>
                      <a:pt x="16" y="24"/>
                      <a:pt x="14" y="25"/>
                      <a:pt x="13" y="24"/>
                    </a:cubicBezTo>
                    <a:cubicBezTo>
                      <a:pt x="13" y="22"/>
                      <a:pt x="17" y="21"/>
                      <a:pt x="15" y="18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0" y="15"/>
                      <a:pt x="12" y="12"/>
                      <a:pt x="23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5" name="Freeform 1200">
                <a:extLst>
                  <a:ext uri="{FF2B5EF4-FFF2-40B4-BE49-F238E27FC236}">
                    <a16:creationId xmlns:a16="http://schemas.microsoft.com/office/drawing/2014/main" id="{943E734D-52F7-1DC2-0360-68A6FA2FCA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2652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6" name="Freeform 1201">
                <a:extLst>
                  <a:ext uri="{FF2B5EF4-FFF2-40B4-BE49-F238E27FC236}">
                    <a16:creationId xmlns:a16="http://schemas.microsoft.com/office/drawing/2014/main" id="{05726366-2755-B175-D406-DBE7A2905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65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7" name="Freeform 1202">
                <a:extLst>
                  <a:ext uri="{FF2B5EF4-FFF2-40B4-BE49-F238E27FC236}">
                    <a16:creationId xmlns:a16="http://schemas.microsoft.com/office/drawing/2014/main" id="{B7F3D1A5-4FEE-92C0-0085-7FD4B43265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622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8" name="Freeform 1203">
                <a:extLst>
                  <a:ext uri="{FF2B5EF4-FFF2-40B4-BE49-F238E27FC236}">
                    <a16:creationId xmlns:a16="http://schemas.microsoft.com/office/drawing/2014/main" id="{373A6194-A7FB-911F-D897-62C49B3BA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262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9" name="Freeform 1204">
                <a:extLst>
                  <a:ext uri="{FF2B5EF4-FFF2-40B4-BE49-F238E27FC236}">
                    <a16:creationId xmlns:a16="http://schemas.microsoft.com/office/drawing/2014/main" id="{67C2C64A-8A50-ED09-5DEE-02080668C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2575"/>
                <a:ext cx="22" cy="47"/>
              </a:xfrm>
              <a:custGeom>
                <a:avLst/>
                <a:gdLst>
                  <a:gd name="T0" fmla="*/ 14 w 26"/>
                  <a:gd name="T1" fmla="*/ 10 h 55"/>
                  <a:gd name="T2" fmla="*/ 9 w 26"/>
                  <a:gd name="T3" fmla="*/ 7 h 55"/>
                  <a:gd name="T4" fmla="*/ 13 w 26"/>
                  <a:gd name="T5" fmla="*/ 5 h 55"/>
                  <a:gd name="T6" fmla="*/ 5 w 26"/>
                  <a:gd name="T7" fmla="*/ 1 h 55"/>
                  <a:gd name="T8" fmla="*/ 10 w 26"/>
                  <a:gd name="T9" fmla="*/ 27 h 55"/>
                  <a:gd name="T10" fmla="*/ 7 w 26"/>
                  <a:gd name="T11" fmla="*/ 26 h 55"/>
                  <a:gd name="T12" fmla="*/ 12 w 26"/>
                  <a:gd name="T13" fmla="*/ 35 h 55"/>
                  <a:gd name="T14" fmla="*/ 6 w 26"/>
                  <a:gd name="T15" fmla="*/ 35 h 55"/>
                  <a:gd name="T16" fmla="*/ 8 w 26"/>
                  <a:gd name="T17" fmla="*/ 41 h 55"/>
                  <a:gd name="T18" fmla="*/ 11 w 26"/>
                  <a:gd name="T19" fmla="*/ 41 h 55"/>
                  <a:gd name="T20" fmla="*/ 10 w 26"/>
                  <a:gd name="T21" fmla="*/ 42 h 55"/>
                  <a:gd name="T22" fmla="*/ 11 w 26"/>
                  <a:gd name="T23" fmla="*/ 42 h 55"/>
                  <a:gd name="T24" fmla="*/ 12 w 26"/>
                  <a:gd name="T25" fmla="*/ 45 h 55"/>
                  <a:gd name="T26" fmla="*/ 10 w 26"/>
                  <a:gd name="T27" fmla="*/ 44 h 55"/>
                  <a:gd name="T28" fmla="*/ 12 w 26"/>
                  <a:gd name="T29" fmla="*/ 47 h 55"/>
                  <a:gd name="T30" fmla="*/ 9 w 26"/>
                  <a:gd name="T31" fmla="*/ 47 h 55"/>
                  <a:gd name="T32" fmla="*/ 14 w 26"/>
                  <a:gd name="T33" fmla="*/ 54 h 55"/>
                  <a:gd name="T34" fmla="*/ 18 w 26"/>
                  <a:gd name="T35" fmla="*/ 55 h 55"/>
                  <a:gd name="T36" fmla="*/ 15 w 26"/>
                  <a:gd name="T37" fmla="*/ 49 h 55"/>
                  <a:gd name="T38" fmla="*/ 15 w 26"/>
                  <a:gd name="T39" fmla="*/ 49 h 55"/>
                  <a:gd name="T40" fmla="*/ 13 w 26"/>
                  <a:gd name="T41" fmla="*/ 45 h 55"/>
                  <a:gd name="T42" fmla="*/ 19 w 26"/>
                  <a:gd name="T43" fmla="*/ 48 h 55"/>
                  <a:gd name="T44" fmla="*/ 23 w 26"/>
                  <a:gd name="T45" fmla="*/ 41 h 55"/>
                  <a:gd name="T46" fmla="*/ 23 w 26"/>
                  <a:gd name="T47" fmla="*/ 42 h 55"/>
                  <a:gd name="T48" fmla="*/ 21 w 26"/>
                  <a:gd name="T49" fmla="*/ 40 h 55"/>
                  <a:gd name="T50" fmla="*/ 18 w 26"/>
                  <a:gd name="T51" fmla="*/ 41 h 55"/>
                  <a:gd name="T52" fmla="*/ 12 w 26"/>
                  <a:gd name="T53" fmla="*/ 40 h 55"/>
                  <a:gd name="T54" fmla="*/ 12 w 26"/>
                  <a:gd name="T55" fmla="*/ 38 h 55"/>
                  <a:gd name="T56" fmla="*/ 17 w 26"/>
                  <a:gd name="T57" fmla="*/ 39 h 55"/>
                  <a:gd name="T58" fmla="*/ 15 w 26"/>
                  <a:gd name="T59" fmla="*/ 38 h 55"/>
                  <a:gd name="T60" fmla="*/ 21 w 26"/>
                  <a:gd name="T61" fmla="*/ 36 h 55"/>
                  <a:gd name="T62" fmla="*/ 15 w 26"/>
                  <a:gd name="T63" fmla="*/ 35 h 55"/>
                  <a:gd name="T64" fmla="*/ 14 w 26"/>
                  <a:gd name="T65" fmla="*/ 25 h 55"/>
                  <a:gd name="T66" fmla="*/ 18 w 26"/>
                  <a:gd name="T67" fmla="*/ 27 h 55"/>
                  <a:gd name="T68" fmla="*/ 14 w 26"/>
                  <a:gd name="T69" fmla="*/ 24 h 55"/>
                  <a:gd name="T70" fmla="*/ 16 w 26"/>
                  <a:gd name="T71" fmla="*/ 18 h 55"/>
                  <a:gd name="T72" fmla="*/ 13 w 26"/>
                  <a:gd name="T73" fmla="*/ 19 h 55"/>
                  <a:gd name="T74" fmla="*/ 14 w 26"/>
                  <a:gd name="T75" fmla="*/ 12 h 55"/>
                  <a:gd name="T76" fmla="*/ 14 w 26"/>
                  <a:gd name="T77" fmla="*/ 12 h 55"/>
                  <a:gd name="T78" fmla="*/ 7 w 26"/>
                  <a:gd name="T79" fmla="*/ 8 h 55"/>
                  <a:gd name="T80" fmla="*/ 14 w 26"/>
                  <a:gd name="T81" fmla="*/ 1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55">
                    <a:moveTo>
                      <a:pt x="14" y="10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12" y="7"/>
                      <a:pt x="9" y="4"/>
                      <a:pt x="13" y="5"/>
                    </a:cubicBezTo>
                    <a:cubicBezTo>
                      <a:pt x="7" y="3"/>
                      <a:pt x="13" y="0"/>
                      <a:pt x="5" y="1"/>
                    </a:cubicBezTo>
                    <a:cubicBezTo>
                      <a:pt x="8" y="9"/>
                      <a:pt x="3" y="19"/>
                      <a:pt x="10" y="27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3" y="30"/>
                      <a:pt x="0" y="32"/>
                      <a:pt x="12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4" y="37"/>
                      <a:pt x="15" y="39"/>
                      <a:pt x="8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4" y="43"/>
                      <a:pt x="13" y="44"/>
                      <a:pt x="12" y="45"/>
                    </a:cubicBezTo>
                    <a:cubicBezTo>
                      <a:pt x="9" y="46"/>
                      <a:pt x="11" y="45"/>
                      <a:pt x="10" y="44"/>
                    </a:cubicBezTo>
                    <a:cubicBezTo>
                      <a:pt x="8" y="45"/>
                      <a:pt x="12" y="46"/>
                      <a:pt x="12" y="47"/>
                    </a:cubicBezTo>
                    <a:cubicBezTo>
                      <a:pt x="11" y="48"/>
                      <a:pt x="9" y="47"/>
                      <a:pt x="9" y="47"/>
                    </a:cubicBezTo>
                    <a:cubicBezTo>
                      <a:pt x="11" y="50"/>
                      <a:pt x="5" y="52"/>
                      <a:pt x="14" y="54"/>
                    </a:cubicBezTo>
                    <a:cubicBezTo>
                      <a:pt x="16" y="55"/>
                      <a:pt x="17" y="54"/>
                      <a:pt x="18" y="55"/>
                    </a:cubicBezTo>
                    <a:cubicBezTo>
                      <a:pt x="21" y="53"/>
                      <a:pt x="18" y="51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6" y="48"/>
                      <a:pt x="17" y="48"/>
                      <a:pt x="13" y="45"/>
                    </a:cubicBezTo>
                    <a:cubicBezTo>
                      <a:pt x="17" y="46"/>
                      <a:pt x="17" y="47"/>
                      <a:pt x="19" y="48"/>
                    </a:cubicBezTo>
                    <a:cubicBezTo>
                      <a:pt x="26" y="45"/>
                      <a:pt x="13" y="43"/>
                      <a:pt x="23" y="41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4" y="41"/>
                      <a:pt x="22" y="40"/>
                      <a:pt x="21" y="40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0"/>
                      <a:pt x="13" y="40"/>
                      <a:pt x="12" y="40"/>
                    </a:cubicBezTo>
                    <a:cubicBezTo>
                      <a:pt x="16" y="39"/>
                      <a:pt x="10" y="39"/>
                      <a:pt x="12" y="38"/>
                    </a:cubicBezTo>
                    <a:cubicBezTo>
                      <a:pt x="16" y="37"/>
                      <a:pt x="15" y="39"/>
                      <a:pt x="17" y="39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36"/>
                      <a:pt x="19" y="36"/>
                      <a:pt x="21" y="36"/>
                    </a:cubicBezTo>
                    <a:cubicBezTo>
                      <a:pt x="18" y="35"/>
                      <a:pt x="19" y="36"/>
                      <a:pt x="15" y="35"/>
                    </a:cubicBezTo>
                    <a:cubicBezTo>
                      <a:pt x="19" y="34"/>
                      <a:pt x="18" y="28"/>
                      <a:pt x="14" y="25"/>
                    </a:cubicBezTo>
                    <a:cubicBezTo>
                      <a:pt x="15" y="26"/>
                      <a:pt x="19" y="25"/>
                      <a:pt x="18" y="27"/>
                    </a:cubicBezTo>
                    <a:cubicBezTo>
                      <a:pt x="19" y="26"/>
                      <a:pt x="17" y="24"/>
                      <a:pt x="14" y="24"/>
                    </a:cubicBezTo>
                    <a:cubicBezTo>
                      <a:pt x="11" y="22"/>
                      <a:pt x="13" y="20"/>
                      <a:pt x="16" y="18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8" y="17"/>
                      <a:pt x="16" y="15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1"/>
                      <a:pt x="6" y="10"/>
                      <a:pt x="7" y="8"/>
                    </a:cubicBezTo>
                    <a:cubicBezTo>
                      <a:pt x="11" y="9"/>
                      <a:pt x="10" y="10"/>
                      <a:pt x="14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0" name="Freeform 1205">
                <a:extLst>
                  <a:ext uri="{FF2B5EF4-FFF2-40B4-BE49-F238E27FC236}">
                    <a16:creationId xmlns:a16="http://schemas.microsoft.com/office/drawing/2014/main" id="{5F1B0B90-C635-C4D5-1414-502C857A00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2574"/>
                <a:ext cx="8" cy="2"/>
              </a:xfrm>
              <a:custGeom>
                <a:avLst/>
                <a:gdLst>
                  <a:gd name="T0" fmla="*/ 4 w 9"/>
                  <a:gd name="T1" fmla="*/ 1 h 2"/>
                  <a:gd name="T2" fmla="*/ 8 w 9"/>
                  <a:gd name="T3" fmla="*/ 2 h 2"/>
                  <a:gd name="T4" fmla="*/ 1 w 9"/>
                  <a:gd name="T5" fmla="*/ 0 h 2"/>
                  <a:gd name="T6" fmla="*/ 3 w 9"/>
                  <a:gd name="T7" fmla="*/ 1 h 2"/>
                  <a:gd name="T8" fmla="*/ 4 w 9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4" y="1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0"/>
                      <a:pt x="0" y="1"/>
                      <a:pt x="3" y="1"/>
                    </a:cubicBezTo>
                    <a:cubicBezTo>
                      <a:pt x="3" y="1"/>
                      <a:pt x="5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1" name="Freeform 1206">
                <a:extLst>
                  <a:ext uri="{FF2B5EF4-FFF2-40B4-BE49-F238E27FC236}">
                    <a16:creationId xmlns:a16="http://schemas.microsoft.com/office/drawing/2014/main" id="{93538F71-1DBE-0A33-BA66-055016B1B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3" y="2550"/>
                <a:ext cx="17" cy="24"/>
              </a:xfrm>
              <a:custGeom>
                <a:avLst/>
                <a:gdLst>
                  <a:gd name="T0" fmla="*/ 10 w 20"/>
                  <a:gd name="T1" fmla="*/ 10 h 28"/>
                  <a:gd name="T2" fmla="*/ 7 w 20"/>
                  <a:gd name="T3" fmla="*/ 10 h 28"/>
                  <a:gd name="T4" fmla="*/ 6 w 20"/>
                  <a:gd name="T5" fmla="*/ 20 h 28"/>
                  <a:gd name="T6" fmla="*/ 12 w 20"/>
                  <a:gd name="T7" fmla="*/ 23 h 28"/>
                  <a:gd name="T8" fmla="*/ 8 w 20"/>
                  <a:gd name="T9" fmla="*/ 24 h 28"/>
                  <a:gd name="T10" fmla="*/ 13 w 20"/>
                  <a:gd name="T11" fmla="*/ 27 h 28"/>
                  <a:gd name="T12" fmla="*/ 11 w 20"/>
                  <a:gd name="T13" fmla="*/ 25 h 28"/>
                  <a:gd name="T14" fmla="*/ 13 w 20"/>
                  <a:gd name="T15" fmla="*/ 25 h 28"/>
                  <a:gd name="T16" fmla="*/ 12 w 20"/>
                  <a:gd name="T17" fmla="*/ 24 h 28"/>
                  <a:gd name="T18" fmla="*/ 15 w 20"/>
                  <a:gd name="T19" fmla="*/ 24 h 28"/>
                  <a:gd name="T20" fmla="*/ 9 w 20"/>
                  <a:gd name="T21" fmla="*/ 19 h 28"/>
                  <a:gd name="T22" fmla="*/ 15 w 20"/>
                  <a:gd name="T23" fmla="*/ 20 h 28"/>
                  <a:gd name="T24" fmla="*/ 17 w 20"/>
                  <a:gd name="T25" fmla="*/ 15 h 28"/>
                  <a:gd name="T26" fmla="*/ 15 w 20"/>
                  <a:gd name="T27" fmla="*/ 15 h 28"/>
                  <a:gd name="T28" fmla="*/ 11 w 20"/>
                  <a:gd name="T29" fmla="*/ 16 h 28"/>
                  <a:gd name="T30" fmla="*/ 17 w 20"/>
                  <a:gd name="T31" fmla="*/ 14 h 28"/>
                  <a:gd name="T32" fmla="*/ 14 w 20"/>
                  <a:gd name="T33" fmla="*/ 5 h 28"/>
                  <a:gd name="T34" fmla="*/ 7 w 20"/>
                  <a:gd name="T35" fmla="*/ 3 h 28"/>
                  <a:gd name="T36" fmla="*/ 12 w 20"/>
                  <a:gd name="T37" fmla="*/ 4 h 28"/>
                  <a:gd name="T38" fmla="*/ 14 w 20"/>
                  <a:gd name="T39" fmla="*/ 2 h 28"/>
                  <a:gd name="T40" fmla="*/ 4 w 20"/>
                  <a:gd name="T41" fmla="*/ 0 h 28"/>
                  <a:gd name="T42" fmla="*/ 10 w 20"/>
                  <a:gd name="T43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28">
                    <a:moveTo>
                      <a:pt x="10" y="10"/>
                    </a:moveTo>
                    <a:cubicBezTo>
                      <a:pt x="7" y="10"/>
                      <a:pt x="7" y="10"/>
                      <a:pt x="7" y="10"/>
                    </a:cubicBezTo>
                    <a:cubicBezTo>
                      <a:pt x="7" y="14"/>
                      <a:pt x="9" y="19"/>
                      <a:pt x="6" y="20"/>
                    </a:cubicBezTo>
                    <a:cubicBezTo>
                      <a:pt x="5" y="21"/>
                      <a:pt x="11" y="22"/>
                      <a:pt x="12" y="23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1" y="25"/>
                      <a:pt x="6" y="28"/>
                      <a:pt x="13" y="27"/>
                    </a:cubicBezTo>
                    <a:cubicBezTo>
                      <a:pt x="14" y="27"/>
                      <a:pt x="10" y="26"/>
                      <a:pt x="11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20" y="22"/>
                      <a:pt x="7" y="23"/>
                      <a:pt x="9" y="19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6" y="18"/>
                      <a:pt x="14" y="16"/>
                      <a:pt x="17" y="15"/>
                    </a:cubicBezTo>
                    <a:cubicBezTo>
                      <a:pt x="17" y="15"/>
                      <a:pt x="14" y="15"/>
                      <a:pt x="15" y="15"/>
                    </a:cubicBezTo>
                    <a:cubicBezTo>
                      <a:pt x="15" y="15"/>
                      <a:pt x="13" y="16"/>
                      <a:pt x="11" y="16"/>
                    </a:cubicBezTo>
                    <a:cubicBezTo>
                      <a:pt x="6" y="13"/>
                      <a:pt x="14" y="16"/>
                      <a:pt x="17" y="14"/>
                    </a:cubicBezTo>
                    <a:cubicBezTo>
                      <a:pt x="13" y="11"/>
                      <a:pt x="9" y="6"/>
                      <a:pt x="14" y="5"/>
                    </a:cubicBezTo>
                    <a:cubicBezTo>
                      <a:pt x="11" y="6"/>
                      <a:pt x="7" y="4"/>
                      <a:pt x="7" y="3"/>
                    </a:cubicBezTo>
                    <a:cubicBezTo>
                      <a:pt x="9" y="2"/>
                      <a:pt x="11" y="3"/>
                      <a:pt x="12" y="4"/>
                    </a:cubicBezTo>
                    <a:cubicBezTo>
                      <a:pt x="13" y="3"/>
                      <a:pt x="14" y="2"/>
                      <a:pt x="14" y="2"/>
                    </a:cubicBezTo>
                    <a:cubicBezTo>
                      <a:pt x="10" y="3"/>
                      <a:pt x="6" y="2"/>
                      <a:pt x="4" y="0"/>
                    </a:cubicBezTo>
                    <a:cubicBezTo>
                      <a:pt x="0" y="4"/>
                      <a:pt x="11" y="7"/>
                      <a:pt x="1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8" name="Group 1408">
              <a:extLst>
                <a:ext uri="{FF2B5EF4-FFF2-40B4-BE49-F238E27FC236}">
                  <a16:creationId xmlns:a16="http://schemas.microsoft.com/office/drawing/2014/main" id="{07233B55-529D-0988-4B3C-BCF642A2FD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0" y="2557"/>
              <a:ext cx="689" cy="411"/>
              <a:chOff x="3450" y="2557"/>
              <a:chExt cx="689" cy="411"/>
            </a:xfrm>
          </p:grpSpPr>
          <p:sp>
            <p:nvSpPr>
              <p:cNvPr id="262" name="Freeform 1208">
                <a:extLst>
                  <a:ext uri="{FF2B5EF4-FFF2-40B4-BE49-F238E27FC236}">
                    <a16:creationId xmlns:a16="http://schemas.microsoft.com/office/drawing/2014/main" id="{C6CA5DB0-01FF-7F61-3EDB-1BFE6E0F4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8" y="2557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3" name="Freeform 1209">
                <a:extLst>
                  <a:ext uri="{FF2B5EF4-FFF2-40B4-BE49-F238E27FC236}">
                    <a16:creationId xmlns:a16="http://schemas.microsoft.com/office/drawing/2014/main" id="{0B76E5CD-C88B-7BE5-D122-298150637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2" y="2603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0 h 4"/>
                  <a:gd name="T4" fmla="*/ 0 w 1"/>
                  <a:gd name="T5" fmla="*/ 4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4" name="Freeform 1210">
                <a:extLst>
                  <a:ext uri="{FF2B5EF4-FFF2-40B4-BE49-F238E27FC236}">
                    <a16:creationId xmlns:a16="http://schemas.microsoft.com/office/drawing/2014/main" id="{AFFD1F2C-0C63-F324-E62F-2DF6C4B3D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2595"/>
                <a:ext cx="11" cy="14"/>
              </a:xfrm>
              <a:custGeom>
                <a:avLst/>
                <a:gdLst>
                  <a:gd name="T0" fmla="*/ 3 w 12"/>
                  <a:gd name="T1" fmla="*/ 0 h 16"/>
                  <a:gd name="T2" fmla="*/ 0 w 12"/>
                  <a:gd name="T3" fmla="*/ 2 h 16"/>
                  <a:gd name="T4" fmla="*/ 7 w 12"/>
                  <a:gd name="T5" fmla="*/ 16 h 16"/>
                  <a:gd name="T6" fmla="*/ 11 w 12"/>
                  <a:gd name="T7" fmla="*/ 6 h 16"/>
                  <a:gd name="T8" fmla="*/ 6 w 12"/>
                  <a:gd name="T9" fmla="*/ 10 h 16"/>
                  <a:gd name="T10" fmla="*/ 9 w 12"/>
                  <a:gd name="T11" fmla="*/ 3 h 16"/>
                  <a:gd name="T12" fmla="*/ 4 w 12"/>
                  <a:gd name="T13" fmla="*/ 5 h 16"/>
                  <a:gd name="T14" fmla="*/ 3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4" y="12"/>
                      <a:pt x="0" y="9"/>
                      <a:pt x="7" y="16"/>
                    </a:cubicBezTo>
                    <a:cubicBezTo>
                      <a:pt x="9" y="14"/>
                      <a:pt x="12" y="10"/>
                      <a:pt x="11" y="6"/>
                    </a:cubicBezTo>
                    <a:cubicBezTo>
                      <a:pt x="10" y="6"/>
                      <a:pt x="9" y="11"/>
                      <a:pt x="6" y="10"/>
                    </a:cubicBezTo>
                    <a:cubicBezTo>
                      <a:pt x="7" y="7"/>
                      <a:pt x="9" y="7"/>
                      <a:pt x="9" y="3"/>
                    </a:cubicBezTo>
                    <a:cubicBezTo>
                      <a:pt x="5" y="0"/>
                      <a:pt x="8" y="5"/>
                      <a:pt x="4" y="5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5" name="Freeform 1211">
                <a:extLst>
                  <a:ext uri="{FF2B5EF4-FFF2-40B4-BE49-F238E27FC236}">
                    <a16:creationId xmlns:a16="http://schemas.microsoft.com/office/drawing/2014/main" id="{D61D4C8B-CCD5-3D43-70CF-DBFB2621D7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2600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6" name="Freeform 1212">
                <a:extLst>
                  <a:ext uri="{FF2B5EF4-FFF2-40B4-BE49-F238E27FC236}">
                    <a16:creationId xmlns:a16="http://schemas.microsoft.com/office/drawing/2014/main" id="{8C2C26F1-8FCB-21DA-81D4-A3109DE4E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" y="2602"/>
                <a:ext cx="3" cy="5"/>
              </a:xfrm>
              <a:custGeom>
                <a:avLst/>
                <a:gdLst>
                  <a:gd name="T0" fmla="*/ 3 w 3"/>
                  <a:gd name="T1" fmla="*/ 4 h 6"/>
                  <a:gd name="T2" fmla="*/ 2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0" y="4"/>
                      <a:pt x="2" y="0"/>
                      <a:pt x="2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7" name="Freeform 1213">
                <a:extLst>
                  <a:ext uri="{FF2B5EF4-FFF2-40B4-BE49-F238E27FC236}">
                    <a16:creationId xmlns:a16="http://schemas.microsoft.com/office/drawing/2014/main" id="{5A4068B5-1C99-0B7E-BBF4-33628E5B6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" y="260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8" name="Freeform 1214">
                <a:extLst>
                  <a:ext uri="{FF2B5EF4-FFF2-40B4-BE49-F238E27FC236}">
                    <a16:creationId xmlns:a16="http://schemas.microsoft.com/office/drawing/2014/main" id="{B2A6EF6C-975F-8564-BE19-1A9C8BBE3C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" y="2597"/>
                <a:ext cx="7" cy="11"/>
              </a:xfrm>
              <a:custGeom>
                <a:avLst/>
                <a:gdLst>
                  <a:gd name="T0" fmla="*/ 0 w 9"/>
                  <a:gd name="T1" fmla="*/ 10 h 12"/>
                  <a:gd name="T2" fmla="*/ 3 w 9"/>
                  <a:gd name="T3" fmla="*/ 10 h 12"/>
                  <a:gd name="T4" fmla="*/ 3 w 9"/>
                  <a:gd name="T5" fmla="*/ 9 h 12"/>
                  <a:gd name="T6" fmla="*/ 5 w 9"/>
                  <a:gd name="T7" fmla="*/ 4 h 12"/>
                  <a:gd name="T8" fmla="*/ 9 w 9"/>
                  <a:gd name="T9" fmla="*/ 4 h 12"/>
                  <a:gd name="T10" fmla="*/ 6 w 9"/>
                  <a:gd name="T11" fmla="*/ 0 h 12"/>
                  <a:gd name="T12" fmla="*/ 0 w 9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2">
                    <a:moveTo>
                      <a:pt x="0" y="10"/>
                    </a:moveTo>
                    <a:cubicBezTo>
                      <a:pt x="1" y="12"/>
                      <a:pt x="2" y="11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7"/>
                      <a:pt x="3" y="3"/>
                      <a:pt x="5" y="4"/>
                    </a:cubicBezTo>
                    <a:cubicBezTo>
                      <a:pt x="7" y="3"/>
                      <a:pt x="7" y="7"/>
                      <a:pt x="9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1"/>
                      <a:pt x="1" y="8"/>
                      <a:pt x="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9" name="Freeform 1215">
                <a:extLst>
                  <a:ext uri="{FF2B5EF4-FFF2-40B4-BE49-F238E27FC236}">
                    <a16:creationId xmlns:a16="http://schemas.microsoft.com/office/drawing/2014/main" id="{4CD69283-3321-CE54-A7E3-24FA463AD1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1" y="2604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0" name="Freeform 1216">
                <a:extLst>
                  <a:ext uri="{FF2B5EF4-FFF2-40B4-BE49-F238E27FC236}">
                    <a16:creationId xmlns:a16="http://schemas.microsoft.com/office/drawing/2014/main" id="{943EBC5F-7218-6165-7EDC-A91AF92B3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260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1" name="Freeform 1217">
                <a:extLst>
                  <a:ext uri="{FF2B5EF4-FFF2-40B4-BE49-F238E27FC236}">
                    <a16:creationId xmlns:a16="http://schemas.microsoft.com/office/drawing/2014/main" id="{413CD692-BCBF-E09C-7FA9-EE18D0334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8" y="2596"/>
                <a:ext cx="8" cy="11"/>
              </a:xfrm>
              <a:custGeom>
                <a:avLst/>
                <a:gdLst>
                  <a:gd name="T0" fmla="*/ 3 w 9"/>
                  <a:gd name="T1" fmla="*/ 12 h 13"/>
                  <a:gd name="T2" fmla="*/ 9 w 9"/>
                  <a:gd name="T3" fmla="*/ 8 h 13"/>
                  <a:gd name="T4" fmla="*/ 4 w 9"/>
                  <a:gd name="T5" fmla="*/ 0 h 13"/>
                  <a:gd name="T6" fmla="*/ 1 w 9"/>
                  <a:gd name="T7" fmla="*/ 2 h 13"/>
                  <a:gd name="T8" fmla="*/ 3 w 9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3">
                    <a:moveTo>
                      <a:pt x="3" y="12"/>
                    </a:moveTo>
                    <a:cubicBezTo>
                      <a:pt x="3" y="6"/>
                      <a:pt x="8" y="13"/>
                      <a:pt x="9" y="8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2" name="Freeform 1218">
                <a:extLst>
                  <a:ext uri="{FF2B5EF4-FFF2-40B4-BE49-F238E27FC236}">
                    <a16:creationId xmlns:a16="http://schemas.microsoft.com/office/drawing/2014/main" id="{13F32507-B5F2-1CBE-E11A-94DAA8BCB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2592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3" name="Freeform 1219">
                <a:extLst>
                  <a:ext uri="{FF2B5EF4-FFF2-40B4-BE49-F238E27FC236}">
                    <a16:creationId xmlns:a16="http://schemas.microsoft.com/office/drawing/2014/main" id="{49594BD5-9144-22D2-E4D8-BAB8D03FA9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589"/>
                <a:ext cx="16" cy="14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8 h 17"/>
                  <a:gd name="T4" fmla="*/ 6 w 19"/>
                  <a:gd name="T5" fmla="*/ 13 h 17"/>
                  <a:gd name="T6" fmla="*/ 13 w 19"/>
                  <a:gd name="T7" fmla="*/ 11 h 17"/>
                  <a:gd name="T8" fmla="*/ 9 w 19"/>
                  <a:gd name="T9" fmla="*/ 16 h 17"/>
                  <a:gd name="T10" fmla="*/ 16 w 19"/>
                  <a:gd name="T11" fmla="*/ 11 h 17"/>
                  <a:gd name="T12" fmla="*/ 19 w 19"/>
                  <a:gd name="T13" fmla="*/ 15 h 17"/>
                  <a:gd name="T14" fmla="*/ 18 w 19"/>
                  <a:gd name="T15" fmla="*/ 8 h 17"/>
                  <a:gd name="T16" fmla="*/ 15 w 19"/>
                  <a:gd name="T17" fmla="*/ 9 h 17"/>
                  <a:gd name="T18" fmla="*/ 17 w 19"/>
                  <a:gd name="T19" fmla="*/ 5 h 17"/>
                  <a:gd name="T20" fmla="*/ 7 w 19"/>
                  <a:gd name="T21" fmla="*/ 0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2"/>
                      <a:pt x="6" y="13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9" y="16"/>
                    </a:cubicBezTo>
                    <a:cubicBezTo>
                      <a:pt x="11" y="16"/>
                      <a:pt x="15" y="16"/>
                      <a:pt x="16" y="11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6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4" name="Freeform 1220">
                <a:extLst>
                  <a:ext uri="{FF2B5EF4-FFF2-40B4-BE49-F238E27FC236}">
                    <a16:creationId xmlns:a16="http://schemas.microsoft.com/office/drawing/2014/main" id="{12C6B1A1-E595-30D9-41D8-A6064BC4E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593"/>
                <a:ext cx="0" cy="3"/>
              </a:xfrm>
              <a:custGeom>
                <a:avLst/>
                <a:gdLst>
                  <a:gd name="T0" fmla="*/ 2 h 3"/>
                  <a:gd name="T1" fmla="*/ 0 h 3"/>
                  <a:gd name="T2" fmla="*/ 3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5" name="Freeform 1221">
                <a:extLst>
                  <a:ext uri="{FF2B5EF4-FFF2-40B4-BE49-F238E27FC236}">
                    <a16:creationId xmlns:a16="http://schemas.microsoft.com/office/drawing/2014/main" id="{B8AD9899-F417-292C-DDC6-EF927B06D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2588"/>
                <a:ext cx="13" cy="15"/>
              </a:xfrm>
              <a:custGeom>
                <a:avLst/>
                <a:gdLst>
                  <a:gd name="T0" fmla="*/ 10 w 16"/>
                  <a:gd name="T1" fmla="*/ 17 h 18"/>
                  <a:gd name="T2" fmla="*/ 15 w 16"/>
                  <a:gd name="T3" fmla="*/ 13 h 18"/>
                  <a:gd name="T4" fmla="*/ 15 w 16"/>
                  <a:gd name="T5" fmla="*/ 16 h 18"/>
                  <a:gd name="T6" fmla="*/ 16 w 16"/>
                  <a:gd name="T7" fmla="*/ 11 h 18"/>
                  <a:gd name="T8" fmla="*/ 9 w 16"/>
                  <a:gd name="T9" fmla="*/ 14 h 18"/>
                  <a:gd name="T10" fmla="*/ 7 w 16"/>
                  <a:gd name="T11" fmla="*/ 5 h 18"/>
                  <a:gd name="T12" fmla="*/ 11 w 16"/>
                  <a:gd name="T13" fmla="*/ 7 h 18"/>
                  <a:gd name="T14" fmla="*/ 1 w 16"/>
                  <a:gd name="T15" fmla="*/ 8 h 18"/>
                  <a:gd name="T16" fmla="*/ 3 w 16"/>
                  <a:gd name="T17" fmla="*/ 10 h 18"/>
                  <a:gd name="T18" fmla="*/ 0 w 16"/>
                  <a:gd name="T19" fmla="*/ 12 h 18"/>
                  <a:gd name="T20" fmla="*/ 10 w 16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8">
                    <a:moveTo>
                      <a:pt x="10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5"/>
                      <a:pt x="15" y="16"/>
                    </a:cubicBezTo>
                    <a:cubicBezTo>
                      <a:pt x="15" y="15"/>
                      <a:pt x="16" y="12"/>
                      <a:pt x="16" y="11"/>
                    </a:cubicBezTo>
                    <a:cubicBezTo>
                      <a:pt x="14" y="5"/>
                      <a:pt x="11" y="13"/>
                      <a:pt x="9" y="14"/>
                    </a:cubicBezTo>
                    <a:cubicBezTo>
                      <a:pt x="3" y="11"/>
                      <a:pt x="9" y="11"/>
                      <a:pt x="7" y="5"/>
                    </a:cubicBezTo>
                    <a:cubicBezTo>
                      <a:pt x="9" y="5"/>
                      <a:pt x="9" y="7"/>
                      <a:pt x="11" y="7"/>
                    </a:cubicBezTo>
                    <a:cubicBezTo>
                      <a:pt x="7" y="0"/>
                      <a:pt x="3" y="7"/>
                      <a:pt x="1" y="8"/>
                    </a:cubicBezTo>
                    <a:cubicBezTo>
                      <a:pt x="1" y="9"/>
                      <a:pt x="1" y="11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6" name="Freeform 1222">
                <a:extLst>
                  <a:ext uri="{FF2B5EF4-FFF2-40B4-BE49-F238E27FC236}">
                    <a16:creationId xmlns:a16="http://schemas.microsoft.com/office/drawing/2014/main" id="{30108A05-0249-F9F2-F883-5B8BF1C38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602"/>
                <a:ext cx="2" cy="2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0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7" name="Freeform 1223">
                <a:extLst>
                  <a:ext uri="{FF2B5EF4-FFF2-40B4-BE49-F238E27FC236}">
                    <a16:creationId xmlns:a16="http://schemas.microsoft.com/office/drawing/2014/main" id="{46C8AFD0-9E00-C8E7-D0D9-A5453942F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3" y="2595"/>
                <a:ext cx="1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8" name="Freeform 1224">
                <a:extLst>
                  <a:ext uri="{FF2B5EF4-FFF2-40B4-BE49-F238E27FC236}">
                    <a16:creationId xmlns:a16="http://schemas.microsoft.com/office/drawing/2014/main" id="{1EDC3142-79AB-2C97-50D7-8CCB35FD2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3" y="2601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9" name="Freeform 1225">
                <a:extLst>
                  <a:ext uri="{FF2B5EF4-FFF2-40B4-BE49-F238E27FC236}">
                    <a16:creationId xmlns:a16="http://schemas.microsoft.com/office/drawing/2014/main" id="{7105E45C-100E-D54C-2201-3A883037FF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2591"/>
                <a:ext cx="91" cy="20"/>
              </a:xfrm>
              <a:custGeom>
                <a:avLst/>
                <a:gdLst>
                  <a:gd name="T0" fmla="*/ 0 w 106"/>
                  <a:gd name="T1" fmla="*/ 9 h 23"/>
                  <a:gd name="T2" fmla="*/ 4 w 106"/>
                  <a:gd name="T3" fmla="*/ 12 h 23"/>
                  <a:gd name="T4" fmla="*/ 0 w 106"/>
                  <a:gd name="T5" fmla="*/ 16 h 23"/>
                  <a:gd name="T6" fmla="*/ 1 w 106"/>
                  <a:gd name="T7" fmla="*/ 23 h 23"/>
                  <a:gd name="T8" fmla="*/ 9 w 106"/>
                  <a:gd name="T9" fmla="*/ 20 h 23"/>
                  <a:gd name="T10" fmla="*/ 10 w 106"/>
                  <a:gd name="T11" fmla="*/ 23 h 23"/>
                  <a:gd name="T12" fmla="*/ 25 w 106"/>
                  <a:gd name="T13" fmla="*/ 20 h 23"/>
                  <a:gd name="T14" fmla="*/ 36 w 106"/>
                  <a:gd name="T15" fmla="*/ 17 h 23"/>
                  <a:gd name="T16" fmla="*/ 81 w 106"/>
                  <a:gd name="T17" fmla="*/ 16 h 23"/>
                  <a:gd name="T18" fmla="*/ 83 w 106"/>
                  <a:gd name="T19" fmla="*/ 10 h 23"/>
                  <a:gd name="T20" fmla="*/ 86 w 106"/>
                  <a:gd name="T21" fmla="*/ 14 h 23"/>
                  <a:gd name="T22" fmla="*/ 83 w 106"/>
                  <a:gd name="T23" fmla="*/ 14 h 23"/>
                  <a:gd name="T24" fmla="*/ 96 w 106"/>
                  <a:gd name="T25" fmla="*/ 15 h 23"/>
                  <a:gd name="T26" fmla="*/ 96 w 106"/>
                  <a:gd name="T27" fmla="*/ 7 h 23"/>
                  <a:gd name="T28" fmla="*/ 102 w 106"/>
                  <a:gd name="T29" fmla="*/ 15 h 23"/>
                  <a:gd name="T30" fmla="*/ 106 w 106"/>
                  <a:gd name="T31" fmla="*/ 10 h 23"/>
                  <a:gd name="T32" fmla="*/ 101 w 106"/>
                  <a:gd name="T33" fmla="*/ 5 h 23"/>
                  <a:gd name="T34" fmla="*/ 105 w 106"/>
                  <a:gd name="T35" fmla="*/ 2 h 23"/>
                  <a:gd name="T36" fmla="*/ 76 w 106"/>
                  <a:gd name="T37" fmla="*/ 12 h 23"/>
                  <a:gd name="T38" fmla="*/ 77 w 106"/>
                  <a:gd name="T39" fmla="*/ 8 h 23"/>
                  <a:gd name="T40" fmla="*/ 59 w 106"/>
                  <a:gd name="T41" fmla="*/ 5 h 23"/>
                  <a:gd name="T42" fmla="*/ 52 w 106"/>
                  <a:gd name="T43" fmla="*/ 12 h 23"/>
                  <a:gd name="T44" fmla="*/ 49 w 106"/>
                  <a:gd name="T45" fmla="*/ 10 h 23"/>
                  <a:gd name="T46" fmla="*/ 48 w 106"/>
                  <a:gd name="T47" fmla="*/ 13 h 23"/>
                  <a:gd name="T48" fmla="*/ 43 w 106"/>
                  <a:gd name="T49" fmla="*/ 9 h 23"/>
                  <a:gd name="T50" fmla="*/ 42 w 106"/>
                  <a:gd name="T51" fmla="*/ 17 h 23"/>
                  <a:gd name="T52" fmla="*/ 31 w 106"/>
                  <a:gd name="T53" fmla="*/ 7 h 23"/>
                  <a:gd name="T54" fmla="*/ 33 w 106"/>
                  <a:gd name="T55" fmla="*/ 11 h 23"/>
                  <a:gd name="T56" fmla="*/ 31 w 106"/>
                  <a:gd name="T57" fmla="*/ 14 h 23"/>
                  <a:gd name="T58" fmla="*/ 29 w 106"/>
                  <a:gd name="T59" fmla="*/ 7 h 23"/>
                  <a:gd name="T60" fmla="*/ 21 w 106"/>
                  <a:gd name="T61" fmla="*/ 13 h 23"/>
                  <a:gd name="T62" fmla="*/ 22 w 106"/>
                  <a:gd name="T63" fmla="*/ 16 h 23"/>
                  <a:gd name="T64" fmla="*/ 11 w 106"/>
                  <a:gd name="T65" fmla="*/ 15 h 23"/>
                  <a:gd name="T66" fmla="*/ 15 w 106"/>
                  <a:gd name="T67" fmla="*/ 8 h 23"/>
                  <a:gd name="T68" fmla="*/ 12 w 106"/>
                  <a:gd name="T69" fmla="*/ 5 h 23"/>
                  <a:gd name="T70" fmla="*/ 5 w 106"/>
                  <a:gd name="T71" fmla="*/ 14 h 23"/>
                  <a:gd name="T72" fmla="*/ 0 w 106"/>
                  <a:gd name="T73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6" h="23">
                    <a:moveTo>
                      <a:pt x="0" y="9"/>
                    </a:moveTo>
                    <a:cubicBezTo>
                      <a:pt x="1" y="11"/>
                      <a:pt x="2" y="12"/>
                      <a:pt x="4" y="12"/>
                    </a:cubicBezTo>
                    <a:cubicBezTo>
                      <a:pt x="4" y="15"/>
                      <a:pt x="1" y="14"/>
                      <a:pt x="0" y="16"/>
                    </a:cubicBezTo>
                    <a:cubicBezTo>
                      <a:pt x="3" y="18"/>
                      <a:pt x="0" y="20"/>
                      <a:pt x="1" y="23"/>
                    </a:cubicBezTo>
                    <a:cubicBezTo>
                      <a:pt x="4" y="23"/>
                      <a:pt x="6" y="19"/>
                      <a:pt x="9" y="20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4" y="21"/>
                      <a:pt x="21" y="17"/>
                      <a:pt x="25" y="20"/>
                    </a:cubicBezTo>
                    <a:cubicBezTo>
                      <a:pt x="29" y="21"/>
                      <a:pt x="32" y="19"/>
                      <a:pt x="36" y="17"/>
                    </a:cubicBezTo>
                    <a:cubicBezTo>
                      <a:pt x="50" y="18"/>
                      <a:pt x="65" y="14"/>
                      <a:pt x="81" y="16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3" y="13"/>
                      <a:pt x="86" y="10"/>
                      <a:pt x="86" y="14"/>
                    </a:cubicBezTo>
                    <a:cubicBezTo>
                      <a:pt x="85" y="13"/>
                      <a:pt x="84" y="14"/>
                      <a:pt x="83" y="14"/>
                    </a:cubicBezTo>
                    <a:cubicBezTo>
                      <a:pt x="87" y="19"/>
                      <a:pt x="92" y="13"/>
                      <a:pt x="96" y="15"/>
                    </a:cubicBezTo>
                    <a:cubicBezTo>
                      <a:pt x="96" y="14"/>
                      <a:pt x="95" y="8"/>
                      <a:pt x="96" y="7"/>
                    </a:cubicBezTo>
                    <a:cubicBezTo>
                      <a:pt x="96" y="14"/>
                      <a:pt x="101" y="7"/>
                      <a:pt x="102" y="15"/>
                    </a:cubicBezTo>
                    <a:cubicBezTo>
                      <a:pt x="106" y="17"/>
                      <a:pt x="102" y="9"/>
                      <a:pt x="106" y="10"/>
                    </a:cubicBezTo>
                    <a:cubicBezTo>
                      <a:pt x="106" y="6"/>
                      <a:pt x="102" y="8"/>
                      <a:pt x="101" y="5"/>
                    </a:cubicBezTo>
                    <a:cubicBezTo>
                      <a:pt x="103" y="1"/>
                      <a:pt x="105" y="6"/>
                      <a:pt x="105" y="2"/>
                    </a:cubicBezTo>
                    <a:cubicBezTo>
                      <a:pt x="98" y="0"/>
                      <a:pt x="86" y="9"/>
                      <a:pt x="76" y="12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2" y="11"/>
                      <a:pt x="63" y="11"/>
                      <a:pt x="59" y="5"/>
                    </a:cubicBezTo>
                    <a:cubicBezTo>
                      <a:pt x="60" y="9"/>
                      <a:pt x="51" y="4"/>
                      <a:pt x="52" y="12"/>
                    </a:cubicBezTo>
                    <a:cubicBezTo>
                      <a:pt x="51" y="10"/>
                      <a:pt x="51" y="10"/>
                      <a:pt x="49" y="10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6" y="9"/>
                      <a:pt x="43" y="9"/>
                    </a:cubicBezTo>
                    <a:cubicBezTo>
                      <a:pt x="45" y="13"/>
                      <a:pt x="43" y="14"/>
                      <a:pt x="42" y="17"/>
                    </a:cubicBezTo>
                    <a:cubicBezTo>
                      <a:pt x="39" y="13"/>
                      <a:pt x="34" y="10"/>
                      <a:pt x="31" y="7"/>
                    </a:cubicBezTo>
                    <a:cubicBezTo>
                      <a:pt x="31" y="8"/>
                      <a:pt x="32" y="9"/>
                      <a:pt x="33" y="11"/>
                    </a:cubicBezTo>
                    <a:cubicBezTo>
                      <a:pt x="31" y="9"/>
                      <a:pt x="31" y="13"/>
                      <a:pt x="31" y="14"/>
                    </a:cubicBezTo>
                    <a:cubicBezTo>
                      <a:pt x="29" y="15"/>
                      <a:pt x="29" y="10"/>
                      <a:pt x="29" y="7"/>
                    </a:cubicBezTo>
                    <a:cubicBezTo>
                      <a:pt x="25" y="6"/>
                      <a:pt x="24" y="15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8" y="17"/>
                      <a:pt x="15" y="13"/>
                      <a:pt x="11" y="15"/>
                    </a:cubicBezTo>
                    <a:cubicBezTo>
                      <a:pt x="8" y="10"/>
                      <a:pt x="14" y="10"/>
                      <a:pt x="15" y="8"/>
                    </a:cubicBezTo>
                    <a:cubicBezTo>
                      <a:pt x="14" y="7"/>
                      <a:pt x="13" y="7"/>
                      <a:pt x="12" y="5"/>
                    </a:cubicBezTo>
                    <a:cubicBezTo>
                      <a:pt x="10" y="8"/>
                      <a:pt x="8" y="12"/>
                      <a:pt x="5" y="14"/>
                    </a:cubicBezTo>
                    <a:cubicBezTo>
                      <a:pt x="7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0" name="Freeform 1226">
                <a:extLst>
                  <a:ext uri="{FF2B5EF4-FFF2-40B4-BE49-F238E27FC236}">
                    <a16:creationId xmlns:a16="http://schemas.microsoft.com/office/drawing/2014/main" id="{A6BC41B6-CDAC-CDE6-6109-1CA234846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259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1" name="Freeform 1227">
                <a:extLst>
                  <a:ext uri="{FF2B5EF4-FFF2-40B4-BE49-F238E27FC236}">
                    <a16:creationId xmlns:a16="http://schemas.microsoft.com/office/drawing/2014/main" id="{3D44F2BE-520C-EEF9-8B52-B121E92252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259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2" name="Freeform 1228">
                <a:extLst>
                  <a:ext uri="{FF2B5EF4-FFF2-40B4-BE49-F238E27FC236}">
                    <a16:creationId xmlns:a16="http://schemas.microsoft.com/office/drawing/2014/main" id="{B4547283-9E0F-9B77-87FE-C9F915147C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60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3" name="Freeform 1229">
                <a:extLst>
                  <a:ext uri="{FF2B5EF4-FFF2-40B4-BE49-F238E27FC236}">
                    <a16:creationId xmlns:a16="http://schemas.microsoft.com/office/drawing/2014/main" id="{B0413BC5-E445-A37D-B599-FF5501E96B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2594"/>
                <a:ext cx="2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4" name="Freeform 1230">
                <a:extLst>
                  <a:ext uri="{FF2B5EF4-FFF2-40B4-BE49-F238E27FC236}">
                    <a16:creationId xmlns:a16="http://schemas.microsoft.com/office/drawing/2014/main" id="{5EB8F905-E117-A541-70E6-BA818E004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593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1"/>
                      <a:pt x="2" y="0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5" name="Freeform 1231">
                <a:extLst>
                  <a:ext uri="{FF2B5EF4-FFF2-40B4-BE49-F238E27FC236}">
                    <a16:creationId xmlns:a16="http://schemas.microsoft.com/office/drawing/2014/main" id="{98440D9F-DB81-0F6A-5C56-E4B1619C8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2" y="2596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1 w 4"/>
                  <a:gd name="T3" fmla="*/ 1 h 1"/>
                  <a:gd name="T4" fmla="*/ 0 w 4"/>
                  <a:gd name="T5" fmla="*/ 1 h 1"/>
                  <a:gd name="T6" fmla="*/ 4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6" name="Freeform 1232">
                <a:extLst>
                  <a:ext uri="{FF2B5EF4-FFF2-40B4-BE49-F238E27FC236}">
                    <a16:creationId xmlns:a16="http://schemas.microsoft.com/office/drawing/2014/main" id="{26A3F63F-EC42-3B48-8506-E49E6821E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8" y="2597"/>
                <a:ext cx="49" cy="22"/>
              </a:xfrm>
              <a:custGeom>
                <a:avLst/>
                <a:gdLst>
                  <a:gd name="T0" fmla="*/ 4 w 57"/>
                  <a:gd name="T1" fmla="*/ 21 h 25"/>
                  <a:gd name="T2" fmla="*/ 14 w 57"/>
                  <a:gd name="T3" fmla="*/ 23 h 25"/>
                  <a:gd name="T4" fmla="*/ 20 w 57"/>
                  <a:gd name="T5" fmla="*/ 12 h 25"/>
                  <a:gd name="T6" fmla="*/ 20 w 57"/>
                  <a:gd name="T7" fmla="*/ 21 h 25"/>
                  <a:gd name="T8" fmla="*/ 39 w 57"/>
                  <a:gd name="T9" fmla="*/ 14 h 25"/>
                  <a:gd name="T10" fmla="*/ 40 w 57"/>
                  <a:gd name="T11" fmla="*/ 18 h 25"/>
                  <a:gd name="T12" fmla="*/ 46 w 57"/>
                  <a:gd name="T13" fmla="*/ 7 h 25"/>
                  <a:gd name="T14" fmla="*/ 47 w 57"/>
                  <a:gd name="T15" fmla="*/ 18 h 25"/>
                  <a:gd name="T16" fmla="*/ 47 w 57"/>
                  <a:gd name="T17" fmla="*/ 19 h 25"/>
                  <a:gd name="T18" fmla="*/ 57 w 57"/>
                  <a:gd name="T19" fmla="*/ 15 h 25"/>
                  <a:gd name="T20" fmla="*/ 57 w 57"/>
                  <a:gd name="T21" fmla="*/ 9 h 25"/>
                  <a:gd name="T22" fmla="*/ 56 w 57"/>
                  <a:gd name="T23" fmla="*/ 3 h 25"/>
                  <a:gd name="T24" fmla="*/ 50 w 57"/>
                  <a:gd name="T25" fmla="*/ 8 h 25"/>
                  <a:gd name="T26" fmla="*/ 49 w 57"/>
                  <a:gd name="T27" fmla="*/ 4 h 25"/>
                  <a:gd name="T28" fmla="*/ 47 w 57"/>
                  <a:gd name="T29" fmla="*/ 7 h 25"/>
                  <a:gd name="T30" fmla="*/ 46 w 57"/>
                  <a:gd name="T31" fmla="*/ 3 h 25"/>
                  <a:gd name="T32" fmla="*/ 41 w 57"/>
                  <a:gd name="T33" fmla="*/ 7 h 25"/>
                  <a:gd name="T34" fmla="*/ 42 w 57"/>
                  <a:gd name="T35" fmla="*/ 6 h 25"/>
                  <a:gd name="T36" fmla="*/ 38 w 57"/>
                  <a:gd name="T37" fmla="*/ 11 h 25"/>
                  <a:gd name="T38" fmla="*/ 36 w 57"/>
                  <a:gd name="T39" fmla="*/ 6 h 25"/>
                  <a:gd name="T40" fmla="*/ 37 w 57"/>
                  <a:gd name="T41" fmla="*/ 9 h 25"/>
                  <a:gd name="T42" fmla="*/ 24 w 57"/>
                  <a:gd name="T43" fmla="*/ 4 h 25"/>
                  <a:gd name="T44" fmla="*/ 23 w 57"/>
                  <a:gd name="T45" fmla="*/ 8 h 25"/>
                  <a:gd name="T46" fmla="*/ 29 w 57"/>
                  <a:gd name="T47" fmla="*/ 5 h 25"/>
                  <a:gd name="T48" fmla="*/ 28 w 57"/>
                  <a:gd name="T49" fmla="*/ 14 h 25"/>
                  <a:gd name="T50" fmla="*/ 21 w 57"/>
                  <a:gd name="T51" fmla="*/ 7 h 25"/>
                  <a:gd name="T52" fmla="*/ 11 w 57"/>
                  <a:gd name="T53" fmla="*/ 9 h 25"/>
                  <a:gd name="T54" fmla="*/ 11 w 57"/>
                  <a:gd name="T55" fmla="*/ 7 h 25"/>
                  <a:gd name="T56" fmla="*/ 5 w 57"/>
                  <a:gd name="T57" fmla="*/ 11 h 25"/>
                  <a:gd name="T58" fmla="*/ 8 w 57"/>
                  <a:gd name="T59" fmla="*/ 12 h 25"/>
                  <a:gd name="T60" fmla="*/ 5 w 57"/>
                  <a:gd name="T61" fmla="*/ 15 h 25"/>
                  <a:gd name="T62" fmla="*/ 5 w 57"/>
                  <a:gd name="T63" fmla="*/ 13 h 25"/>
                  <a:gd name="T64" fmla="*/ 0 w 57"/>
                  <a:gd name="T65" fmla="*/ 20 h 25"/>
                  <a:gd name="T66" fmla="*/ 6 w 57"/>
                  <a:gd name="T67" fmla="*/ 15 h 25"/>
                  <a:gd name="T68" fmla="*/ 4 w 57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7" h="25">
                    <a:moveTo>
                      <a:pt x="4" y="21"/>
                    </a:moveTo>
                    <a:cubicBezTo>
                      <a:pt x="7" y="25"/>
                      <a:pt x="11" y="22"/>
                      <a:pt x="14" y="23"/>
                    </a:cubicBezTo>
                    <a:cubicBezTo>
                      <a:pt x="20" y="20"/>
                      <a:pt x="14" y="13"/>
                      <a:pt x="20" y="1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6" y="21"/>
                      <a:pt x="35" y="22"/>
                      <a:pt x="39" y="14"/>
                    </a:cubicBezTo>
                    <a:cubicBezTo>
                      <a:pt x="40" y="15"/>
                      <a:pt x="41" y="16"/>
                      <a:pt x="40" y="18"/>
                    </a:cubicBezTo>
                    <a:cubicBezTo>
                      <a:pt x="44" y="17"/>
                      <a:pt x="41" y="4"/>
                      <a:pt x="46" y="7"/>
                    </a:cubicBezTo>
                    <a:cubicBezTo>
                      <a:pt x="42" y="13"/>
                      <a:pt x="48" y="12"/>
                      <a:pt x="47" y="18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0" y="18"/>
                      <a:pt x="54" y="15"/>
                      <a:pt x="57" y="15"/>
                    </a:cubicBezTo>
                    <a:cubicBezTo>
                      <a:pt x="57" y="13"/>
                      <a:pt x="54" y="9"/>
                      <a:pt x="57" y="9"/>
                    </a:cubicBezTo>
                    <a:cubicBezTo>
                      <a:pt x="56" y="8"/>
                      <a:pt x="57" y="6"/>
                      <a:pt x="56" y="3"/>
                    </a:cubicBezTo>
                    <a:cubicBezTo>
                      <a:pt x="54" y="6"/>
                      <a:pt x="52" y="4"/>
                      <a:pt x="50" y="8"/>
                    </a:cubicBezTo>
                    <a:cubicBezTo>
                      <a:pt x="48" y="5"/>
                      <a:pt x="51" y="7"/>
                      <a:pt x="49" y="4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5" y="6"/>
                      <a:pt x="49" y="3"/>
                      <a:pt x="46" y="3"/>
                    </a:cubicBezTo>
                    <a:cubicBezTo>
                      <a:pt x="45" y="5"/>
                      <a:pt x="43" y="7"/>
                      <a:pt x="41" y="7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0" y="7"/>
                      <a:pt x="37" y="6"/>
                      <a:pt x="38" y="11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2" y="8"/>
                      <a:pt x="30" y="0"/>
                      <a:pt x="24" y="4"/>
                    </a:cubicBezTo>
                    <a:cubicBezTo>
                      <a:pt x="25" y="5"/>
                      <a:pt x="24" y="7"/>
                      <a:pt x="23" y="8"/>
                    </a:cubicBezTo>
                    <a:cubicBezTo>
                      <a:pt x="26" y="10"/>
                      <a:pt x="26" y="5"/>
                      <a:pt x="29" y="5"/>
                    </a:cubicBezTo>
                    <a:cubicBezTo>
                      <a:pt x="29" y="8"/>
                      <a:pt x="25" y="12"/>
                      <a:pt x="28" y="14"/>
                    </a:cubicBezTo>
                    <a:cubicBezTo>
                      <a:pt x="25" y="10"/>
                      <a:pt x="22" y="15"/>
                      <a:pt x="21" y="7"/>
                    </a:cubicBezTo>
                    <a:cubicBezTo>
                      <a:pt x="17" y="6"/>
                      <a:pt x="15" y="11"/>
                      <a:pt x="11" y="9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3"/>
                      <a:pt x="8" y="5"/>
                      <a:pt x="5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5"/>
                      <a:pt x="7" y="15"/>
                      <a:pt x="5" y="15"/>
                    </a:cubicBezTo>
                    <a:cubicBezTo>
                      <a:pt x="5" y="14"/>
                      <a:pt x="5" y="14"/>
                      <a:pt x="5" y="13"/>
                    </a:cubicBezTo>
                    <a:cubicBezTo>
                      <a:pt x="5" y="17"/>
                      <a:pt x="0" y="18"/>
                      <a:pt x="0" y="20"/>
                    </a:cubicBezTo>
                    <a:cubicBezTo>
                      <a:pt x="2" y="20"/>
                      <a:pt x="4" y="17"/>
                      <a:pt x="6" y="15"/>
                    </a:cubicBezTo>
                    <a:cubicBezTo>
                      <a:pt x="5" y="18"/>
                      <a:pt x="5" y="21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7" name="Freeform 1233">
                <a:extLst>
                  <a:ext uri="{FF2B5EF4-FFF2-40B4-BE49-F238E27FC236}">
                    <a16:creationId xmlns:a16="http://schemas.microsoft.com/office/drawing/2014/main" id="{0D171D02-C750-DB60-66A9-FD3D3962E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4" y="260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8" name="Freeform 1234">
                <a:extLst>
                  <a:ext uri="{FF2B5EF4-FFF2-40B4-BE49-F238E27FC236}">
                    <a16:creationId xmlns:a16="http://schemas.microsoft.com/office/drawing/2014/main" id="{16E1BEF3-5B02-26EA-247A-E8CAB4A92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7" y="2597"/>
                <a:ext cx="38" cy="26"/>
              </a:xfrm>
              <a:custGeom>
                <a:avLst/>
                <a:gdLst>
                  <a:gd name="T0" fmla="*/ 33 w 44"/>
                  <a:gd name="T1" fmla="*/ 14 h 30"/>
                  <a:gd name="T2" fmla="*/ 31 w 44"/>
                  <a:gd name="T3" fmla="*/ 9 h 30"/>
                  <a:gd name="T4" fmla="*/ 32 w 44"/>
                  <a:gd name="T5" fmla="*/ 19 h 30"/>
                  <a:gd name="T6" fmla="*/ 27 w 44"/>
                  <a:gd name="T7" fmla="*/ 21 h 30"/>
                  <a:gd name="T8" fmla="*/ 26 w 44"/>
                  <a:gd name="T9" fmla="*/ 12 h 30"/>
                  <a:gd name="T10" fmla="*/ 22 w 44"/>
                  <a:gd name="T11" fmla="*/ 11 h 30"/>
                  <a:gd name="T12" fmla="*/ 22 w 44"/>
                  <a:gd name="T13" fmla="*/ 17 h 30"/>
                  <a:gd name="T14" fmla="*/ 17 w 44"/>
                  <a:gd name="T15" fmla="*/ 20 h 30"/>
                  <a:gd name="T16" fmla="*/ 19 w 44"/>
                  <a:gd name="T17" fmla="*/ 18 h 30"/>
                  <a:gd name="T18" fmla="*/ 16 w 44"/>
                  <a:gd name="T19" fmla="*/ 12 h 30"/>
                  <a:gd name="T20" fmla="*/ 4 w 44"/>
                  <a:gd name="T21" fmla="*/ 28 h 30"/>
                  <a:gd name="T22" fmla="*/ 7 w 44"/>
                  <a:gd name="T23" fmla="*/ 27 h 30"/>
                  <a:gd name="T24" fmla="*/ 7 w 44"/>
                  <a:gd name="T25" fmla="*/ 20 h 30"/>
                  <a:gd name="T26" fmla="*/ 11 w 44"/>
                  <a:gd name="T27" fmla="*/ 22 h 30"/>
                  <a:gd name="T28" fmla="*/ 9 w 44"/>
                  <a:gd name="T29" fmla="*/ 26 h 30"/>
                  <a:gd name="T30" fmla="*/ 39 w 44"/>
                  <a:gd name="T31" fmla="*/ 24 h 30"/>
                  <a:gd name="T32" fmla="*/ 35 w 44"/>
                  <a:gd name="T33" fmla="*/ 24 h 30"/>
                  <a:gd name="T34" fmla="*/ 39 w 44"/>
                  <a:gd name="T35" fmla="*/ 20 h 30"/>
                  <a:gd name="T36" fmla="*/ 36 w 44"/>
                  <a:gd name="T37" fmla="*/ 13 h 30"/>
                  <a:gd name="T38" fmla="*/ 39 w 44"/>
                  <a:gd name="T39" fmla="*/ 15 h 30"/>
                  <a:gd name="T40" fmla="*/ 38 w 44"/>
                  <a:gd name="T41" fmla="*/ 8 h 30"/>
                  <a:gd name="T42" fmla="*/ 44 w 44"/>
                  <a:gd name="T43" fmla="*/ 5 h 30"/>
                  <a:gd name="T44" fmla="*/ 34 w 44"/>
                  <a:gd name="T45" fmla="*/ 5 h 30"/>
                  <a:gd name="T46" fmla="*/ 33 w 44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4" h="30">
                    <a:moveTo>
                      <a:pt x="33" y="14"/>
                    </a:moveTo>
                    <a:cubicBezTo>
                      <a:pt x="30" y="14"/>
                      <a:pt x="33" y="11"/>
                      <a:pt x="31" y="9"/>
                    </a:cubicBezTo>
                    <a:cubicBezTo>
                      <a:pt x="28" y="12"/>
                      <a:pt x="34" y="15"/>
                      <a:pt x="32" y="19"/>
                    </a:cubicBezTo>
                    <a:cubicBezTo>
                      <a:pt x="30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6" y="12"/>
                    </a:cubicBezTo>
                    <a:cubicBezTo>
                      <a:pt x="25" y="14"/>
                      <a:pt x="23" y="11"/>
                      <a:pt x="22" y="11"/>
                    </a:cubicBezTo>
                    <a:cubicBezTo>
                      <a:pt x="26" y="15"/>
                      <a:pt x="18" y="13"/>
                      <a:pt x="22" y="17"/>
                    </a:cubicBezTo>
                    <a:cubicBezTo>
                      <a:pt x="22" y="20"/>
                      <a:pt x="18" y="23"/>
                      <a:pt x="17" y="20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20" y="14"/>
                      <a:pt x="16" y="16"/>
                      <a:pt x="16" y="12"/>
                    </a:cubicBezTo>
                    <a:cubicBezTo>
                      <a:pt x="12" y="18"/>
                      <a:pt x="0" y="18"/>
                      <a:pt x="4" y="28"/>
                    </a:cubicBezTo>
                    <a:cubicBezTo>
                      <a:pt x="5" y="30"/>
                      <a:pt x="6" y="28"/>
                      <a:pt x="7" y="27"/>
                    </a:cubicBezTo>
                    <a:cubicBezTo>
                      <a:pt x="3" y="25"/>
                      <a:pt x="7" y="22"/>
                      <a:pt x="7" y="20"/>
                    </a:cubicBezTo>
                    <a:cubicBezTo>
                      <a:pt x="9" y="22"/>
                      <a:pt x="12" y="18"/>
                      <a:pt x="11" y="22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8" y="27"/>
                      <a:pt x="29" y="26"/>
                      <a:pt x="39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1"/>
                      <a:pt x="37" y="21"/>
                      <a:pt x="39" y="20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8" y="14"/>
                      <a:pt x="39" y="13"/>
                      <a:pt x="39" y="15"/>
                    </a:cubicBezTo>
                    <a:cubicBezTo>
                      <a:pt x="40" y="12"/>
                      <a:pt x="39" y="11"/>
                      <a:pt x="38" y="8"/>
                    </a:cubicBezTo>
                    <a:cubicBezTo>
                      <a:pt x="42" y="7"/>
                      <a:pt x="42" y="10"/>
                      <a:pt x="44" y="5"/>
                    </a:cubicBezTo>
                    <a:cubicBezTo>
                      <a:pt x="39" y="0"/>
                      <a:pt x="40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9" name="Freeform 1235">
                <a:extLst>
                  <a:ext uri="{FF2B5EF4-FFF2-40B4-BE49-F238E27FC236}">
                    <a16:creationId xmlns:a16="http://schemas.microsoft.com/office/drawing/2014/main" id="{CA0876A9-EA7E-BC7C-D263-1AE713A24D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" y="2606"/>
                <a:ext cx="2" cy="4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4 h 4"/>
                  <a:gd name="T4" fmla="*/ 2 w 2"/>
                  <a:gd name="T5" fmla="*/ 2 h 4"/>
                  <a:gd name="T6" fmla="*/ 1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0" name="Freeform 1236">
                <a:extLst>
                  <a:ext uri="{FF2B5EF4-FFF2-40B4-BE49-F238E27FC236}">
                    <a16:creationId xmlns:a16="http://schemas.microsoft.com/office/drawing/2014/main" id="{A831119C-491D-E787-5285-ECB0B5CB3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3" y="2615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1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1" name="Freeform 1237">
                <a:extLst>
                  <a:ext uri="{FF2B5EF4-FFF2-40B4-BE49-F238E27FC236}">
                    <a16:creationId xmlns:a16="http://schemas.microsoft.com/office/drawing/2014/main" id="{5896E276-DF8A-A4CA-60D7-6AD2DEC7A6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" y="2608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2" name="Freeform 1238">
                <a:extLst>
                  <a:ext uri="{FF2B5EF4-FFF2-40B4-BE49-F238E27FC236}">
                    <a16:creationId xmlns:a16="http://schemas.microsoft.com/office/drawing/2014/main" id="{58FCD3D5-BEAD-C4DC-73D5-758C4CF9F2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611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3 h 14"/>
                  <a:gd name="T4" fmla="*/ 11 w 14"/>
                  <a:gd name="T5" fmla="*/ 1 h 14"/>
                  <a:gd name="T6" fmla="*/ 7 w 14"/>
                  <a:gd name="T7" fmla="*/ 9 h 14"/>
                  <a:gd name="T8" fmla="*/ 1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7" y="10"/>
                      <a:pt x="12" y="13"/>
                    </a:cubicBezTo>
                    <a:cubicBezTo>
                      <a:pt x="14" y="8"/>
                      <a:pt x="10" y="5"/>
                      <a:pt x="11" y="1"/>
                    </a:cubicBezTo>
                    <a:cubicBezTo>
                      <a:pt x="9" y="0"/>
                      <a:pt x="9" y="7"/>
                      <a:pt x="7" y="9"/>
                    </a:cubicBezTo>
                    <a:cubicBezTo>
                      <a:pt x="6" y="5"/>
                      <a:pt x="3" y="10"/>
                      <a:pt x="1" y="9"/>
                    </a:cubicBezTo>
                    <a:cubicBezTo>
                      <a:pt x="1" y="10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3" name="Freeform 1239">
                <a:extLst>
                  <a:ext uri="{FF2B5EF4-FFF2-40B4-BE49-F238E27FC236}">
                    <a16:creationId xmlns:a16="http://schemas.microsoft.com/office/drawing/2014/main" id="{A7F4C4A5-EB42-AACE-DB08-694D8B43D1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" y="2603"/>
                <a:ext cx="96" cy="19"/>
              </a:xfrm>
              <a:custGeom>
                <a:avLst/>
                <a:gdLst>
                  <a:gd name="T0" fmla="*/ 91 w 111"/>
                  <a:gd name="T1" fmla="*/ 10 h 23"/>
                  <a:gd name="T2" fmla="*/ 85 w 111"/>
                  <a:gd name="T3" fmla="*/ 11 h 23"/>
                  <a:gd name="T4" fmla="*/ 88 w 111"/>
                  <a:gd name="T5" fmla="*/ 8 h 23"/>
                  <a:gd name="T6" fmla="*/ 83 w 111"/>
                  <a:gd name="T7" fmla="*/ 6 h 23"/>
                  <a:gd name="T8" fmla="*/ 84 w 111"/>
                  <a:gd name="T9" fmla="*/ 8 h 23"/>
                  <a:gd name="T10" fmla="*/ 74 w 111"/>
                  <a:gd name="T11" fmla="*/ 10 h 23"/>
                  <a:gd name="T12" fmla="*/ 72 w 111"/>
                  <a:gd name="T13" fmla="*/ 15 h 23"/>
                  <a:gd name="T14" fmla="*/ 65 w 111"/>
                  <a:gd name="T15" fmla="*/ 7 h 23"/>
                  <a:gd name="T16" fmla="*/ 67 w 111"/>
                  <a:gd name="T17" fmla="*/ 18 h 23"/>
                  <a:gd name="T18" fmla="*/ 55 w 111"/>
                  <a:gd name="T19" fmla="*/ 14 h 23"/>
                  <a:gd name="T20" fmla="*/ 58 w 111"/>
                  <a:gd name="T21" fmla="*/ 13 h 23"/>
                  <a:gd name="T22" fmla="*/ 52 w 111"/>
                  <a:gd name="T23" fmla="*/ 13 h 23"/>
                  <a:gd name="T24" fmla="*/ 52 w 111"/>
                  <a:gd name="T25" fmla="*/ 8 h 23"/>
                  <a:gd name="T26" fmla="*/ 43 w 111"/>
                  <a:gd name="T27" fmla="*/ 8 h 23"/>
                  <a:gd name="T28" fmla="*/ 44 w 111"/>
                  <a:gd name="T29" fmla="*/ 5 h 23"/>
                  <a:gd name="T30" fmla="*/ 26 w 111"/>
                  <a:gd name="T31" fmla="*/ 9 h 23"/>
                  <a:gd name="T32" fmla="*/ 24 w 111"/>
                  <a:gd name="T33" fmla="*/ 6 h 23"/>
                  <a:gd name="T34" fmla="*/ 25 w 111"/>
                  <a:gd name="T35" fmla="*/ 16 h 23"/>
                  <a:gd name="T36" fmla="*/ 18 w 111"/>
                  <a:gd name="T37" fmla="*/ 15 h 23"/>
                  <a:gd name="T38" fmla="*/ 20 w 111"/>
                  <a:gd name="T39" fmla="*/ 8 h 23"/>
                  <a:gd name="T40" fmla="*/ 16 w 111"/>
                  <a:gd name="T41" fmla="*/ 11 h 23"/>
                  <a:gd name="T42" fmla="*/ 13 w 111"/>
                  <a:gd name="T43" fmla="*/ 5 h 23"/>
                  <a:gd name="T44" fmla="*/ 6 w 111"/>
                  <a:gd name="T45" fmla="*/ 14 h 23"/>
                  <a:gd name="T46" fmla="*/ 1 w 111"/>
                  <a:gd name="T47" fmla="*/ 12 h 23"/>
                  <a:gd name="T48" fmla="*/ 4 w 111"/>
                  <a:gd name="T49" fmla="*/ 21 h 23"/>
                  <a:gd name="T50" fmla="*/ 29 w 111"/>
                  <a:gd name="T51" fmla="*/ 20 h 23"/>
                  <a:gd name="T52" fmla="*/ 35 w 111"/>
                  <a:gd name="T53" fmla="*/ 15 h 23"/>
                  <a:gd name="T54" fmla="*/ 36 w 111"/>
                  <a:gd name="T55" fmla="*/ 21 h 23"/>
                  <a:gd name="T56" fmla="*/ 36 w 111"/>
                  <a:gd name="T57" fmla="*/ 15 h 23"/>
                  <a:gd name="T58" fmla="*/ 40 w 111"/>
                  <a:gd name="T59" fmla="*/ 21 h 23"/>
                  <a:gd name="T60" fmla="*/ 42 w 111"/>
                  <a:gd name="T61" fmla="*/ 16 h 23"/>
                  <a:gd name="T62" fmla="*/ 45 w 111"/>
                  <a:gd name="T63" fmla="*/ 23 h 23"/>
                  <a:gd name="T64" fmla="*/ 84 w 111"/>
                  <a:gd name="T65" fmla="*/ 20 h 23"/>
                  <a:gd name="T66" fmla="*/ 83 w 111"/>
                  <a:gd name="T67" fmla="*/ 15 h 23"/>
                  <a:gd name="T68" fmla="*/ 98 w 111"/>
                  <a:gd name="T69" fmla="*/ 15 h 23"/>
                  <a:gd name="T70" fmla="*/ 100 w 111"/>
                  <a:gd name="T71" fmla="*/ 11 h 23"/>
                  <a:gd name="T72" fmla="*/ 100 w 111"/>
                  <a:gd name="T73" fmla="*/ 20 h 23"/>
                  <a:gd name="T74" fmla="*/ 104 w 111"/>
                  <a:gd name="T75" fmla="*/ 19 h 23"/>
                  <a:gd name="T76" fmla="*/ 101 w 111"/>
                  <a:gd name="T77" fmla="*/ 17 h 23"/>
                  <a:gd name="T78" fmla="*/ 107 w 111"/>
                  <a:gd name="T79" fmla="*/ 19 h 23"/>
                  <a:gd name="T80" fmla="*/ 103 w 111"/>
                  <a:gd name="T81" fmla="*/ 8 h 23"/>
                  <a:gd name="T82" fmla="*/ 90 w 111"/>
                  <a:gd name="T83" fmla="*/ 3 h 23"/>
                  <a:gd name="T84" fmla="*/ 91 w 111"/>
                  <a:gd name="T8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1" h="23">
                    <a:moveTo>
                      <a:pt x="91" y="10"/>
                    </a:moveTo>
                    <a:cubicBezTo>
                      <a:pt x="89" y="10"/>
                      <a:pt x="87" y="13"/>
                      <a:pt x="85" y="11"/>
                    </a:cubicBezTo>
                    <a:cubicBezTo>
                      <a:pt x="85" y="9"/>
                      <a:pt x="87" y="8"/>
                      <a:pt x="88" y="8"/>
                    </a:cubicBezTo>
                    <a:cubicBezTo>
                      <a:pt x="87" y="3"/>
                      <a:pt x="86" y="9"/>
                      <a:pt x="83" y="6"/>
                    </a:cubicBezTo>
                    <a:cubicBezTo>
                      <a:pt x="83" y="6"/>
                      <a:pt x="84" y="7"/>
                      <a:pt x="84" y="8"/>
                    </a:cubicBezTo>
                    <a:cubicBezTo>
                      <a:pt x="78" y="7"/>
                      <a:pt x="81" y="13"/>
                      <a:pt x="74" y="10"/>
                    </a:cubicBezTo>
                    <a:cubicBezTo>
                      <a:pt x="73" y="11"/>
                      <a:pt x="72" y="12"/>
                      <a:pt x="72" y="15"/>
                    </a:cubicBezTo>
                    <a:cubicBezTo>
                      <a:pt x="68" y="11"/>
                      <a:pt x="70" y="11"/>
                      <a:pt x="65" y="7"/>
                    </a:cubicBezTo>
                    <a:cubicBezTo>
                      <a:pt x="65" y="9"/>
                      <a:pt x="67" y="13"/>
                      <a:pt x="67" y="18"/>
                    </a:cubicBezTo>
                    <a:cubicBezTo>
                      <a:pt x="60" y="12"/>
                      <a:pt x="60" y="19"/>
                      <a:pt x="55" y="14"/>
                    </a:cubicBezTo>
                    <a:cubicBezTo>
                      <a:pt x="56" y="14"/>
                      <a:pt x="56" y="13"/>
                      <a:pt x="58" y="13"/>
                    </a:cubicBezTo>
                    <a:cubicBezTo>
                      <a:pt x="57" y="7"/>
                      <a:pt x="54" y="14"/>
                      <a:pt x="52" y="13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0" y="9"/>
                      <a:pt x="46" y="12"/>
                      <a:pt x="43" y="8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38" y="9"/>
                      <a:pt x="31" y="7"/>
                      <a:pt x="26" y="9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17" y="10"/>
                      <a:pt x="30" y="8"/>
                      <a:pt x="25" y="16"/>
                    </a:cubicBezTo>
                    <a:cubicBezTo>
                      <a:pt x="25" y="6"/>
                      <a:pt x="22" y="19"/>
                      <a:pt x="18" y="15"/>
                    </a:cubicBezTo>
                    <a:cubicBezTo>
                      <a:pt x="16" y="11"/>
                      <a:pt x="22" y="13"/>
                      <a:pt x="20" y="8"/>
                    </a:cubicBezTo>
                    <a:cubicBezTo>
                      <a:pt x="19" y="13"/>
                      <a:pt x="18" y="10"/>
                      <a:pt x="16" y="11"/>
                    </a:cubicBezTo>
                    <a:cubicBezTo>
                      <a:pt x="17" y="7"/>
                      <a:pt x="12" y="11"/>
                      <a:pt x="13" y="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1"/>
                      <a:pt x="3" y="12"/>
                      <a:pt x="1" y="12"/>
                    </a:cubicBezTo>
                    <a:cubicBezTo>
                      <a:pt x="5" y="12"/>
                      <a:pt x="0" y="19"/>
                      <a:pt x="4" y="21"/>
                    </a:cubicBezTo>
                    <a:cubicBezTo>
                      <a:pt x="10" y="19"/>
                      <a:pt x="21" y="18"/>
                      <a:pt x="29" y="20"/>
                    </a:cubicBezTo>
                    <a:cubicBezTo>
                      <a:pt x="30" y="14"/>
                      <a:pt x="34" y="21"/>
                      <a:pt x="35" y="15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41" y="20"/>
                      <a:pt x="35" y="18"/>
                      <a:pt x="36" y="15"/>
                    </a:cubicBezTo>
                    <a:cubicBezTo>
                      <a:pt x="39" y="15"/>
                      <a:pt x="40" y="18"/>
                      <a:pt x="40" y="21"/>
                    </a:cubicBezTo>
                    <a:cubicBezTo>
                      <a:pt x="44" y="21"/>
                      <a:pt x="40" y="19"/>
                      <a:pt x="42" y="16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56" y="21"/>
                      <a:pt x="71" y="16"/>
                      <a:pt x="84" y="20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9" y="18"/>
                      <a:pt x="93" y="5"/>
                      <a:pt x="98" y="15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9" y="13"/>
                      <a:pt x="101" y="17"/>
                      <a:pt x="100" y="20"/>
                    </a:cubicBezTo>
                    <a:cubicBezTo>
                      <a:pt x="101" y="19"/>
                      <a:pt x="103" y="21"/>
                      <a:pt x="104" y="19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3" y="13"/>
                      <a:pt x="106" y="16"/>
                      <a:pt x="107" y="19"/>
                    </a:cubicBezTo>
                    <a:cubicBezTo>
                      <a:pt x="111" y="14"/>
                      <a:pt x="104" y="11"/>
                      <a:pt x="103" y="8"/>
                    </a:cubicBezTo>
                    <a:cubicBezTo>
                      <a:pt x="97" y="16"/>
                      <a:pt x="96" y="0"/>
                      <a:pt x="90" y="3"/>
                    </a:cubicBezTo>
                    <a:cubicBezTo>
                      <a:pt x="87" y="6"/>
                      <a:pt x="91" y="7"/>
                      <a:pt x="9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4" name="Freeform 1240">
                <a:extLst>
                  <a:ext uri="{FF2B5EF4-FFF2-40B4-BE49-F238E27FC236}">
                    <a16:creationId xmlns:a16="http://schemas.microsoft.com/office/drawing/2014/main" id="{EEF2F476-889D-7C1B-A5A5-3C3F049725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262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5" name="Freeform 1241">
                <a:extLst>
                  <a:ext uri="{FF2B5EF4-FFF2-40B4-BE49-F238E27FC236}">
                    <a16:creationId xmlns:a16="http://schemas.microsoft.com/office/drawing/2014/main" id="{84A0A354-A55F-AB0D-1706-705706CA01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" y="2613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6" name="Freeform 1242">
                <a:extLst>
                  <a:ext uri="{FF2B5EF4-FFF2-40B4-BE49-F238E27FC236}">
                    <a16:creationId xmlns:a16="http://schemas.microsoft.com/office/drawing/2014/main" id="{AA5CACA6-12FE-FF6F-A0FE-594BAA86F4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61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7" name="Freeform 1243">
                <a:extLst>
                  <a:ext uri="{FF2B5EF4-FFF2-40B4-BE49-F238E27FC236}">
                    <a16:creationId xmlns:a16="http://schemas.microsoft.com/office/drawing/2014/main" id="{CEB28011-F310-8710-5D85-34521397EF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261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8" name="Freeform 1244">
                <a:extLst>
                  <a:ext uri="{FF2B5EF4-FFF2-40B4-BE49-F238E27FC236}">
                    <a16:creationId xmlns:a16="http://schemas.microsoft.com/office/drawing/2014/main" id="{C899D0E3-B5FD-0658-AE92-294F31BE7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4" y="260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9" name="Freeform 1245">
                <a:extLst>
                  <a:ext uri="{FF2B5EF4-FFF2-40B4-BE49-F238E27FC236}">
                    <a16:creationId xmlns:a16="http://schemas.microsoft.com/office/drawing/2014/main" id="{C178D7E5-D829-EE24-4683-ED99DBF844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4" y="260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0" name="Freeform 1246">
                <a:extLst>
                  <a:ext uri="{FF2B5EF4-FFF2-40B4-BE49-F238E27FC236}">
                    <a16:creationId xmlns:a16="http://schemas.microsoft.com/office/drawing/2014/main" id="{F8D959E5-E38D-A4AC-3775-03BD585A83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3" y="2591"/>
                <a:ext cx="162" cy="31"/>
              </a:xfrm>
              <a:custGeom>
                <a:avLst/>
                <a:gdLst>
                  <a:gd name="T0" fmla="*/ 7 w 188"/>
                  <a:gd name="T1" fmla="*/ 13 h 35"/>
                  <a:gd name="T2" fmla="*/ 3 w 188"/>
                  <a:gd name="T3" fmla="*/ 19 h 35"/>
                  <a:gd name="T4" fmla="*/ 9 w 188"/>
                  <a:gd name="T5" fmla="*/ 23 h 35"/>
                  <a:gd name="T6" fmla="*/ 19 w 188"/>
                  <a:gd name="T7" fmla="*/ 20 h 35"/>
                  <a:gd name="T8" fmla="*/ 41 w 188"/>
                  <a:gd name="T9" fmla="*/ 21 h 35"/>
                  <a:gd name="T10" fmla="*/ 54 w 188"/>
                  <a:gd name="T11" fmla="*/ 24 h 35"/>
                  <a:gd name="T12" fmla="*/ 73 w 188"/>
                  <a:gd name="T13" fmla="*/ 19 h 35"/>
                  <a:gd name="T14" fmla="*/ 77 w 188"/>
                  <a:gd name="T15" fmla="*/ 22 h 35"/>
                  <a:gd name="T16" fmla="*/ 87 w 188"/>
                  <a:gd name="T17" fmla="*/ 25 h 35"/>
                  <a:gd name="T18" fmla="*/ 92 w 188"/>
                  <a:gd name="T19" fmla="*/ 15 h 35"/>
                  <a:gd name="T20" fmla="*/ 101 w 188"/>
                  <a:gd name="T21" fmla="*/ 16 h 35"/>
                  <a:gd name="T22" fmla="*/ 108 w 188"/>
                  <a:gd name="T23" fmla="*/ 21 h 35"/>
                  <a:gd name="T24" fmla="*/ 121 w 188"/>
                  <a:gd name="T25" fmla="*/ 22 h 35"/>
                  <a:gd name="T26" fmla="*/ 133 w 188"/>
                  <a:gd name="T27" fmla="*/ 25 h 35"/>
                  <a:gd name="T28" fmla="*/ 144 w 188"/>
                  <a:gd name="T29" fmla="*/ 24 h 35"/>
                  <a:gd name="T30" fmla="*/ 152 w 188"/>
                  <a:gd name="T31" fmla="*/ 21 h 35"/>
                  <a:gd name="T32" fmla="*/ 155 w 188"/>
                  <a:gd name="T33" fmla="*/ 25 h 35"/>
                  <a:gd name="T34" fmla="*/ 162 w 188"/>
                  <a:gd name="T35" fmla="*/ 25 h 35"/>
                  <a:gd name="T36" fmla="*/ 188 w 188"/>
                  <a:gd name="T37" fmla="*/ 28 h 35"/>
                  <a:gd name="T38" fmla="*/ 175 w 188"/>
                  <a:gd name="T39" fmla="*/ 25 h 35"/>
                  <a:gd name="T40" fmla="*/ 172 w 188"/>
                  <a:gd name="T41" fmla="*/ 28 h 35"/>
                  <a:gd name="T42" fmla="*/ 170 w 188"/>
                  <a:gd name="T43" fmla="*/ 16 h 35"/>
                  <a:gd name="T44" fmla="*/ 167 w 188"/>
                  <a:gd name="T45" fmla="*/ 15 h 35"/>
                  <a:gd name="T46" fmla="*/ 158 w 188"/>
                  <a:gd name="T47" fmla="*/ 15 h 35"/>
                  <a:gd name="T48" fmla="*/ 150 w 188"/>
                  <a:gd name="T49" fmla="*/ 13 h 35"/>
                  <a:gd name="T50" fmla="*/ 138 w 188"/>
                  <a:gd name="T51" fmla="*/ 12 h 35"/>
                  <a:gd name="T52" fmla="*/ 128 w 188"/>
                  <a:gd name="T53" fmla="*/ 14 h 35"/>
                  <a:gd name="T54" fmla="*/ 128 w 188"/>
                  <a:gd name="T55" fmla="*/ 12 h 35"/>
                  <a:gd name="T56" fmla="*/ 125 w 188"/>
                  <a:gd name="T57" fmla="*/ 12 h 35"/>
                  <a:gd name="T58" fmla="*/ 116 w 188"/>
                  <a:gd name="T59" fmla="*/ 12 h 35"/>
                  <a:gd name="T60" fmla="*/ 108 w 188"/>
                  <a:gd name="T61" fmla="*/ 14 h 35"/>
                  <a:gd name="T62" fmla="*/ 105 w 188"/>
                  <a:gd name="T63" fmla="*/ 9 h 35"/>
                  <a:gd name="T64" fmla="*/ 95 w 188"/>
                  <a:gd name="T65" fmla="*/ 8 h 35"/>
                  <a:gd name="T66" fmla="*/ 90 w 188"/>
                  <a:gd name="T67" fmla="*/ 12 h 35"/>
                  <a:gd name="T68" fmla="*/ 78 w 188"/>
                  <a:gd name="T69" fmla="*/ 13 h 35"/>
                  <a:gd name="T70" fmla="*/ 60 w 188"/>
                  <a:gd name="T71" fmla="*/ 14 h 35"/>
                  <a:gd name="T72" fmla="*/ 55 w 188"/>
                  <a:gd name="T73" fmla="*/ 12 h 35"/>
                  <a:gd name="T74" fmla="*/ 35 w 188"/>
                  <a:gd name="T75" fmla="*/ 12 h 35"/>
                  <a:gd name="T76" fmla="*/ 43 w 188"/>
                  <a:gd name="T77" fmla="*/ 19 h 35"/>
                  <a:gd name="T78" fmla="*/ 34 w 188"/>
                  <a:gd name="T7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8" h="35">
                    <a:moveTo>
                      <a:pt x="16" y="7"/>
                    </a:moveTo>
                    <a:cubicBezTo>
                      <a:pt x="13" y="8"/>
                      <a:pt x="9" y="9"/>
                      <a:pt x="7" y="13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5" y="12"/>
                      <a:pt x="0" y="15"/>
                      <a:pt x="3" y="19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8" y="14"/>
                      <a:pt x="6" y="21"/>
                      <a:pt x="9" y="23"/>
                    </a:cubicBezTo>
                    <a:cubicBezTo>
                      <a:pt x="13" y="22"/>
                      <a:pt x="16" y="14"/>
                      <a:pt x="19" y="16"/>
                    </a:cubicBezTo>
                    <a:cubicBezTo>
                      <a:pt x="20" y="16"/>
                      <a:pt x="20" y="18"/>
                      <a:pt x="19" y="20"/>
                    </a:cubicBezTo>
                    <a:cubicBezTo>
                      <a:pt x="22" y="21"/>
                      <a:pt x="24" y="14"/>
                      <a:pt x="26" y="13"/>
                    </a:cubicBezTo>
                    <a:cubicBezTo>
                      <a:pt x="26" y="31"/>
                      <a:pt x="37" y="9"/>
                      <a:pt x="41" y="21"/>
                    </a:cubicBezTo>
                    <a:cubicBezTo>
                      <a:pt x="44" y="19"/>
                      <a:pt x="48" y="21"/>
                      <a:pt x="52" y="18"/>
                    </a:cubicBezTo>
                    <a:cubicBezTo>
                      <a:pt x="49" y="22"/>
                      <a:pt x="55" y="19"/>
                      <a:pt x="54" y="24"/>
                    </a:cubicBezTo>
                    <a:cubicBezTo>
                      <a:pt x="56" y="13"/>
                      <a:pt x="65" y="29"/>
                      <a:pt x="67" y="17"/>
                    </a:cubicBezTo>
                    <a:cubicBezTo>
                      <a:pt x="72" y="21"/>
                      <a:pt x="67" y="16"/>
                      <a:pt x="73" y="19"/>
                    </a:cubicBezTo>
                    <a:cubicBezTo>
                      <a:pt x="73" y="21"/>
                      <a:pt x="72" y="21"/>
                      <a:pt x="71" y="21"/>
                    </a:cubicBezTo>
                    <a:cubicBezTo>
                      <a:pt x="73" y="24"/>
                      <a:pt x="75" y="16"/>
                      <a:pt x="77" y="22"/>
                    </a:cubicBezTo>
                    <a:cubicBezTo>
                      <a:pt x="81" y="23"/>
                      <a:pt x="78" y="19"/>
                      <a:pt x="81" y="15"/>
                    </a:cubicBezTo>
                    <a:cubicBezTo>
                      <a:pt x="86" y="17"/>
                      <a:pt x="84" y="19"/>
                      <a:pt x="87" y="25"/>
                    </a:cubicBezTo>
                    <a:cubicBezTo>
                      <a:pt x="88" y="19"/>
                      <a:pt x="90" y="22"/>
                      <a:pt x="93" y="19"/>
                    </a:cubicBezTo>
                    <a:cubicBezTo>
                      <a:pt x="93" y="19"/>
                      <a:pt x="89" y="17"/>
                      <a:pt x="92" y="15"/>
                    </a:cubicBezTo>
                    <a:cubicBezTo>
                      <a:pt x="98" y="17"/>
                      <a:pt x="97" y="11"/>
                      <a:pt x="103" y="10"/>
                    </a:cubicBezTo>
                    <a:cubicBezTo>
                      <a:pt x="105" y="17"/>
                      <a:pt x="97" y="10"/>
                      <a:pt x="101" y="16"/>
                    </a:cubicBezTo>
                    <a:cubicBezTo>
                      <a:pt x="97" y="19"/>
                      <a:pt x="95" y="18"/>
                      <a:pt x="93" y="23"/>
                    </a:cubicBezTo>
                    <a:cubicBezTo>
                      <a:pt x="97" y="24"/>
                      <a:pt x="103" y="23"/>
                      <a:pt x="108" y="21"/>
                    </a:cubicBezTo>
                    <a:cubicBezTo>
                      <a:pt x="111" y="22"/>
                      <a:pt x="106" y="24"/>
                      <a:pt x="109" y="25"/>
                    </a:cubicBezTo>
                    <a:cubicBezTo>
                      <a:pt x="113" y="28"/>
                      <a:pt x="117" y="19"/>
                      <a:pt x="121" y="22"/>
                    </a:cubicBezTo>
                    <a:cubicBezTo>
                      <a:pt x="120" y="26"/>
                      <a:pt x="120" y="26"/>
                      <a:pt x="120" y="26"/>
                    </a:cubicBezTo>
                    <a:cubicBezTo>
                      <a:pt x="123" y="21"/>
                      <a:pt x="128" y="27"/>
                      <a:pt x="133" y="25"/>
                    </a:cubicBezTo>
                    <a:cubicBezTo>
                      <a:pt x="133" y="24"/>
                      <a:pt x="133" y="22"/>
                      <a:pt x="133" y="21"/>
                    </a:cubicBezTo>
                    <a:cubicBezTo>
                      <a:pt x="132" y="30"/>
                      <a:pt x="140" y="17"/>
                      <a:pt x="144" y="24"/>
                    </a:cubicBezTo>
                    <a:cubicBezTo>
                      <a:pt x="145" y="18"/>
                      <a:pt x="149" y="15"/>
                      <a:pt x="152" y="15"/>
                    </a:cubicBezTo>
                    <a:cubicBezTo>
                      <a:pt x="153" y="17"/>
                      <a:pt x="153" y="19"/>
                      <a:pt x="152" y="21"/>
                    </a:cubicBezTo>
                    <a:cubicBezTo>
                      <a:pt x="148" y="17"/>
                      <a:pt x="147" y="26"/>
                      <a:pt x="143" y="28"/>
                    </a:cubicBezTo>
                    <a:cubicBezTo>
                      <a:pt x="147" y="26"/>
                      <a:pt x="151" y="29"/>
                      <a:pt x="155" y="25"/>
                    </a:cubicBezTo>
                    <a:cubicBezTo>
                      <a:pt x="153" y="30"/>
                      <a:pt x="153" y="30"/>
                      <a:pt x="153" y="30"/>
                    </a:cubicBezTo>
                    <a:cubicBezTo>
                      <a:pt x="157" y="31"/>
                      <a:pt x="158" y="20"/>
                      <a:pt x="162" y="25"/>
                    </a:cubicBezTo>
                    <a:cubicBezTo>
                      <a:pt x="161" y="28"/>
                      <a:pt x="161" y="28"/>
                      <a:pt x="161" y="28"/>
                    </a:cubicBezTo>
                    <a:cubicBezTo>
                      <a:pt x="170" y="28"/>
                      <a:pt x="180" y="35"/>
                      <a:pt x="188" y="28"/>
                    </a:cubicBezTo>
                    <a:cubicBezTo>
                      <a:pt x="188" y="26"/>
                      <a:pt x="185" y="19"/>
                      <a:pt x="185" y="17"/>
                    </a:cubicBezTo>
                    <a:cubicBezTo>
                      <a:pt x="181" y="19"/>
                      <a:pt x="178" y="23"/>
                      <a:pt x="175" y="25"/>
                    </a:cubicBezTo>
                    <a:cubicBezTo>
                      <a:pt x="175" y="20"/>
                      <a:pt x="175" y="20"/>
                      <a:pt x="175" y="20"/>
                    </a:cubicBezTo>
                    <a:cubicBezTo>
                      <a:pt x="174" y="24"/>
                      <a:pt x="170" y="26"/>
                      <a:pt x="172" y="28"/>
                    </a:cubicBezTo>
                    <a:cubicBezTo>
                      <a:pt x="169" y="31"/>
                      <a:pt x="170" y="24"/>
                      <a:pt x="167" y="26"/>
                    </a:cubicBezTo>
                    <a:cubicBezTo>
                      <a:pt x="168" y="21"/>
                      <a:pt x="170" y="21"/>
                      <a:pt x="170" y="16"/>
                    </a:cubicBezTo>
                    <a:cubicBezTo>
                      <a:pt x="167" y="19"/>
                      <a:pt x="167" y="19"/>
                      <a:pt x="167" y="19"/>
                    </a:cubicBezTo>
                    <a:cubicBezTo>
                      <a:pt x="168" y="17"/>
                      <a:pt x="166" y="17"/>
                      <a:pt x="167" y="15"/>
                    </a:cubicBezTo>
                    <a:cubicBezTo>
                      <a:pt x="161" y="21"/>
                      <a:pt x="160" y="12"/>
                      <a:pt x="155" y="14"/>
                    </a:cubicBezTo>
                    <a:cubicBezTo>
                      <a:pt x="158" y="15"/>
                      <a:pt x="158" y="15"/>
                      <a:pt x="158" y="15"/>
                    </a:cubicBezTo>
                    <a:cubicBezTo>
                      <a:pt x="157" y="18"/>
                      <a:pt x="156" y="18"/>
                      <a:pt x="154" y="19"/>
                    </a:cubicBezTo>
                    <a:cubicBezTo>
                      <a:pt x="153" y="14"/>
                      <a:pt x="153" y="15"/>
                      <a:pt x="150" y="13"/>
                    </a:cubicBezTo>
                    <a:cubicBezTo>
                      <a:pt x="148" y="15"/>
                      <a:pt x="146" y="20"/>
                      <a:pt x="143" y="20"/>
                    </a:cubicBezTo>
                    <a:cubicBezTo>
                      <a:pt x="144" y="14"/>
                      <a:pt x="138" y="16"/>
                      <a:pt x="138" y="12"/>
                    </a:cubicBezTo>
                    <a:cubicBezTo>
                      <a:pt x="137" y="17"/>
                      <a:pt x="132" y="13"/>
                      <a:pt x="131" y="16"/>
                    </a:cubicBezTo>
                    <a:cubicBezTo>
                      <a:pt x="130" y="17"/>
                      <a:pt x="127" y="16"/>
                      <a:pt x="128" y="14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7" y="11"/>
                      <a:pt x="126" y="15"/>
                      <a:pt x="125" y="12"/>
                    </a:cubicBezTo>
                    <a:cubicBezTo>
                      <a:pt x="125" y="11"/>
                      <a:pt x="126" y="11"/>
                      <a:pt x="127" y="10"/>
                    </a:cubicBezTo>
                    <a:cubicBezTo>
                      <a:pt x="123" y="9"/>
                      <a:pt x="119" y="18"/>
                      <a:pt x="116" y="12"/>
                    </a:cubicBezTo>
                    <a:cubicBezTo>
                      <a:pt x="115" y="15"/>
                      <a:pt x="111" y="15"/>
                      <a:pt x="111" y="21"/>
                    </a:cubicBezTo>
                    <a:cubicBezTo>
                      <a:pt x="110" y="18"/>
                      <a:pt x="111" y="14"/>
                      <a:pt x="108" y="14"/>
                    </a:cubicBezTo>
                    <a:cubicBezTo>
                      <a:pt x="105" y="19"/>
                      <a:pt x="104" y="12"/>
                      <a:pt x="102" y="15"/>
                    </a:cubicBezTo>
                    <a:cubicBezTo>
                      <a:pt x="106" y="10"/>
                      <a:pt x="102" y="14"/>
                      <a:pt x="105" y="9"/>
                    </a:cubicBezTo>
                    <a:cubicBezTo>
                      <a:pt x="103" y="7"/>
                      <a:pt x="99" y="13"/>
                      <a:pt x="96" y="12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4" y="9"/>
                      <a:pt x="91" y="13"/>
                      <a:pt x="90" y="9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88" y="10"/>
                      <a:pt x="84" y="11"/>
                      <a:pt x="82" y="7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4" y="6"/>
                      <a:pt x="67" y="11"/>
                      <a:pt x="63" y="17"/>
                    </a:cubicBezTo>
                    <a:cubicBezTo>
                      <a:pt x="62" y="17"/>
                      <a:pt x="60" y="15"/>
                      <a:pt x="60" y="14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59" y="11"/>
                      <a:pt x="57" y="7"/>
                      <a:pt x="55" y="12"/>
                    </a:cubicBezTo>
                    <a:cubicBezTo>
                      <a:pt x="52" y="14"/>
                      <a:pt x="53" y="8"/>
                      <a:pt x="52" y="7"/>
                    </a:cubicBezTo>
                    <a:cubicBezTo>
                      <a:pt x="46" y="15"/>
                      <a:pt x="38" y="0"/>
                      <a:pt x="35" y="12"/>
                    </a:cubicBezTo>
                    <a:cubicBezTo>
                      <a:pt x="37" y="12"/>
                      <a:pt x="41" y="15"/>
                      <a:pt x="45" y="15"/>
                    </a:cubicBezTo>
                    <a:cubicBezTo>
                      <a:pt x="44" y="16"/>
                      <a:pt x="44" y="19"/>
                      <a:pt x="43" y="19"/>
                    </a:cubicBezTo>
                    <a:cubicBezTo>
                      <a:pt x="39" y="19"/>
                      <a:pt x="37" y="15"/>
                      <a:pt x="33" y="16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28" y="1"/>
                      <a:pt x="21" y="18"/>
                      <a:pt x="16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1" name="Freeform 1247">
                <a:extLst>
                  <a:ext uri="{FF2B5EF4-FFF2-40B4-BE49-F238E27FC236}">
                    <a16:creationId xmlns:a16="http://schemas.microsoft.com/office/drawing/2014/main" id="{65E23B40-54EE-3386-A581-E4A18767A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7" y="2597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2" name="Freeform 1248">
                <a:extLst>
                  <a:ext uri="{FF2B5EF4-FFF2-40B4-BE49-F238E27FC236}">
                    <a16:creationId xmlns:a16="http://schemas.microsoft.com/office/drawing/2014/main" id="{CD778605-0A52-A66A-209F-41A2955151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60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3" name="Freeform 1249">
                <a:extLst>
                  <a:ext uri="{FF2B5EF4-FFF2-40B4-BE49-F238E27FC236}">
                    <a16:creationId xmlns:a16="http://schemas.microsoft.com/office/drawing/2014/main" id="{D3F39AD0-FC41-B10D-68B9-3B32295A71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4" y="2597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1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1" y="0"/>
                      <a:pt x="0" y="1"/>
                    </a:cubicBezTo>
                    <a:cubicBezTo>
                      <a:pt x="1" y="2"/>
                      <a:pt x="2" y="3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4" name="Freeform 1250">
                <a:extLst>
                  <a:ext uri="{FF2B5EF4-FFF2-40B4-BE49-F238E27FC236}">
                    <a16:creationId xmlns:a16="http://schemas.microsoft.com/office/drawing/2014/main" id="{EDE55153-A2B6-9D49-7132-01785B2D4E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4" y="2599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5" name="Freeform 1251">
                <a:extLst>
                  <a:ext uri="{FF2B5EF4-FFF2-40B4-BE49-F238E27FC236}">
                    <a16:creationId xmlns:a16="http://schemas.microsoft.com/office/drawing/2014/main" id="{6554B887-A222-126C-9FC2-2017C1E4DD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2594"/>
                <a:ext cx="86" cy="22"/>
              </a:xfrm>
              <a:custGeom>
                <a:avLst/>
                <a:gdLst>
                  <a:gd name="T0" fmla="*/ 18 w 99"/>
                  <a:gd name="T1" fmla="*/ 11 h 26"/>
                  <a:gd name="T2" fmla="*/ 13 w 99"/>
                  <a:gd name="T3" fmla="*/ 15 h 26"/>
                  <a:gd name="T4" fmla="*/ 9 w 99"/>
                  <a:gd name="T5" fmla="*/ 12 h 26"/>
                  <a:gd name="T6" fmla="*/ 3 w 99"/>
                  <a:gd name="T7" fmla="*/ 20 h 26"/>
                  <a:gd name="T8" fmla="*/ 49 w 99"/>
                  <a:gd name="T9" fmla="*/ 15 h 26"/>
                  <a:gd name="T10" fmla="*/ 47 w 99"/>
                  <a:gd name="T11" fmla="*/ 18 h 26"/>
                  <a:gd name="T12" fmla="*/ 64 w 99"/>
                  <a:gd name="T13" fmla="*/ 13 h 26"/>
                  <a:gd name="T14" fmla="*/ 63 w 99"/>
                  <a:gd name="T15" fmla="*/ 20 h 26"/>
                  <a:gd name="T16" fmla="*/ 74 w 99"/>
                  <a:gd name="T17" fmla="*/ 17 h 26"/>
                  <a:gd name="T18" fmla="*/ 73 w 99"/>
                  <a:gd name="T19" fmla="*/ 15 h 26"/>
                  <a:gd name="T20" fmla="*/ 76 w 99"/>
                  <a:gd name="T21" fmla="*/ 16 h 26"/>
                  <a:gd name="T22" fmla="*/ 75 w 99"/>
                  <a:gd name="T23" fmla="*/ 15 h 26"/>
                  <a:gd name="T24" fmla="*/ 82 w 99"/>
                  <a:gd name="T25" fmla="*/ 15 h 26"/>
                  <a:gd name="T26" fmla="*/ 80 w 99"/>
                  <a:gd name="T27" fmla="*/ 16 h 26"/>
                  <a:gd name="T28" fmla="*/ 85 w 99"/>
                  <a:gd name="T29" fmla="*/ 14 h 26"/>
                  <a:gd name="T30" fmla="*/ 85 w 99"/>
                  <a:gd name="T31" fmla="*/ 18 h 26"/>
                  <a:gd name="T32" fmla="*/ 98 w 99"/>
                  <a:gd name="T33" fmla="*/ 13 h 26"/>
                  <a:gd name="T34" fmla="*/ 99 w 99"/>
                  <a:gd name="T35" fmla="*/ 9 h 26"/>
                  <a:gd name="T36" fmla="*/ 88 w 99"/>
                  <a:gd name="T37" fmla="*/ 11 h 26"/>
                  <a:gd name="T38" fmla="*/ 89 w 99"/>
                  <a:gd name="T39" fmla="*/ 11 h 26"/>
                  <a:gd name="T40" fmla="*/ 82 w 99"/>
                  <a:gd name="T41" fmla="*/ 13 h 26"/>
                  <a:gd name="T42" fmla="*/ 87 w 99"/>
                  <a:gd name="T43" fmla="*/ 7 h 26"/>
                  <a:gd name="T44" fmla="*/ 75 w 99"/>
                  <a:gd name="T45" fmla="*/ 3 h 26"/>
                  <a:gd name="T46" fmla="*/ 76 w 99"/>
                  <a:gd name="T47" fmla="*/ 3 h 26"/>
                  <a:gd name="T48" fmla="*/ 72 w 99"/>
                  <a:gd name="T49" fmla="*/ 5 h 26"/>
                  <a:gd name="T50" fmla="*/ 75 w 99"/>
                  <a:gd name="T51" fmla="*/ 7 h 26"/>
                  <a:gd name="T52" fmla="*/ 72 w 99"/>
                  <a:gd name="T53" fmla="*/ 14 h 26"/>
                  <a:gd name="T54" fmla="*/ 68 w 99"/>
                  <a:gd name="T55" fmla="*/ 14 h 26"/>
                  <a:gd name="T56" fmla="*/ 71 w 99"/>
                  <a:gd name="T57" fmla="*/ 9 h 26"/>
                  <a:gd name="T58" fmla="*/ 68 w 99"/>
                  <a:gd name="T59" fmla="*/ 11 h 26"/>
                  <a:gd name="T60" fmla="*/ 65 w 99"/>
                  <a:gd name="T61" fmla="*/ 5 h 26"/>
                  <a:gd name="T62" fmla="*/ 64 w 99"/>
                  <a:gd name="T63" fmla="*/ 11 h 26"/>
                  <a:gd name="T64" fmla="*/ 45 w 99"/>
                  <a:gd name="T65" fmla="*/ 11 h 26"/>
                  <a:gd name="T66" fmla="*/ 48 w 99"/>
                  <a:gd name="T67" fmla="*/ 7 h 26"/>
                  <a:gd name="T68" fmla="*/ 44 w 99"/>
                  <a:gd name="T69" fmla="*/ 11 h 26"/>
                  <a:gd name="T70" fmla="*/ 33 w 99"/>
                  <a:gd name="T71" fmla="*/ 9 h 26"/>
                  <a:gd name="T72" fmla="*/ 34 w 99"/>
                  <a:gd name="T73" fmla="*/ 12 h 26"/>
                  <a:gd name="T74" fmla="*/ 21 w 99"/>
                  <a:gd name="T75" fmla="*/ 11 h 26"/>
                  <a:gd name="T76" fmla="*/ 21 w 99"/>
                  <a:gd name="T77" fmla="*/ 11 h 26"/>
                  <a:gd name="T78" fmla="*/ 15 w 99"/>
                  <a:gd name="T79" fmla="*/ 17 h 26"/>
                  <a:gd name="T80" fmla="*/ 18 w 9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9" h="26">
                    <a:moveTo>
                      <a:pt x="18" y="11"/>
                    </a:move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3"/>
                      <a:pt x="7" y="16"/>
                      <a:pt x="9" y="12"/>
                    </a:cubicBezTo>
                    <a:cubicBezTo>
                      <a:pt x="6" y="17"/>
                      <a:pt x="0" y="12"/>
                      <a:pt x="3" y="20"/>
                    </a:cubicBezTo>
                    <a:cubicBezTo>
                      <a:pt x="16" y="17"/>
                      <a:pt x="34" y="22"/>
                      <a:pt x="49" y="15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5" y="12"/>
                      <a:pt x="57" y="26"/>
                      <a:pt x="64" y="13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6" y="22"/>
                      <a:pt x="70" y="11"/>
                      <a:pt x="74" y="17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5" y="15"/>
                      <a:pt x="75" y="15"/>
                      <a:pt x="75" y="15"/>
                    </a:cubicBezTo>
                    <a:cubicBezTo>
                      <a:pt x="78" y="12"/>
                      <a:pt x="80" y="13"/>
                      <a:pt x="82" y="15"/>
                    </a:cubicBezTo>
                    <a:cubicBezTo>
                      <a:pt x="82" y="17"/>
                      <a:pt x="81" y="15"/>
                      <a:pt x="80" y="16"/>
                    </a:cubicBezTo>
                    <a:cubicBezTo>
                      <a:pt x="81" y="18"/>
                      <a:pt x="83" y="14"/>
                      <a:pt x="85" y="14"/>
                    </a:cubicBezTo>
                    <a:cubicBezTo>
                      <a:pt x="87" y="16"/>
                      <a:pt x="85" y="17"/>
                      <a:pt x="85" y="18"/>
                    </a:cubicBezTo>
                    <a:cubicBezTo>
                      <a:pt x="91" y="15"/>
                      <a:pt x="94" y="22"/>
                      <a:pt x="98" y="13"/>
                    </a:cubicBezTo>
                    <a:cubicBezTo>
                      <a:pt x="99" y="11"/>
                      <a:pt x="97" y="9"/>
                      <a:pt x="99" y="9"/>
                    </a:cubicBezTo>
                    <a:cubicBezTo>
                      <a:pt x="95" y="5"/>
                      <a:pt x="92" y="9"/>
                      <a:pt x="88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6" y="21"/>
                      <a:pt x="87" y="9"/>
                      <a:pt x="82" y="13"/>
                    </a:cubicBezTo>
                    <a:cubicBezTo>
                      <a:pt x="84" y="9"/>
                      <a:pt x="86" y="9"/>
                      <a:pt x="87" y="7"/>
                    </a:cubicBezTo>
                    <a:cubicBezTo>
                      <a:pt x="82" y="0"/>
                      <a:pt x="79" y="13"/>
                      <a:pt x="75" y="3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75" y="2"/>
                      <a:pt x="74" y="4"/>
                      <a:pt x="72" y="5"/>
                    </a:cubicBezTo>
                    <a:cubicBezTo>
                      <a:pt x="73" y="6"/>
                      <a:pt x="74" y="7"/>
                      <a:pt x="75" y="7"/>
                    </a:cubicBezTo>
                    <a:cubicBezTo>
                      <a:pt x="73" y="8"/>
                      <a:pt x="73" y="12"/>
                      <a:pt x="72" y="14"/>
                    </a:cubicBezTo>
                    <a:cubicBezTo>
                      <a:pt x="71" y="10"/>
                      <a:pt x="70" y="16"/>
                      <a:pt x="68" y="14"/>
                    </a:cubicBezTo>
                    <a:cubicBezTo>
                      <a:pt x="67" y="10"/>
                      <a:pt x="70" y="11"/>
                      <a:pt x="71" y="9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6" y="11"/>
                      <a:pt x="66" y="7"/>
                      <a:pt x="65" y="5"/>
                    </a:cubicBezTo>
                    <a:cubicBezTo>
                      <a:pt x="63" y="8"/>
                      <a:pt x="66" y="7"/>
                      <a:pt x="64" y="11"/>
                    </a:cubicBezTo>
                    <a:cubicBezTo>
                      <a:pt x="62" y="6"/>
                      <a:pt x="50" y="7"/>
                      <a:pt x="45" y="11"/>
                    </a:cubicBezTo>
                    <a:cubicBezTo>
                      <a:pt x="47" y="10"/>
                      <a:pt x="46" y="7"/>
                      <a:pt x="48" y="7"/>
                    </a:cubicBezTo>
                    <a:cubicBezTo>
                      <a:pt x="47" y="6"/>
                      <a:pt x="44" y="8"/>
                      <a:pt x="44" y="11"/>
                    </a:cubicBezTo>
                    <a:cubicBezTo>
                      <a:pt x="41" y="14"/>
                      <a:pt x="36" y="12"/>
                      <a:pt x="33" y="9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1" y="17"/>
                      <a:pt x="26" y="8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2"/>
                      <a:pt x="18" y="19"/>
                      <a:pt x="15" y="17"/>
                    </a:cubicBezTo>
                    <a:cubicBezTo>
                      <a:pt x="16" y="14"/>
                      <a:pt x="18" y="14"/>
                      <a:pt x="18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6" name="Freeform 1252">
                <a:extLst>
                  <a:ext uri="{FF2B5EF4-FFF2-40B4-BE49-F238E27FC236}">
                    <a16:creationId xmlns:a16="http://schemas.microsoft.com/office/drawing/2014/main" id="{EF48D4DA-46E9-1C5B-2F1C-96D955470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605"/>
                <a:ext cx="3" cy="8"/>
              </a:xfrm>
              <a:custGeom>
                <a:avLst/>
                <a:gdLst>
                  <a:gd name="T0" fmla="*/ 2 w 3"/>
                  <a:gd name="T1" fmla="*/ 5 h 9"/>
                  <a:gd name="T2" fmla="*/ 3 w 3"/>
                  <a:gd name="T3" fmla="*/ 1 h 9"/>
                  <a:gd name="T4" fmla="*/ 0 w 3"/>
                  <a:gd name="T5" fmla="*/ 8 h 9"/>
                  <a:gd name="T6" fmla="*/ 3 w 3"/>
                  <a:gd name="T7" fmla="*/ 6 h 9"/>
                  <a:gd name="T8" fmla="*/ 2 w 3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1" y="7"/>
                      <a:pt x="3" y="9"/>
                      <a:pt x="3" y="6"/>
                    </a:cubicBezTo>
                    <a:cubicBezTo>
                      <a:pt x="3" y="6"/>
                      <a:pt x="3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7" name="Freeform 1253">
                <a:extLst>
                  <a:ext uri="{FF2B5EF4-FFF2-40B4-BE49-F238E27FC236}">
                    <a16:creationId xmlns:a16="http://schemas.microsoft.com/office/drawing/2014/main" id="{0DDD6153-FC38-0019-728F-4B67216732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" y="2603"/>
                <a:ext cx="42" cy="17"/>
              </a:xfrm>
              <a:custGeom>
                <a:avLst/>
                <a:gdLst>
                  <a:gd name="T0" fmla="*/ 17 w 49"/>
                  <a:gd name="T1" fmla="*/ 9 h 20"/>
                  <a:gd name="T2" fmla="*/ 17 w 49"/>
                  <a:gd name="T3" fmla="*/ 13 h 20"/>
                  <a:gd name="T4" fmla="*/ 35 w 49"/>
                  <a:gd name="T5" fmla="*/ 14 h 20"/>
                  <a:gd name="T6" fmla="*/ 41 w 49"/>
                  <a:gd name="T7" fmla="*/ 7 h 20"/>
                  <a:gd name="T8" fmla="*/ 43 w 49"/>
                  <a:gd name="T9" fmla="*/ 11 h 20"/>
                  <a:gd name="T10" fmla="*/ 47 w 49"/>
                  <a:gd name="T11" fmla="*/ 6 h 20"/>
                  <a:gd name="T12" fmla="*/ 44 w 49"/>
                  <a:gd name="T13" fmla="*/ 8 h 20"/>
                  <a:gd name="T14" fmla="*/ 45 w 49"/>
                  <a:gd name="T15" fmla="*/ 6 h 20"/>
                  <a:gd name="T16" fmla="*/ 41 w 49"/>
                  <a:gd name="T17" fmla="*/ 7 h 20"/>
                  <a:gd name="T18" fmla="*/ 42 w 49"/>
                  <a:gd name="T19" fmla="*/ 4 h 20"/>
                  <a:gd name="T20" fmla="*/ 34 w 49"/>
                  <a:gd name="T21" fmla="*/ 10 h 20"/>
                  <a:gd name="T22" fmla="*/ 34 w 49"/>
                  <a:gd name="T23" fmla="*/ 4 h 20"/>
                  <a:gd name="T24" fmla="*/ 25 w 49"/>
                  <a:gd name="T25" fmla="*/ 3 h 20"/>
                  <a:gd name="T26" fmla="*/ 26 w 49"/>
                  <a:gd name="T27" fmla="*/ 4 h 20"/>
                  <a:gd name="T28" fmla="*/ 27 w 49"/>
                  <a:gd name="T29" fmla="*/ 9 h 20"/>
                  <a:gd name="T30" fmla="*/ 24 w 49"/>
                  <a:gd name="T31" fmla="*/ 3 h 20"/>
                  <a:gd name="T32" fmla="*/ 8 w 49"/>
                  <a:gd name="T33" fmla="*/ 6 h 20"/>
                  <a:gd name="T34" fmla="*/ 5 w 49"/>
                  <a:gd name="T35" fmla="*/ 13 h 20"/>
                  <a:gd name="T36" fmla="*/ 5 w 49"/>
                  <a:gd name="T37" fmla="*/ 8 h 20"/>
                  <a:gd name="T38" fmla="*/ 2 w 49"/>
                  <a:gd name="T39" fmla="*/ 7 h 20"/>
                  <a:gd name="T40" fmla="*/ 0 w 49"/>
                  <a:gd name="T41" fmla="*/ 16 h 20"/>
                  <a:gd name="T42" fmla="*/ 17 w 49"/>
                  <a:gd name="T43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9" h="20">
                    <a:moveTo>
                      <a:pt x="17" y="9"/>
                    </a:moveTo>
                    <a:cubicBezTo>
                      <a:pt x="17" y="10"/>
                      <a:pt x="17" y="12"/>
                      <a:pt x="17" y="13"/>
                    </a:cubicBezTo>
                    <a:cubicBezTo>
                      <a:pt x="24" y="12"/>
                      <a:pt x="32" y="10"/>
                      <a:pt x="35" y="14"/>
                    </a:cubicBezTo>
                    <a:cubicBezTo>
                      <a:pt x="38" y="15"/>
                      <a:pt x="38" y="9"/>
                      <a:pt x="41" y="7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4" y="8"/>
                      <a:pt x="49" y="13"/>
                      <a:pt x="47" y="6"/>
                    </a:cubicBezTo>
                    <a:cubicBezTo>
                      <a:pt x="47" y="6"/>
                      <a:pt x="46" y="9"/>
                      <a:pt x="44" y="8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8" y="0"/>
                      <a:pt x="40" y="13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0" y="4"/>
                      <a:pt x="29" y="6"/>
                      <a:pt x="25" y="3"/>
                    </a:cubicBezTo>
                    <a:cubicBezTo>
                      <a:pt x="25" y="3"/>
                      <a:pt x="25" y="6"/>
                      <a:pt x="26" y="4"/>
                    </a:cubicBezTo>
                    <a:cubicBezTo>
                      <a:pt x="27" y="5"/>
                      <a:pt x="27" y="7"/>
                      <a:pt x="27" y="9"/>
                    </a:cubicBezTo>
                    <a:cubicBezTo>
                      <a:pt x="22" y="14"/>
                      <a:pt x="28" y="5"/>
                      <a:pt x="24" y="3"/>
                    </a:cubicBezTo>
                    <a:cubicBezTo>
                      <a:pt x="19" y="7"/>
                      <a:pt x="11" y="11"/>
                      <a:pt x="8" y="6"/>
                    </a:cubicBezTo>
                    <a:cubicBezTo>
                      <a:pt x="10" y="10"/>
                      <a:pt x="7" y="13"/>
                      <a:pt x="5" y="13"/>
                    </a:cubicBezTo>
                    <a:cubicBezTo>
                      <a:pt x="3" y="11"/>
                      <a:pt x="5" y="10"/>
                      <a:pt x="5" y="8"/>
                    </a:cubicBezTo>
                    <a:cubicBezTo>
                      <a:pt x="4" y="7"/>
                      <a:pt x="3" y="6"/>
                      <a:pt x="2" y="7"/>
                    </a:cubicBezTo>
                    <a:cubicBezTo>
                      <a:pt x="4" y="10"/>
                      <a:pt x="3" y="14"/>
                      <a:pt x="0" y="16"/>
                    </a:cubicBezTo>
                    <a:cubicBezTo>
                      <a:pt x="7" y="20"/>
                      <a:pt x="11" y="9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8" name="Freeform 1254">
                <a:extLst>
                  <a:ext uri="{FF2B5EF4-FFF2-40B4-BE49-F238E27FC236}">
                    <a16:creationId xmlns:a16="http://schemas.microsoft.com/office/drawing/2014/main" id="{3C82A0AB-D251-3FDD-B935-815225E1C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6" y="2614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9" name="Freeform 1255">
                <a:extLst>
                  <a:ext uri="{FF2B5EF4-FFF2-40B4-BE49-F238E27FC236}">
                    <a16:creationId xmlns:a16="http://schemas.microsoft.com/office/drawing/2014/main" id="{657A7D80-C6CE-203F-679C-8FA6F83E7D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665"/>
                <a:ext cx="4" cy="3"/>
              </a:xfrm>
              <a:custGeom>
                <a:avLst/>
                <a:gdLst>
                  <a:gd name="T0" fmla="*/ 4 w 4"/>
                  <a:gd name="T1" fmla="*/ 1 h 3"/>
                  <a:gd name="T2" fmla="*/ 2 w 4"/>
                  <a:gd name="T3" fmla="*/ 0 h 3"/>
                  <a:gd name="T4" fmla="*/ 0 w 4"/>
                  <a:gd name="T5" fmla="*/ 3 h 3"/>
                  <a:gd name="T6" fmla="*/ 4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0" name="Freeform 1256">
                <a:extLst>
                  <a:ext uri="{FF2B5EF4-FFF2-40B4-BE49-F238E27FC236}">
                    <a16:creationId xmlns:a16="http://schemas.microsoft.com/office/drawing/2014/main" id="{D1B64F59-5DF2-5844-8E3B-4D4295A141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653"/>
                <a:ext cx="10" cy="15"/>
              </a:xfrm>
              <a:custGeom>
                <a:avLst/>
                <a:gdLst>
                  <a:gd name="T0" fmla="*/ 6 w 12"/>
                  <a:gd name="T1" fmla="*/ 0 h 17"/>
                  <a:gd name="T2" fmla="*/ 2 w 12"/>
                  <a:gd name="T3" fmla="*/ 1 h 17"/>
                  <a:gd name="T4" fmla="*/ 4 w 12"/>
                  <a:gd name="T5" fmla="*/ 17 h 17"/>
                  <a:gd name="T6" fmla="*/ 12 w 12"/>
                  <a:gd name="T7" fmla="*/ 9 h 17"/>
                  <a:gd name="T8" fmla="*/ 6 w 12"/>
                  <a:gd name="T9" fmla="*/ 11 h 17"/>
                  <a:gd name="T10" fmla="*/ 12 w 12"/>
                  <a:gd name="T11" fmla="*/ 5 h 17"/>
                  <a:gd name="T12" fmla="*/ 5 w 12"/>
                  <a:gd name="T13" fmla="*/ 5 h 17"/>
                  <a:gd name="T14" fmla="*/ 6 w 12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7">
                    <a:moveTo>
                      <a:pt x="6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2"/>
                      <a:pt x="0" y="8"/>
                      <a:pt x="4" y="17"/>
                    </a:cubicBezTo>
                    <a:cubicBezTo>
                      <a:pt x="7" y="15"/>
                      <a:pt x="12" y="13"/>
                      <a:pt x="12" y="9"/>
                    </a:cubicBezTo>
                    <a:cubicBezTo>
                      <a:pt x="11" y="9"/>
                      <a:pt x="8" y="12"/>
                      <a:pt x="6" y="11"/>
                    </a:cubicBezTo>
                    <a:cubicBezTo>
                      <a:pt x="7" y="8"/>
                      <a:pt x="10" y="9"/>
                      <a:pt x="12" y="5"/>
                    </a:cubicBezTo>
                    <a:cubicBezTo>
                      <a:pt x="9" y="1"/>
                      <a:pt x="9" y="7"/>
                      <a:pt x="5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1" name="Freeform 1257">
                <a:extLst>
                  <a:ext uri="{FF2B5EF4-FFF2-40B4-BE49-F238E27FC236}">
                    <a16:creationId xmlns:a16="http://schemas.microsoft.com/office/drawing/2014/main" id="{4D620139-2570-940A-B4AD-193EF55D45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" y="2658"/>
                <a:ext cx="2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3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2" name="Freeform 1258">
                <a:extLst>
                  <a:ext uri="{FF2B5EF4-FFF2-40B4-BE49-F238E27FC236}">
                    <a16:creationId xmlns:a16="http://schemas.microsoft.com/office/drawing/2014/main" id="{D1642468-2D08-B019-733C-017BC11E6F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3" y="2659"/>
                <a:ext cx="3" cy="5"/>
              </a:xfrm>
              <a:custGeom>
                <a:avLst/>
                <a:gdLst>
                  <a:gd name="T0" fmla="*/ 4 w 4"/>
                  <a:gd name="T1" fmla="*/ 4 h 6"/>
                  <a:gd name="T2" fmla="*/ 4 w 4"/>
                  <a:gd name="T3" fmla="*/ 0 h 6"/>
                  <a:gd name="T4" fmla="*/ 0 w 4"/>
                  <a:gd name="T5" fmla="*/ 6 h 6"/>
                  <a:gd name="T6" fmla="*/ 4 w 4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4" y="4"/>
                    </a:moveTo>
                    <a:cubicBezTo>
                      <a:pt x="1" y="3"/>
                      <a:pt x="4" y="1"/>
                      <a:pt x="4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3" name="Freeform 1259">
                <a:extLst>
                  <a:ext uri="{FF2B5EF4-FFF2-40B4-BE49-F238E27FC236}">
                    <a16:creationId xmlns:a16="http://schemas.microsoft.com/office/drawing/2014/main" id="{AAFB3A33-9378-493E-200C-85C83F7F06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2661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4" name="Freeform 1260">
                <a:extLst>
                  <a:ext uri="{FF2B5EF4-FFF2-40B4-BE49-F238E27FC236}">
                    <a16:creationId xmlns:a16="http://schemas.microsoft.com/office/drawing/2014/main" id="{AE4F73E4-6CA7-B4DC-C0FC-00C59F1F36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3" y="2653"/>
                <a:ext cx="9" cy="11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8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1" y="12"/>
                      <a:pt x="2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7"/>
                      <a:pt x="4" y="2"/>
                      <a:pt x="6" y="3"/>
                    </a:cubicBezTo>
                    <a:cubicBezTo>
                      <a:pt x="9" y="3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5" name="Freeform 1261">
                <a:extLst>
                  <a:ext uri="{FF2B5EF4-FFF2-40B4-BE49-F238E27FC236}">
                    <a16:creationId xmlns:a16="http://schemas.microsoft.com/office/drawing/2014/main" id="{812611A9-64A5-E474-588F-657418861F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266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6" name="Freeform 1262">
                <a:extLst>
                  <a:ext uri="{FF2B5EF4-FFF2-40B4-BE49-F238E27FC236}">
                    <a16:creationId xmlns:a16="http://schemas.microsoft.com/office/drawing/2014/main" id="{9F4DDF82-42E5-120F-53ED-CC3E44E2AD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2" y="266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7" name="Freeform 1263">
                <a:extLst>
                  <a:ext uri="{FF2B5EF4-FFF2-40B4-BE49-F238E27FC236}">
                    <a16:creationId xmlns:a16="http://schemas.microsoft.com/office/drawing/2014/main" id="{41D2ACE2-B9BC-AEC3-B93E-976A9F8A73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4" y="2651"/>
                <a:ext cx="8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8" name="Freeform 1264">
                <a:extLst>
                  <a:ext uri="{FF2B5EF4-FFF2-40B4-BE49-F238E27FC236}">
                    <a16:creationId xmlns:a16="http://schemas.microsoft.com/office/drawing/2014/main" id="{45726383-BA2C-24C6-B23F-60442211D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9" y="264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9" name="Freeform 1265">
                <a:extLst>
                  <a:ext uri="{FF2B5EF4-FFF2-40B4-BE49-F238E27FC236}">
                    <a16:creationId xmlns:a16="http://schemas.microsoft.com/office/drawing/2014/main" id="{CA891B96-C5D2-A3DB-C61E-14E1649B5B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2644"/>
                <a:ext cx="17" cy="15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10 w 20"/>
                  <a:gd name="T9" fmla="*/ 17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8 h 17"/>
                  <a:gd name="T16" fmla="*/ 15 w 20"/>
                  <a:gd name="T17" fmla="*/ 9 h 17"/>
                  <a:gd name="T18" fmla="*/ 17 w 20"/>
                  <a:gd name="T19" fmla="*/ 5 h 17"/>
                  <a:gd name="T20" fmla="*/ 6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8" y="13"/>
                      <a:pt x="6" y="14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7"/>
                    </a:cubicBezTo>
                    <a:cubicBezTo>
                      <a:pt x="12" y="16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6" y="13"/>
                      <a:pt x="15" y="9"/>
                    </a:cubicBezTo>
                    <a:cubicBezTo>
                      <a:pt x="15" y="6"/>
                      <a:pt x="16" y="5"/>
                      <a:pt x="17" y="5"/>
                    </a:cubicBezTo>
                    <a:cubicBezTo>
                      <a:pt x="15" y="6"/>
                      <a:pt x="11" y="0"/>
                      <a:pt x="6" y="1"/>
                    </a:cubicBezTo>
                    <a:cubicBezTo>
                      <a:pt x="1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0" name="Freeform 1266">
                <a:extLst>
                  <a:ext uri="{FF2B5EF4-FFF2-40B4-BE49-F238E27FC236}">
                    <a16:creationId xmlns:a16="http://schemas.microsoft.com/office/drawing/2014/main" id="{000C1040-8D86-E849-57AD-C287ACC8BF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4" y="2649"/>
                <a:ext cx="0" cy="3"/>
              </a:xfrm>
              <a:custGeom>
                <a:avLst/>
                <a:gdLst>
                  <a:gd name="T0" fmla="*/ 2 h 3"/>
                  <a:gd name="T1" fmla="*/ 0 h 3"/>
                  <a:gd name="T2" fmla="*/ 3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1" name="Freeform 1267">
                <a:extLst>
                  <a:ext uri="{FF2B5EF4-FFF2-40B4-BE49-F238E27FC236}">
                    <a16:creationId xmlns:a16="http://schemas.microsoft.com/office/drawing/2014/main" id="{CA7D0DFE-106D-9745-C222-C0C4F538B4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645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2 h 18"/>
                  <a:gd name="T4" fmla="*/ 16 w 17"/>
                  <a:gd name="T5" fmla="*/ 15 h 18"/>
                  <a:gd name="T6" fmla="*/ 17 w 17"/>
                  <a:gd name="T7" fmla="*/ 10 h 18"/>
                  <a:gd name="T8" fmla="*/ 9 w 17"/>
                  <a:gd name="T9" fmla="*/ 13 h 18"/>
                  <a:gd name="T10" fmla="*/ 6 w 17"/>
                  <a:gd name="T11" fmla="*/ 5 h 18"/>
                  <a:gd name="T12" fmla="*/ 11 w 17"/>
                  <a:gd name="T13" fmla="*/ 6 h 18"/>
                  <a:gd name="T14" fmla="*/ 0 w 17"/>
                  <a:gd name="T15" fmla="*/ 9 h 18"/>
                  <a:gd name="T16" fmla="*/ 2 w 17"/>
                  <a:gd name="T17" fmla="*/ 10 h 18"/>
                  <a:gd name="T18" fmla="*/ 0 w 17"/>
                  <a:gd name="T19" fmla="*/ 12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3"/>
                      <a:pt x="16" y="14"/>
                      <a:pt x="16" y="15"/>
                    </a:cubicBezTo>
                    <a:cubicBezTo>
                      <a:pt x="16" y="14"/>
                      <a:pt x="17" y="11"/>
                      <a:pt x="17" y="10"/>
                    </a:cubicBezTo>
                    <a:cubicBezTo>
                      <a:pt x="14" y="4"/>
                      <a:pt x="12" y="12"/>
                      <a:pt x="9" y="13"/>
                    </a:cubicBezTo>
                    <a:cubicBezTo>
                      <a:pt x="3" y="11"/>
                      <a:pt x="9" y="10"/>
                      <a:pt x="6" y="5"/>
                    </a:cubicBezTo>
                    <a:cubicBezTo>
                      <a:pt x="8" y="5"/>
                      <a:pt x="8" y="6"/>
                      <a:pt x="11" y="6"/>
                    </a:cubicBezTo>
                    <a:cubicBezTo>
                      <a:pt x="6" y="0"/>
                      <a:pt x="2" y="7"/>
                      <a:pt x="0" y="9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6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2" name="Freeform 1268">
                <a:extLst>
                  <a:ext uri="{FF2B5EF4-FFF2-40B4-BE49-F238E27FC236}">
                    <a16:creationId xmlns:a16="http://schemas.microsoft.com/office/drawing/2014/main" id="{1C372225-5AEB-612A-8E8D-69AD004D12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1" y="2658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1" y="2"/>
                      <a:pt x="2" y="3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3" name="Freeform 1269">
                <a:extLst>
                  <a:ext uri="{FF2B5EF4-FFF2-40B4-BE49-F238E27FC236}">
                    <a16:creationId xmlns:a16="http://schemas.microsoft.com/office/drawing/2014/main" id="{C11FFC91-D843-BDB8-741B-16BB791D9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652"/>
                <a:ext cx="0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4" name="Freeform 1270">
                <a:extLst>
                  <a:ext uri="{FF2B5EF4-FFF2-40B4-BE49-F238E27FC236}">
                    <a16:creationId xmlns:a16="http://schemas.microsoft.com/office/drawing/2014/main" id="{57FB234E-A4A3-3B95-FFFB-11673065B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658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5" name="Freeform 1271">
                <a:extLst>
                  <a:ext uri="{FF2B5EF4-FFF2-40B4-BE49-F238E27FC236}">
                    <a16:creationId xmlns:a16="http://schemas.microsoft.com/office/drawing/2014/main" id="{261DFA3C-D565-ACC4-08D5-AB6EEC1F9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649"/>
                <a:ext cx="95" cy="21"/>
              </a:xfrm>
              <a:custGeom>
                <a:avLst/>
                <a:gdLst>
                  <a:gd name="T0" fmla="*/ 2 w 110"/>
                  <a:gd name="T1" fmla="*/ 9 h 24"/>
                  <a:gd name="T2" fmla="*/ 5 w 110"/>
                  <a:gd name="T3" fmla="*/ 12 h 24"/>
                  <a:gd name="T4" fmla="*/ 0 w 110"/>
                  <a:gd name="T5" fmla="*/ 16 h 24"/>
                  <a:gd name="T6" fmla="*/ 1 w 110"/>
                  <a:gd name="T7" fmla="*/ 23 h 24"/>
                  <a:gd name="T8" fmla="*/ 10 w 110"/>
                  <a:gd name="T9" fmla="*/ 21 h 24"/>
                  <a:gd name="T10" fmla="*/ 10 w 110"/>
                  <a:gd name="T11" fmla="*/ 24 h 24"/>
                  <a:gd name="T12" fmla="*/ 26 w 110"/>
                  <a:gd name="T13" fmla="*/ 22 h 24"/>
                  <a:gd name="T14" fmla="*/ 37 w 110"/>
                  <a:gd name="T15" fmla="*/ 20 h 24"/>
                  <a:gd name="T16" fmla="*/ 83 w 110"/>
                  <a:gd name="T17" fmla="*/ 18 h 24"/>
                  <a:gd name="T18" fmla="*/ 85 w 110"/>
                  <a:gd name="T19" fmla="*/ 11 h 24"/>
                  <a:gd name="T20" fmla="*/ 89 w 110"/>
                  <a:gd name="T21" fmla="*/ 15 h 24"/>
                  <a:gd name="T22" fmla="*/ 86 w 110"/>
                  <a:gd name="T23" fmla="*/ 15 h 24"/>
                  <a:gd name="T24" fmla="*/ 99 w 110"/>
                  <a:gd name="T25" fmla="*/ 15 h 24"/>
                  <a:gd name="T26" fmla="*/ 98 w 110"/>
                  <a:gd name="T27" fmla="*/ 7 h 24"/>
                  <a:gd name="T28" fmla="*/ 105 w 110"/>
                  <a:gd name="T29" fmla="*/ 15 h 24"/>
                  <a:gd name="T30" fmla="*/ 109 w 110"/>
                  <a:gd name="T31" fmla="*/ 9 h 24"/>
                  <a:gd name="T32" fmla="*/ 104 w 110"/>
                  <a:gd name="T33" fmla="*/ 4 h 24"/>
                  <a:gd name="T34" fmla="*/ 107 w 110"/>
                  <a:gd name="T35" fmla="*/ 1 h 24"/>
                  <a:gd name="T36" fmla="*/ 78 w 110"/>
                  <a:gd name="T37" fmla="*/ 14 h 24"/>
                  <a:gd name="T38" fmla="*/ 79 w 110"/>
                  <a:gd name="T39" fmla="*/ 10 h 24"/>
                  <a:gd name="T40" fmla="*/ 61 w 110"/>
                  <a:gd name="T41" fmla="*/ 8 h 24"/>
                  <a:gd name="T42" fmla="*/ 54 w 110"/>
                  <a:gd name="T43" fmla="*/ 15 h 24"/>
                  <a:gd name="T44" fmla="*/ 51 w 110"/>
                  <a:gd name="T45" fmla="*/ 13 h 24"/>
                  <a:gd name="T46" fmla="*/ 50 w 110"/>
                  <a:gd name="T47" fmla="*/ 16 h 24"/>
                  <a:gd name="T48" fmla="*/ 45 w 110"/>
                  <a:gd name="T49" fmla="*/ 12 h 24"/>
                  <a:gd name="T50" fmla="*/ 44 w 110"/>
                  <a:gd name="T51" fmla="*/ 20 h 24"/>
                  <a:gd name="T52" fmla="*/ 33 w 110"/>
                  <a:gd name="T53" fmla="*/ 9 h 24"/>
                  <a:gd name="T54" fmla="*/ 35 w 110"/>
                  <a:gd name="T55" fmla="*/ 13 h 24"/>
                  <a:gd name="T56" fmla="*/ 32 w 110"/>
                  <a:gd name="T57" fmla="*/ 17 h 24"/>
                  <a:gd name="T58" fmla="*/ 31 w 110"/>
                  <a:gd name="T59" fmla="*/ 10 h 24"/>
                  <a:gd name="T60" fmla="*/ 22 w 110"/>
                  <a:gd name="T61" fmla="*/ 14 h 24"/>
                  <a:gd name="T62" fmla="*/ 23 w 110"/>
                  <a:gd name="T63" fmla="*/ 18 h 24"/>
                  <a:gd name="T64" fmla="*/ 12 w 110"/>
                  <a:gd name="T65" fmla="*/ 16 h 24"/>
                  <a:gd name="T66" fmla="*/ 17 w 110"/>
                  <a:gd name="T67" fmla="*/ 10 h 24"/>
                  <a:gd name="T68" fmla="*/ 14 w 110"/>
                  <a:gd name="T69" fmla="*/ 6 h 24"/>
                  <a:gd name="T70" fmla="*/ 6 w 110"/>
                  <a:gd name="T71" fmla="*/ 15 h 24"/>
                  <a:gd name="T72" fmla="*/ 2 w 110"/>
                  <a:gd name="T7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0" h="24">
                    <a:moveTo>
                      <a:pt x="2" y="9"/>
                    </a:moveTo>
                    <a:cubicBezTo>
                      <a:pt x="2" y="11"/>
                      <a:pt x="3" y="12"/>
                      <a:pt x="5" y="12"/>
                    </a:cubicBezTo>
                    <a:cubicBezTo>
                      <a:pt x="5" y="15"/>
                      <a:pt x="2" y="15"/>
                      <a:pt x="0" y="16"/>
                    </a:cubicBezTo>
                    <a:cubicBezTo>
                      <a:pt x="3" y="19"/>
                      <a:pt x="0" y="20"/>
                      <a:pt x="1" y="23"/>
                    </a:cubicBezTo>
                    <a:cubicBezTo>
                      <a:pt x="4" y="24"/>
                      <a:pt x="6" y="20"/>
                      <a:pt x="10" y="21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4" y="22"/>
                      <a:pt x="22" y="19"/>
                      <a:pt x="26" y="22"/>
                    </a:cubicBezTo>
                    <a:cubicBezTo>
                      <a:pt x="30" y="23"/>
                      <a:pt x="33" y="22"/>
                      <a:pt x="37" y="20"/>
                    </a:cubicBezTo>
                    <a:cubicBezTo>
                      <a:pt x="52" y="22"/>
                      <a:pt x="67" y="17"/>
                      <a:pt x="83" y="18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86" y="14"/>
                      <a:pt x="89" y="11"/>
                      <a:pt x="89" y="15"/>
                    </a:cubicBezTo>
                    <a:cubicBezTo>
                      <a:pt x="88" y="14"/>
                      <a:pt x="87" y="15"/>
                      <a:pt x="86" y="15"/>
                    </a:cubicBezTo>
                    <a:cubicBezTo>
                      <a:pt x="90" y="20"/>
                      <a:pt x="95" y="13"/>
                      <a:pt x="99" y="15"/>
                    </a:cubicBezTo>
                    <a:cubicBezTo>
                      <a:pt x="99" y="14"/>
                      <a:pt x="97" y="9"/>
                      <a:pt x="98" y="7"/>
                    </a:cubicBezTo>
                    <a:cubicBezTo>
                      <a:pt x="99" y="14"/>
                      <a:pt x="103" y="7"/>
                      <a:pt x="105" y="15"/>
                    </a:cubicBezTo>
                    <a:cubicBezTo>
                      <a:pt x="110" y="16"/>
                      <a:pt x="105" y="8"/>
                      <a:pt x="109" y="9"/>
                    </a:cubicBezTo>
                    <a:cubicBezTo>
                      <a:pt x="109" y="5"/>
                      <a:pt x="105" y="7"/>
                      <a:pt x="104" y="4"/>
                    </a:cubicBezTo>
                    <a:cubicBezTo>
                      <a:pt x="104" y="1"/>
                      <a:pt x="108" y="5"/>
                      <a:pt x="107" y="1"/>
                    </a:cubicBezTo>
                    <a:cubicBezTo>
                      <a:pt x="100" y="0"/>
                      <a:pt x="88" y="10"/>
                      <a:pt x="78" y="14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4" y="13"/>
                      <a:pt x="65" y="14"/>
                      <a:pt x="61" y="8"/>
                    </a:cubicBezTo>
                    <a:cubicBezTo>
                      <a:pt x="62" y="12"/>
                      <a:pt x="53" y="7"/>
                      <a:pt x="54" y="15"/>
                    </a:cubicBezTo>
                    <a:cubicBezTo>
                      <a:pt x="53" y="13"/>
                      <a:pt x="52" y="14"/>
                      <a:pt x="51" y="13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47" y="16"/>
                      <a:pt x="48" y="12"/>
                      <a:pt x="45" y="12"/>
                    </a:cubicBezTo>
                    <a:cubicBezTo>
                      <a:pt x="47" y="16"/>
                      <a:pt x="45" y="17"/>
                      <a:pt x="44" y="20"/>
                    </a:cubicBezTo>
                    <a:cubicBezTo>
                      <a:pt x="40" y="16"/>
                      <a:pt x="36" y="13"/>
                      <a:pt x="33" y="9"/>
                    </a:cubicBezTo>
                    <a:cubicBezTo>
                      <a:pt x="33" y="10"/>
                      <a:pt x="34" y="12"/>
                      <a:pt x="35" y="13"/>
                    </a:cubicBezTo>
                    <a:cubicBezTo>
                      <a:pt x="33" y="12"/>
                      <a:pt x="33" y="16"/>
                      <a:pt x="32" y="17"/>
                    </a:cubicBezTo>
                    <a:cubicBezTo>
                      <a:pt x="30" y="17"/>
                      <a:pt x="31" y="12"/>
                      <a:pt x="31" y="10"/>
                    </a:cubicBezTo>
                    <a:cubicBezTo>
                      <a:pt x="27" y="9"/>
                      <a:pt x="25" y="18"/>
                      <a:pt x="22" y="14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19" y="19"/>
                      <a:pt x="16" y="15"/>
                      <a:pt x="12" y="16"/>
                    </a:cubicBezTo>
                    <a:cubicBezTo>
                      <a:pt x="10" y="11"/>
                      <a:pt x="15" y="12"/>
                      <a:pt x="17" y="10"/>
                    </a:cubicBezTo>
                    <a:cubicBezTo>
                      <a:pt x="17" y="8"/>
                      <a:pt x="15" y="8"/>
                      <a:pt x="14" y="6"/>
                    </a:cubicBezTo>
                    <a:cubicBezTo>
                      <a:pt x="12" y="9"/>
                      <a:pt x="9" y="12"/>
                      <a:pt x="6" y="15"/>
                    </a:cubicBezTo>
                    <a:cubicBezTo>
                      <a:pt x="9" y="9"/>
                      <a:pt x="3" y="9"/>
                      <a:pt x="2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6" name="Freeform 1272">
                <a:extLst>
                  <a:ext uri="{FF2B5EF4-FFF2-40B4-BE49-F238E27FC236}">
                    <a16:creationId xmlns:a16="http://schemas.microsoft.com/office/drawing/2014/main" id="{6C83C4A1-C62F-39F4-85B1-FA994749D0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2653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7" name="Freeform 1273">
                <a:extLst>
                  <a:ext uri="{FF2B5EF4-FFF2-40B4-BE49-F238E27FC236}">
                    <a16:creationId xmlns:a16="http://schemas.microsoft.com/office/drawing/2014/main" id="{8DA4057B-A6CC-710B-3CCB-91DFFCDC1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2" y="265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8" name="Freeform 1274">
                <a:extLst>
                  <a:ext uri="{FF2B5EF4-FFF2-40B4-BE49-F238E27FC236}">
                    <a16:creationId xmlns:a16="http://schemas.microsoft.com/office/drawing/2014/main" id="{C45D3A31-4296-D705-9F86-04086C02AD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2" y="266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9" name="Freeform 1275">
                <a:extLst>
                  <a:ext uri="{FF2B5EF4-FFF2-40B4-BE49-F238E27FC236}">
                    <a16:creationId xmlns:a16="http://schemas.microsoft.com/office/drawing/2014/main" id="{DE19C9B8-8B76-7B29-4D94-9C9C7881A5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7" y="2653"/>
                <a:ext cx="2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0" name="Freeform 1276">
                <a:extLst>
                  <a:ext uri="{FF2B5EF4-FFF2-40B4-BE49-F238E27FC236}">
                    <a16:creationId xmlns:a16="http://schemas.microsoft.com/office/drawing/2014/main" id="{CE91D14E-B562-B7AC-6EC0-930238A4D3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7" y="2653"/>
                <a:ext cx="2" cy="4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0 h 4"/>
                  <a:gd name="T4" fmla="*/ 1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0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1" name="Freeform 1277">
                <a:extLst>
                  <a:ext uri="{FF2B5EF4-FFF2-40B4-BE49-F238E27FC236}">
                    <a16:creationId xmlns:a16="http://schemas.microsoft.com/office/drawing/2014/main" id="{0C7B093D-A7AB-3DDA-D0D2-5D4803B6D9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5" y="2653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2" name="Freeform 1278">
                <a:extLst>
                  <a:ext uri="{FF2B5EF4-FFF2-40B4-BE49-F238E27FC236}">
                    <a16:creationId xmlns:a16="http://schemas.microsoft.com/office/drawing/2014/main" id="{891EB0A5-139E-EBEA-8F0E-428007194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6" y="2653"/>
                <a:ext cx="53" cy="20"/>
              </a:xfrm>
              <a:custGeom>
                <a:avLst/>
                <a:gdLst>
                  <a:gd name="T0" fmla="*/ 4 w 61"/>
                  <a:gd name="T1" fmla="*/ 19 h 24"/>
                  <a:gd name="T2" fmla="*/ 15 w 61"/>
                  <a:gd name="T3" fmla="*/ 22 h 24"/>
                  <a:gd name="T4" fmla="*/ 22 w 61"/>
                  <a:gd name="T5" fmla="*/ 12 h 24"/>
                  <a:gd name="T6" fmla="*/ 21 w 61"/>
                  <a:gd name="T7" fmla="*/ 21 h 24"/>
                  <a:gd name="T8" fmla="*/ 42 w 61"/>
                  <a:gd name="T9" fmla="*/ 15 h 24"/>
                  <a:gd name="T10" fmla="*/ 42 w 61"/>
                  <a:gd name="T11" fmla="*/ 19 h 24"/>
                  <a:gd name="T12" fmla="*/ 50 w 61"/>
                  <a:gd name="T13" fmla="*/ 9 h 24"/>
                  <a:gd name="T14" fmla="*/ 50 w 61"/>
                  <a:gd name="T15" fmla="*/ 20 h 24"/>
                  <a:gd name="T16" fmla="*/ 49 w 61"/>
                  <a:gd name="T17" fmla="*/ 21 h 24"/>
                  <a:gd name="T18" fmla="*/ 60 w 61"/>
                  <a:gd name="T19" fmla="*/ 18 h 24"/>
                  <a:gd name="T20" fmla="*/ 61 w 61"/>
                  <a:gd name="T21" fmla="*/ 11 h 24"/>
                  <a:gd name="T22" fmla="*/ 60 w 61"/>
                  <a:gd name="T23" fmla="*/ 6 h 24"/>
                  <a:gd name="T24" fmla="*/ 53 w 61"/>
                  <a:gd name="T25" fmla="*/ 10 h 24"/>
                  <a:gd name="T26" fmla="*/ 53 w 61"/>
                  <a:gd name="T27" fmla="*/ 6 h 24"/>
                  <a:gd name="T28" fmla="*/ 50 w 61"/>
                  <a:gd name="T29" fmla="*/ 9 h 24"/>
                  <a:gd name="T30" fmla="*/ 49 w 61"/>
                  <a:gd name="T31" fmla="*/ 5 h 24"/>
                  <a:gd name="T32" fmla="*/ 44 w 61"/>
                  <a:gd name="T33" fmla="*/ 8 h 24"/>
                  <a:gd name="T34" fmla="*/ 45 w 61"/>
                  <a:gd name="T35" fmla="*/ 7 h 24"/>
                  <a:gd name="T36" fmla="*/ 41 w 61"/>
                  <a:gd name="T37" fmla="*/ 12 h 24"/>
                  <a:gd name="T38" fmla="*/ 39 w 61"/>
                  <a:gd name="T39" fmla="*/ 7 h 24"/>
                  <a:gd name="T40" fmla="*/ 39 w 61"/>
                  <a:gd name="T41" fmla="*/ 10 h 24"/>
                  <a:gd name="T42" fmla="*/ 26 w 61"/>
                  <a:gd name="T43" fmla="*/ 4 h 24"/>
                  <a:gd name="T44" fmla="*/ 26 w 61"/>
                  <a:gd name="T45" fmla="*/ 8 h 24"/>
                  <a:gd name="T46" fmla="*/ 32 w 61"/>
                  <a:gd name="T47" fmla="*/ 5 h 24"/>
                  <a:gd name="T48" fmla="*/ 30 w 61"/>
                  <a:gd name="T49" fmla="*/ 15 h 24"/>
                  <a:gd name="T50" fmla="*/ 23 w 61"/>
                  <a:gd name="T51" fmla="*/ 6 h 24"/>
                  <a:gd name="T52" fmla="*/ 13 w 61"/>
                  <a:gd name="T53" fmla="*/ 8 h 24"/>
                  <a:gd name="T54" fmla="*/ 13 w 61"/>
                  <a:gd name="T55" fmla="*/ 7 h 24"/>
                  <a:gd name="T56" fmla="*/ 7 w 61"/>
                  <a:gd name="T57" fmla="*/ 10 h 24"/>
                  <a:gd name="T58" fmla="*/ 9 w 61"/>
                  <a:gd name="T59" fmla="*/ 11 h 24"/>
                  <a:gd name="T60" fmla="*/ 6 w 61"/>
                  <a:gd name="T61" fmla="*/ 14 h 24"/>
                  <a:gd name="T62" fmla="*/ 6 w 61"/>
                  <a:gd name="T63" fmla="*/ 12 h 24"/>
                  <a:gd name="T64" fmla="*/ 0 w 61"/>
                  <a:gd name="T65" fmla="*/ 18 h 24"/>
                  <a:gd name="T66" fmla="*/ 7 w 61"/>
                  <a:gd name="T67" fmla="*/ 14 h 24"/>
                  <a:gd name="T68" fmla="*/ 4 w 61"/>
                  <a:gd name="T69" fmla="*/ 1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4">
                    <a:moveTo>
                      <a:pt x="4" y="19"/>
                    </a:moveTo>
                    <a:cubicBezTo>
                      <a:pt x="7" y="24"/>
                      <a:pt x="11" y="21"/>
                      <a:pt x="15" y="22"/>
                    </a:cubicBezTo>
                    <a:cubicBezTo>
                      <a:pt x="22" y="20"/>
                      <a:pt x="16" y="12"/>
                      <a:pt x="22" y="1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7" y="21"/>
                      <a:pt x="36" y="23"/>
                      <a:pt x="42" y="15"/>
                    </a:cubicBezTo>
                    <a:cubicBezTo>
                      <a:pt x="42" y="16"/>
                      <a:pt x="43" y="17"/>
                      <a:pt x="42" y="19"/>
                    </a:cubicBezTo>
                    <a:cubicBezTo>
                      <a:pt x="46" y="18"/>
                      <a:pt x="44" y="6"/>
                      <a:pt x="50" y="9"/>
                    </a:cubicBezTo>
                    <a:cubicBezTo>
                      <a:pt x="44" y="14"/>
                      <a:pt x="51" y="14"/>
                      <a:pt x="50" y="20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52" y="20"/>
                      <a:pt x="57" y="17"/>
                      <a:pt x="60" y="18"/>
                    </a:cubicBezTo>
                    <a:cubicBezTo>
                      <a:pt x="60" y="15"/>
                      <a:pt x="58" y="12"/>
                      <a:pt x="61" y="11"/>
                    </a:cubicBezTo>
                    <a:cubicBezTo>
                      <a:pt x="60" y="11"/>
                      <a:pt x="60" y="8"/>
                      <a:pt x="60" y="6"/>
                    </a:cubicBezTo>
                    <a:cubicBezTo>
                      <a:pt x="57" y="8"/>
                      <a:pt x="55" y="7"/>
                      <a:pt x="53" y="10"/>
                    </a:cubicBezTo>
                    <a:cubicBezTo>
                      <a:pt x="52" y="7"/>
                      <a:pt x="55" y="9"/>
                      <a:pt x="53" y="6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48" y="8"/>
                      <a:pt x="52" y="5"/>
                      <a:pt x="49" y="5"/>
                    </a:cubicBezTo>
                    <a:cubicBezTo>
                      <a:pt x="49" y="7"/>
                      <a:pt x="46" y="8"/>
                      <a:pt x="44" y="8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3" y="8"/>
                      <a:pt x="40" y="7"/>
                      <a:pt x="41" y="12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5" y="9"/>
                      <a:pt x="33" y="0"/>
                      <a:pt x="26" y="4"/>
                    </a:cubicBezTo>
                    <a:cubicBezTo>
                      <a:pt x="28" y="5"/>
                      <a:pt x="26" y="7"/>
                      <a:pt x="26" y="8"/>
                    </a:cubicBezTo>
                    <a:cubicBezTo>
                      <a:pt x="28" y="10"/>
                      <a:pt x="29" y="5"/>
                      <a:pt x="32" y="5"/>
                    </a:cubicBezTo>
                    <a:cubicBezTo>
                      <a:pt x="32" y="8"/>
                      <a:pt x="27" y="13"/>
                      <a:pt x="30" y="15"/>
                    </a:cubicBezTo>
                    <a:cubicBezTo>
                      <a:pt x="27" y="11"/>
                      <a:pt x="24" y="15"/>
                      <a:pt x="23" y="6"/>
                    </a:cubicBezTo>
                    <a:cubicBezTo>
                      <a:pt x="19" y="6"/>
                      <a:pt x="17" y="10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12"/>
                      <a:pt x="10" y="4"/>
                      <a:pt x="7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3"/>
                      <a:pt x="8" y="13"/>
                      <a:pt x="6" y="14"/>
                    </a:cubicBezTo>
                    <a:cubicBezTo>
                      <a:pt x="7" y="13"/>
                      <a:pt x="7" y="13"/>
                      <a:pt x="6" y="12"/>
                    </a:cubicBezTo>
                    <a:cubicBezTo>
                      <a:pt x="6" y="16"/>
                      <a:pt x="1" y="17"/>
                      <a:pt x="0" y="18"/>
                    </a:cubicBezTo>
                    <a:cubicBezTo>
                      <a:pt x="2" y="18"/>
                      <a:pt x="5" y="15"/>
                      <a:pt x="7" y="14"/>
                    </a:cubicBezTo>
                    <a:cubicBezTo>
                      <a:pt x="6" y="16"/>
                      <a:pt x="6" y="20"/>
                      <a:pt x="4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3" name="Freeform 1279">
                <a:extLst>
                  <a:ext uri="{FF2B5EF4-FFF2-40B4-BE49-F238E27FC236}">
                    <a16:creationId xmlns:a16="http://schemas.microsoft.com/office/drawing/2014/main" id="{31F10628-49D4-7CEB-02D0-305EA1B421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5" y="265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4" name="Freeform 1280">
                <a:extLst>
                  <a:ext uri="{FF2B5EF4-FFF2-40B4-BE49-F238E27FC236}">
                    <a16:creationId xmlns:a16="http://schemas.microsoft.com/office/drawing/2014/main" id="{AC223CB8-02B9-E1E7-7EC4-2891869B5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" y="2651"/>
                <a:ext cx="41" cy="23"/>
              </a:xfrm>
              <a:custGeom>
                <a:avLst/>
                <a:gdLst>
                  <a:gd name="T0" fmla="*/ 34 w 47"/>
                  <a:gd name="T1" fmla="*/ 14 h 27"/>
                  <a:gd name="T2" fmla="*/ 32 w 47"/>
                  <a:gd name="T3" fmla="*/ 8 h 27"/>
                  <a:gd name="T4" fmla="*/ 33 w 47"/>
                  <a:gd name="T5" fmla="*/ 18 h 27"/>
                  <a:gd name="T6" fmla="*/ 27 w 47"/>
                  <a:gd name="T7" fmla="*/ 20 h 27"/>
                  <a:gd name="T8" fmla="*/ 28 w 47"/>
                  <a:gd name="T9" fmla="*/ 11 h 27"/>
                  <a:gd name="T10" fmla="*/ 23 w 47"/>
                  <a:gd name="T11" fmla="*/ 10 h 27"/>
                  <a:gd name="T12" fmla="*/ 23 w 47"/>
                  <a:gd name="T13" fmla="*/ 15 h 27"/>
                  <a:gd name="T14" fmla="*/ 17 w 47"/>
                  <a:gd name="T15" fmla="*/ 18 h 27"/>
                  <a:gd name="T16" fmla="*/ 20 w 47"/>
                  <a:gd name="T17" fmla="*/ 16 h 27"/>
                  <a:gd name="T18" fmla="*/ 16 w 47"/>
                  <a:gd name="T19" fmla="*/ 10 h 27"/>
                  <a:gd name="T20" fmla="*/ 3 w 47"/>
                  <a:gd name="T21" fmla="*/ 25 h 27"/>
                  <a:gd name="T22" fmla="*/ 7 w 47"/>
                  <a:gd name="T23" fmla="*/ 25 h 27"/>
                  <a:gd name="T24" fmla="*/ 8 w 47"/>
                  <a:gd name="T25" fmla="*/ 18 h 27"/>
                  <a:gd name="T26" fmla="*/ 12 w 47"/>
                  <a:gd name="T27" fmla="*/ 20 h 27"/>
                  <a:gd name="T28" fmla="*/ 9 w 47"/>
                  <a:gd name="T29" fmla="*/ 23 h 27"/>
                  <a:gd name="T30" fmla="*/ 40 w 47"/>
                  <a:gd name="T31" fmla="*/ 24 h 27"/>
                  <a:gd name="T32" fmla="*/ 36 w 47"/>
                  <a:gd name="T33" fmla="*/ 23 h 27"/>
                  <a:gd name="T34" fmla="*/ 40 w 47"/>
                  <a:gd name="T35" fmla="*/ 19 h 27"/>
                  <a:gd name="T36" fmla="*/ 38 w 47"/>
                  <a:gd name="T37" fmla="*/ 13 h 27"/>
                  <a:gd name="T38" fmla="*/ 40 w 47"/>
                  <a:gd name="T39" fmla="*/ 15 h 27"/>
                  <a:gd name="T40" fmla="*/ 40 w 47"/>
                  <a:gd name="T41" fmla="*/ 8 h 27"/>
                  <a:gd name="T42" fmla="*/ 47 w 47"/>
                  <a:gd name="T43" fmla="*/ 5 h 27"/>
                  <a:gd name="T44" fmla="*/ 36 w 47"/>
                  <a:gd name="T45" fmla="*/ 5 h 27"/>
                  <a:gd name="T46" fmla="*/ 34 w 47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27">
                    <a:moveTo>
                      <a:pt x="34" y="14"/>
                    </a:moveTo>
                    <a:cubicBezTo>
                      <a:pt x="31" y="13"/>
                      <a:pt x="35" y="10"/>
                      <a:pt x="32" y="8"/>
                    </a:cubicBezTo>
                    <a:cubicBezTo>
                      <a:pt x="30" y="11"/>
                      <a:pt x="35" y="14"/>
                      <a:pt x="33" y="18"/>
                    </a:cubicBezTo>
                    <a:cubicBezTo>
                      <a:pt x="31" y="16"/>
                      <a:pt x="29" y="20"/>
                      <a:pt x="27" y="20"/>
                    </a:cubicBezTo>
                    <a:cubicBezTo>
                      <a:pt x="29" y="18"/>
                      <a:pt x="28" y="12"/>
                      <a:pt x="28" y="11"/>
                    </a:cubicBezTo>
                    <a:cubicBezTo>
                      <a:pt x="27" y="13"/>
                      <a:pt x="24" y="10"/>
                      <a:pt x="23" y="10"/>
                    </a:cubicBezTo>
                    <a:cubicBezTo>
                      <a:pt x="27" y="13"/>
                      <a:pt x="19" y="12"/>
                      <a:pt x="23" y="15"/>
                    </a:cubicBezTo>
                    <a:cubicBezTo>
                      <a:pt x="23" y="19"/>
                      <a:pt x="19" y="21"/>
                      <a:pt x="17" y="18"/>
                    </a:cubicBezTo>
                    <a:cubicBezTo>
                      <a:pt x="17" y="16"/>
                      <a:pt x="19" y="17"/>
                      <a:pt x="20" y="16"/>
                    </a:cubicBezTo>
                    <a:cubicBezTo>
                      <a:pt x="20" y="12"/>
                      <a:pt x="17" y="14"/>
                      <a:pt x="16" y="10"/>
                    </a:cubicBezTo>
                    <a:cubicBezTo>
                      <a:pt x="12" y="16"/>
                      <a:pt x="0" y="15"/>
                      <a:pt x="3" y="25"/>
                    </a:cubicBezTo>
                    <a:cubicBezTo>
                      <a:pt x="5" y="27"/>
                      <a:pt x="6" y="25"/>
                      <a:pt x="7" y="25"/>
                    </a:cubicBezTo>
                    <a:cubicBezTo>
                      <a:pt x="3" y="22"/>
                      <a:pt x="7" y="19"/>
                      <a:pt x="8" y="18"/>
                    </a:cubicBezTo>
                    <a:cubicBezTo>
                      <a:pt x="9" y="19"/>
                      <a:pt x="12" y="16"/>
                      <a:pt x="12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8" y="25"/>
                      <a:pt x="30" y="25"/>
                      <a:pt x="40" y="24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1"/>
                      <a:pt x="38" y="21"/>
                      <a:pt x="40" y="19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9" y="13"/>
                      <a:pt x="41" y="12"/>
                      <a:pt x="40" y="15"/>
                    </a:cubicBezTo>
                    <a:cubicBezTo>
                      <a:pt x="42" y="12"/>
                      <a:pt x="41" y="10"/>
                      <a:pt x="40" y="8"/>
                    </a:cubicBezTo>
                    <a:cubicBezTo>
                      <a:pt x="44" y="7"/>
                      <a:pt x="44" y="9"/>
                      <a:pt x="47" y="5"/>
                    </a:cubicBezTo>
                    <a:cubicBezTo>
                      <a:pt x="42" y="0"/>
                      <a:pt x="42" y="10"/>
                      <a:pt x="36" y="5"/>
                    </a:cubicBez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5" name="Freeform 1281">
                <a:extLst>
                  <a:ext uri="{FF2B5EF4-FFF2-40B4-BE49-F238E27FC236}">
                    <a16:creationId xmlns:a16="http://schemas.microsoft.com/office/drawing/2014/main" id="{13BFDD56-473A-E662-4294-051C0E9D34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4" y="2660"/>
                <a:ext cx="2" cy="2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0" y="2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6" name="Freeform 1282">
                <a:extLst>
                  <a:ext uri="{FF2B5EF4-FFF2-40B4-BE49-F238E27FC236}">
                    <a16:creationId xmlns:a16="http://schemas.microsoft.com/office/drawing/2014/main" id="{9EBE0DB8-C5C1-EC5C-D16E-326FA16055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1" y="2668"/>
                <a:ext cx="3" cy="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1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7" name="Freeform 1283">
                <a:extLst>
                  <a:ext uri="{FF2B5EF4-FFF2-40B4-BE49-F238E27FC236}">
                    <a16:creationId xmlns:a16="http://schemas.microsoft.com/office/drawing/2014/main" id="{FBBB42B5-72F8-959B-F72B-1A93F7493F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4" y="2660"/>
                <a:ext cx="2" cy="1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8" name="Freeform 1284">
                <a:extLst>
                  <a:ext uri="{FF2B5EF4-FFF2-40B4-BE49-F238E27FC236}">
                    <a16:creationId xmlns:a16="http://schemas.microsoft.com/office/drawing/2014/main" id="{B1E79E59-7F9B-62A6-A96C-B45DA6161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662"/>
                <a:ext cx="13" cy="11"/>
              </a:xfrm>
              <a:custGeom>
                <a:avLst/>
                <a:gdLst>
                  <a:gd name="T0" fmla="*/ 0 w 14"/>
                  <a:gd name="T1" fmla="*/ 13 h 13"/>
                  <a:gd name="T2" fmla="*/ 11 w 14"/>
                  <a:gd name="T3" fmla="*/ 13 h 13"/>
                  <a:gd name="T4" fmla="*/ 11 w 14"/>
                  <a:gd name="T5" fmla="*/ 1 h 13"/>
                  <a:gd name="T6" fmla="*/ 6 w 14"/>
                  <a:gd name="T7" fmla="*/ 9 h 13"/>
                  <a:gd name="T8" fmla="*/ 0 w 14"/>
                  <a:gd name="T9" fmla="*/ 9 h 13"/>
                  <a:gd name="T10" fmla="*/ 0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4" y="9"/>
                      <a:pt x="10" y="5"/>
                      <a:pt x="11" y="1"/>
                    </a:cubicBezTo>
                    <a:cubicBezTo>
                      <a:pt x="9" y="0"/>
                      <a:pt x="9" y="7"/>
                      <a:pt x="6" y="9"/>
                    </a:cubicBezTo>
                    <a:cubicBezTo>
                      <a:pt x="5" y="5"/>
                      <a:pt x="2" y="9"/>
                      <a:pt x="0" y="9"/>
                    </a:cubicBezTo>
                    <a:cubicBezTo>
                      <a:pt x="0" y="10"/>
                      <a:pt x="0" y="12"/>
                      <a:pt x="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9" name="Freeform 1285">
                <a:extLst>
                  <a:ext uri="{FF2B5EF4-FFF2-40B4-BE49-F238E27FC236}">
                    <a16:creationId xmlns:a16="http://schemas.microsoft.com/office/drawing/2014/main" id="{0F5415D9-7A7C-0CFB-DD31-FE1A8B2F00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653"/>
                <a:ext cx="99" cy="19"/>
              </a:xfrm>
              <a:custGeom>
                <a:avLst/>
                <a:gdLst>
                  <a:gd name="T0" fmla="*/ 95 w 115"/>
                  <a:gd name="T1" fmla="*/ 10 h 23"/>
                  <a:gd name="T2" fmla="*/ 89 w 115"/>
                  <a:gd name="T3" fmla="*/ 11 h 23"/>
                  <a:gd name="T4" fmla="*/ 92 w 115"/>
                  <a:gd name="T5" fmla="*/ 8 h 23"/>
                  <a:gd name="T6" fmla="*/ 87 w 115"/>
                  <a:gd name="T7" fmla="*/ 6 h 23"/>
                  <a:gd name="T8" fmla="*/ 87 w 115"/>
                  <a:gd name="T9" fmla="*/ 8 h 23"/>
                  <a:gd name="T10" fmla="*/ 77 w 115"/>
                  <a:gd name="T11" fmla="*/ 10 h 23"/>
                  <a:gd name="T12" fmla="*/ 75 w 115"/>
                  <a:gd name="T13" fmla="*/ 15 h 23"/>
                  <a:gd name="T14" fmla="*/ 68 w 115"/>
                  <a:gd name="T15" fmla="*/ 6 h 23"/>
                  <a:gd name="T16" fmla="*/ 70 w 115"/>
                  <a:gd name="T17" fmla="*/ 18 h 23"/>
                  <a:gd name="T18" fmla="*/ 58 w 115"/>
                  <a:gd name="T19" fmla="*/ 14 h 23"/>
                  <a:gd name="T20" fmla="*/ 60 w 115"/>
                  <a:gd name="T21" fmla="*/ 13 h 23"/>
                  <a:gd name="T22" fmla="*/ 54 w 115"/>
                  <a:gd name="T23" fmla="*/ 13 h 23"/>
                  <a:gd name="T24" fmla="*/ 54 w 115"/>
                  <a:gd name="T25" fmla="*/ 8 h 23"/>
                  <a:gd name="T26" fmla="*/ 45 w 115"/>
                  <a:gd name="T27" fmla="*/ 8 h 23"/>
                  <a:gd name="T28" fmla="*/ 46 w 115"/>
                  <a:gd name="T29" fmla="*/ 6 h 23"/>
                  <a:gd name="T30" fmla="*/ 28 w 115"/>
                  <a:gd name="T31" fmla="*/ 10 h 23"/>
                  <a:gd name="T32" fmla="*/ 25 w 115"/>
                  <a:gd name="T33" fmla="*/ 6 h 23"/>
                  <a:gd name="T34" fmla="*/ 27 w 115"/>
                  <a:gd name="T35" fmla="*/ 16 h 23"/>
                  <a:gd name="T36" fmla="*/ 19 w 115"/>
                  <a:gd name="T37" fmla="*/ 16 h 23"/>
                  <a:gd name="T38" fmla="*/ 21 w 115"/>
                  <a:gd name="T39" fmla="*/ 9 h 23"/>
                  <a:gd name="T40" fmla="*/ 17 w 115"/>
                  <a:gd name="T41" fmla="*/ 12 h 23"/>
                  <a:gd name="T42" fmla="*/ 14 w 115"/>
                  <a:gd name="T43" fmla="*/ 6 h 23"/>
                  <a:gd name="T44" fmla="*/ 6 w 115"/>
                  <a:gd name="T45" fmla="*/ 15 h 23"/>
                  <a:gd name="T46" fmla="*/ 1 w 115"/>
                  <a:gd name="T47" fmla="*/ 13 h 23"/>
                  <a:gd name="T48" fmla="*/ 5 w 115"/>
                  <a:gd name="T49" fmla="*/ 22 h 23"/>
                  <a:gd name="T50" fmla="*/ 31 w 115"/>
                  <a:gd name="T51" fmla="*/ 21 h 23"/>
                  <a:gd name="T52" fmla="*/ 37 w 115"/>
                  <a:gd name="T53" fmla="*/ 16 h 23"/>
                  <a:gd name="T54" fmla="*/ 38 w 115"/>
                  <a:gd name="T55" fmla="*/ 22 h 23"/>
                  <a:gd name="T56" fmla="*/ 38 w 115"/>
                  <a:gd name="T57" fmla="*/ 16 h 23"/>
                  <a:gd name="T58" fmla="*/ 42 w 115"/>
                  <a:gd name="T59" fmla="*/ 21 h 23"/>
                  <a:gd name="T60" fmla="*/ 44 w 115"/>
                  <a:gd name="T61" fmla="*/ 16 h 23"/>
                  <a:gd name="T62" fmla="*/ 47 w 115"/>
                  <a:gd name="T63" fmla="*/ 23 h 23"/>
                  <a:gd name="T64" fmla="*/ 88 w 115"/>
                  <a:gd name="T65" fmla="*/ 20 h 23"/>
                  <a:gd name="T66" fmla="*/ 87 w 115"/>
                  <a:gd name="T67" fmla="*/ 15 h 23"/>
                  <a:gd name="T68" fmla="*/ 102 w 115"/>
                  <a:gd name="T69" fmla="*/ 15 h 23"/>
                  <a:gd name="T70" fmla="*/ 104 w 115"/>
                  <a:gd name="T71" fmla="*/ 11 h 23"/>
                  <a:gd name="T72" fmla="*/ 104 w 115"/>
                  <a:gd name="T73" fmla="*/ 21 h 23"/>
                  <a:gd name="T74" fmla="*/ 109 w 115"/>
                  <a:gd name="T75" fmla="*/ 20 h 23"/>
                  <a:gd name="T76" fmla="*/ 106 w 115"/>
                  <a:gd name="T77" fmla="*/ 17 h 23"/>
                  <a:gd name="T78" fmla="*/ 111 w 115"/>
                  <a:gd name="T79" fmla="*/ 19 h 23"/>
                  <a:gd name="T80" fmla="*/ 107 w 115"/>
                  <a:gd name="T81" fmla="*/ 8 h 23"/>
                  <a:gd name="T82" fmla="*/ 95 w 115"/>
                  <a:gd name="T83" fmla="*/ 3 h 23"/>
                  <a:gd name="T84" fmla="*/ 95 w 115"/>
                  <a:gd name="T8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5" h="23">
                    <a:moveTo>
                      <a:pt x="95" y="10"/>
                    </a:moveTo>
                    <a:cubicBezTo>
                      <a:pt x="93" y="10"/>
                      <a:pt x="91" y="13"/>
                      <a:pt x="89" y="11"/>
                    </a:cubicBezTo>
                    <a:cubicBezTo>
                      <a:pt x="89" y="9"/>
                      <a:pt x="90" y="8"/>
                      <a:pt x="92" y="8"/>
                    </a:cubicBezTo>
                    <a:cubicBezTo>
                      <a:pt x="91" y="3"/>
                      <a:pt x="89" y="9"/>
                      <a:pt x="87" y="6"/>
                    </a:cubicBezTo>
                    <a:cubicBezTo>
                      <a:pt x="87" y="6"/>
                      <a:pt x="88" y="7"/>
                      <a:pt x="87" y="8"/>
                    </a:cubicBezTo>
                    <a:cubicBezTo>
                      <a:pt x="82" y="7"/>
                      <a:pt x="84" y="13"/>
                      <a:pt x="77" y="10"/>
                    </a:cubicBezTo>
                    <a:cubicBezTo>
                      <a:pt x="76" y="11"/>
                      <a:pt x="75" y="11"/>
                      <a:pt x="75" y="15"/>
                    </a:cubicBezTo>
                    <a:cubicBezTo>
                      <a:pt x="71" y="10"/>
                      <a:pt x="73" y="10"/>
                      <a:pt x="68" y="6"/>
                    </a:cubicBezTo>
                    <a:cubicBezTo>
                      <a:pt x="68" y="8"/>
                      <a:pt x="70" y="13"/>
                      <a:pt x="70" y="18"/>
                    </a:cubicBezTo>
                    <a:cubicBezTo>
                      <a:pt x="63" y="11"/>
                      <a:pt x="62" y="18"/>
                      <a:pt x="58" y="14"/>
                    </a:cubicBezTo>
                    <a:cubicBezTo>
                      <a:pt x="58" y="14"/>
                      <a:pt x="59" y="12"/>
                      <a:pt x="60" y="13"/>
                    </a:cubicBezTo>
                    <a:cubicBezTo>
                      <a:pt x="60" y="7"/>
                      <a:pt x="56" y="14"/>
                      <a:pt x="54" y="13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2" y="9"/>
                      <a:pt x="48" y="12"/>
                      <a:pt x="45" y="8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0" y="10"/>
                      <a:pt x="33" y="8"/>
                      <a:pt x="28" y="10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18" y="11"/>
                      <a:pt x="32" y="8"/>
                      <a:pt x="27" y="16"/>
                    </a:cubicBezTo>
                    <a:cubicBezTo>
                      <a:pt x="26" y="6"/>
                      <a:pt x="23" y="19"/>
                      <a:pt x="19" y="16"/>
                    </a:cubicBezTo>
                    <a:cubicBezTo>
                      <a:pt x="17" y="12"/>
                      <a:pt x="23" y="13"/>
                      <a:pt x="21" y="9"/>
                    </a:cubicBezTo>
                    <a:cubicBezTo>
                      <a:pt x="20" y="14"/>
                      <a:pt x="19" y="11"/>
                      <a:pt x="17" y="12"/>
                    </a:cubicBezTo>
                    <a:cubicBezTo>
                      <a:pt x="17" y="7"/>
                      <a:pt x="12" y="11"/>
                      <a:pt x="14" y="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2"/>
                      <a:pt x="3" y="13"/>
                      <a:pt x="1" y="13"/>
                    </a:cubicBezTo>
                    <a:cubicBezTo>
                      <a:pt x="5" y="13"/>
                      <a:pt x="0" y="20"/>
                      <a:pt x="5" y="22"/>
                    </a:cubicBezTo>
                    <a:cubicBezTo>
                      <a:pt x="11" y="20"/>
                      <a:pt x="22" y="18"/>
                      <a:pt x="31" y="21"/>
                    </a:cubicBezTo>
                    <a:cubicBezTo>
                      <a:pt x="31" y="14"/>
                      <a:pt x="36" y="21"/>
                      <a:pt x="37" y="16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43" y="20"/>
                      <a:pt x="37" y="18"/>
                      <a:pt x="38" y="16"/>
                    </a:cubicBezTo>
                    <a:cubicBezTo>
                      <a:pt x="40" y="15"/>
                      <a:pt x="42" y="19"/>
                      <a:pt x="42" y="21"/>
                    </a:cubicBezTo>
                    <a:cubicBezTo>
                      <a:pt x="46" y="21"/>
                      <a:pt x="43" y="19"/>
                      <a:pt x="44" y="16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59" y="21"/>
                      <a:pt x="74" y="16"/>
                      <a:pt x="88" y="20"/>
                    </a:cubicBezTo>
                    <a:cubicBezTo>
                      <a:pt x="87" y="15"/>
                      <a:pt x="87" y="15"/>
                      <a:pt x="87" y="15"/>
                    </a:cubicBezTo>
                    <a:cubicBezTo>
                      <a:pt x="93" y="18"/>
                      <a:pt x="97" y="6"/>
                      <a:pt x="102" y="15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3"/>
                      <a:pt x="105" y="18"/>
                      <a:pt x="104" y="21"/>
                    </a:cubicBezTo>
                    <a:cubicBezTo>
                      <a:pt x="105" y="19"/>
                      <a:pt x="107" y="21"/>
                      <a:pt x="109" y="20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8" y="14"/>
                      <a:pt x="110" y="16"/>
                      <a:pt x="111" y="19"/>
                    </a:cubicBezTo>
                    <a:cubicBezTo>
                      <a:pt x="115" y="15"/>
                      <a:pt x="108" y="12"/>
                      <a:pt x="107" y="8"/>
                    </a:cubicBezTo>
                    <a:cubicBezTo>
                      <a:pt x="101" y="16"/>
                      <a:pt x="101" y="0"/>
                      <a:pt x="95" y="3"/>
                    </a:cubicBezTo>
                    <a:cubicBezTo>
                      <a:pt x="91" y="6"/>
                      <a:pt x="95" y="8"/>
                      <a:pt x="95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0" name="Freeform 1286">
                <a:extLst>
                  <a:ext uri="{FF2B5EF4-FFF2-40B4-BE49-F238E27FC236}">
                    <a16:creationId xmlns:a16="http://schemas.microsoft.com/office/drawing/2014/main" id="{52D3CBB2-3E4A-3056-DD59-212225BAE2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267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1" name="Freeform 1287">
                <a:extLst>
                  <a:ext uri="{FF2B5EF4-FFF2-40B4-BE49-F238E27FC236}">
                    <a16:creationId xmlns:a16="http://schemas.microsoft.com/office/drawing/2014/main" id="{A486352B-8EF0-B1AE-0817-94E5E0A82C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0" y="266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2" name="Freeform 1288">
                <a:extLst>
                  <a:ext uri="{FF2B5EF4-FFF2-40B4-BE49-F238E27FC236}">
                    <a16:creationId xmlns:a16="http://schemas.microsoft.com/office/drawing/2014/main" id="{9C802CC4-7861-C3A7-8DA0-11DF62CEF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669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3" name="Freeform 1289">
                <a:extLst>
                  <a:ext uri="{FF2B5EF4-FFF2-40B4-BE49-F238E27FC236}">
                    <a16:creationId xmlns:a16="http://schemas.microsoft.com/office/drawing/2014/main" id="{048450BB-5BDA-7AFA-BF7D-8DD4F6C90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7" y="2660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4" name="Freeform 1290">
                <a:extLst>
                  <a:ext uri="{FF2B5EF4-FFF2-40B4-BE49-F238E27FC236}">
                    <a16:creationId xmlns:a16="http://schemas.microsoft.com/office/drawing/2014/main" id="{40910E80-95D4-6555-DA94-56CFBCC5F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66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5" name="Freeform 1291">
                <a:extLst>
                  <a:ext uri="{FF2B5EF4-FFF2-40B4-BE49-F238E27FC236}">
                    <a16:creationId xmlns:a16="http://schemas.microsoft.com/office/drawing/2014/main" id="{87A9DCE6-089A-E54F-8A57-BE07A853BC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5" y="265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6" name="Freeform 1292">
                <a:extLst>
                  <a:ext uri="{FF2B5EF4-FFF2-40B4-BE49-F238E27FC236}">
                    <a16:creationId xmlns:a16="http://schemas.microsoft.com/office/drawing/2014/main" id="{B0C93E4F-7DB7-2D1B-C32B-119265068F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2655"/>
                <a:ext cx="169" cy="29"/>
              </a:xfrm>
              <a:custGeom>
                <a:avLst/>
                <a:gdLst>
                  <a:gd name="T0" fmla="*/ 6 w 196"/>
                  <a:gd name="T1" fmla="*/ 16 h 33"/>
                  <a:gd name="T2" fmla="*/ 3 w 196"/>
                  <a:gd name="T3" fmla="*/ 23 h 33"/>
                  <a:gd name="T4" fmla="*/ 10 w 196"/>
                  <a:gd name="T5" fmla="*/ 26 h 33"/>
                  <a:gd name="T6" fmla="*/ 20 w 196"/>
                  <a:gd name="T7" fmla="*/ 22 h 33"/>
                  <a:gd name="T8" fmla="*/ 42 w 196"/>
                  <a:gd name="T9" fmla="*/ 21 h 33"/>
                  <a:gd name="T10" fmla="*/ 57 w 196"/>
                  <a:gd name="T11" fmla="*/ 23 h 33"/>
                  <a:gd name="T12" fmla="*/ 76 w 196"/>
                  <a:gd name="T13" fmla="*/ 17 h 33"/>
                  <a:gd name="T14" fmla="*/ 80 w 196"/>
                  <a:gd name="T15" fmla="*/ 19 h 33"/>
                  <a:gd name="T16" fmla="*/ 90 w 196"/>
                  <a:gd name="T17" fmla="*/ 21 h 33"/>
                  <a:gd name="T18" fmla="*/ 95 w 196"/>
                  <a:gd name="T19" fmla="*/ 10 h 33"/>
                  <a:gd name="T20" fmla="*/ 105 w 196"/>
                  <a:gd name="T21" fmla="*/ 10 h 33"/>
                  <a:gd name="T22" fmla="*/ 112 w 196"/>
                  <a:gd name="T23" fmla="*/ 14 h 33"/>
                  <a:gd name="T24" fmla="*/ 125 w 196"/>
                  <a:gd name="T25" fmla="*/ 14 h 33"/>
                  <a:gd name="T26" fmla="*/ 139 w 196"/>
                  <a:gd name="T27" fmla="*/ 16 h 33"/>
                  <a:gd name="T28" fmla="*/ 150 w 196"/>
                  <a:gd name="T29" fmla="*/ 13 h 33"/>
                  <a:gd name="T30" fmla="*/ 158 w 196"/>
                  <a:gd name="T31" fmla="*/ 9 h 33"/>
                  <a:gd name="T32" fmla="*/ 161 w 196"/>
                  <a:gd name="T33" fmla="*/ 14 h 33"/>
                  <a:gd name="T34" fmla="*/ 168 w 196"/>
                  <a:gd name="T35" fmla="*/ 13 h 33"/>
                  <a:gd name="T36" fmla="*/ 195 w 196"/>
                  <a:gd name="T37" fmla="*/ 14 h 33"/>
                  <a:gd name="T38" fmla="*/ 181 w 196"/>
                  <a:gd name="T39" fmla="*/ 12 h 33"/>
                  <a:gd name="T40" fmla="*/ 179 w 196"/>
                  <a:gd name="T41" fmla="*/ 15 h 33"/>
                  <a:gd name="T42" fmla="*/ 176 w 196"/>
                  <a:gd name="T43" fmla="*/ 4 h 33"/>
                  <a:gd name="T44" fmla="*/ 172 w 196"/>
                  <a:gd name="T45" fmla="*/ 2 h 33"/>
                  <a:gd name="T46" fmla="*/ 163 w 196"/>
                  <a:gd name="T47" fmla="*/ 4 h 33"/>
                  <a:gd name="T48" fmla="*/ 155 w 196"/>
                  <a:gd name="T49" fmla="*/ 2 h 33"/>
                  <a:gd name="T50" fmla="*/ 142 w 196"/>
                  <a:gd name="T51" fmla="*/ 2 h 33"/>
                  <a:gd name="T52" fmla="*/ 131 w 196"/>
                  <a:gd name="T53" fmla="*/ 5 h 33"/>
                  <a:gd name="T54" fmla="*/ 131 w 196"/>
                  <a:gd name="T55" fmla="*/ 3 h 33"/>
                  <a:gd name="T56" fmla="*/ 128 w 196"/>
                  <a:gd name="T57" fmla="*/ 3 h 33"/>
                  <a:gd name="T58" fmla="*/ 119 w 196"/>
                  <a:gd name="T59" fmla="*/ 5 h 33"/>
                  <a:gd name="T60" fmla="*/ 111 w 196"/>
                  <a:gd name="T61" fmla="*/ 8 h 33"/>
                  <a:gd name="T62" fmla="*/ 108 w 196"/>
                  <a:gd name="T63" fmla="*/ 3 h 33"/>
                  <a:gd name="T64" fmla="*/ 97 w 196"/>
                  <a:gd name="T65" fmla="*/ 3 h 33"/>
                  <a:gd name="T66" fmla="*/ 93 w 196"/>
                  <a:gd name="T67" fmla="*/ 8 h 33"/>
                  <a:gd name="T68" fmla="*/ 80 w 196"/>
                  <a:gd name="T69" fmla="*/ 10 h 33"/>
                  <a:gd name="T70" fmla="*/ 61 w 196"/>
                  <a:gd name="T71" fmla="*/ 13 h 33"/>
                  <a:gd name="T72" fmla="*/ 56 w 196"/>
                  <a:gd name="T73" fmla="*/ 12 h 33"/>
                  <a:gd name="T74" fmla="*/ 36 w 196"/>
                  <a:gd name="T75" fmla="*/ 14 h 33"/>
                  <a:gd name="T76" fmla="*/ 44 w 196"/>
                  <a:gd name="T77" fmla="*/ 19 h 33"/>
                  <a:gd name="T78" fmla="*/ 35 w 196"/>
                  <a:gd name="T7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33">
                    <a:moveTo>
                      <a:pt x="16" y="10"/>
                    </a:moveTo>
                    <a:cubicBezTo>
                      <a:pt x="13" y="11"/>
                      <a:pt x="9" y="13"/>
                      <a:pt x="6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5" y="15"/>
                      <a:pt x="0" y="19"/>
                      <a:pt x="3" y="23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8" y="17"/>
                      <a:pt x="7" y="25"/>
                      <a:pt x="10" y="26"/>
                    </a:cubicBezTo>
                    <a:cubicBezTo>
                      <a:pt x="14" y="25"/>
                      <a:pt x="16" y="16"/>
                      <a:pt x="19" y="18"/>
                    </a:cubicBezTo>
                    <a:cubicBezTo>
                      <a:pt x="21" y="18"/>
                      <a:pt x="21" y="20"/>
                      <a:pt x="20" y="22"/>
                    </a:cubicBezTo>
                    <a:cubicBezTo>
                      <a:pt x="24" y="23"/>
                      <a:pt x="25" y="16"/>
                      <a:pt x="27" y="15"/>
                    </a:cubicBezTo>
                    <a:cubicBezTo>
                      <a:pt x="28" y="33"/>
                      <a:pt x="37" y="10"/>
                      <a:pt x="42" y="21"/>
                    </a:cubicBezTo>
                    <a:cubicBezTo>
                      <a:pt x="46" y="20"/>
                      <a:pt x="50" y="22"/>
                      <a:pt x="54" y="18"/>
                    </a:cubicBezTo>
                    <a:cubicBezTo>
                      <a:pt x="52" y="22"/>
                      <a:pt x="58" y="18"/>
                      <a:pt x="57" y="23"/>
                    </a:cubicBezTo>
                    <a:cubicBezTo>
                      <a:pt x="58" y="13"/>
                      <a:pt x="68" y="28"/>
                      <a:pt x="69" y="15"/>
                    </a:cubicBezTo>
                    <a:cubicBezTo>
                      <a:pt x="74" y="18"/>
                      <a:pt x="69" y="14"/>
                      <a:pt x="76" y="17"/>
                    </a:cubicBezTo>
                    <a:cubicBezTo>
                      <a:pt x="76" y="18"/>
                      <a:pt x="74" y="18"/>
                      <a:pt x="74" y="19"/>
                    </a:cubicBezTo>
                    <a:cubicBezTo>
                      <a:pt x="77" y="21"/>
                      <a:pt x="78" y="13"/>
                      <a:pt x="80" y="19"/>
                    </a:cubicBezTo>
                    <a:cubicBezTo>
                      <a:pt x="85" y="20"/>
                      <a:pt x="81" y="16"/>
                      <a:pt x="84" y="12"/>
                    </a:cubicBezTo>
                    <a:cubicBezTo>
                      <a:pt x="89" y="14"/>
                      <a:pt x="88" y="15"/>
                      <a:pt x="90" y="21"/>
                    </a:cubicBezTo>
                    <a:cubicBezTo>
                      <a:pt x="91" y="14"/>
                      <a:pt x="94" y="17"/>
                      <a:pt x="97" y="14"/>
                    </a:cubicBezTo>
                    <a:cubicBezTo>
                      <a:pt x="96" y="14"/>
                      <a:pt x="92" y="13"/>
                      <a:pt x="95" y="10"/>
                    </a:cubicBezTo>
                    <a:cubicBezTo>
                      <a:pt x="101" y="11"/>
                      <a:pt x="99" y="6"/>
                      <a:pt x="105" y="5"/>
                    </a:cubicBezTo>
                    <a:cubicBezTo>
                      <a:pt x="108" y="11"/>
                      <a:pt x="99" y="5"/>
                      <a:pt x="105" y="10"/>
                    </a:cubicBezTo>
                    <a:cubicBezTo>
                      <a:pt x="101" y="13"/>
                      <a:pt x="98" y="13"/>
                      <a:pt x="96" y="18"/>
                    </a:cubicBezTo>
                    <a:cubicBezTo>
                      <a:pt x="101" y="18"/>
                      <a:pt x="107" y="17"/>
                      <a:pt x="112" y="14"/>
                    </a:cubicBezTo>
                    <a:cubicBezTo>
                      <a:pt x="115" y="15"/>
                      <a:pt x="111" y="17"/>
                      <a:pt x="113" y="18"/>
                    </a:cubicBezTo>
                    <a:cubicBezTo>
                      <a:pt x="118" y="21"/>
                      <a:pt x="121" y="11"/>
                      <a:pt x="125" y="14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7" y="13"/>
                      <a:pt x="134" y="18"/>
                      <a:pt x="139" y="16"/>
                    </a:cubicBezTo>
                    <a:cubicBezTo>
                      <a:pt x="138" y="14"/>
                      <a:pt x="138" y="13"/>
                      <a:pt x="138" y="12"/>
                    </a:cubicBezTo>
                    <a:cubicBezTo>
                      <a:pt x="138" y="21"/>
                      <a:pt x="145" y="7"/>
                      <a:pt x="150" y="13"/>
                    </a:cubicBezTo>
                    <a:cubicBezTo>
                      <a:pt x="149" y="8"/>
                      <a:pt x="154" y="4"/>
                      <a:pt x="157" y="4"/>
                    </a:cubicBezTo>
                    <a:cubicBezTo>
                      <a:pt x="158" y="5"/>
                      <a:pt x="158" y="8"/>
                      <a:pt x="158" y="9"/>
                    </a:cubicBezTo>
                    <a:cubicBezTo>
                      <a:pt x="153" y="6"/>
                      <a:pt x="153" y="15"/>
                      <a:pt x="149" y="18"/>
                    </a:cubicBezTo>
                    <a:cubicBezTo>
                      <a:pt x="153" y="15"/>
                      <a:pt x="158" y="18"/>
                      <a:pt x="161" y="14"/>
                    </a:cubicBezTo>
                    <a:cubicBezTo>
                      <a:pt x="159" y="18"/>
                      <a:pt x="159" y="18"/>
                      <a:pt x="159" y="18"/>
                    </a:cubicBezTo>
                    <a:cubicBezTo>
                      <a:pt x="164" y="19"/>
                      <a:pt x="163" y="8"/>
                      <a:pt x="168" y="13"/>
                    </a:cubicBezTo>
                    <a:cubicBezTo>
                      <a:pt x="167" y="16"/>
                      <a:pt x="167" y="16"/>
                      <a:pt x="167" y="16"/>
                    </a:cubicBezTo>
                    <a:cubicBezTo>
                      <a:pt x="177" y="15"/>
                      <a:pt x="188" y="21"/>
                      <a:pt x="195" y="14"/>
                    </a:cubicBezTo>
                    <a:cubicBezTo>
                      <a:pt x="196" y="11"/>
                      <a:pt x="192" y="5"/>
                      <a:pt x="192" y="3"/>
                    </a:cubicBezTo>
                    <a:cubicBezTo>
                      <a:pt x="187" y="5"/>
                      <a:pt x="185" y="10"/>
                      <a:pt x="181" y="12"/>
                    </a:cubicBezTo>
                    <a:cubicBezTo>
                      <a:pt x="181" y="7"/>
                      <a:pt x="181" y="7"/>
                      <a:pt x="181" y="7"/>
                    </a:cubicBezTo>
                    <a:cubicBezTo>
                      <a:pt x="181" y="11"/>
                      <a:pt x="177" y="13"/>
                      <a:pt x="179" y="15"/>
                    </a:cubicBezTo>
                    <a:cubicBezTo>
                      <a:pt x="176" y="18"/>
                      <a:pt x="177" y="11"/>
                      <a:pt x="174" y="14"/>
                    </a:cubicBezTo>
                    <a:cubicBezTo>
                      <a:pt x="174" y="9"/>
                      <a:pt x="176" y="8"/>
                      <a:pt x="176" y="4"/>
                    </a:cubicBezTo>
                    <a:cubicBezTo>
                      <a:pt x="173" y="6"/>
                      <a:pt x="173" y="6"/>
                      <a:pt x="173" y="6"/>
                    </a:cubicBezTo>
                    <a:cubicBezTo>
                      <a:pt x="174" y="4"/>
                      <a:pt x="171" y="4"/>
                      <a:pt x="172" y="2"/>
                    </a:cubicBezTo>
                    <a:cubicBezTo>
                      <a:pt x="167" y="9"/>
                      <a:pt x="165" y="0"/>
                      <a:pt x="160" y="3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63" y="7"/>
                      <a:pt x="161" y="6"/>
                      <a:pt x="160" y="7"/>
                    </a:cubicBezTo>
                    <a:cubicBezTo>
                      <a:pt x="158" y="3"/>
                      <a:pt x="157" y="4"/>
                      <a:pt x="155" y="2"/>
                    </a:cubicBezTo>
                    <a:cubicBezTo>
                      <a:pt x="152" y="4"/>
                      <a:pt x="151" y="9"/>
                      <a:pt x="148" y="9"/>
                    </a:cubicBezTo>
                    <a:cubicBezTo>
                      <a:pt x="149" y="4"/>
                      <a:pt x="143" y="6"/>
                      <a:pt x="142" y="2"/>
                    </a:cubicBezTo>
                    <a:cubicBezTo>
                      <a:pt x="141" y="7"/>
                      <a:pt x="136" y="4"/>
                      <a:pt x="135" y="7"/>
                    </a:cubicBezTo>
                    <a:cubicBezTo>
                      <a:pt x="134" y="8"/>
                      <a:pt x="131" y="8"/>
                      <a:pt x="131" y="5"/>
                    </a:cubicBezTo>
                    <a:cubicBezTo>
                      <a:pt x="133" y="4"/>
                      <a:pt x="133" y="4"/>
                      <a:pt x="133" y="4"/>
                    </a:cubicBezTo>
                    <a:cubicBezTo>
                      <a:pt x="131" y="3"/>
                      <a:pt x="131" y="3"/>
                      <a:pt x="131" y="3"/>
                    </a:cubicBezTo>
                    <a:cubicBezTo>
                      <a:pt x="131" y="2"/>
                      <a:pt x="131" y="2"/>
                      <a:pt x="131" y="2"/>
                    </a:cubicBezTo>
                    <a:cubicBezTo>
                      <a:pt x="130" y="2"/>
                      <a:pt x="130" y="6"/>
                      <a:pt x="128" y="3"/>
                    </a:cubicBezTo>
                    <a:cubicBezTo>
                      <a:pt x="128" y="2"/>
                      <a:pt x="129" y="2"/>
                      <a:pt x="130" y="1"/>
                    </a:cubicBezTo>
                    <a:cubicBezTo>
                      <a:pt x="126" y="1"/>
                      <a:pt x="123" y="10"/>
                      <a:pt x="119" y="5"/>
                    </a:cubicBezTo>
                    <a:cubicBezTo>
                      <a:pt x="119" y="8"/>
                      <a:pt x="114" y="8"/>
                      <a:pt x="115" y="14"/>
                    </a:cubicBezTo>
                    <a:cubicBezTo>
                      <a:pt x="114" y="12"/>
                      <a:pt x="114" y="7"/>
                      <a:pt x="111" y="8"/>
                    </a:cubicBezTo>
                    <a:cubicBezTo>
                      <a:pt x="109" y="13"/>
                      <a:pt x="107" y="6"/>
                      <a:pt x="105" y="9"/>
                    </a:cubicBezTo>
                    <a:cubicBezTo>
                      <a:pt x="108" y="4"/>
                      <a:pt x="105" y="8"/>
                      <a:pt x="108" y="3"/>
                    </a:cubicBezTo>
                    <a:cubicBezTo>
                      <a:pt x="105" y="1"/>
                      <a:pt x="102" y="7"/>
                      <a:pt x="98" y="7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6" y="4"/>
                      <a:pt x="94" y="9"/>
                      <a:pt x="93" y="4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6"/>
                      <a:pt x="86" y="7"/>
                      <a:pt x="83" y="4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75" y="3"/>
                      <a:pt x="69" y="10"/>
                      <a:pt x="66" y="16"/>
                    </a:cubicBezTo>
                    <a:cubicBezTo>
                      <a:pt x="64" y="15"/>
                      <a:pt x="61" y="14"/>
                      <a:pt x="61" y="13"/>
                    </a:cubicBezTo>
                    <a:cubicBezTo>
                      <a:pt x="63" y="10"/>
                      <a:pt x="63" y="10"/>
                      <a:pt x="63" y="10"/>
                    </a:cubicBezTo>
                    <a:cubicBezTo>
                      <a:pt x="61" y="10"/>
                      <a:pt x="58" y="6"/>
                      <a:pt x="56" y="12"/>
                    </a:cubicBezTo>
                    <a:cubicBezTo>
                      <a:pt x="54" y="14"/>
                      <a:pt x="54" y="8"/>
                      <a:pt x="53" y="7"/>
                    </a:cubicBezTo>
                    <a:cubicBezTo>
                      <a:pt x="47" y="15"/>
                      <a:pt x="37" y="2"/>
                      <a:pt x="36" y="14"/>
                    </a:cubicBezTo>
                    <a:cubicBezTo>
                      <a:pt x="38" y="14"/>
                      <a:pt x="42" y="16"/>
                      <a:pt x="46" y="15"/>
                    </a:cubicBezTo>
                    <a:cubicBezTo>
                      <a:pt x="45" y="17"/>
                      <a:pt x="46" y="19"/>
                      <a:pt x="44" y="19"/>
                    </a:cubicBezTo>
                    <a:cubicBezTo>
                      <a:pt x="40" y="20"/>
                      <a:pt x="38" y="16"/>
                      <a:pt x="34" y="18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28" y="2"/>
                      <a:pt x="22" y="20"/>
                      <a:pt x="1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7" name="Freeform 1293">
                <a:extLst>
                  <a:ext uri="{FF2B5EF4-FFF2-40B4-BE49-F238E27FC236}">
                    <a16:creationId xmlns:a16="http://schemas.microsoft.com/office/drawing/2014/main" id="{38C09450-D149-85A3-0AB2-935ED48890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660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4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8" name="Freeform 1294">
                <a:extLst>
                  <a:ext uri="{FF2B5EF4-FFF2-40B4-BE49-F238E27FC236}">
                    <a16:creationId xmlns:a16="http://schemas.microsoft.com/office/drawing/2014/main" id="{B20D8867-4AEF-353F-A38D-9676BB4439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2663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9" name="Freeform 1295">
                <a:extLst>
                  <a:ext uri="{FF2B5EF4-FFF2-40B4-BE49-F238E27FC236}">
                    <a16:creationId xmlns:a16="http://schemas.microsoft.com/office/drawing/2014/main" id="{6BC718EC-E27B-FDFB-D47F-E3000D6D7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664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0" name="Freeform 1296">
                <a:extLst>
                  <a:ext uri="{FF2B5EF4-FFF2-40B4-BE49-F238E27FC236}">
                    <a16:creationId xmlns:a16="http://schemas.microsoft.com/office/drawing/2014/main" id="{79E78343-2DD8-7BC9-D244-A2AEE75AC0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66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1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1" name="Freeform 1297">
                <a:extLst>
                  <a:ext uri="{FF2B5EF4-FFF2-40B4-BE49-F238E27FC236}">
                    <a16:creationId xmlns:a16="http://schemas.microsoft.com/office/drawing/2014/main" id="{036983F5-50F3-8B7E-339F-AF0CFCFF02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2" y="2662"/>
                <a:ext cx="89" cy="23"/>
              </a:xfrm>
              <a:custGeom>
                <a:avLst/>
                <a:gdLst>
                  <a:gd name="T0" fmla="*/ 18 w 103"/>
                  <a:gd name="T1" fmla="*/ 11 h 26"/>
                  <a:gd name="T2" fmla="*/ 13 w 103"/>
                  <a:gd name="T3" fmla="*/ 16 h 26"/>
                  <a:gd name="T4" fmla="*/ 9 w 103"/>
                  <a:gd name="T5" fmla="*/ 12 h 26"/>
                  <a:gd name="T6" fmla="*/ 2 w 103"/>
                  <a:gd name="T7" fmla="*/ 20 h 26"/>
                  <a:gd name="T8" fmla="*/ 51 w 103"/>
                  <a:gd name="T9" fmla="*/ 16 h 26"/>
                  <a:gd name="T10" fmla="*/ 48 w 103"/>
                  <a:gd name="T11" fmla="*/ 19 h 26"/>
                  <a:gd name="T12" fmla="*/ 66 w 103"/>
                  <a:gd name="T13" fmla="*/ 13 h 26"/>
                  <a:gd name="T14" fmla="*/ 65 w 103"/>
                  <a:gd name="T15" fmla="*/ 20 h 26"/>
                  <a:gd name="T16" fmla="*/ 77 w 103"/>
                  <a:gd name="T17" fmla="*/ 17 h 26"/>
                  <a:gd name="T18" fmla="*/ 76 w 103"/>
                  <a:gd name="T19" fmla="*/ 15 h 26"/>
                  <a:gd name="T20" fmla="*/ 79 w 103"/>
                  <a:gd name="T21" fmla="*/ 16 h 26"/>
                  <a:gd name="T22" fmla="*/ 78 w 103"/>
                  <a:gd name="T23" fmla="*/ 15 h 26"/>
                  <a:gd name="T24" fmla="*/ 85 w 103"/>
                  <a:gd name="T25" fmla="*/ 14 h 26"/>
                  <a:gd name="T26" fmla="*/ 83 w 103"/>
                  <a:gd name="T27" fmla="*/ 16 h 26"/>
                  <a:gd name="T28" fmla="*/ 89 w 103"/>
                  <a:gd name="T29" fmla="*/ 14 h 26"/>
                  <a:gd name="T30" fmla="*/ 89 w 103"/>
                  <a:gd name="T31" fmla="*/ 17 h 26"/>
                  <a:gd name="T32" fmla="*/ 102 w 103"/>
                  <a:gd name="T33" fmla="*/ 12 h 26"/>
                  <a:gd name="T34" fmla="*/ 103 w 103"/>
                  <a:gd name="T35" fmla="*/ 8 h 26"/>
                  <a:gd name="T36" fmla="*/ 92 w 103"/>
                  <a:gd name="T37" fmla="*/ 11 h 26"/>
                  <a:gd name="T38" fmla="*/ 93 w 103"/>
                  <a:gd name="T39" fmla="*/ 11 h 26"/>
                  <a:gd name="T40" fmla="*/ 85 w 103"/>
                  <a:gd name="T41" fmla="*/ 13 h 26"/>
                  <a:gd name="T42" fmla="*/ 90 w 103"/>
                  <a:gd name="T43" fmla="*/ 7 h 26"/>
                  <a:gd name="T44" fmla="*/ 78 w 103"/>
                  <a:gd name="T45" fmla="*/ 3 h 26"/>
                  <a:gd name="T46" fmla="*/ 78 w 103"/>
                  <a:gd name="T47" fmla="*/ 3 h 26"/>
                  <a:gd name="T48" fmla="*/ 75 w 103"/>
                  <a:gd name="T49" fmla="*/ 5 h 26"/>
                  <a:gd name="T50" fmla="*/ 77 w 103"/>
                  <a:gd name="T51" fmla="*/ 7 h 26"/>
                  <a:gd name="T52" fmla="*/ 75 w 103"/>
                  <a:gd name="T53" fmla="*/ 14 h 26"/>
                  <a:gd name="T54" fmla="*/ 71 w 103"/>
                  <a:gd name="T55" fmla="*/ 14 h 26"/>
                  <a:gd name="T56" fmla="*/ 74 w 103"/>
                  <a:gd name="T57" fmla="*/ 9 h 26"/>
                  <a:gd name="T58" fmla="*/ 71 w 103"/>
                  <a:gd name="T59" fmla="*/ 11 h 26"/>
                  <a:gd name="T60" fmla="*/ 67 w 103"/>
                  <a:gd name="T61" fmla="*/ 5 h 26"/>
                  <a:gd name="T62" fmla="*/ 67 w 103"/>
                  <a:gd name="T63" fmla="*/ 11 h 26"/>
                  <a:gd name="T64" fmla="*/ 47 w 103"/>
                  <a:gd name="T65" fmla="*/ 11 h 26"/>
                  <a:gd name="T66" fmla="*/ 50 w 103"/>
                  <a:gd name="T67" fmla="*/ 8 h 26"/>
                  <a:gd name="T68" fmla="*/ 46 w 103"/>
                  <a:gd name="T69" fmla="*/ 12 h 26"/>
                  <a:gd name="T70" fmla="*/ 34 w 103"/>
                  <a:gd name="T71" fmla="*/ 10 h 26"/>
                  <a:gd name="T72" fmla="*/ 35 w 103"/>
                  <a:gd name="T73" fmla="*/ 13 h 26"/>
                  <a:gd name="T74" fmla="*/ 22 w 103"/>
                  <a:gd name="T75" fmla="*/ 12 h 26"/>
                  <a:gd name="T76" fmla="*/ 22 w 103"/>
                  <a:gd name="T77" fmla="*/ 12 h 26"/>
                  <a:gd name="T78" fmla="*/ 16 w 103"/>
                  <a:gd name="T79" fmla="*/ 18 h 26"/>
                  <a:gd name="T80" fmla="*/ 18 w 103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3" h="26">
                    <a:moveTo>
                      <a:pt x="18" y="11"/>
                    </a:move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4"/>
                      <a:pt x="7" y="16"/>
                      <a:pt x="9" y="12"/>
                    </a:cubicBezTo>
                    <a:cubicBezTo>
                      <a:pt x="6" y="18"/>
                      <a:pt x="0" y="13"/>
                      <a:pt x="2" y="20"/>
                    </a:cubicBezTo>
                    <a:cubicBezTo>
                      <a:pt x="16" y="18"/>
                      <a:pt x="35" y="23"/>
                      <a:pt x="51" y="16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57" y="13"/>
                      <a:pt x="60" y="26"/>
                      <a:pt x="66" y="13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22"/>
                      <a:pt x="73" y="11"/>
                      <a:pt x="77" y="17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1" y="12"/>
                      <a:pt x="83" y="13"/>
                      <a:pt x="85" y="14"/>
                    </a:cubicBezTo>
                    <a:cubicBezTo>
                      <a:pt x="86" y="16"/>
                      <a:pt x="84" y="15"/>
                      <a:pt x="83" y="16"/>
                    </a:cubicBezTo>
                    <a:cubicBezTo>
                      <a:pt x="85" y="18"/>
                      <a:pt x="87" y="13"/>
                      <a:pt x="89" y="14"/>
                    </a:cubicBezTo>
                    <a:cubicBezTo>
                      <a:pt x="91" y="15"/>
                      <a:pt x="89" y="16"/>
                      <a:pt x="89" y="17"/>
                    </a:cubicBezTo>
                    <a:cubicBezTo>
                      <a:pt x="95" y="15"/>
                      <a:pt x="98" y="21"/>
                      <a:pt x="102" y="12"/>
                    </a:cubicBezTo>
                    <a:cubicBezTo>
                      <a:pt x="103" y="10"/>
                      <a:pt x="101" y="8"/>
                      <a:pt x="103" y="8"/>
                    </a:cubicBezTo>
                    <a:cubicBezTo>
                      <a:pt x="99" y="5"/>
                      <a:pt x="95" y="8"/>
                      <a:pt x="92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0" y="20"/>
                      <a:pt x="90" y="9"/>
                      <a:pt x="85" y="13"/>
                    </a:cubicBezTo>
                    <a:cubicBezTo>
                      <a:pt x="87" y="9"/>
                      <a:pt x="89" y="9"/>
                      <a:pt x="90" y="7"/>
                    </a:cubicBezTo>
                    <a:cubicBezTo>
                      <a:pt x="84" y="0"/>
                      <a:pt x="82" y="12"/>
                      <a:pt x="78" y="3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8" y="2"/>
                      <a:pt x="76" y="4"/>
                      <a:pt x="75" y="5"/>
                    </a:cubicBezTo>
                    <a:cubicBezTo>
                      <a:pt x="75" y="6"/>
                      <a:pt x="76" y="7"/>
                      <a:pt x="77" y="7"/>
                    </a:cubicBezTo>
                    <a:cubicBezTo>
                      <a:pt x="76" y="8"/>
                      <a:pt x="75" y="12"/>
                      <a:pt x="75" y="14"/>
                    </a:cubicBezTo>
                    <a:cubicBezTo>
                      <a:pt x="73" y="10"/>
                      <a:pt x="73" y="16"/>
                      <a:pt x="71" y="14"/>
                    </a:cubicBezTo>
                    <a:cubicBezTo>
                      <a:pt x="70" y="10"/>
                      <a:pt x="73" y="11"/>
                      <a:pt x="74" y="9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68" y="11"/>
                      <a:pt x="68" y="7"/>
                      <a:pt x="67" y="5"/>
                    </a:cubicBezTo>
                    <a:cubicBezTo>
                      <a:pt x="65" y="8"/>
                      <a:pt x="68" y="7"/>
                      <a:pt x="67" y="11"/>
                    </a:cubicBezTo>
                    <a:cubicBezTo>
                      <a:pt x="64" y="6"/>
                      <a:pt x="52" y="7"/>
                      <a:pt x="47" y="11"/>
                    </a:cubicBezTo>
                    <a:cubicBezTo>
                      <a:pt x="49" y="11"/>
                      <a:pt x="47" y="7"/>
                      <a:pt x="50" y="8"/>
                    </a:cubicBezTo>
                    <a:cubicBezTo>
                      <a:pt x="49" y="7"/>
                      <a:pt x="46" y="9"/>
                      <a:pt x="46" y="12"/>
                    </a:cubicBezTo>
                    <a:cubicBezTo>
                      <a:pt x="42" y="14"/>
                      <a:pt x="37" y="12"/>
                      <a:pt x="34" y="10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2" y="18"/>
                      <a:pt x="27" y="9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0" y="12"/>
                      <a:pt x="19" y="20"/>
                      <a:pt x="16" y="18"/>
                    </a:cubicBezTo>
                    <a:cubicBezTo>
                      <a:pt x="17" y="15"/>
                      <a:pt x="18" y="15"/>
                      <a:pt x="18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2" name="Freeform 1298">
                <a:extLst>
                  <a:ext uri="{FF2B5EF4-FFF2-40B4-BE49-F238E27FC236}">
                    <a16:creationId xmlns:a16="http://schemas.microsoft.com/office/drawing/2014/main" id="{C76096A2-788D-BF82-0202-54F3F376F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673"/>
                <a:ext cx="3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7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3" y="9"/>
                      <a:pt x="3" y="7"/>
                    </a:cubicBezTo>
                    <a:cubicBezTo>
                      <a:pt x="3" y="6"/>
                      <a:pt x="3" y="5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3" name="Freeform 1299">
                <a:extLst>
                  <a:ext uri="{FF2B5EF4-FFF2-40B4-BE49-F238E27FC236}">
                    <a16:creationId xmlns:a16="http://schemas.microsoft.com/office/drawing/2014/main" id="{F8056D67-2010-0688-651F-4513DB6A5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0" y="2630"/>
                <a:ext cx="40" cy="55"/>
              </a:xfrm>
              <a:custGeom>
                <a:avLst/>
                <a:gdLst>
                  <a:gd name="T0" fmla="*/ 13 w 46"/>
                  <a:gd name="T1" fmla="*/ 55 h 63"/>
                  <a:gd name="T2" fmla="*/ 12 w 46"/>
                  <a:gd name="T3" fmla="*/ 59 h 63"/>
                  <a:gd name="T4" fmla="*/ 32 w 46"/>
                  <a:gd name="T5" fmla="*/ 60 h 63"/>
                  <a:gd name="T6" fmla="*/ 38 w 46"/>
                  <a:gd name="T7" fmla="*/ 54 h 63"/>
                  <a:gd name="T8" fmla="*/ 39 w 46"/>
                  <a:gd name="T9" fmla="*/ 58 h 63"/>
                  <a:gd name="T10" fmla="*/ 45 w 46"/>
                  <a:gd name="T11" fmla="*/ 53 h 63"/>
                  <a:gd name="T12" fmla="*/ 42 w 46"/>
                  <a:gd name="T13" fmla="*/ 55 h 63"/>
                  <a:gd name="T14" fmla="*/ 42 w 46"/>
                  <a:gd name="T15" fmla="*/ 53 h 63"/>
                  <a:gd name="T16" fmla="*/ 39 w 46"/>
                  <a:gd name="T17" fmla="*/ 54 h 63"/>
                  <a:gd name="T18" fmla="*/ 40 w 46"/>
                  <a:gd name="T19" fmla="*/ 51 h 63"/>
                  <a:gd name="T20" fmla="*/ 31 w 46"/>
                  <a:gd name="T21" fmla="*/ 57 h 63"/>
                  <a:gd name="T22" fmla="*/ 31 w 46"/>
                  <a:gd name="T23" fmla="*/ 51 h 63"/>
                  <a:gd name="T24" fmla="*/ 22 w 46"/>
                  <a:gd name="T25" fmla="*/ 49 h 63"/>
                  <a:gd name="T26" fmla="*/ 22 w 46"/>
                  <a:gd name="T27" fmla="*/ 51 h 63"/>
                  <a:gd name="T28" fmla="*/ 23 w 46"/>
                  <a:gd name="T29" fmla="*/ 55 h 63"/>
                  <a:gd name="T30" fmla="*/ 20 w 46"/>
                  <a:gd name="T31" fmla="*/ 49 h 63"/>
                  <a:gd name="T32" fmla="*/ 3 w 46"/>
                  <a:gd name="T33" fmla="*/ 52 h 63"/>
                  <a:gd name="T34" fmla="*/ 3 w 46"/>
                  <a:gd name="T35" fmla="*/ 57 h 63"/>
                  <a:gd name="T36" fmla="*/ 2 w 46"/>
                  <a:gd name="T37" fmla="*/ 58 h 63"/>
                  <a:gd name="T38" fmla="*/ 2 w 46"/>
                  <a:gd name="T39" fmla="*/ 58 h 63"/>
                  <a:gd name="T40" fmla="*/ 2 w 46"/>
                  <a:gd name="T41" fmla="*/ 58 h 63"/>
                  <a:gd name="T42" fmla="*/ 2 w 46"/>
                  <a:gd name="T43" fmla="*/ 58 h 63"/>
                  <a:gd name="T44" fmla="*/ 13 w 46"/>
                  <a:gd name="T45" fmla="*/ 33 h 63"/>
                  <a:gd name="T46" fmla="*/ 13 w 46"/>
                  <a:gd name="T47" fmla="*/ 33 h 63"/>
                  <a:gd name="T48" fmla="*/ 13 w 46"/>
                  <a:gd name="T49" fmla="*/ 33 h 63"/>
                  <a:gd name="T50" fmla="*/ 13 w 46"/>
                  <a:gd name="T51" fmla="*/ 33 h 63"/>
                  <a:gd name="T52" fmla="*/ 13 w 46"/>
                  <a:gd name="T53" fmla="*/ 33 h 63"/>
                  <a:gd name="T54" fmla="*/ 13 w 46"/>
                  <a:gd name="T55" fmla="*/ 33 h 63"/>
                  <a:gd name="T56" fmla="*/ 14 w 46"/>
                  <a:gd name="T57" fmla="*/ 33 h 63"/>
                  <a:gd name="T58" fmla="*/ 16 w 46"/>
                  <a:gd name="T59" fmla="*/ 35 h 63"/>
                  <a:gd name="T60" fmla="*/ 11 w 46"/>
                  <a:gd name="T61" fmla="*/ 37 h 63"/>
                  <a:gd name="T62" fmla="*/ 13 w 46"/>
                  <a:gd name="T63" fmla="*/ 42 h 63"/>
                  <a:gd name="T64" fmla="*/ 24 w 46"/>
                  <a:gd name="T65" fmla="*/ 40 h 63"/>
                  <a:gd name="T66" fmla="*/ 19 w 46"/>
                  <a:gd name="T67" fmla="*/ 33 h 63"/>
                  <a:gd name="T68" fmla="*/ 16 w 46"/>
                  <a:gd name="T69" fmla="*/ 31 h 63"/>
                  <a:gd name="T70" fmla="*/ 16 w 46"/>
                  <a:gd name="T71" fmla="*/ 31 h 63"/>
                  <a:gd name="T72" fmla="*/ 15 w 46"/>
                  <a:gd name="T73" fmla="*/ 31 h 63"/>
                  <a:gd name="T74" fmla="*/ 15 w 46"/>
                  <a:gd name="T75" fmla="*/ 31 h 63"/>
                  <a:gd name="T76" fmla="*/ 15 w 46"/>
                  <a:gd name="T77" fmla="*/ 31 h 63"/>
                  <a:gd name="T78" fmla="*/ 15 w 46"/>
                  <a:gd name="T79" fmla="*/ 31 h 63"/>
                  <a:gd name="T80" fmla="*/ 2 w 46"/>
                  <a:gd name="T81" fmla="*/ 61 h 63"/>
                  <a:gd name="T82" fmla="*/ 2 w 46"/>
                  <a:gd name="T83" fmla="*/ 61 h 63"/>
                  <a:gd name="T84" fmla="*/ 2 w 46"/>
                  <a:gd name="T85" fmla="*/ 61 h 63"/>
                  <a:gd name="T86" fmla="*/ 3 w 46"/>
                  <a:gd name="T87" fmla="*/ 61 h 63"/>
                  <a:gd name="T88" fmla="*/ 4 w 46"/>
                  <a:gd name="T89" fmla="*/ 60 h 63"/>
                  <a:gd name="T90" fmla="*/ 13 w 46"/>
                  <a:gd name="T91" fmla="*/ 5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6" h="63">
                    <a:moveTo>
                      <a:pt x="13" y="55"/>
                    </a:moveTo>
                    <a:cubicBezTo>
                      <a:pt x="12" y="56"/>
                      <a:pt x="12" y="58"/>
                      <a:pt x="12" y="59"/>
                    </a:cubicBezTo>
                    <a:cubicBezTo>
                      <a:pt x="20" y="59"/>
                      <a:pt x="29" y="57"/>
                      <a:pt x="32" y="60"/>
                    </a:cubicBezTo>
                    <a:cubicBezTo>
                      <a:pt x="34" y="62"/>
                      <a:pt x="35" y="55"/>
                      <a:pt x="38" y="54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41" y="56"/>
                      <a:pt x="46" y="60"/>
                      <a:pt x="45" y="53"/>
                    </a:cubicBezTo>
                    <a:cubicBezTo>
                      <a:pt x="44" y="53"/>
                      <a:pt x="43" y="56"/>
                      <a:pt x="42" y="55"/>
                    </a:cubicBezTo>
                    <a:cubicBezTo>
                      <a:pt x="42" y="53"/>
                      <a:pt x="42" y="53"/>
                      <a:pt x="42" y="53"/>
                    </a:cubicBezTo>
                    <a:cubicBezTo>
                      <a:pt x="39" y="54"/>
                      <a:pt x="39" y="54"/>
                      <a:pt x="39" y="54"/>
                    </a:cubicBezTo>
                    <a:cubicBezTo>
                      <a:pt x="40" y="51"/>
                      <a:pt x="40" y="51"/>
                      <a:pt x="40" y="51"/>
                    </a:cubicBezTo>
                    <a:cubicBezTo>
                      <a:pt x="35" y="47"/>
                      <a:pt x="36" y="60"/>
                      <a:pt x="31" y="57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27" y="51"/>
                      <a:pt x="25" y="53"/>
                      <a:pt x="22" y="49"/>
                    </a:cubicBezTo>
                    <a:cubicBezTo>
                      <a:pt x="22" y="49"/>
                      <a:pt x="22" y="52"/>
                      <a:pt x="22" y="51"/>
                    </a:cubicBezTo>
                    <a:cubicBezTo>
                      <a:pt x="23" y="51"/>
                      <a:pt x="24" y="53"/>
                      <a:pt x="23" y="55"/>
                    </a:cubicBezTo>
                    <a:cubicBezTo>
                      <a:pt x="17" y="60"/>
                      <a:pt x="24" y="52"/>
                      <a:pt x="20" y="49"/>
                    </a:cubicBezTo>
                    <a:cubicBezTo>
                      <a:pt x="15" y="53"/>
                      <a:pt x="6" y="57"/>
                      <a:pt x="3" y="52"/>
                    </a:cubicBezTo>
                    <a:cubicBezTo>
                      <a:pt x="4" y="54"/>
                      <a:pt x="4" y="55"/>
                      <a:pt x="3" y="57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0" y="63"/>
                      <a:pt x="23" y="10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38"/>
                      <a:pt x="13" y="37"/>
                      <a:pt x="11" y="37"/>
                    </a:cubicBezTo>
                    <a:cubicBezTo>
                      <a:pt x="12" y="39"/>
                      <a:pt x="11" y="41"/>
                      <a:pt x="13" y="42"/>
                    </a:cubicBezTo>
                    <a:cubicBezTo>
                      <a:pt x="14" y="38"/>
                      <a:pt x="19" y="37"/>
                      <a:pt x="24" y="40"/>
                    </a:cubicBezTo>
                    <a:cubicBezTo>
                      <a:pt x="23" y="37"/>
                      <a:pt x="21" y="35"/>
                      <a:pt x="19" y="33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9" y="44"/>
                      <a:pt x="28" y="0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7" y="58"/>
                      <a:pt x="10" y="55"/>
                      <a:pt x="13" y="5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4" name="Freeform 1300">
                <a:extLst>
                  <a:ext uri="{FF2B5EF4-FFF2-40B4-BE49-F238E27FC236}">
                    <a16:creationId xmlns:a16="http://schemas.microsoft.com/office/drawing/2014/main" id="{D5B0E548-1DDE-8F05-7C01-22D4E6CAD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681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5" name="Freeform 1301">
                <a:extLst>
                  <a:ext uri="{FF2B5EF4-FFF2-40B4-BE49-F238E27FC236}">
                    <a16:creationId xmlns:a16="http://schemas.microsoft.com/office/drawing/2014/main" id="{54B436D0-BA03-2635-CCE9-B6F25158E3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722"/>
                <a:ext cx="2" cy="4"/>
              </a:xfrm>
              <a:custGeom>
                <a:avLst/>
                <a:gdLst>
                  <a:gd name="T0" fmla="*/ 2 w 2"/>
                  <a:gd name="T1" fmla="*/ 2 h 4"/>
                  <a:gd name="T2" fmla="*/ 0 w 2"/>
                  <a:gd name="T3" fmla="*/ 0 h 4"/>
                  <a:gd name="T4" fmla="*/ 0 w 2"/>
                  <a:gd name="T5" fmla="*/ 4 h 4"/>
                  <a:gd name="T6" fmla="*/ 2 w 2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2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6" name="Freeform 1302">
                <a:extLst>
                  <a:ext uri="{FF2B5EF4-FFF2-40B4-BE49-F238E27FC236}">
                    <a16:creationId xmlns:a16="http://schemas.microsoft.com/office/drawing/2014/main" id="{936851A0-354B-1531-A140-733AF4E4F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5" y="2713"/>
                <a:ext cx="10" cy="14"/>
              </a:xfrm>
              <a:custGeom>
                <a:avLst/>
                <a:gdLst>
                  <a:gd name="T0" fmla="*/ 4 w 12"/>
                  <a:gd name="T1" fmla="*/ 0 h 16"/>
                  <a:gd name="T2" fmla="*/ 1 w 12"/>
                  <a:gd name="T3" fmla="*/ 1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4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1"/>
                      <a:pt x="0" y="8"/>
                      <a:pt x="6" y="16"/>
                    </a:cubicBezTo>
                    <a:cubicBezTo>
                      <a:pt x="8" y="14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7" y="7"/>
                      <a:pt x="9" y="7"/>
                      <a:pt x="10" y="3"/>
                    </a:cubicBezTo>
                    <a:cubicBezTo>
                      <a:pt x="7" y="0"/>
                      <a:pt x="8" y="6"/>
                      <a:pt x="4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7" name="Freeform 1303">
                <a:extLst>
                  <a:ext uri="{FF2B5EF4-FFF2-40B4-BE49-F238E27FC236}">
                    <a16:creationId xmlns:a16="http://schemas.microsoft.com/office/drawing/2014/main" id="{05658D25-4549-8F0D-137F-A2389A6BD5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3" y="2717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8" name="Freeform 1304">
                <a:extLst>
                  <a:ext uri="{FF2B5EF4-FFF2-40B4-BE49-F238E27FC236}">
                    <a16:creationId xmlns:a16="http://schemas.microsoft.com/office/drawing/2014/main" id="{E6FE2D86-2C79-5E56-80FF-DFC72E1E0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1" y="2718"/>
                <a:ext cx="2" cy="6"/>
              </a:xfrm>
              <a:custGeom>
                <a:avLst/>
                <a:gdLst>
                  <a:gd name="T0" fmla="*/ 3 w 3"/>
                  <a:gd name="T1" fmla="*/ 5 h 7"/>
                  <a:gd name="T2" fmla="*/ 2 w 3"/>
                  <a:gd name="T3" fmla="*/ 0 h 7"/>
                  <a:gd name="T4" fmla="*/ 0 w 3"/>
                  <a:gd name="T5" fmla="*/ 7 h 7"/>
                  <a:gd name="T6" fmla="*/ 3 w 3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3" y="5"/>
                    </a:moveTo>
                    <a:cubicBezTo>
                      <a:pt x="0" y="4"/>
                      <a:pt x="3" y="1"/>
                      <a:pt x="2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9" name="Freeform 1305">
                <a:extLst>
                  <a:ext uri="{FF2B5EF4-FFF2-40B4-BE49-F238E27FC236}">
                    <a16:creationId xmlns:a16="http://schemas.microsoft.com/office/drawing/2014/main" id="{3D65E490-4785-848E-3678-A99A4E52B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4" y="2722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0" name="Freeform 1306">
                <a:extLst>
                  <a:ext uri="{FF2B5EF4-FFF2-40B4-BE49-F238E27FC236}">
                    <a16:creationId xmlns:a16="http://schemas.microsoft.com/office/drawing/2014/main" id="{DA43F6E5-E971-49FF-6EA0-4A53691FD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2715"/>
                <a:ext cx="9" cy="9"/>
              </a:xfrm>
              <a:custGeom>
                <a:avLst/>
                <a:gdLst>
                  <a:gd name="T0" fmla="*/ 0 w 10"/>
                  <a:gd name="T1" fmla="*/ 9 h 11"/>
                  <a:gd name="T2" fmla="*/ 4 w 10"/>
                  <a:gd name="T3" fmla="*/ 9 h 11"/>
                  <a:gd name="T4" fmla="*/ 4 w 10"/>
                  <a:gd name="T5" fmla="*/ 8 h 11"/>
                  <a:gd name="T6" fmla="*/ 6 w 10"/>
                  <a:gd name="T7" fmla="*/ 3 h 11"/>
                  <a:gd name="T8" fmla="*/ 10 w 10"/>
                  <a:gd name="T9" fmla="*/ 4 h 11"/>
                  <a:gd name="T10" fmla="*/ 7 w 10"/>
                  <a:gd name="T11" fmla="*/ 0 h 11"/>
                  <a:gd name="T12" fmla="*/ 0 w 10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1">
                    <a:moveTo>
                      <a:pt x="0" y="9"/>
                    </a:moveTo>
                    <a:cubicBezTo>
                      <a:pt x="1" y="11"/>
                      <a:pt x="2" y="10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6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1" name="Freeform 1307">
                <a:extLst>
                  <a:ext uri="{FF2B5EF4-FFF2-40B4-BE49-F238E27FC236}">
                    <a16:creationId xmlns:a16="http://schemas.microsoft.com/office/drawing/2014/main" id="{F594F27A-A3F8-5F85-E828-61CA76F107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5" y="272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2" name="Freeform 1308">
                <a:extLst>
                  <a:ext uri="{FF2B5EF4-FFF2-40B4-BE49-F238E27FC236}">
                    <a16:creationId xmlns:a16="http://schemas.microsoft.com/office/drawing/2014/main" id="{90BD72F1-FEB3-E410-2FC7-F46ADE0CA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272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3" name="Freeform 1309">
                <a:extLst>
                  <a:ext uri="{FF2B5EF4-FFF2-40B4-BE49-F238E27FC236}">
                    <a16:creationId xmlns:a16="http://schemas.microsoft.com/office/drawing/2014/main" id="{08AE0F49-F513-9053-15CD-70FD2CE395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1" y="2712"/>
                <a:ext cx="9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4" name="Freeform 1310">
                <a:extLst>
                  <a:ext uri="{FF2B5EF4-FFF2-40B4-BE49-F238E27FC236}">
                    <a16:creationId xmlns:a16="http://schemas.microsoft.com/office/drawing/2014/main" id="{05EE7650-4CBA-2FDD-11BA-00EFA5A7B0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" y="27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5" name="Freeform 1311">
                <a:extLst>
                  <a:ext uri="{FF2B5EF4-FFF2-40B4-BE49-F238E27FC236}">
                    <a16:creationId xmlns:a16="http://schemas.microsoft.com/office/drawing/2014/main" id="{E8DCC05E-9966-263C-343C-F8AADB667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2704"/>
                <a:ext cx="16" cy="15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9 h 17"/>
                  <a:gd name="T4" fmla="*/ 6 w 19"/>
                  <a:gd name="T5" fmla="*/ 14 h 17"/>
                  <a:gd name="T6" fmla="*/ 13 w 19"/>
                  <a:gd name="T7" fmla="*/ 11 h 17"/>
                  <a:gd name="T8" fmla="*/ 9 w 19"/>
                  <a:gd name="T9" fmla="*/ 17 h 17"/>
                  <a:gd name="T10" fmla="*/ 16 w 19"/>
                  <a:gd name="T11" fmla="*/ 12 h 17"/>
                  <a:gd name="T12" fmla="*/ 19 w 19"/>
                  <a:gd name="T13" fmla="*/ 16 h 17"/>
                  <a:gd name="T14" fmla="*/ 18 w 19"/>
                  <a:gd name="T15" fmla="*/ 9 h 17"/>
                  <a:gd name="T16" fmla="*/ 15 w 19"/>
                  <a:gd name="T17" fmla="*/ 10 h 17"/>
                  <a:gd name="T18" fmla="*/ 17 w 19"/>
                  <a:gd name="T19" fmla="*/ 6 h 17"/>
                  <a:gd name="T20" fmla="*/ 7 w 19"/>
                  <a:gd name="T21" fmla="*/ 1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8" y="13"/>
                      <a:pt x="6" y="14"/>
                    </a:cubicBezTo>
                    <a:cubicBezTo>
                      <a:pt x="9" y="15"/>
                      <a:pt x="10" y="11"/>
                      <a:pt x="13" y="11"/>
                    </a:cubicBezTo>
                    <a:cubicBezTo>
                      <a:pt x="14" y="17"/>
                      <a:pt x="8" y="12"/>
                      <a:pt x="9" y="17"/>
                    </a:cubicBezTo>
                    <a:cubicBezTo>
                      <a:pt x="11" y="17"/>
                      <a:pt x="14" y="17"/>
                      <a:pt x="16" y="12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7"/>
                      <a:pt x="16" y="14"/>
                      <a:pt x="15" y="10"/>
                    </a:cubicBezTo>
                    <a:cubicBezTo>
                      <a:pt x="14" y="7"/>
                      <a:pt x="16" y="6"/>
                      <a:pt x="17" y="6"/>
                    </a:cubicBezTo>
                    <a:cubicBezTo>
                      <a:pt x="15" y="7"/>
                      <a:pt x="11" y="0"/>
                      <a:pt x="7" y="1"/>
                    </a:cubicBezTo>
                    <a:cubicBezTo>
                      <a:pt x="2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6" name="Freeform 1312">
                <a:extLst>
                  <a:ext uri="{FF2B5EF4-FFF2-40B4-BE49-F238E27FC236}">
                    <a16:creationId xmlns:a16="http://schemas.microsoft.com/office/drawing/2014/main" id="{EE49643C-08CA-1DDF-B3BB-C551A4588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2" y="2709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7" name="Freeform 1313">
                <a:extLst>
                  <a:ext uri="{FF2B5EF4-FFF2-40B4-BE49-F238E27FC236}">
                    <a16:creationId xmlns:a16="http://schemas.microsoft.com/office/drawing/2014/main" id="{46447244-E6C4-D1B8-3E50-BB418AFAC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704"/>
                <a:ext cx="13" cy="15"/>
              </a:xfrm>
              <a:custGeom>
                <a:avLst/>
                <a:gdLst>
                  <a:gd name="T0" fmla="*/ 10 w 16"/>
                  <a:gd name="T1" fmla="*/ 17 h 17"/>
                  <a:gd name="T2" fmla="*/ 14 w 16"/>
                  <a:gd name="T3" fmla="*/ 13 h 17"/>
                  <a:gd name="T4" fmla="*/ 15 w 16"/>
                  <a:gd name="T5" fmla="*/ 16 h 17"/>
                  <a:gd name="T6" fmla="*/ 16 w 16"/>
                  <a:gd name="T7" fmla="*/ 10 h 17"/>
                  <a:gd name="T8" fmla="*/ 8 w 16"/>
                  <a:gd name="T9" fmla="*/ 13 h 17"/>
                  <a:gd name="T10" fmla="*/ 7 w 16"/>
                  <a:gd name="T11" fmla="*/ 4 h 17"/>
                  <a:gd name="T12" fmla="*/ 11 w 16"/>
                  <a:gd name="T13" fmla="*/ 6 h 17"/>
                  <a:gd name="T14" fmla="*/ 0 w 16"/>
                  <a:gd name="T15" fmla="*/ 7 h 17"/>
                  <a:gd name="T16" fmla="*/ 2 w 16"/>
                  <a:gd name="T17" fmla="*/ 9 h 17"/>
                  <a:gd name="T18" fmla="*/ 0 w 16"/>
                  <a:gd name="T19" fmla="*/ 11 h 17"/>
                  <a:gd name="T20" fmla="*/ 10 w 16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7">
                    <a:moveTo>
                      <a:pt x="10" y="17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3"/>
                      <a:pt x="15" y="15"/>
                      <a:pt x="15" y="16"/>
                    </a:cubicBezTo>
                    <a:cubicBezTo>
                      <a:pt x="15" y="14"/>
                      <a:pt x="16" y="12"/>
                      <a:pt x="16" y="10"/>
                    </a:cubicBezTo>
                    <a:cubicBezTo>
                      <a:pt x="14" y="4"/>
                      <a:pt x="11" y="12"/>
                      <a:pt x="8" y="13"/>
                    </a:cubicBezTo>
                    <a:cubicBezTo>
                      <a:pt x="3" y="10"/>
                      <a:pt x="9" y="10"/>
                      <a:pt x="7" y="4"/>
                    </a:cubicBezTo>
                    <a:cubicBezTo>
                      <a:pt x="8" y="4"/>
                      <a:pt x="8" y="6"/>
                      <a:pt x="11" y="6"/>
                    </a:cubicBezTo>
                    <a:cubicBezTo>
                      <a:pt x="7" y="0"/>
                      <a:pt x="2" y="6"/>
                      <a:pt x="0" y="7"/>
                    </a:cubicBezTo>
                    <a:cubicBezTo>
                      <a:pt x="1" y="8"/>
                      <a:pt x="1" y="10"/>
                      <a:pt x="2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6"/>
                      <a:pt x="4" y="17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8" name="Freeform 1314">
                <a:extLst>
                  <a:ext uri="{FF2B5EF4-FFF2-40B4-BE49-F238E27FC236}">
                    <a16:creationId xmlns:a16="http://schemas.microsoft.com/office/drawing/2014/main" id="{A86DCDF7-7937-E26D-4AF2-F68D26429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2718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9" name="Freeform 1315">
                <a:extLst>
                  <a:ext uri="{FF2B5EF4-FFF2-40B4-BE49-F238E27FC236}">
                    <a16:creationId xmlns:a16="http://schemas.microsoft.com/office/drawing/2014/main" id="{F134E7FA-1EFF-800D-92B0-74B1CD2506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6" y="271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0" name="Freeform 1316">
                <a:extLst>
                  <a:ext uri="{FF2B5EF4-FFF2-40B4-BE49-F238E27FC236}">
                    <a16:creationId xmlns:a16="http://schemas.microsoft.com/office/drawing/2014/main" id="{DDB72948-E012-1654-B431-5489451B38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5" y="2716"/>
                <a:ext cx="2" cy="3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1" name="Freeform 1317">
                <a:extLst>
                  <a:ext uri="{FF2B5EF4-FFF2-40B4-BE49-F238E27FC236}">
                    <a16:creationId xmlns:a16="http://schemas.microsoft.com/office/drawing/2014/main" id="{AB84B766-0DD2-D0F3-DBE6-9DFFC871B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2706"/>
                <a:ext cx="95" cy="16"/>
              </a:xfrm>
              <a:custGeom>
                <a:avLst/>
                <a:gdLst>
                  <a:gd name="T0" fmla="*/ 1 w 110"/>
                  <a:gd name="T1" fmla="*/ 2 h 19"/>
                  <a:gd name="T2" fmla="*/ 4 w 110"/>
                  <a:gd name="T3" fmla="*/ 5 h 19"/>
                  <a:gd name="T4" fmla="*/ 0 w 110"/>
                  <a:gd name="T5" fmla="*/ 10 h 19"/>
                  <a:gd name="T6" fmla="*/ 1 w 110"/>
                  <a:gd name="T7" fmla="*/ 17 h 19"/>
                  <a:gd name="T8" fmla="*/ 9 w 110"/>
                  <a:gd name="T9" fmla="*/ 14 h 19"/>
                  <a:gd name="T10" fmla="*/ 9 w 110"/>
                  <a:gd name="T11" fmla="*/ 17 h 19"/>
                  <a:gd name="T12" fmla="*/ 25 w 110"/>
                  <a:gd name="T13" fmla="*/ 15 h 19"/>
                  <a:gd name="T14" fmla="*/ 37 w 110"/>
                  <a:gd name="T15" fmla="*/ 13 h 19"/>
                  <a:gd name="T16" fmla="*/ 83 w 110"/>
                  <a:gd name="T17" fmla="*/ 15 h 19"/>
                  <a:gd name="T18" fmla="*/ 85 w 110"/>
                  <a:gd name="T19" fmla="*/ 9 h 19"/>
                  <a:gd name="T20" fmla="*/ 88 w 110"/>
                  <a:gd name="T21" fmla="*/ 13 h 19"/>
                  <a:gd name="T22" fmla="*/ 86 w 110"/>
                  <a:gd name="T23" fmla="*/ 13 h 19"/>
                  <a:gd name="T24" fmla="*/ 99 w 110"/>
                  <a:gd name="T25" fmla="*/ 15 h 19"/>
                  <a:gd name="T26" fmla="*/ 99 w 110"/>
                  <a:gd name="T27" fmla="*/ 7 h 19"/>
                  <a:gd name="T28" fmla="*/ 105 w 110"/>
                  <a:gd name="T29" fmla="*/ 15 h 19"/>
                  <a:gd name="T30" fmla="*/ 109 w 110"/>
                  <a:gd name="T31" fmla="*/ 10 h 19"/>
                  <a:gd name="T32" fmla="*/ 105 w 110"/>
                  <a:gd name="T33" fmla="*/ 5 h 19"/>
                  <a:gd name="T34" fmla="*/ 108 w 110"/>
                  <a:gd name="T35" fmla="*/ 2 h 19"/>
                  <a:gd name="T36" fmla="*/ 78 w 110"/>
                  <a:gd name="T37" fmla="*/ 11 h 19"/>
                  <a:gd name="T38" fmla="*/ 79 w 110"/>
                  <a:gd name="T39" fmla="*/ 7 h 19"/>
                  <a:gd name="T40" fmla="*/ 61 w 110"/>
                  <a:gd name="T41" fmla="*/ 3 h 19"/>
                  <a:gd name="T42" fmla="*/ 54 w 110"/>
                  <a:gd name="T43" fmla="*/ 10 h 19"/>
                  <a:gd name="T44" fmla="*/ 51 w 110"/>
                  <a:gd name="T45" fmla="*/ 7 h 19"/>
                  <a:gd name="T46" fmla="*/ 50 w 110"/>
                  <a:gd name="T47" fmla="*/ 10 h 19"/>
                  <a:gd name="T48" fmla="*/ 45 w 110"/>
                  <a:gd name="T49" fmla="*/ 6 h 19"/>
                  <a:gd name="T50" fmla="*/ 43 w 110"/>
                  <a:gd name="T51" fmla="*/ 14 h 19"/>
                  <a:gd name="T52" fmla="*/ 32 w 110"/>
                  <a:gd name="T53" fmla="*/ 3 h 19"/>
                  <a:gd name="T54" fmla="*/ 34 w 110"/>
                  <a:gd name="T55" fmla="*/ 7 h 19"/>
                  <a:gd name="T56" fmla="*/ 32 w 110"/>
                  <a:gd name="T57" fmla="*/ 10 h 19"/>
                  <a:gd name="T58" fmla="*/ 30 w 110"/>
                  <a:gd name="T59" fmla="*/ 3 h 19"/>
                  <a:gd name="T60" fmla="*/ 22 w 110"/>
                  <a:gd name="T61" fmla="*/ 8 h 19"/>
                  <a:gd name="T62" fmla="*/ 23 w 110"/>
                  <a:gd name="T63" fmla="*/ 11 h 19"/>
                  <a:gd name="T64" fmla="*/ 11 w 110"/>
                  <a:gd name="T65" fmla="*/ 9 h 19"/>
                  <a:gd name="T66" fmla="*/ 16 w 110"/>
                  <a:gd name="T67" fmla="*/ 3 h 19"/>
                  <a:gd name="T68" fmla="*/ 13 w 110"/>
                  <a:gd name="T69" fmla="*/ 0 h 19"/>
                  <a:gd name="T70" fmla="*/ 6 w 110"/>
                  <a:gd name="T71" fmla="*/ 8 h 19"/>
                  <a:gd name="T72" fmla="*/ 1 w 110"/>
                  <a:gd name="T73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0" h="19">
                    <a:moveTo>
                      <a:pt x="1" y="2"/>
                    </a:moveTo>
                    <a:cubicBezTo>
                      <a:pt x="1" y="5"/>
                      <a:pt x="2" y="6"/>
                      <a:pt x="4" y="5"/>
                    </a:cubicBezTo>
                    <a:cubicBezTo>
                      <a:pt x="4" y="9"/>
                      <a:pt x="1" y="8"/>
                      <a:pt x="0" y="10"/>
                    </a:cubicBezTo>
                    <a:cubicBezTo>
                      <a:pt x="3" y="12"/>
                      <a:pt x="0" y="14"/>
                      <a:pt x="1" y="17"/>
                    </a:cubicBezTo>
                    <a:cubicBezTo>
                      <a:pt x="4" y="17"/>
                      <a:pt x="5" y="13"/>
                      <a:pt x="9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4" y="15"/>
                      <a:pt x="21" y="12"/>
                      <a:pt x="25" y="15"/>
                    </a:cubicBezTo>
                    <a:cubicBezTo>
                      <a:pt x="29" y="16"/>
                      <a:pt x="32" y="15"/>
                      <a:pt x="37" y="13"/>
                    </a:cubicBezTo>
                    <a:cubicBezTo>
                      <a:pt x="52" y="15"/>
                      <a:pt x="67" y="12"/>
                      <a:pt x="83" y="15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6" y="12"/>
                      <a:pt x="89" y="9"/>
                      <a:pt x="88" y="13"/>
                    </a:cubicBezTo>
                    <a:cubicBezTo>
                      <a:pt x="88" y="12"/>
                      <a:pt x="87" y="13"/>
                      <a:pt x="86" y="13"/>
                    </a:cubicBezTo>
                    <a:cubicBezTo>
                      <a:pt x="89" y="19"/>
                      <a:pt x="95" y="13"/>
                      <a:pt x="99" y="15"/>
                    </a:cubicBezTo>
                    <a:cubicBezTo>
                      <a:pt x="98" y="14"/>
                      <a:pt x="98" y="8"/>
                      <a:pt x="99" y="7"/>
                    </a:cubicBezTo>
                    <a:cubicBezTo>
                      <a:pt x="99" y="14"/>
                      <a:pt x="104" y="7"/>
                      <a:pt x="105" y="15"/>
                    </a:cubicBezTo>
                    <a:cubicBezTo>
                      <a:pt x="109" y="17"/>
                      <a:pt x="105" y="9"/>
                      <a:pt x="109" y="10"/>
                    </a:cubicBezTo>
                    <a:cubicBezTo>
                      <a:pt x="110" y="6"/>
                      <a:pt x="105" y="8"/>
                      <a:pt x="105" y="5"/>
                    </a:cubicBezTo>
                    <a:cubicBezTo>
                      <a:pt x="106" y="2"/>
                      <a:pt x="108" y="7"/>
                      <a:pt x="108" y="2"/>
                    </a:cubicBezTo>
                    <a:cubicBezTo>
                      <a:pt x="102" y="0"/>
                      <a:pt x="89" y="9"/>
                      <a:pt x="78" y="11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4" y="10"/>
                      <a:pt x="66" y="10"/>
                      <a:pt x="61" y="3"/>
                    </a:cubicBezTo>
                    <a:cubicBezTo>
                      <a:pt x="62" y="7"/>
                      <a:pt x="53" y="1"/>
                      <a:pt x="54" y="10"/>
                    </a:cubicBezTo>
                    <a:cubicBezTo>
                      <a:pt x="53" y="8"/>
                      <a:pt x="52" y="8"/>
                      <a:pt x="51" y="7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47" y="10"/>
                      <a:pt x="48" y="6"/>
                      <a:pt x="45" y="6"/>
                    </a:cubicBezTo>
                    <a:cubicBezTo>
                      <a:pt x="47" y="10"/>
                      <a:pt x="44" y="11"/>
                      <a:pt x="43" y="14"/>
                    </a:cubicBezTo>
                    <a:cubicBezTo>
                      <a:pt x="40" y="10"/>
                      <a:pt x="36" y="6"/>
                      <a:pt x="32" y="3"/>
                    </a:cubicBezTo>
                    <a:cubicBezTo>
                      <a:pt x="33" y="4"/>
                      <a:pt x="33" y="5"/>
                      <a:pt x="34" y="7"/>
                    </a:cubicBezTo>
                    <a:cubicBezTo>
                      <a:pt x="32" y="5"/>
                      <a:pt x="32" y="9"/>
                      <a:pt x="32" y="10"/>
                    </a:cubicBezTo>
                    <a:cubicBezTo>
                      <a:pt x="30" y="10"/>
                      <a:pt x="30" y="5"/>
                      <a:pt x="30" y="3"/>
                    </a:cubicBezTo>
                    <a:cubicBezTo>
                      <a:pt x="26" y="2"/>
                      <a:pt x="24" y="11"/>
                      <a:pt x="22" y="8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19" y="12"/>
                      <a:pt x="15" y="8"/>
                      <a:pt x="11" y="9"/>
                    </a:cubicBezTo>
                    <a:cubicBezTo>
                      <a:pt x="9" y="4"/>
                      <a:pt x="14" y="5"/>
                      <a:pt x="16" y="3"/>
                    </a:cubicBezTo>
                    <a:cubicBezTo>
                      <a:pt x="15" y="2"/>
                      <a:pt x="13" y="1"/>
                      <a:pt x="13" y="0"/>
                    </a:cubicBezTo>
                    <a:cubicBezTo>
                      <a:pt x="11" y="2"/>
                      <a:pt x="8" y="6"/>
                      <a:pt x="6" y="8"/>
                    </a:cubicBezTo>
                    <a:cubicBezTo>
                      <a:pt x="8" y="2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2" name="Freeform 1318">
                <a:extLst>
                  <a:ext uri="{FF2B5EF4-FFF2-40B4-BE49-F238E27FC236}">
                    <a16:creationId xmlns:a16="http://schemas.microsoft.com/office/drawing/2014/main" id="{E32E2870-B1C8-758D-A181-976D32E7AE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70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3" name="Freeform 1319">
                <a:extLst>
                  <a:ext uri="{FF2B5EF4-FFF2-40B4-BE49-F238E27FC236}">
                    <a16:creationId xmlns:a16="http://schemas.microsoft.com/office/drawing/2014/main" id="{D01EB1B1-6959-6C5D-7822-542FE01D3D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270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4" name="Rectangle 1320">
                <a:extLst>
                  <a:ext uri="{FF2B5EF4-FFF2-40B4-BE49-F238E27FC236}">
                    <a16:creationId xmlns:a16="http://schemas.microsoft.com/office/drawing/2014/main" id="{B444B862-54BC-AF17-0B31-AC7EF82FF8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1" y="271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5" name="Freeform 1321">
                <a:extLst>
                  <a:ext uri="{FF2B5EF4-FFF2-40B4-BE49-F238E27FC236}">
                    <a16:creationId xmlns:a16="http://schemas.microsoft.com/office/drawing/2014/main" id="{F930D9D2-4E59-A1D5-071A-CD6BD1D50A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2704"/>
                <a:ext cx="3" cy="5"/>
              </a:xfrm>
              <a:custGeom>
                <a:avLst/>
                <a:gdLst>
                  <a:gd name="T0" fmla="*/ 0 w 3"/>
                  <a:gd name="T1" fmla="*/ 0 h 5"/>
                  <a:gd name="T2" fmla="*/ 3 w 3"/>
                  <a:gd name="T3" fmla="*/ 5 h 5"/>
                  <a:gd name="T4" fmla="*/ 0 w 3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2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6" name="Freeform 1322">
                <a:extLst>
                  <a:ext uri="{FF2B5EF4-FFF2-40B4-BE49-F238E27FC236}">
                    <a16:creationId xmlns:a16="http://schemas.microsoft.com/office/drawing/2014/main" id="{2C6152B9-1CD4-C0DC-0634-7B5EB49B8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2706"/>
                <a:ext cx="2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2" y="1"/>
                      <a:pt x="3" y="0"/>
                    </a:cubicBezTo>
                    <a:cubicBezTo>
                      <a:pt x="1" y="0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7" name="Freeform 1323">
                <a:extLst>
                  <a:ext uri="{FF2B5EF4-FFF2-40B4-BE49-F238E27FC236}">
                    <a16:creationId xmlns:a16="http://schemas.microsoft.com/office/drawing/2014/main" id="{E5EE7615-BD21-96E4-B973-A9B230946E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3" y="270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8" name="Freeform 1324">
                <a:extLst>
                  <a:ext uri="{FF2B5EF4-FFF2-40B4-BE49-F238E27FC236}">
                    <a16:creationId xmlns:a16="http://schemas.microsoft.com/office/drawing/2014/main" id="{8203DF1F-8158-B1DF-F460-6506593D6B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" y="2705"/>
                <a:ext cx="51" cy="22"/>
              </a:xfrm>
              <a:custGeom>
                <a:avLst/>
                <a:gdLst>
                  <a:gd name="T0" fmla="*/ 4 w 60"/>
                  <a:gd name="T1" fmla="*/ 21 h 25"/>
                  <a:gd name="T2" fmla="*/ 15 w 60"/>
                  <a:gd name="T3" fmla="*/ 23 h 25"/>
                  <a:gd name="T4" fmla="*/ 22 w 60"/>
                  <a:gd name="T5" fmla="*/ 13 h 25"/>
                  <a:gd name="T6" fmla="*/ 21 w 60"/>
                  <a:gd name="T7" fmla="*/ 22 h 25"/>
                  <a:gd name="T8" fmla="*/ 41 w 60"/>
                  <a:gd name="T9" fmla="*/ 15 h 25"/>
                  <a:gd name="T10" fmla="*/ 41 w 60"/>
                  <a:gd name="T11" fmla="*/ 18 h 25"/>
                  <a:gd name="T12" fmla="*/ 49 w 60"/>
                  <a:gd name="T13" fmla="*/ 8 h 25"/>
                  <a:gd name="T14" fmla="*/ 49 w 60"/>
                  <a:gd name="T15" fmla="*/ 19 h 25"/>
                  <a:gd name="T16" fmla="*/ 49 w 60"/>
                  <a:gd name="T17" fmla="*/ 20 h 25"/>
                  <a:gd name="T18" fmla="*/ 59 w 60"/>
                  <a:gd name="T19" fmla="*/ 16 h 25"/>
                  <a:gd name="T20" fmla="*/ 60 w 60"/>
                  <a:gd name="T21" fmla="*/ 10 h 25"/>
                  <a:gd name="T22" fmla="*/ 60 w 60"/>
                  <a:gd name="T23" fmla="*/ 4 h 25"/>
                  <a:gd name="T24" fmla="*/ 53 w 60"/>
                  <a:gd name="T25" fmla="*/ 9 h 25"/>
                  <a:gd name="T26" fmla="*/ 52 w 60"/>
                  <a:gd name="T27" fmla="*/ 5 h 25"/>
                  <a:gd name="T28" fmla="*/ 49 w 60"/>
                  <a:gd name="T29" fmla="*/ 8 h 25"/>
                  <a:gd name="T30" fmla="*/ 48 w 60"/>
                  <a:gd name="T31" fmla="*/ 4 h 25"/>
                  <a:gd name="T32" fmla="*/ 43 w 60"/>
                  <a:gd name="T33" fmla="*/ 8 h 25"/>
                  <a:gd name="T34" fmla="*/ 44 w 60"/>
                  <a:gd name="T35" fmla="*/ 6 h 25"/>
                  <a:gd name="T36" fmla="*/ 41 w 60"/>
                  <a:gd name="T37" fmla="*/ 11 h 25"/>
                  <a:gd name="T38" fmla="*/ 38 w 60"/>
                  <a:gd name="T39" fmla="*/ 6 h 25"/>
                  <a:gd name="T40" fmla="*/ 39 w 60"/>
                  <a:gd name="T41" fmla="*/ 10 h 25"/>
                  <a:gd name="T42" fmla="*/ 26 w 60"/>
                  <a:gd name="T43" fmla="*/ 5 h 25"/>
                  <a:gd name="T44" fmla="*/ 25 w 60"/>
                  <a:gd name="T45" fmla="*/ 9 h 25"/>
                  <a:gd name="T46" fmla="*/ 31 w 60"/>
                  <a:gd name="T47" fmla="*/ 5 h 25"/>
                  <a:gd name="T48" fmla="*/ 30 w 60"/>
                  <a:gd name="T49" fmla="*/ 15 h 25"/>
                  <a:gd name="T50" fmla="*/ 22 w 60"/>
                  <a:gd name="T51" fmla="*/ 7 h 25"/>
                  <a:gd name="T52" fmla="*/ 13 w 60"/>
                  <a:gd name="T53" fmla="*/ 9 h 25"/>
                  <a:gd name="T54" fmla="*/ 13 w 60"/>
                  <a:gd name="T55" fmla="*/ 8 h 25"/>
                  <a:gd name="T56" fmla="*/ 6 w 60"/>
                  <a:gd name="T57" fmla="*/ 11 h 25"/>
                  <a:gd name="T58" fmla="*/ 9 w 60"/>
                  <a:gd name="T59" fmla="*/ 13 h 25"/>
                  <a:gd name="T60" fmla="*/ 6 w 60"/>
                  <a:gd name="T61" fmla="*/ 15 h 25"/>
                  <a:gd name="T62" fmla="*/ 6 w 60"/>
                  <a:gd name="T63" fmla="*/ 13 h 25"/>
                  <a:gd name="T64" fmla="*/ 0 w 60"/>
                  <a:gd name="T65" fmla="*/ 20 h 25"/>
                  <a:gd name="T66" fmla="*/ 7 w 60"/>
                  <a:gd name="T67" fmla="*/ 16 h 25"/>
                  <a:gd name="T68" fmla="*/ 4 w 60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0" h="25">
                    <a:moveTo>
                      <a:pt x="4" y="21"/>
                    </a:moveTo>
                    <a:cubicBezTo>
                      <a:pt x="7" y="25"/>
                      <a:pt x="12" y="22"/>
                      <a:pt x="15" y="23"/>
                    </a:cubicBezTo>
                    <a:cubicBezTo>
                      <a:pt x="22" y="21"/>
                      <a:pt x="16" y="13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7" y="21"/>
                      <a:pt x="36" y="23"/>
                      <a:pt x="41" y="15"/>
                    </a:cubicBezTo>
                    <a:cubicBezTo>
                      <a:pt x="42" y="16"/>
                      <a:pt x="43" y="17"/>
                      <a:pt x="41" y="18"/>
                    </a:cubicBezTo>
                    <a:cubicBezTo>
                      <a:pt x="46" y="18"/>
                      <a:pt x="43" y="5"/>
                      <a:pt x="49" y="8"/>
                    </a:cubicBezTo>
                    <a:cubicBezTo>
                      <a:pt x="44" y="14"/>
                      <a:pt x="51" y="13"/>
                      <a:pt x="49" y="19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52" y="19"/>
                      <a:pt x="57" y="16"/>
                      <a:pt x="59" y="16"/>
                    </a:cubicBezTo>
                    <a:cubicBezTo>
                      <a:pt x="59" y="14"/>
                      <a:pt x="57" y="10"/>
                      <a:pt x="60" y="10"/>
                    </a:cubicBezTo>
                    <a:cubicBezTo>
                      <a:pt x="59" y="9"/>
                      <a:pt x="59" y="7"/>
                      <a:pt x="60" y="4"/>
                    </a:cubicBezTo>
                    <a:cubicBezTo>
                      <a:pt x="56" y="7"/>
                      <a:pt x="55" y="6"/>
                      <a:pt x="53" y="9"/>
                    </a:cubicBezTo>
                    <a:cubicBezTo>
                      <a:pt x="51" y="6"/>
                      <a:pt x="54" y="8"/>
                      <a:pt x="52" y="5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7" y="7"/>
                      <a:pt x="51" y="4"/>
                      <a:pt x="48" y="4"/>
                    </a:cubicBezTo>
                    <a:cubicBezTo>
                      <a:pt x="48" y="6"/>
                      <a:pt x="46" y="8"/>
                      <a:pt x="43" y="8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8"/>
                      <a:pt x="40" y="6"/>
                      <a:pt x="41" y="1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9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9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9"/>
                      <a:pt x="27" y="13"/>
                      <a:pt x="30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14"/>
                      <a:pt x="9" y="5"/>
                      <a:pt x="6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8" y="15"/>
                      <a:pt x="6" y="15"/>
                    </a:cubicBezTo>
                    <a:cubicBezTo>
                      <a:pt x="6" y="15"/>
                      <a:pt x="6" y="15"/>
                      <a:pt x="6" y="13"/>
                    </a:cubicBezTo>
                    <a:cubicBezTo>
                      <a:pt x="5" y="18"/>
                      <a:pt x="1" y="18"/>
                      <a:pt x="0" y="20"/>
                    </a:cubicBezTo>
                    <a:cubicBezTo>
                      <a:pt x="2" y="20"/>
                      <a:pt x="5" y="17"/>
                      <a:pt x="7" y="16"/>
                    </a:cubicBezTo>
                    <a:cubicBezTo>
                      <a:pt x="6" y="18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9" name="Freeform 1325">
                <a:extLst>
                  <a:ext uri="{FF2B5EF4-FFF2-40B4-BE49-F238E27FC236}">
                    <a16:creationId xmlns:a16="http://schemas.microsoft.com/office/drawing/2014/main" id="{D077D3FF-8D72-D8B7-7A6D-5DA6C3FD8B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3" y="2709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0" name="Freeform 1326">
                <a:extLst>
                  <a:ext uri="{FF2B5EF4-FFF2-40B4-BE49-F238E27FC236}">
                    <a16:creationId xmlns:a16="http://schemas.microsoft.com/office/drawing/2014/main" id="{F74AC373-AB69-B232-4405-7C325A3304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" y="2705"/>
                <a:ext cx="40" cy="27"/>
              </a:xfrm>
              <a:custGeom>
                <a:avLst/>
                <a:gdLst>
                  <a:gd name="T0" fmla="*/ 34 w 46"/>
                  <a:gd name="T1" fmla="*/ 14 h 31"/>
                  <a:gd name="T2" fmla="*/ 32 w 46"/>
                  <a:gd name="T3" fmla="*/ 9 h 31"/>
                  <a:gd name="T4" fmla="*/ 33 w 46"/>
                  <a:gd name="T5" fmla="*/ 19 h 31"/>
                  <a:gd name="T6" fmla="*/ 28 w 46"/>
                  <a:gd name="T7" fmla="*/ 21 h 31"/>
                  <a:gd name="T8" fmla="*/ 27 w 46"/>
                  <a:gd name="T9" fmla="*/ 12 h 31"/>
                  <a:gd name="T10" fmla="*/ 22 w 46"/>
                  <a:gd name="T11" fmla="*/ 11 h 31"/>
                  <a:gd name="T12" fmla="*/ 23 w 46"/>
                  <a:gd name="T13" fmla="*/ 17 h 31"/>
                  <a:gd name="T14" fmla="*/ 17 w 46"/>
                  <a:gd name="T15" fmla="*/ 21 h 31"/>
                  <a:gd name="T16" fmla="*/ 20 w 46"/>
                  <a:gd name="T17" fmla="*/ 18 h 31"/>
                  <a:gd name="T18" fmla="*/ 16 w 46"/>
                  <a:gd name="T19" fmla="*/ 12 h 31"/>
                  <a:gd name="T20" fmla="*/ 4 w 46"/>
                  <a:gd name="T21" fmla="*/ 29 h 31"/>
                  <a:gd name="T22" fmla="*/ 8 w 46"/>
                  <a:gd name="T23" fmla="*/ 28 h 31"/>
                  <a:gd name="T24" fmla="*/ 8 w 46"/>
                  <a:gd name="T25" fmla="*/ 20 h 31"/>
                  <a:gd name="T26" fmla="*/ 12 w 46"/>
                  <a:gd name="T27" fmla="*/ 22 h 31"/>
                  <a:gd name="T28" fmla="*/ 10 w 46"/>
                  <a:gd name="T29" fmla="*/ 26 h 31"/>
                  <a:gd name="T30" fmla="*/ 41 w 46"/>
                  <a:gd name="T31" fmla="*/ 24 h 31"/>
                  <a:gd name="T32" fmla="*/ 36 w 46"/>
                  <a:gd name="T33" fmla="*/ 24 h 31"/>
                  <a:gd name="T34" fmla="*/ 40 w 46"/>
                  <a:gd name="T35" fmla="*/ 20 h 31"/>
                  <a:gd name="T36" fmla="*/ 38 w 46"/>
                  <a:gd name="T37" fmla="*/ 13 h 31"/>
                  <a:gd name="T38" fmla="*/ 40 w 46"/>
                  <a:gd name="T39" fmla="*/ 15 h 31"/>
                  <a:gd name="T40" fmla="*/ 40 w 46"/>
                  <a:gd name="T41" fmla="*/ 8 h 31"/>
                  <a:gd name="T42" fmla="*/ 46 w 46"/>
                  <a:gd name="T43" fmla="*/ 5 h 31"/>
                  <a:gd name="T44" fmla="*/ 35 w 46"/>
                  <a:gd name="T45" fmla="*/ 5 h 31"/>
                  <a:gd name="T46" fmla="*/ 34 w 46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31">
                    <a:moveTo>
                      <a:pt x="34" y="14"/>
                    </a:moveTo>
                    <a:cubicBezTo>
                      <a:pt x="31" y="14"/>
                      <a:pt x="34" y="11"/>
                      <a:pt x="32" y="9"/>
                    </a:cubicBezTo>
                    <a:cubicBezTo>
                      <a:pt x="29" y="12"/>
                      <a:pt x="35" y="15"/>
                      <a:pt x="33" y="19"/>
                    </a:cubicBezTo>
                    <a:cubicBezTo>
                      <a:pt x="31" y="17"/>
                      <a:pt x="29" y="21"/>
                      <a:pt x="28" y="21"/>
                    </a:cubicBezTo>
                    <a:cubicBezTo>
                      <a:pt x="29" y="19"/>
                      <a:pt x="28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7" y="14"/>
                      <a:pt x="19" y="14"/>
                      <a:pt x="23" y="17"/>
                    </a:cubicBezTo>
                    <a:cubicBezTo>
                      <a:pt x="23" y="20"/>
                      <a:pt x="19" y="23"/>
                      <a:pt x="17" y="21"/>
                    </a:cubicBezTo>
                    <a:cubicBezTo>
                      <a:pt x="17" y="18"/>
                      <a:pt x="19" y="19"/>
                      <a:pt x="20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3" y="19"/>
                      <a:pt x="0" y="19"/>
                      <a:pt x="4" y="29"/>
                    </a:cubicBezTo>
                    <a:cubicBezTo>
                      <a:pt x="6" y="31"/>
                      <a:pt x="7" y="28"/>
                      <a:pt x="8" y="28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9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1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7" y="21"/>
                      <a:pt x="39" y="21"/>
                      <a:pt x="40" y="20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9" y="14"/>
                      <a:pt x="40" y="13"/>
                      <a:pt x="40" y="15"/>
                    </a:cubicBezTo>
                    <a:cubicBezTo>
                      <a:pt x="42" y="12"/>
                      <a:pt x="41" y="11"/>
                      <a:pt x="40" y="8"/>
                    </a:cubicBezTo>
                    <a:cubicBezTo>
                      <a:pt x="43" y="7"/>
                      <a:pt x="44" y="10"/>
                      <a:pt x="46" y="5"/>
                    </a:cubicBezTo>
                    <a:cubicBezTo>
                      <a:pt x="40" y="0"/>
                      <a:pt x="42" y="10"/>
                      <a:pt x="35" y="5"/>
                    </a:cubicBez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1" name="Freeform 1327">
                <a:extLst>
                  <a:ext uri="{FF2B5EF4-FFF2-40B4-BE49-F238E27FC236}">
                    <a16:creationId xmlns:a16="http://schemas.microsoft.com/office/drawing/2014/main" id="{7E48DA01-6D38-83E9-3473-4F249A16A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" y="271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2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2" name="Freeform 1328">
                <a:extLst>
                  <a:ext uri="{FF2B5EF4-FFF2-40B4-BE49-F238E27FC236}">
                    <a16:creationId xmlns:a16="http://schemas.microsoft.com/office/drawing/2014/main" id="{CFB91C8A-5B4A-571B-489D-D78D5C119E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0" y="2722"/>
                <a:ext cx="2" cy="5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1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3" name="Freeform 1329">
                <a:extLst>
                  <a:ext uri="{FF2B5EF4-FFF2-40B4-BE49-F238E27FC236}">
                    <a16:creationId xmlns:a16="http://schemas.microsoft.com/office/drawing/2014/main" id="{5CA96F15-0D71-C5A5-1C2B-368BA51D9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2" y="2716"/>
                <a:ext cx="3" cy="2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1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4" name="Freeform 1330">
                <a:extLst>
                  <a:ext uri="{FF2B5EF4-FFF2-40B4-BE49-F238E27FC236}">
                    <a16:creationId xmlns:a16="http://schemas.microsoft.com/office/drawing/2014/main" id="{49B51AE5-F787-5C0B-81A2-8370DCF21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720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1 w 14"/>
                  <a:gd name="T3" fmla="*/ 13 h 14"/>
                  <a:gd name="T4" fmla="*/ 11 w 14"/>
                  <a:gd name="T5" fmla="*/ 1 h 14"/>
                  <a:gd name="T6" fmla="*/ 6 w 14"/>
                  <a:gd name="T7" fmla="*/ 9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4" y="8"/>
                      <a:pt x="10" y="5"/>
                      <a:pt x="11" y="1"/>
                    </a:cubicBezTo>
                    <a:cubicBezTo>
                      <a:pt x="8" y="0"/>
                      <a:pt x="9" y="7"/>
                      <a:pt x="6" y="9"/>
                    </a:cubicBezTo>
                    <a:cubicBezTo>
                      <a:pt x="5" y="5"/>
                      <a:pt x="2" y="10"/>
                      <a:pt x="0" y="9"/>
                    </a:cubicBezTo>
                    <a:cubicBezTo>
                      <a:pt x="0" y="11"/>
                      <a:pt x="0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5" name="Freeform 1331">
                <a:extLst>
                  <a:ext uri="{FF2B5EF4-FFF2-40B4-BE49-F238E27FC236}">
                    <a16:creationId xmlns:a16="http://schemas.microsoft.com/office/drawing/2014/main" id="{B9B10CCB-8EB8-7512-7D0B-DA5AB0B6D2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711"/>
                <a:ext cx="98" cy="25"/>
              </a:xfrm>
              <a:custGeom>
                <a:avLst/>
                <a:gdLst>
                  <a:gd name="T0" fmla="*/ 93 w 114"/>
                  <a:gd name="T1" fmla="*/ 11 h 29"/>
                  <a:gd name="T2" fmla="*/ 87 w 114"/>
                  <a:gd name="T3" fmla="*/ 12 h 29"/>
                  <a:gd name="T4" fmla="*/ 90 w 114"/>
                  <a:gd name="T5" fmla="*/ 9 h 29"/>
                  <a:gd name="T6" fmla="*/ 85 w 114"/>
                  <a:gd name="T7" fmla="*/ 7 h 29"/>
                  <a:gd name="T8" fmla="*/ 86 w 114"/>
                  <a:gd name="T9" fmla="*/ 9 h 29"/>
                  <a:gd name="T10" fmla="*/ 75 w 114"/>
                  <a:gd name="T11" fmla="*/ 11 h 29"/>
                  <a:gd name="T12" fmla="*/ 74 w 114"/>
                  <a:gd name="T13" fmla="*/ 16 h 29"/>
                  <a:gd name="T14" fmla="*/ 66 w 114"/>
                  <a:gd name="T15" fmla="*/ 9 h 29"/>
                  <a:gd name="T16" fmla="*/ 69 w 114"/>
                  <a:gd name="T17" fmla="*/ 20 h 29"/>
                  <a:gd name="T18" fmla="*/ 57 w 114"/>
                  <a:gd name="T19" fmla="*/ 17 h 29"/>
                  <a:gd name="T20" fmla="*/ 59 w 114"/>
                  <a:gd name="T21" fmla="*/ 16 h 29"/>
                  <a:gd name="T22" fmla="*/ 53 w 114"/>
                  <a:gd name="T23" fmla="*/ 16 h 29"/>
                  <a:gd name="T24" fmla="*/ 53 w 114"/>
                  <a:gd name="T25" fmla="*/ 11 h 29"/>
                  <a:gd name="T26" fmla="*/ 44 w 114"/>
                  <a:gd name="T27" fmla="*/ 12 h 29"/>
                  <a:gd name="T28" fmla="*/ 44 w 114"/>
                  <a:gd name="T29" fmla="*/ 9 h 29"/>
                  <a:gd name="T30" fmla="*/ 27 w 114"/>
                  <a:gd name="T31" fmla="*/ 14 h 29"/>
                  <a:gd name="T32" fmla="*/ 24 w 114"/>
                  <a:gd name="T33" fmla="*/ 11 h 29"/>
                  <a:gd name="T34" fmla="*/ 26 w 114"/>
                  <a:gd name="T35" fmla="*/ 21 h 29"/>
                  <a:gd name="T36" fmla="*/ 19 w 114"/>
                  <a:gd name="T37" fmla="*/ 21 h 29"/>
                  <a:gd name="T38" fmla="*/ 20 w 114"/>
                  <a:gd name="T39" fmla="*/ 14 h 29"/>
                  <a:gd name="T40" fmla="*/ 16 w 114"/>
                  <a:gd name="T41" fmla="*/ 17 h 29"/>
                  <a:gd name="T42" fmla="*/ 13 w 114"/>
                  <a:gd name="T43" fmla="*/ 12 h 29"/>
                  <a:gd name="T44" fmla="*/ 6 w 114"/>
                  <a:gd name="T45" fmla="*/ 21 h 29"/>
                  <a:gd name="T46" fmla="*/ 1 w 114"/>
                  <a:gd name="T47" fmla="*/ 20 h 29"/>
                  <a:gd name="T48" fmla="*/ 5 w 114"/>
                  <a:gd name="T49" fmla="*/ 29 h 29"/>
                  <a:gd name="T50" fmla="*/ 30 w 114"/>
                  <a:gd name="T51" fmla="*/ 25 h 29"/>
                  <a:gd name="T52" fmla="*/ 36 w 114"/>
                  <a:gd name="T53" fmla="*/ 20 h 29"/>
                  <a:gd name="T54" fmla="*/ 38 w 114"/>
                  <a:gd name="T55" fmla="*/ 26 h 29"/>
                  <a:gd name="T56" fmla="*/ 37 w 114"/>
                  <a:gd name="T57" fmla="*/ 20 h 29"/>
                  <a:gd name="T58" fmla="*/ 42 w 114"/>
                  <a:gd name="T59" fmla="*/ 25 h 29"/>
                  <a:gd name="T60" fmla="*/ 44 w 114"/>
                  <a:gd name="T61" fmla="*/ 19 h 29"/>
                  <a:gd name="T62" fmla="*/ 46 w 114"/>
                  <a:gd name="T63" fmla="*/ 26 h 29"/>
                  <a:gd name="T64" fmla="*/ 87 w 114"/>
                  <a:gd name="T65" fmla="*/ 21 h 29"/>
                  <a:gd name="T66" fmla="*/ 85 w 114"/>
                  <a:gd name="T67" fmla="*/ 16 h 29"/>
                  <a:gd name="T68" fmla="*/ 101 w 114"/>
                  <a:gd name="T69" fmla="*/ 15 h 29"/>
                  <a:gd name="T70" fmla="*/ 102 w 114"/>
                  <a:gd name="T71" fmla="*/ 11 h 29"/>
                  <a:gd name="T72" fmla="*/ 103 w 114"/>
                  <a:gd name="T73" fmla="*/ 21 h 29"/>
                  <a:gd name="T74" fmla="*/ 108 w 114"/>
                  <a:gd name="T75" fmla="*/ 19 h 29"/>
                  <a:gd name="T76" fmla="*/ 104 w 114"/>
                  <a:gd name="T77" fmla="*/ 17 h 29"/>
                  <a:gd name="T78" fmla="*/ 110 w 114"/>
                  <a:gd name="T79" fmla="*/ 19 h 29"/>
                  <a:gd name="T80" fmla="*/ 105 w 114"/>
                  <a:gd name="T81" fmla="*/ 8 h 29"/>
                  <a:gd name="T82" fmla="*/ 93 w 114"/>
                  <a:gd name="T83" fmla="*/ 4 h 29"/>
                  <a:gd name="T84" fmla="*/ 93 w 114"/>
                  <a:gd name="T8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4" h="29">
                    <a:moveTo>
                      <a:pt x="93" y="11"/>
                    </a:moveTo>
                    <a:cubicBezTo>
                      <a:pt x="91" y="11"/>
                      <a:pt x="89" y="14"/>
                      <a:pt x="87" y="12"/>
                    </a:cubicBezTo>
                    <a:cubicBezTo>
                      <a:pt x="87" y="10"/>
                      <a:pt x="89" y="9"/>
                      <a:pt x="90" y="9"/>
                    </a:cubicBezTo>
                    <a:cubicBezTo>
                      <a:pt x="89" y="4"/>
                      <a:pt x="88" y="10"/>
                      <a:pt x="85" y="7"/>
                    </a:cubicBezTo>
                    <a:cubicBezTo>
                      <a:pt x="85" y="7"/>
                      <a:pt x="86" y="8"/>
                      <a:pt x="86" y="9"/>
                    </a:cubicBezTo>
                    <a:cubicBezTo>
                      <a:pt x="80" y="8"/>
                      <a:pt x="83" y="14"/>
                      <a:pt x="75" y="11"/>
                    </a:cubicBezTo>
                    <a:cubicBezTo>
                      <a:pt x="74" y="13"/>
                      <a:pt x="73" y="13"/>
                      <a:pt x="74" y="16"/>
                    </a:cubicBezTo>
                    <a:cubicBezTo>
                      <a:pt x="69" y="12"/>
                      <a:pt x="71" y="12"/>
                      <a:pt x="66" y="9"/>
                    </a:cubicBezTo>
                    <a:cubicBezTo>
                      <a:pt x="66" y="11"/>
                      <a:pt x="68" y="15"/>
                      <a:pt x="69" y="20"/>
                    </a:cubicBezTo>
                    <a:cubicBezTo>
                      <a:pt x="61" y="14"/>
                      <a:pt x="62" y="21"/>
                      <a:pt x="57" y="17"/>
                    </a:cubicBezTo>
                    <a:cubicBezTo>
                      <a:pt x="57" y="16"/>
                      <a:pt x="58" y="15"/>
                      <a:pt x="59" y="16"/>
                    </a:cubicBezTo>
                    <a:cubicBezTo>
                      <a:pt x="58" y="10"/>
                      <a:pt x="55" y="17"/>
                      <a:pt x="53" y="16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0" y="12"/>
                      <a:pt x="47" y="15"/>
                      <a:pt x="44" y="12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8" y="14"/>
                      <a:pt x="31" y="12"/>
                      <a:pt x="27" y="14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6"/>
                      <a:pt x="31" y="13"/>
                      <a:pt x="26" y="21"/>
                    </a:cubicBezTo>
                    <a:cubicBezTo>
                      <a:pt x="25" y="11"/>
                      <a:pt x="23" y="24"/>
                      <a:pt x="19" y="21"/>
                    </a:cubicBezTo>
                    <a:cubicBezTo>
                      <a:pt x="16" y="17"/>
                      <a:pt x="22" y="19"/>
                      <a:pt x="20" y="14"/>
                    </a:cubicBezTo>
                    <a:cubicBezTo>
                      <a:pt x="19" y="19"/>
                      <a:pt x="18" y="16"/>
                      <a:pt x="16" y="17"/>
                    </a:cubicBezTo>
                    <a:cubicBezTo>
                      <a:pt x="16" y="13"/>
                      <a:pt x="12" y="17"/>
                      <a:pt x="13" y="12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8"/>
                      <a:pt x="2" y="19"/>
                      <a:pt x="1" y="20"/>
                    </a:cubicBezTo>
                    <a:cubicBezTo>
                      <a:pt x="5" y="19"/>
                      <a:pt x="0" y="27"/>
                      <a:pt x="5" y="29"/>
                    </a:cubicBezTo>
                    <a:cubicBezTo>
                      <a:pt x="11" y="26"/>
                      <a:pt x="22" y="24"/>
                      <a:pt x="30" y="25"/>
                    </a:cubicBezTo>
                    <a:cubicBezTo>
                      <a:pt x="31" y="19"/>
                      <a:pt x="35" y="25"/>
                      <a:pt x="36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3" y="24"/>
                      <a:pt x="36" y="22"/>
                      <a:pt x="37" y="20"/>
                    </a:cubicBezTo>
                    <a:cubicBezTo>
                      <a:pt x="40" y="19"/>
                      <a:pt x="42" y="23"/>
                      <a:pt x="42" y="25"/>
                    </a:cubicBezTo>
                    <a:cubicBezTo>
                      <a:pt x="45" y="25"/>
                      <a:pt x="42" y="23"/>
                      <a:pt x="44" y="19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58" y="23"/>
                      <a:pt x="73" y="18"/>
                      <a:pt x="87" y="21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92" y="18"/>
                      <a:pt x="95" y="6"/>
                      <a:pt x="101" y="15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02" y="13"/>
                      <a:pt x="104" y="18"/>
                      <a:pt x="103" y="21"/>
                    </a:cubicBezTo>
                    <a:cubicBezTo>
                      <a:pt x="104" y="19"/>
                      <a:pt x="106" y="21"/>
                      <a:pt x="108" y="19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6" y="14"/>
                      <a:pt x="109" y="16"/>
                      <a:pt x="110" y="19"/>
                    </a:cubicBezTo>
                    <a:cubicBezTo>
                      <a:pt x="114" y="14"/>
                      <a:pt x="107" y="11"/>
                      <a:pt x="105" y="8"/>
                    </a:cubicBezTo>
                    <a:cubicBezTo>
                      <a:pt x="99" y="16"/>
                      <a:pt x="98" y="0"/>
                      <a:pt x="93" y="4"/>
                    </a:cubicBezTo>
                    <a:cubicBezTo>
                      <a:pt x="89" y="7"/>
                      <a:pt x="93" y="8"/>
                      <a:pt x="93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6" name="Freeform 1332">
                <a:extLst>
                  <a:ext uri="{FF2B5EF4-FFF2-40B4-BE49-F238E27FC236}">
                    <a16:creationId xmlns:a16="http://schemas.microsoft.com/office/drawing/2014/main" id="{EF9E5F18-D583-22C7-8B0F-D0523F364B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72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7" name="Freeform 1333">
                <a:extLst>
                  <a:ext uri="{FF2B5EF4-FFF2-40B4-BE49-F238E27FC236}">
                    <a16:creationId xmlns:a16="http://schemas.microsoft.com/office/drawing/2014/main" id="{C02E4C07-A6C1-6CA6-0725-4659D3770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9" y="2728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1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8" name="Rectangle 1334">
                <a:extLst>
                  <a:ext uri="{FF2B5EF4-FFF2-40B4-BE49-F238E27FC236}">
                    <a16:creationId xmlns:a16="http://schemas.microsoft.com/office/drawing/2014/main" id="{AF18108C-1F48-D343-DEAA-0D9167BF0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6" y="272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9" name="Freeform 1335">
                <a:extLst>
                  <a:ext uri="{FF2B5EF4-FFF2-40B4-BE49-F238E27FC236}">
                    <a16:creationId xmlns:a16="http://schemas.microsoft.com/office/drawing/2014/main" id="{B4846934-E790-0E1C-4B89-DA612D17ED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71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0" name="Freeform 1336">
                <a:extLst>
                  <a:ext uri="{FF2B5EF4-FFF2-40B4-BE49-F238E27FC236}">
                    <a16:creationId xmlns:a16="http://schemas.microsoft.com/office/drawing/2014/main" id="{4600A40A-2262-0988-0876-E55B05A601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72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1" name="Freeform 1337">
                <a:extLst>
                  <a:ext uri="{FF2B5EF4-FFF2-40B4-BE49-F238E27FC236}">
                    <a16:creationId xmlns:a16="http://schemas.microsoft.com/office/drawing/2014/main" id="{4ACE884F-2F2C-E715-1910-FB7CFED44B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5" y="272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2" name="Freeform 1338">
                <a:extLst>
                  <a:ext uri="{FF2B5EF4-FFF2-40B4-BE49-F238E27FC236}">
                    <a16:creationId xmlns:a16="http://schemas.microsoft.com/office/drawing/2014/main" id="{28725976-12B7-FB15-D500-752B54A44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721"/>
                <a:ext cx="167" cy="32"/>
              </a:xfrm>
              <a:custGeom>
                <a:avLst/>
                <a:gdLst>
                  <a:gd name="T0" fmla="*/ 7 w 194"/>
                  <a:gd name="T1" fmla="*/ 21 h 37"/>
                  <a:gd name="T2" fmla="*/ 3 w 194"/>
                  <a:gd name="T3" fmla="*/ 28 h 37"/>
                  <a:gd name="T4" fmla="*/ 10 w 194"/>
                  <a:gd name="T5" fmla="*/ 31 h 37"/>
                  <a:gd name="T6" fmla="*/ 20 w 194"/>
                  <a:gd name="T7" fmla="*/ 26 h 37"/>
                  <a:gd name="T8" fmla="*/ 42 w 194"/>
                  <a:gd name="T9" fmla="*/ 25 h 37"/>
                  <a:gd name="T10" fmla="*/ 57 w 194"/>
                  <a:gd name="T11" fmla="*/ 27 h 37"/>
                  <a:gd name="T12" fmla="*/ 75 w 194"/>
                  <a:gd name="T13" fmla="*/ 20 h 37"/>
                  <a:gd name="T14" fmla="*/ 80 w 194"/>
                  <a:gd name="T15" fmla="*/ 22 h 37"/>
                  <a:gd name="T16" fmla="*/ 90 w 194"/>
                  <a:gd name="T17" fmla="*/ 23 h 37"/>
                  <a:gd name="T18" fmla="*/ 94 w 194"/>
                  <a:gd name="T19" fmla="*/ 13 h 37"/>
                  <a:gd name="T20" fmla="*/ 104 w 194"/>
                  <a:gd name="T21" fmla="*/ 13 h 37"/>
                  <a:gd name="T22" fmla="*/ 112 w 194"/>
                  <a:gd name="T23" fmla="*/ 16 h 37"/>
                  <a:gd name="T24" fmla="*/ 125 w 194"/>
                  <a:gd name="T25" fmla="*/ 16 h 37"/>
                  <a:gd name="T26" fmla="*/ 138 w 194"/>
                  <a:gd name="T27" fmla="*/ 17 h 37"/>
                  <a:gd name="T28" fmla="*/ 149 w 194"/>
                  <a:gd name="T29" fmla="*/ 14 h 37"/>
                  <a:gd name="T30" fmla="*/ 157 w 194"/>
                  <a:gd name="T31" fmla="*/ 10 h 37"/>
                  <a:gd name="T32" fmla="*/ 159 w 194"/>
                  <a:gd name="T33" fmla="*/ 14 h 37"/>
                  <a:gd name="T34" fmla="*/ 167 w 194"/>
                  <a:gd name="T35" fmla="*/ 13 h 37"/>
                  <a:gd name="T36" fmla="*/ 194 w 194"/>
                  <a:gd name="T37" fmla="*/ 12 h 37"/>
                  <a:gd name="T38" fmla="*/ 180 w 194"/>
                  <a:gd name="T39" fmla="*/ 12 h 37"/>
                  <a:gd name="T40" fmla="*/ 178 w 194"/>
                  <a:gd name="T41" fmla="*/ 15 h 37"/>
                  <a:gd name="T42" fmla="*/ 174 w 194"/>
                  <a:gd name="T43" fmla="*/ 3 h 37"/>
                  <a:gd name="T44" fmla="*/ 170 w 194"/>
                  <a:gd name="T45" fmla="*/ 2 h 37"/>
                  <a:gd name="T46" fmla="*/ 161 w 194"/>
                  <a:gd name="T47" fmla="*/ 4 h 37"/>
                  <a:gd name="T48" fmla="*/ 153 w 194"/>
                  <a:gd name="T49" fmla="*/ 2 h 37"/>
                  <a:gd name="T50" fmla="*/ 141 w 194"/>
                  <a:gd name="T51" fmla="*/ 3 h 37"/>
                  <a:gd name="T52" fmla="*/ 130 w 194"/>
                  <a:gd name="T53" fmla="*/ 6 h 37"/>
                  <a:gd name="T54" fmla="*/ 130 w 194"/>
                  <a:gd name="T55" fmla="*/ 5 h 37"/>
                  <a:gd name="T56" fmla="*/ 127 w 194"/>
                  <a:gd name="T57" fmla="*/ 5 h 37"/>
                  <a:gd name="T58" fmla="*/ 118 w 194"/>
                  <a:gd name="T59" fmla="*/ 7 h 37"/>
                  <a:gd name="T60" fmla="*/ 110 w 194"/>
                  <a:gd name="T61" fmla="*/ 10 h 37"/>
                  <a:gd name="T62" fmla="*/ 107 w 194"/>
                  <a:gd name="T63" fmla="*/ 5 h 37"/>
                  <a:gd name="T64" fmla="*/ 96 w 194"/>
                  <a:gd name="T65" fmla="*/ 5 h 37"/>
                  <a:gd name="T66" fmla="*/ 92 w 194"/>
                  <a:gd name="T67" fmla="*/ 11 h 37"/>
                  <a:gd name="T68" fmla="*/ 79 w 194"/>
                  <a:gd name="T69" fmla="*/ 13 h 37"/>
                  <a:gd name="T70" fmla="*/ 61 w 194"/>
                  <a:gd name="T71" fmla="*/ 16 h 37"/>
                  <a:gd name="T72" fmla="*/ 56 w 194"/>
                  <a:gd name="T73" fmla="*/ 15 h 37"/>
                  <a:gd name="T74" fmla="*/ 36 w 194"/>
                  <a:gd name="T75" fmla="*/ 17 h 37"/>
                  <a:gd name="T76" fmla="*/ 44 w 194"/>
                  <a:gd name="T77" fmla="*/ 23 h 37"/>
                  <a:gd name="T78" fmla="*/ 34 w 194"/>
                  <a:gd name="T79" fmla="*/ 1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4" h="37">
                    <a:moveTo>
                      <a:pt x="16" y="14"/>
                    </a:moveTo>
                    <a:cubicBezTo>
                      <a:pt x="13" y="15"/>
                      <a:pt x="9" y="17"/>
                      <a:pt x="7" y="21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20"/>
                      <a:pt x="0" y="24"/>
                      <a:pt x="3" y="28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8" y="22"/>
                      <a:pt x="7" y="29"/>
                      <a:pt x="10" y="31"/>
                    </a:cubicBezTo>
                    <a:cubicBezTo>
                      <a:pt x="14" y="29"/>
                      <a:pt x="16" y="21"/>
                      <a:pt x="19" y="23"/>
                    </a:cubicBezTo>
                    <a:cubicBezTo>
                      <a:pt x="21" y="22"/>
                      <a:pt x="21" y="25"/>
                      <a:pt x="20" y="26"/>
                    </a:cubicBezTo>
                    <a:cubicBezTo>
                      <a:pt x="24" y="27"/>
                      <a:pt x="25" y="20"/>
                      <a:pt x="27" y="19"/>
                    </a:cubicBezTo>
                    <a:cubicBezTo>
                      <a:pt x="28" y="37"/>
                      <a:pt x="37" y="14"/>
                      <a:pt x="42" y="25"/>
                    </a:cubicBezTo>
                    <a:cubicBezTo>
                      <a:pt x="45" y="24"/>
                      <a:pt x="50" y="25"/>
                      <a:pt x="54" y="21"/>
                    </a:cubicBezTo>
                    <a:cubicBezTo>
                      <a:pt x="52" y="26"/>
                      <a:pt x="57" y="22"/>
                      <a:pt x="57" y="27"/>
                    </a:cubicBezTo>
                    <a:cubicBezTo>
                      <a:pt x="57" y="16"/>
                      <a:pt x="68" y="31"/>
                      <a:pt x="69" y="18"/>
                    </a:cubicBezTo>
                    <a:cubicBezTo>
                      <a:pt x="74" y="21"/>
                      <a:pt x="69" y="17"/>
                      <a:pt x="75" y="20"/>
                    </a:cubicBezTo>
                    <a:cubicBezTo>
                      <a:pt x="75" y="21"/>
                      <a:pt x="74" y="21"/>
                      <a:pt x="74" y="22"/>
                    </a:cubicBezTo>
                    <a:cubicBezTo>
                      <a:pt x="76" y="24"/>
                      <a:pt x="77" y="16"/>
                      <a:pt x="80" y="22"/>
                    </a:cubicBezTo>
                    <a:cubicBezTo>
                      <a:pt x="85" y="23"/>
                      <a:pt x="80" y="18"/>
                      <a:pt x="83" y="15"/>
                    </a:cubicBezTo>
                    <a:cubicBezTo>
                      <a:pt x="88" y="16"/>
                      <a:pt x="87" y="18"/>
                      <a:pt x="90" y="23"/>
                    </a:cubicBezTo>
                    <a:cubicBezTo>
                      <a:pt x="90" y="17"/>
                      <a:pt x="94" y="20"/>
                      <a:pt x="96" y="17"/>
                    </a:cubicBezTo>
                    <a:cubicBezTo>
                      <a:pt x="95" y="16"/>
                      <a:pt x="92" y="15"/>
                      <a:pt x="94" y="13"/>
                    </a:cubicBezTo>
                    <a:cubicBezTo>
                      <a:pt x="100" y="14"/>
                      <a:pt x="99" y="9"/>
                      <a:pt x="104" y="7"/>
                    </a:cubicBezTo>
                    <a:cubicBezTo>
                      <a:pt x="107" y="14"/>
                      <a:pt x="99" y="7"/>
                      <a:pt x="104" y="13"/>
                    </a:cubicBezTo>
                    <a:cubicBezTo>
                      <a:pt x="100" y="16"/>
                      <a:pt x="98" y="16"/>
                      <a:pt x="96" y="21"/>
                    </a:cubicBezTo>
                    <a:cubicBezTo>
                      <a:pt x="101" y="21"/>
                      <a:pt x="106" y="20"/>
                      <a:pt x="112" y="16"/>
                    </a:cubicBezTo>
                    <a:cubicBezTo>
                      <a:pt x="115" y="17"/>
                      <a:pt x="110" y="20"/>
                      <a:pt x="113" y="20"/>
                    </a:cubicBezTo>
                    <a:cubicBezTo>
                      <a:pt x="118" y="23"/>
                      <a:pt x="120" y="13"/>
                      <a:pt x="125" y="16"/>
                    </a:cubicBezTo>
                    <a:cubicBezTo>
                      <a:pt x="124" y="19"/>
                      <a:pt x="124" y="19"/>
                      <a:pt x="124" y="19"/>
                    </a:cubicBezTo>
                    <a:cubicBezTo>
                      <a:pt x="126" y="14"/>
                      <a:pt x="133" y="20"/>
                      <a:pt x="138" y="17"/>
                    </a:cubicBezTo>
                    <a:cubicBezTo>
                      <a:pt x="137" y="15"/>
                      <a:pt x="137" y="14"/>
                      <a:pt x="137" y="13"/>
                    </a:cubicBezTo>
                    <a:cubicBezTo>
                      <a:pt x="138" y="22"/>
                      <a:pt x="144" y="8"/>
                      <a:pt x="149" y="14"/>
                    </a:cubicBezTo>
                    <a:cubicBezTo>
                      <a:pt x="148" y="8"/>
                      <a:pt x="153" y="5"/>
                      <a:pt x="155" y="4"/>
                    </a:cubicBezTo>
                    <a:cubicBezTo>
                      <a:pt x="157" y="6"/>
                      <a:pt x="156" y="8"/>
                      <a:pt x="157" y="10"/>
                    </a:cubicBezTo>
                    <a:cubicBezTo>
                      <a:pt x="152" y="7"/>
                      <a:pt x="152" y="16"/>
                      <a:pt x="149" y="19"/>
                    </a:cubicBezTo>
                    <a:cubicBezTo>
                      <a:pt x="152" y="16"/>
                      <a:pt x="157" y="18"/>
                      <a:pt x="159" y="14"/>
                    </a:cubicBezTo>
                    <a:cubicBezTo>
                      <a:pt x="159" y="19"/>
                      <a:pt x="159" y="19"/>
                      <a:pt x="159" y="19"/>
                    </a:cubicBezTo>
                    <a:cubicBezTo>
                      <a:pt x="163" y="19"/>
                      <a:pt x="162" y="9"/>
                      <a:pt x="167" y="13"/>
                    </a:cubicBezTo>
                    <a:cubicBezTo>
                      <a:pt x="166" y="16"/>
                      <a:pt x="166" y="16"/>
                      <a:pt x="166" y="16"/>
                    </a:cubicBezTo>
                    <a:cubicBezTo>
                      <a:pt x="176" y="15"/>
                      <a:pt x="187" y="20"/>
                      <a:pt x="194" y="12"/>
                    </a:cubicBezTo>
                    <a:cubicBezTo>
                      <a:pt x="194" y="10"/>
                      <a:pt x="190" y="4"/>
                      <a:pt x="190" y="2"/>
                    </a:cubicBezTo>
                    <a:cubicBezTo>
                      <a:pt x="185" y="4"/>
                      <a:pt x="183" y="9"/>
                      <a:pt x="180" y="12"/>
                    </a:cubicBezTo>
                    <a:cubicBezTo>
                      <a:pt x="180" y="7"/>
                      <a:pt x="180" y="7"/>
                      <a:pt x="180" y="7"/>
                    </a:cubicBezTo>
                    <a:cubicBezTo>
                      <a:pt x="179" y="10"/>
                      <a:pt x="175" y="12"/>
                      <a:pt x="178" y="15"/>
                    </a:cubicBezTo>
                    <a:cubicBezTo>
                      <a:pt x="175" y="18"/>
                      <a:pt x="175" y="11"/>
                      <a:pt x="172" y="14"/>
                    </a:cubicBezTo>
                    <a:cubicBezTo>
                      <a:pt x="172" y="8"/>
                      <a:pt x="174" y="8"/>
                      <a:pt x="174" y="3"/>
                    </a:cubicBezTo>
                    <a:cubicBezTo>
                      <a:pt x="171" y="6"/>
                      <a:pt x="171" y="6"/>
                      <a:pt x="171" y="6"/>
                    </a:cubicBezTo>
                    <a:cubicBezTo>
                      <a:pt x="172" y="4"/>
                      <a:pt x="170" y="4"/>
                      <a:pt x="170" y="2"/>
                    </a:cubicBezTo>
                    <a:cubicBezTo>
                      <a:pt x="166" y="9"/>
                      <a:pt x="163" y="0"/>
                      <a:pt x="158" y="3"/>
                    </a:cubicBezTo>
                    <a:cubicBezTo>
                      <a:pt x="161" y="4"/>
                      <a:pt x="161" y="4"/>
                      <a:pt x="161" y="4"/>
                    </a:cubicBezTo>
                    <a:cubicBezTo>
                      <a:pt x="161" y="7"/>
                      <a:pt x="160" y="7"/>
                      <a:pt x="158" y="8"/>
                    </a:cubicBezTo>
                    <a:cubicBezTo>
                      <a:pt x="157" y="4"/>
                      <a:pt x="156" y="4"/>
                      <a:pt x="153" y="2"/>
                    </a:cubicBezTo>
                    <a:cubicBezTo>
                      <a:pt x="151" y="5"/>
                      <a:pt x="150" y="10"/>
                      <a:pt x="147" y="10"/>
                    </a:cubicBezTo>
                    <a:cubicBezTo>
                      <a:pt x="147" y="5"/>
                      <a:pt x="141" y="7"/>
                      <a:pt x="141" y="3"/>
                    </a:cubicBezTo>
                    <a:cubicBezTo>
                      <a:pt x="140" y="8"/>
                      <a:pt x="135" y="5"/>
                      <a:pt x="134" y="8"/>
                    </a:cubicBezTo>
                    <a:cubicBezTo>
                      <a:pt x="133" y="10"/>
                      <a:pt x="130" y="9"/>
                      <a:pt x="130" y="6"/>
                    </a:cubicBezTo>
                    <a:cubicBezTo>
                      <a:pt x="132" y="5"/>
                      <a:pt x="132" y="5"/>
                      <a:pt x="132" y="5"/>
                    </a:cubicBezTo>
                    <a:cubicBezTo>
                      <a:pt x="130" y="5"/>
                      <a:pt x="130" y="5"/>
                      <a:pt x="130" y="5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29" y="4"/>
                      <a:pt x="129" y="8"/>
                      <a:pt x="127" y="5"/>
                    </a:cubicBezTo>
                    <a:cubicBezTo>
                      <a:pt x="127" y="4"/>
                      <a:pt x="128" y="4"/>
                      <a:pt x="129" y="3"/>
                    </a:cubicBezTo>
                    <a:cubicBezTo>
                      <a:pt x="125" y="2"/>
                      <a:pt x="122" y="12"/>
                      <a:pt x="118" y="7"/>
                    </a:cubicBezTo>
                    <a:cubicBezTo>
                      <a:pt x="118" y="9"/>
                      <a:pt x="113" y="10"/>
                      <a:pt x="115" y="16"/>
                    </a:cubicBezTo>
                    <a:cubicBezTo>
                      <a:pt x="113" y="14"/>
                      <a:pt x="114" y="9"/>
                      <a:pt x="110" y="10"/>
                    </a:cubicBezTo>
                    <a:cubicBezTo>
                      <a:pt x="108" y="15"/>
                      <a:pt x="106" y="8"/>
                      <a:pt x="104" y="12"/>
                    </a:cubicBezTo>
                    <a:cubicBezTo>
                      <a:pt x="107" y="6"/>
                      <a:pt x="104" y="10"/>
                      <a:pt x="107" y="5"/>
                    </a:cubicBezTo>
                    <a:cubicBezTo>
                      <a:pt x="104" y="3"/>
                      <a:pt x="101" y="10"/>
                      <a:pt x="97" y="9"/>
                    </a:cubicBezTo>
                    <a:cubicBezTo>
                      <a:pt x="96" y="5"/>
                      <a:pt x="96" y="5"/>
                      <a:pt x="96" y="5"/>
                    </a:cubicBezTo>
                    <a:cubicBezTo>
                      <a:pt x="95" y="7"/>
                      <a:pt x="93" y="11"/>
                      <a:pt x="92" y="7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9" y="9"/>
                      <a:pt x="86" y="10"/>
                      <a:pt x="83" y="6"/>
                    </a:cubicBezTo>
                    <a:cubicBezTo>
                      <a:pt x="79" y="13"/>
                      <a:pt x="79" y="13"/>
                      <a:pt x="79" y="13"/>
                    </a:cubicBezTo>
                    <a:cubicBezTo>
                      <a:pt x="75" y="6"/>
                      <a:pt x="69" y="13"/>
                      <a:pt x="65" y="19"/>
                    </a:cubicBezTo>
                    <a:cubicBezTo>
                      <a:pt x="64" y="19"/>
                      <a:pt x="61" y="18"/>
                      <a:pt x="61" y="16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60" y="13"/>
                      <a:pt x="57" y="10"/>
                      <a:pt x="56" y="15"/>
                    </a:cubicBezTo>
                    <a:cubicBezTo>
                      <a:pt x="54" y="17"/>
                      <a:pt x="54" y="12"/>
                      <a:pt x="52" y="11"/>
                    </a:cubicBezTo>
                    <a:cubicBezTo>
                      <a:pt x="47" y="19"/>
                      <a:pt x="37" y="5"/>
                      <a:pt x="36" y="17"/>
                    </a:cubicBezTo>
                    <a:cubicBezTo>
                      <a:pt x="38" y="17"/>
                      <a:pt x="42" y="20"/>
                      <a:pt x="46" y="19"/>
                    </a:cubicBezTo>
                    <a:cubicBezTo>
                      <a:pt x="45" y="20"/>
                      <a:pt x="46" y="23"/>
                      <a:pt x="44" y="23"/>
                    </a:cubicBezTo>
                    <a:cubicBezTo>
                      <a:pt x="40" y="24"/>
                      <a:pt x="38" y="19"/>
                      <a:pt x="34" y="22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27" y="6"/>
                      <a:pt x="22" y="25"/>
                      <a:pt x="16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3" name="Freeform 1339">
                <a:extLst>
                  <a:ext uri="{FF2B5EF4-FFF2-40B4-BE49-F238E27FC236}">
                    <a16:creationId xmlns:a16="http://schemas.microsoft.com/office/drawing/2014/main" id="{49404814-E1C7-B92D-104F-F19146FBE2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728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2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4" name="Freeform 1340">
                <a:extLst>
                  <a:ext uri="{FF2B5EF4-FFF2-40B4-BE49-F238E27FC236}">
                    <a16:creationId xmlns:a16="http://schemas.microsoft.com/office/drawing/2014/main" id="{6A04E05D-A7F0-5A58-1FB3-6633D34D8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" y="273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5" name="Freeform 1341">
                <a:extLst>
                  <a:ext uri="{FF2B5EF4-FFF2-40B4-BE49-F238E27FC236}">
                    <a16:creationId xmlns:a16="http://schemas.microsoft.com/office/drawing/2014/main" id="{CEF22B63-1391-7F34-02D2-4567EE32B8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2734"/>
                <a:ext cx="3" cy="1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6" name="Freeform 1342">
                <a:extLst>
                  <a:ext uri="{FF2B5EF4-FFF2-40B4-BE49-F238E27FC236}">
                    <a16:creationId xmlns:a16="http://schemas.microsoft.com/office/drawing/2014/main" id="{48C69A4A-0447-B9F8-80A4-8F923FAF8C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273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7" name="Freeform 1343">
                <a:extLst>
                  <a:ext uri="{FF2B5EF4-FFF2-40B4-BE49-F238E27FC236}">
                    <a16:creationId xmlns:a16="http://schemas.microsoft.com/office/drawing/2014/main" id="{330E98CB-C1EF-D912-05EC-0DCA67B2CD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2732"/>
                <a:ext cx="88" cy="22"/>
              </a:xfrm>
              <a:custGeom>
                <a:avLst/>
                <a:gdLst>
                  <a:gd name="T0" fmla="*/ 18 w 102"/>
                  <a:gd name="T1" fmla="*/ 13 h 26"/>
                  <a:gd name="T2" fmla="*/ 13 w 102"/>
                  <a:gd name="T3" fmla="*/ 18 h 26"/>
                  <a:gd name="T4" fmla="*/ 9 w 102"/>
                  <a:gd name="T5" fmla="*/ 14 h 26"/>
                  <a:gd name="T6" fmla="*/ 2 w 102"/>
                  <a:gd name="T7" fmla="*/ 22 h 26"/>
                  <a:gd name="T8" fmla="*/ 51 w 102"/>
                  <a:gd name="T9" fmla="*/ 16 h 26"/>
                  <a:gd name="T10" fmla="*/ 48 w 102"/>
                  <a:gd name="T11" fmla="*/ 20 h 26"/>
                  <a:gd name="T12" fmla="*/ 66 w 102"/>
                  <a:gd name="T13" fmla="*/ 14 h 26"/>
                  <a:gd name="T14" fmla="*/ 65 w 102"/>
                  <a:gd name="T15" fmla="*/ 20 h 26"/>
                  <a:gd name="T16" fmla="*/ 76 w 102"/>
                  <a:gd name="T17" fmla="*/ 18 h 26"/>
                  <a:gd name="T18" fmla="*/ 76 w 102"/>
                  <a:gd name="T19" fmla="*/ 15 h 26"/>
                  <a:gd name="T20" fmla="*/ 78 w 102"/>
                  <a:gd name="T21" fmla="*/ 16 h 26"/>
                  <a:gd name="T22" fmla="*/ 78 w 102"/>
                  <a:gd name="T23" fmla="*/ 15 h 26"/>
                  <a:gd name="T24" fmla="*/ 85 w 102"/>
                  <a:gd name="T25" fmla="*/ 14 h 26"/>
                  <a:gd name="T26" fmla="*/ 83 w 102"/>
                  <a:gd name="T27" fmla="*/ 16 h 26"/>
                  <a:gd name="T28" fmla="*/ 88 w 102"/>
                  <a:gd name="T29" fmla="*/ 13 h 26"/>
                  <a:gd name="T30" fmla="*/ 88 w 102"/>
                  <a:gd name="T31" fmla="*/ 17 h 26"/>
                  <a:gd name="T32" fmla="*/ 102 w 102"/>
                  <a:gd name="T33" fmla="*/ 11 h 26"/>
                  <a:gd name="T34" fmla="*/ 102 w 102"/>
                  <a:gd name="T35" fmla="*/ 7 h 26"/>
                  <a:gd name="T36" fmla="*/ 91 w 102"/>
                  <a:gd name="T37" fmla="*/ 11 h 26"/>
                  <a:gd name="T38" fmla="*/ 92 w 102"/>
                  <a:gd name="T39" fmla="*/ 11 h 26"/>
                  <a:gd name="T40" fmla="*/ 85 w 102"/>
                  <a:gd name="T41" fmla="*/ 13 h 26"/>
                  <a:gd name="T42" fmla="*/ 89 w 102"/>
                  <a:gd name="T43" fmla="*/ 7 h 26"/>
                  <a:gd name="T44" fmla="*/ 77 w 102"/>
                  <a:gd name="T45" fmla="*/ 4 h 26"/>
                  <a:gd name="T46" fmla="*/ 78 w 102"/>
                  <a:gd name="T47" fmla="*/ 3 h 26"/>
                  <a:gd name="T48" fmla="*/ 74 w 102"/>
                  <a:gd name="T49" fmla="*/ 5 h 26"/>
                  <a:gd name="T50" fmla="*/ 77 w 102"/>
                  <a:gd name="T51" fmla="*/ 8 h 26"/>
                  <a:gd name="T52" fmla="*/ 74 w 102"/>
                  <a:gd name="T53" fmla="*/ 14 h 26"/>
                  <a:gd name="T54" fmla="*/ 70 w 102"/>
                  <a:gd name="T55" fmla="*/ 14 h 26"/>
                  <a:gd name="T56" fmla="*/ 73 w 102"/>
                  <a:gd name="T57" fmla="*/ 9 h 26"/>
                  <a:gd name="T58" fmla="*/ 70 w 102"/>
                  <a:gd name="T59" fmla="*/ 11 h 26"/>
                  <a:gd name="T60" fmla="*/ 66 w 102"/>
                  <a:gd name="T61" fmla="*/ 5 h 26"/>
                  <a:gd name="T62" fmla="*/ 66 w 102"/>
                  <a:gd name="T63" fmla="*/ 11 h 26"/>
                  <a:gd name="T64" fmla="*/ 46 w 102"/>
                  <a:gd name="T65" fmla="*/ 12 h 26"/>
                  <a:gd name="T66" fmla="*/ 49 w 102"/>
                  <a:gd name="T67" fmla="*/ 9 h 26"/>
                  <a:gd name="T68" fmla="*/ 45 w 102"/>
                  <a:gd name="T69" fmla="*/ 13 h 26"/>
                  <a:gd name="T70" fmla="*/ 33 w 102"/>
                  <a:gd name="T71" fmla="*/ 11 h 26"/>
                  <a:gd name="T72" fmla="*/ 34 w 102"/>
                  <a:gd name="T73" fmla="*/ 14 h 26"/>
                  <a:gd name="T74" fmla="*/ 22 w 102"/>
                  <a:gd name="T75" fmla="*/ 13 h 26"/>
                  <a:gd name="T76" fmla="*/ 22 w 102"/>
                  <a:gd name="T77" fmla="*/ 13 h 26"/>
                  <a:gd name="T78" fmla="*/ 16 w 102"/>
                  <a:gd name="T79" fmla="*/ 20 h 26"/>
                  <a:gd name="T80" fmla="*/ 18 w 102"/>
                  <a:gd name="T81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2" h="26">
                    <a:moveTo>
                      <a:pt x="18" y="13"/>
                    </a:move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5"/>
                      <a:pt x="7" y="18"/>
                      <a:pt x="9" y="14"/>
                    </a:cubicBezTo>
                    <a:cubicBezTo>
                      <a:pt x="6" y="20"/>
                      <a:pt x="0" y="14"/>
                      <a:pt x="2" y="22"/>
                    </a:cubicBezTo>
                    <a:cubicBezTo>
                      <a:pt x="16" y="19"/>
                      <a:pt x="35" y="24"/>
                      <a:pt x="51" y="16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56" y="13"/>
                      <a:pt x="59" y="26"/>
                      <a:pt x="66" y="14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22"/>
                      <a:pt x="72" y="11"/>
                      <a:pt x="76" y="18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7" y="15"/>
                      <a:pt x="77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0" y="12"/>
                      <a:pt x="82" y="13"/>
                      <a:pt x="85" y="14"/>
                    </a:cubicBezTo>
                    <a:cubicBezTo>
                      <a:pt x="85" y="16"/>
                      <a:pt x="84" y="15"/>
                      <a:pt x="83" y="16"/>
                    </a:cubicBezTo>
                    <a:cubicBezTo>
                      <a:pt x="84" y="18"/>
                      <a:pt x="86" y="13"/>
                      <a:pt x="88" y="13"/>
                    </a:cubicBezTo>
                    <a:cubicBezTo>
                      <a:pt x="90" y="15"/>
                      <a:pt x="88" y="16"/>
                      <a:pt x="88" y="17"/>
                    </a:cubicBezTo>
                    <a:cubicBezTo>
                      <a:pt x="94" y="14"/>
                      <a:pt x="97" y="21"/>
                      <a:pt x="102" y="11"/>
                    </a:cubicBezTo>
                    <a:cubicBezTo>
                      <a:pt x="102" y="10"/>
                      <a:pt x="100" y="8"/>
                      <a:pt x="102" y="7"/>
                    </a:cubicBezTo>
                    <a:cubicBezTo>
                      <a:pt x="98" y="4"/>
                      <a:pt x="95" y="8"/>
                      <a:pt x="91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9" y="20"/>
                      <a:pt x="90" y="9"/>
                      <a:pt x="85" y="13"/>
                    </a:cubicBezTo>
                    <a:cubicBezTo>
                      <a:pt x="86" y="9"/>
                      <a:pt x="88" y="9"/>
                      <a:pt x="89" y="7"/>
                    </a:cubicBezTo>
                    <a:cubicBezTo>
                      <a:pt x="83" y="0"/>
                      <a:pt x="81" y="13"/>
                      <a:pt x="77" y="4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7" y="2"/>
                      <a:pt x="75" y="4"/>
                      <a:pt x="74" y="5"/>
                    </a:cubicBezTo>
                    <a:cubicBezTo>
                      <a:pt x="74" y="6"/>
                      <a:pt x="76" y="7"/>
                      <a:pt x="77" y="8"/>
                    </a:cubicBezTo>
                    <a:cubicBezTo>
                      <a:pt x="75" y="9"/>
                      <a:pt x="75" y="13"/>
                      <a:pt x="74" y="14"/>
                    </a:cubicBezTo>
                    <a:cubicBezTo>
                      <a:pt x="73" y="10"/>
                      <a:pt x="73" y="16"/>
                      <a:pt x="70" y="14"/>
                    </a:cubicBezTo>
                    <a:cubicBezTo>
                      <a:pt x="69" y="11"/>
                      <a:pt x="72" y="11"/>
                      <a:pt x="73" y="9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68" y="12"/>
                      <a:pt x="68" y="7"/>
                      <a:pt x="66" y="5"/>
                    </a:cubicBezTo>
                    <a:cubicBezTo>
                      <a:pt x="64" y="8"/>
                      <a:pt x="68" y="7"/>
                      <a:pt x="66" y="11"/>
                    </a:cubicBezTo>
                    <a:cubicBezTo>
                      <a:pt x="63" y="7"/>
                      <a:pt x="52" y="8"/>
                      <a:pt x="46" y="12"/>
                    </a:cubicBezTo>
                    <a:cubicBezTo>
                      <a:pt x="48" y="11"/>
                      <a:pt x="47" y="8"/>
                      <a:pt x="49" y="9"/>
                    </a:cubicBezTo>
                    <a:cubicBezTo>
                      <a:pt x="48" y="8"/>
                      <a:pt x="45" y="10"/>
                      <a:pt x="45" y="13"/>
                    </a:cubicBezTo>
                    <a:cubicBezTo>
                      <a:pt x="42" y="15"/>
                      <a:pt x="37" y="14"/>
                      <a:pt x="33" y="11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1" y="19"/>
                      <a:pt x="27" y="10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0" y="14"/>
                      <a:pt x="19" y="21"/>
                      <a:pt x="16" y="20"/>
                    </a:cubicBezTo>
                    <a:cubicBezTo>
                      <a:pt x="16" y="16"/>
                      <a:pt x="18" y="16"/>
                      <a:pt x="18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8" name="Freeform 1344">
                <a:extLst>
                  <a:ext uri="{FF2B5EF4-FFF2-40B4-BE49-F238E27FC236}">
                    <a16:creationId xmlns:a16="http://schemas.microsoft.com/office/drawing/2014/main" id="{A6BE8A48-6F6B-E70A-AC8B-662850A8E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2745"/>
                <a:ext cx="4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6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3" y="9"/>
                      <a:pt x="3" y="6"/>
                    </a:cubicBezTo>
                    <a:cubicBezTo>
                      <a:pt x="3" y="6"/>
                      <a:pt x="3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9" name="Freeform 1345">
                <a:extLst>
                  <a:ext uri="{FF2B5EF4-FFF2-40B4-BE49-F238E27FC236}">
                    <a16:creationId xmlns:a16="http://schemas.microsoft.com/office/drawing/2014/main" id="{1AA313BD-E3DC-465F-0D36-4B2A328C8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" y="2741"/>
                <a:ext cx="37" cy="18"/>
              </a:xfrm>
              <a:custGeom>
                <a:avLst/>
                <a:gdLst>
                  <a:gd name="T0" fmla="*/ 11 w 43"/>
                  <a:gd name="T1" fmla="*/ 9 h 21"/>
                  <a:gd name="T2" fmla="*/ 11 w 43"/>
                  <a:gd name="T3" fmla="*/ 13 h 21"/>
                  <a:gd name="T4" fmla="*/ 27 w 43"/>
                  <a:gd name="T5" fmla="*/ 14 h 21"/>
                  <a:gd name="T6" fmla="*/ 34 w 43"/>
                  <a:gd name="T7" fmla="*/ 8 h 21"/>
                  <a:gd name="T8" fmla="*/ 35 w 43"/>
                  <a:gd name="T9" fmla="*/ 12 h 21"/>
                  <a:gd name="T10" fmla="*/ 41 w 43"/>
                  <a:gd name="T11" fmla="*/ 7 h 21"/>
                  <a:gd name="T12" fmla="*/ 38 w 43"/>
                  <a:gd name="T13" fmla="*/ 9 h 21"/>
                  <a:gd name="T14" fmla="*/ 38 w 43"/>
                  <a:gd name="T15" fmla="*/ 7 h 21"/>
                  <a:gd name="T16" fmla="*/ 34 w 43"/>
                  <a:gd name="T17" fmla="*/ 8 h 21"/>
                  <a:gd name="T18" fmla="*/ 35 w 43"/>
                  <a:gd name="T19" fmla="*/ 5 h 21"/>
                  <a:gd name="T20" fmla="*/ 26 w 43"/>
                  <a:gd name="T21" fmla="*/ 10 h 21"/>
                  <a:gd name="T22" fmla="*/ 26 w 43"/>
                  <a:gd name="T23" fmla="*/ 4 h 21"/>
                  <a:gd name="T24" fmla="*/ 18 w 43"/>
                  <a:gd name="T25" fmla="*/ 2 h 21"/>
                  <a:gd name="T26" fmla="*/ 18 w 43"/>
                  <a:gd name="T27" fmla="*/ 4 h 21"/>
                  <a:gd name="T28" fmla="*/ 19 w 43"/>
                  <a:gd name="T29" fmla="*/ 8 h 21"/>
                  <a:gd name="T30" fmla="*/ 16 w 43"/>
                  <a:gd name="T31" fmla="*/ 2 h 21"/>
                  <a:gd name="T32" fmla="*/ 3 w 43"/>
                  <a:gd name="T33" fmla="*/ 7 h 21"/>
                  <a:gd name="T34" fmla="*/ 5 w 43"/>
                  <a:gd name="T35" fmla="*/ 14 h 21"/>
                  <a:gd name="T36" fmla="*/ 3 w 43"/>
                  <a:gd name="T37" fmla="*/ 9 h 21"/>
                  <a:gd name="T38" fmla="*/ 0 w 43"/>
                  <a:gd name="T39" fmla="*/ 9 h 21"/>
                  <a:gd name="T40" fmla="*/ 6 w 43"/>
                  <a:gd name="T41" fmla="*/ 16 h 21"/>
                  <a:gd name="T42" fmla="*/ 11 w 43"/>
                  <a:gd name="T43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3" h="21">
                    <a:moveTo>
                      <a:pt x="11" y="9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5" y="11"/>
                      <a:pt x="25" y="11"/>
                      <a:pt x="27" y="14"/>
                    </a:cubicBezTo>
                    <a:cubicBezTo>
                      <a:pt x="30" y="15"/>
                      <a:pt x="30" y="9"/>
                      <a:pt x="34" y="8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7" y="10"/>
                      <a:pt x="43" y="14"/>
                      <a:pt x="41" y="7"/>
                    </a:cubicBezTo>
                    <a:cubicBezTo>
                      <a:pt x="40" y="7"/>
                      <a:pt x="39" y="10"/>
                      <a:pt x="38" y="9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1" y="0"/>
                      <a:pt x="32" y="13"/>
                      <a:pt x="26" y="10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3" y="4"/>
                      <a:pt x="21" y="6"/>
                      <a:pt x="18" y="2"/>
                    </a:cubicBezTo>
                    <a:cubicBezTo>
                      <a:pt x="18" y="2"/>
                      <a:pt x="18" y="5"/>
                      <a:pt x="18" y="4"/>
                    </a:cubicBezTo>
                    <a:cubicBezTo>
                      <a:pt x="19" y="4"/>
                      <a:pt x="20" y="7"/>
                      <a:pt x="19" y="8"/>
                    </a:cubicBezTo>
                    <a:cubicBezTo>
                      <a:pt x="14" y="13"/>
                      <a:pt x="20" y="5"/>
                      <a:pt x="16" y="2"/>
                    </a:cubicBezTo>
                    <a:cubicBezTo>
                      <a:pt x="12" y="7"/>
                      <a:pt x="5" y="10"/>
                      <a:pt x="3" y="7"/>
                    </a:cubicBezTo>
                    <a:cubicBezTo>
                      <a:pt x="5" y="10"/>
                      <a:pt x="5" y="14"/>
                      <a:pt x="5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2" y="9"/>
                      <a:pt x="1" y="8"/>
                      <a:pt x="0" y="9"/>
                    </a:cubicBezTo>
                    <a:cubicBezTo>
                      <a:pt x="3" y="11"/>
                      <a:pt x="5" y="15"/>
                      <a:pt x="6" y="16"/>
                    </a:cubicBezTo>
                    <a:cubicBezTo>
                      <a:pt x="8" y="21"/>
                      <a:pt x="4" y="9"/>
                      <a:pt x="11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0" name="Freeform 1346">
                <a:extLst>
                  <a:ext uri="{FF2B5EF4-FFF2-40B4-BE49-F238E27FC236}">
                    <a16:creationId xmlns:a16="http://schemas.microsoft.com/office/drawing/2014/main" id="{E55701C8-B2F1-EB40-C393-31A332C335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3" y="2753"/>
                <a:ext cx="2" cy="0"/>
              </a:xfrm>
              <a:custGeom>
                <a:avLst/>
                <a:gdLst>
                  <a:gd name="T0" fmla="*/ 1 w 2"/>
                  <a:gd name="T1" fmla="*/ 2 w 2"/>
                  <a:gd name="T2" fmla="*/ 0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1" name="Freeform 1347">
                <a:extLst>
                  <a:ext uri="{FF2B5EF4-FFF2-40B4-BE49-F238E27FC236}">
                    <a16:creationId xmlns:a16="http://schemas.microsoft.com/office/drawing/2014/main" id="{DDE85CE4-9E32-2D0A-7052-451C82B575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" y="2806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2" name="Freeform 1348">
                <a:extLst>
                  <a:ext uri="{FF2B5EF4-FFF2-40B4-BE49-F238E27FC236}">
                    <a16:creationId xmlns:a16="http://schemas.microsoft.com/office/drawing/2014/main" id="{48ED26CA-7198-7233-B347-3EAD243899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797"/>
                <a:ext cx="12" cy="13"/>
              </a:xfrm>
              <a:custGeom>
                <a:avLst/>
                <a:gdLst>
                  <a:gd name="T0" fmla="*/ 5 w 13"/>
                  <a:gd name="T1" fmla="*/ 0 h 16"/>
                  <a:gd name="T2" fmla="*/ 1 w 13"/>
                  <a:gd name="T3" fmla="*/ 1 h 16"/>
                  <a:gd name="T4" fmla="*/ 6 w 13"/>
                  <a:gd name="T5" fmla="*/ 16 h 16"/>
                  <a:gd name="T6" fmla="*/ 12 w 13"/>
                  <a:gd name="T7" fmla="*/ 7 h 16"/>
                  <a:gd name="T8" fmla="*/ 6 w 13"/>
                  <a:gd name="T9" fmla="*/ 10 h 16"/>
                  <a:gd name="T10" fmla="*/ 11 w 13"/>
                  <a:gd name="T11" fmla="*/ 3 h 16"/>
                  <a:gd name="T12" fmla="*/ 5 w 13"/>
                  <a:gd name="T13" fmla="*/ 4 h 16"/>
                  <a:gd name="T14" fmla="*/ 5 w 13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6">
                    <a:moveTo>
                      <a:pt x="5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4"/>
                      <a:pt x="13" y="11"/>
                      <a:pt x="12" y="7"/>
                    </a:cubicBezTo>
                    <a:cubicBezTo>
                      <a:pt x="11" y="7"/>
                      <a:pt x="9" y="11"/>
                      <a:pt x="6" y="10"/>
                    </a:cubicBezTo>
                    <a:cubicBezTo>
                      <a:pt x="7" y="7"/>
                      <a:pt x="10" y="7"/>
                      <a:pt x="11" y="3"/>
                    </a:cubicBezTo>
                    <a:cubicBezTo>
                      <a:pt x="7" y="0"/>
                      <a:pt x="8" y="6"/>
                      <a:pt x="5" y="4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3" name="Freeform 1349">
                <a:extLst>
                  <a:ext uri="{FF2B5EF4-FFF2-40B4-BE49-F238E27FC236}">
                    <a16:creationId xmlns:a16="http://schemas.microsoft.com/office/drawing/2014/main" id="{7647133F-4765-E20B-76BB-BE241CEB7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801"/>
                <a:ext cx="2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4" name="Freeform 1350">
                <a:extLst>
                  <a:ext uri="{FF2B5EF4-FFF2-40B4-BE49-F238E27FC236}">
                    <a16:creationId xmlns:a16="http://schemas.microsoft.com/office/drawing/2014/main" id="{FFCAC6F6-B35F-C5EF-67EF-6C198DCDF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2803"/>
                <a:ext cx="3" cy="6"/>
              </a:xfrm>
              <a:custGeom>
                <a:avLst/>
                <a:gdLst>
                  <a:gd name="T0" fmla="*/ 3 w 3"/>
                  <a:gd name="T1" fmla="*/ 4 h 7"/>
                  <a:gd name="T2" fmla="*/ 3 w 3"/>
                  <a:gd name="T3" fmla="*/ 0 h 7"/>
                  <a:gd name="T4" fmla="*/ 0 w 3"/>
                  <a:gd name="T5" fmla="*/ 7 h 7"/>
                  <a:gd name="T6" fmla="*/ 3 w 3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5" name="Freeform 1351">
                <a:extLst>
                  <a:ext uri="{FF2B5EF4-FFF2-40B4-BE49-F238E27FC236}">
                    <a16:creationId xmlns:a16="http://schemas.microsoft.com/office/drawing/2014/main" id="{613259E8-73A5-786B-3638-C7D940178E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5" y="280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6" name="Freeform 1352">
                <a:extLst>
                  <a:ext uri="{FF2B5EF4-FFF2-40B4-BE49-F238E27FC236}">
                    <a16:creationId xmlns:a16="http://schemas.microsoft.com/office/drawing/2014/main" id="{2127709B-6D7A-39B1-E7EA-46E98F047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2" y="2798"/>
                <a:ext cx="8" cy="11"/>
              </a:xfrm>
              <a:custGeom>
                <a:avLst/>
                <a:gdLst>
                  <a:gd name="T0" fmla="*/ 0 w 10"/>
                  <a:gd name="T1" fmla="*/ 10 h 12"/>
                  <a:gd name="T2" fmla="*/ 4 w 10"/>
                  <a:gd name="T3" fmla="*/ 10 h 12"/>
                  <a:gd name="T4" fmla="*/ 4 w 10"/>
                  <a:gd name="T5" fmla="*/ 9 h 12"/>
                  <a:gd name="T6" fmla="*/ 6 w 10"/>
                  <a:gd name="T7" fmla="*/ 4 h 12"/>
                  <a:gd name="T8" fmla="*/ 10 w 10"/>
                  <a:gd name="T9" fmla="*/ 4 h 12"/>
                  <a:gd name="T10" fmla="*/ 7 w 10"/>
                  <a:gd name="T11" fmla="*/ 0 h 12"/>
                  <a:gd name="T12" fmla="*/ 0 w 10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10"/>
                    </a:moveTo>
                    <a:cubicBezTo>
                      <a:pt x="1" y="12"/>
                      <a:pt x="2" y="11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7"/>
                      <a:pt x="4" y="2"/>
                      <a:pt x="6" y="4"/>
                    </a:cubicBezTo>
                    <a:cubicBezTo>
                      <a:pt x="8" y="3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2" y="8"/>
                      <a:pt x="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7" name="Freeform 1353">
                <a:extLst>
                  <a:ext uri="{FF2B5EF4-FFF2-40B4-BE49-F238E27FC236}">
                    <a16:creationId xmlns:a16="http://schemas.microsoft.com/office/drawing/2014/main" id="{24DD4F99-FAD4-872D-5A57-3BEB06F62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280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8" name="Freeform 1354">
                <a:extLst>
                  <a:ext uri="{FF2B5EF4-FFF2-40B4-BE49-F238E27FC236}">
                    <a16:creationId xmlns:a16="http://schemas.microsoft.com/office/drawing/2014/main" id="{EC3864B5-F774-7EC8-911F-16C0B0A301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2803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9" name="Freeform 1355">
                <a:extLst>
                  <a:ext uri="{FF2B5EF4-FFF2-40B4-BE49-F238E27FC236}">
                    <a16:creationId xmlns:a16="http://schemas.microsoft.com/office/drawing/2014/main" id="{40543F56-484A-3A6F-38E8-B56E89224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2" y="2797"/>
                <a:ext cx="9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4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0" name="Freeform 1356">
                <a:extLst>
                  <a:ext uri="{FF2B5EF4-FFF2-40B4-BE49-F238E27FC236}">
                    <a16:creationId xmlns:a16="http://schemas.microsoft.com/office/drawing/2014/main" id="{6D63478B-A2B1-B690-9199-324A7BE68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8" y="279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1" name="Freeform 1357">
                <a:extLst>
                  <a:ext uri="{FF2B5EF4-FFF2-40B4-BE49-F238E27FC236}">
                    <a16:creationId xmlns:a16="http://schemas.microsoft.com/office/drawing/2014/main" id="{50AEC4C6-EB8C-BF83-2B48-8E61500B8D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3" y="2790"/>
                <a:ext cx="17" cy="14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10 w 20"/>
                  <a:gd name="T9" fmla="*/ 17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9 h 17"/>
                  <a:gd name="T16" fmla="*/ 15 w 20"/>
                  <a:gd name="T17" fmla="*/ 9 h 17"/>
                  <a:gd name="T18" fmla="*/ 17 w 20"/>
                  <a:gd name="T19" fmla="*/ 5 h 17"/>
                  <a:gd name="T20" fmla="*/ 7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8" y="13"/>
                      <a:pt x="6" y="14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7"/>
                    </a:cubicBezTo>
                    <a:cubicBezTo>
                      <a:pt x="12" y="17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8" y="7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1"/>
                    </a:cubicBezTo>
                    <a:cubicBezTo>
                      <a:pt x="2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2" name="Freeform 1358">
                <a:extLst>
                  <a:ext uri="{FF2B5EF4-FFF2-40B4-BE49-F238E27FC236}">
                    <a16:creationId xmlns:a16="http://schemas.microsoft.com/office/drawing/2014/main" id="{2A509B5A-9914-D366-72C1-FDD3113C71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2" y="2794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3" name="Freeform 1359">
                <a:extLst>
                  <a:ext uri="{FF2B5EF4-FFF2-40B4-BE49-F238E27FC236}">
                    <a16:creationId xmlns:a16="http://schemas.microsoft.com/office/drawing/2014/main" id="{4C07B404-D58D-BDCE-8F3C-AB0048172F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6" y="2790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7 w 17"/>
                  <a:gd name="T7" fmla="*/ 10 h 18"/>
                  <a:gd name="T8" fmla="*/ 9 w 17"/>
                  <a:gd name="T9" fmla="*/ 13 h 18"/>
                  <a:gd name="T10" fmla="*/ 7 w 17"/>
                  <a:gd name="T11" fmla="*/ 4 h 18"/>
                  <a:gd name="T12" fmla="*/ 11 w 17"/>
                  <a:gd name="T13" fmla="*/ 6 h 18"/>
                  <a:gd name="T14" fmla="*/ 0 w 17"/>
                  <a:gd name="T15" fmla="*/ 8 h 18"/>
                  <a:gd name="T16" fmla="*/ 3 w 17"/>
                  <a:gd name="T17" fmla="*/ 10 h 18"/>
                  <a:gd name="T18" fmla="*/ 0 w 17"/>
                  <a:gd name="T19" fmla="*/ 12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4"/>
                      <a:pt x="16" y="16"/>
                    </a:cubicBezTo>
                    <a:cubicBezTo>
                      <a:pt x="16" y="14"/>
                      <a:pt x="17" y="12"/>
                      <a:pt x="17" y="10"/>
                    </a:cubicBezTo>
                    <a:cubicBezTo>
                      <a:pt x="15" y="4"/>
                      <a:pt x="12" y="12"/>
                      <a:pt x="9" y="13"/>
                    </a:cubicBezTo>
                    <a:cubicBezTo>
                      <a:pt x="3" y="11"/>
                      <a:pt x="10" y="10"/>
                      <a:pt x="7" y="4"/>
                    </a:cubicBezTo>
                    <a:cubicBezTo>
                      <a:pt x="9" y="5"/>
                      <a:pt x="9" y="6"/>
                      <a:pt x="11" y="6"/>
                    </a:cubicBezTo>
                    <a:cubicBezTo>
                      <a:pt x="7" y="0"/>
                      <a:pt x="3" y="6"/>
                      <a:pt x="0" y="8"/>
                    </a:cubicBezTo>
                    <a:cubicBezTo>
                      <a:pt x="1" y="8"/>
                      <a:pt x="1" y="10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6"/>
                      <a:pt x="5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4" name="Freeform 1360">
                <a:extLst>
                  <a:ext uri="{FF2B5EF4-FFF2-40B4-BE49-F238E27FC236}">
                    <a16:creationId xmlns:a16="http://schemas.microsoft.com/office/drawing/2014/main" id="{1903A599-92FC-3248-858D-20142EDF6E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0" y="2803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1" y="1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5" name="Freeform 1361">
                <a:extLst>
                  <a:ext uri="{FF2B5EF4-FFF2-40B4-BE49-F238E27FC236}">
                    <a16:creationId xmlns:a16="http://schemas.microsoft.com/office/drawing/2014/main" id="{A0415632-E1BB-9288-B053-AB54937CDA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279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6" name="Freeform 1362">
                <a:extLst>
                  <a:ext uri="{FF2B5EF4-FFF2-40B4-BE49-F238E27FC236}">
                    <a16:creationId xmlns:a16="http://schemas.microsoft.com/office/drawing/2014/main" id="{9A6BA0CD-020B-C1C9-CEFD-6108E1FCBB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2802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7" name="Freeform 1363">
                <a:extLst>
                  <a:ext uri="{FF2B5EF4-FFF2-40B4-BE49-F238E27FC236}">
                    <a16:creationId xmlns:a16="http://schemas.microsoft.com/office/drawing/2014/main" id="{B9BBE844-BE77-9017-CBB6-49B974FA2D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7" y="2791"/>
                <a:ext cx="96" cy="17"/>
              </a:xfrm>
              <a:custGeom>
                <a:avLst/>
                <a:gdLst>
                  <a:gd name="T0" fmla="*/ 1 w 112"/>
                  <a:gd name="T1" fmla="*/ 3 h 19"/>
                  <a:gd name="T2" fmla="*/ 5 w 112"/>
                  <a:gd name="T3" fmla="*/ 6 h 19"/>
                  <a:gd name="T4" fmla="*/ 0 w 112"/>
                  <a:gd name="T5" fmla="*/ 10 h 19"/>
                  <a:gd name="T6" fmla="*/ 1 w 112"/>
                  <a:gd name="T7" fmla="*/ 17 h 19"/>
                  <a:gd name="T8" fmla="*/ 9 w 112"/>
                  <a:gd name="T9" fmla="*/ 14 h 19"/>
                  <a:gd name="T10" fmla="*/ 10 w 112"/>
                  <a:gd name="T11" fmla="*/ 18 h 19"/>
                  <a:gd name="T12" fmla="*/ 26 w 112"/>
                  <a:gd name="T13" fmla="*/ 16 h 19"/>
                  <a:gd name="T14" fmla="*/ 38 w 112"/>
                  <a:gd name="T15" fmla="*/ 14 h 19"/>
                  <a:gd name="T16" fmla="*/ 85 w 112"/>
                  <a:gd name="T17" fmla="*/ 16 h 19"/>
                  <a:gd name="T18" fmla="*/ 87 w 112"/>
                  <a:gd name="T19" fmla="*/ 10 h 19"/>
                  <a:gd name="T20" fmla="*/ 91 w 112"/>
                  <a:gd name="T21" fmla="*/ 14 h 19"/>
                  <a:gd name="T22" fmla="*/ 88 w 112"/>
                  <a:gd name="T23" fmla="*/ 14 h 19"/>
                  <a:gd name="T24" fmla="*/ 101 w 112"/>
                  <a:gd name="T25" fmla="*/ 15 h 19"/>
                  <a:gd name="T26" fmla="*/ 101 w 112"/>
                  <a:gd name="T27" fmla="*/ 8 h 19"/>
                  <a:gd name="T28" fmla="*/ 107 w 112"/>
                  <a:gd name="T29" fmla="*/ 16 h 19"/>
                  <a:gd name="T30" fmla="*/ 112 w 112"/>
                  <a:gd name="T31" fmla="*/ 11 h 19"/>
                  <a:gd name="T32" fmla="*/ 107 w 112"/>
                  <a:gd name="T33" fmla="*/ 6 h 19"/>
                  <a:gd name="T34" fmla="*/ 111 w 112"/>
                  <a:gd name="T35" fmla="*/ 3 h 19"/>
                  <a:gd name="T36" fmla="*/ 80 w 112"/>
                  <a:gd name="T37" fmla="*/ 11 h 19"/>
                  <a:gd name="T38" fmla="*/ 81 w 112"/>
                  <a:gd name="T39" fmla="*/ 7 h 19"/>
                  <a:gd name="T40" fmla="*/ 63 w 112"/>
                  <a:gd name="T41" fmla="*/ 4 h 19"/>
                  <a:gd name="T42" fmla="*/ 56 w 112"/>
                  <a:gd name="T43" fmla="*/ 10 h 19"/>
                  <a:gd name="T44" fmla="*/ 52 w 112"/>
                  <a:gd name="T45" fmla="*/ 8 h 19"/>
                  <a:gd name="T46" fmla="*/ 51 w 112"/>
                  <a:gd name="T47" fmla="*/ 10 h 19"/>
                  <a:gd name="T48" fmla="*/ 46 w 112"/>
                  <a:gd name="T49" fmla="*/ 6 h 19"/>
                  <a:gd name="T50" fmla="*/ 45 w 112"/>
                  <a:gd name="T51" fmla="*/ 14 h 19"/>
                  <a:gd name="T52" fmla="*/ 34 w 112"/>
                  <a:gd name="T53" fmla="*/ 3 h 19"/>
                  <a:gd name="T54" fmla="*/ 35 w 112"/>
                  <a:gd name="T55" fmla="*/ 7 h 19"/>
                  <a:gd name="T56" fmla="*/ 33 w 112"/>
                  <a:gd name="T57" fmla="*/ 11 h 19"/>
                  <a:gd name="T58" fmla="*/ 31 w 112"/>
                  <a:gd name="T59" fmla="*/ 4 h 19"/>
                  <a:gd name="T60" fmla="*/ 23 w 112"/>
                  <a:gd name="T61" fmla="*/ 8 h 19"/>
                  <a:gd name="T62" fmla="*/ 23 w 112"/>
                  <a:gd name="T63" fmla="*/ 12 h 19"/>
                  <a:gd name="T64" fmla="*/ 11 w 112"/>
                  <a:gd name="T65" fmla="*/ 10 h 19"/>
                  <a:gd name="T66" fmla="*/ 17 w 112"/>
                  <a:gd name="T67" fmla="*/ 3 h 19"/>
                  <a:gd name="T68" fmla="*/ 14 w 112"/>
                  <a:gd name="T69" fmla="*/ 0 h 19"/>
                  <a:gd name="T70" fmla="*/ 6 w 112"/>
                  <a:gd name="T71" fmla="*/ 9 h 19"/>
                  <a:gd name="T72" fmla="*/ 1 w 112"/>
                  <a:gd name="T7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2" h="19">
                    <a:moveTo>
                      <a:pt x="1" y="3"/>
                    </a:moveTo>
                    <a:cubicBezTo>
                      <a:pt x="1" y="5"/>
                      <a:pt x="2" y="6"/>
                      <a:pt x="5" y="6"/>
                    </a:cubicBezTo>
                    <a:cubicBezTo>
                      <a:pt x="5" y="9"/>
                      <a:pt x="1" y="9"/>
                      <a:pt x="0" y="10"/>
                    </a:cubicBezTo>
                    <a:cubicBezTo>
                      <a:pt x="3" y="13"/>
                      <a:pt x="0" y="14"/>
                      <a:pt x="1" y="17"/>
                    </a:cubicBezTo>
                    <a:cubicBezTo>
                      <a:pt x="4" y="18"/>
                      <a:pt x="6" y="14"/>
                      <a:pt x="9" y="14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4" y="16"/>
                      <a:pt x="22" y="13"/>
                      <a:pt x="26" y="16"/>
                    </a:cubicBezTo>
                    <a:cubicBezTo>
                      <a:pt x="30" y="17"/>
                      <a:pt x="33" y="15"/>
                      <a:pt x="38" y="14"/>
                    </a:cubicBezTo>
                    <a:cubicBezTo>
                      <a:pt x="53" y="16"/>
                      <a:pt x="69" y="13"/>
                      <a:pt x="85" y="16"/>
                    </a:cubicBezTo>
                    <a:cubicBezTo>
                      <a:pt x="87" y="10"/>
                      <a:pt x="87" y="10"/>
                      <a:pt x="87" y="10"/>
                    </a:cubicBezTo>
                    <a:cubicBezTo>
                      <a:pt x="88" y="13"/>
                      <a:pt x="91" y="10"/>
                      <a:pt x="91" y="14"/>
                    </a:cubicBezTo>
                    <a:cubicBezTo>
                      <a:pt x="90" y="13"/>
                      <a:pt x="89" y="14"/>
                      <a:pt x="88" y="14"/>
                    </a:cubicBezTo>
                    <a:cubicBezTo>
                      <a:pt x="91" y="19"/>
                      <a:pt x="97" y="13"/>
                      <a:pt x="101" y="15"/>
                    </a:cubicBezTo>
                    <a:cubicBezTo>
                      <a:pt x="101" y="14"/>
                      <a:pt x="100" y="9"/>
                      <a:pt x="101" y="8"/>
                    </a:cubicBezTo>
                    <a:cubicBezTo>
                      <a:pt x="101" y="15"/>
                      <a:pt x="106" y="8"/>
                      <a:pt x="107" y="16"/>
                    </a:cubicBezTo>
                    <a:cubicBezTo>
                      <a:pt x="112" y="18"/>
                      <a:pt x="107" y="10"/>
                      <a:pt x="112" y="11"/>
                    </a:cubicBezTo>
                    <a:cubicBezTo>
                      <a:pt x="112" y="7"/>
                      <a:pt x="108" y="9"/>
                      <a:pt x="107" y="6"/>
                    </a:cubicBezTo>
                    <a:cubicBezTo>
                      <a:pt x="108" y="2"/>
                      <a:pt x="111" y="7"/>
                      <a:pt x="111" y="3"/>
                    </a:cubicBezTo>
                    <a:cubicBezTo>
                      <a:pt x="104" y="0"/>
                      <a:pt x="91" y="9"/>
                      <a:pt x="80" y="11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76" y="10"/>
                      <a:pt x="67" y="10"/>
                      <a:pt x="63" y="4"/>
                    </a:cubicBezTo>
                    <a:cubicBezTo>
                      <a:pt x="64" y="7"/>
                      <a:pt x="55" y="2"/>
                      <a:pt x="56" y="10"/>
                    </a:cubicBezTo>
                    <a:cubicBezTo>
                      <a:pt x="54" y="8"/>
                      <a:pt x="54" y="8"/>
                      <a:pt x="52" y="8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49" y="10"/>
                      <a:pt x="49" y="6"/>
                      <a:pt x="46" y="6"/>
                    </a:cubicBezTo>
                    <a:cubicBezTo>
                      <a:pt x="48" y="10"/>
                      <a:pt x="46" y="11"/>
                      <a:pt x="45" y="14"/>
                    </a:cubicBezTo>
                    <a:cubicBezTo>
                      <a:pt x="41" y="10"/>
                      <a:pt x="37" y="6"/>
                      <a:pt x="34" y="3"/>
                    </a:cubicBezTo>
                    <a:cubicBezTo>
                      <a:pt x="34" y="4"/>
                      <a:pt x="34" y="6"/>
                      <a:pt x="35" y="7"/>
                    </a:cubicBezTo>
                    <a:cubicBezTo>
                      <a:pt x="33" y="6"/>
                      <a:pt x="33" y="9"/>
                      <a:pt x="33" y="11"/>
                    </a:cubicBezTo>
                    <a:cubicBezTo>
                      <a:pt x="31" y="11"/>
                      <a:pt x="31" y="6"/>
                      <a:pt x="31" y="4"/>
                    </a:cubicBezTo>
                    <a:cubicBezTo>
                      <a:pt x="27" y="2"/>
                      <a:pt x="25" y="11"/>
                      <a:pt x="23" y="8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19" y="13"/>
                      <a:pt x="16" y="9"/>
                      <a:pt x="11" y="10"/>
                    </a:cubicBezTo>
                    <a:cubicBezTo>
                      <a:pt x="9" y="5"/>
                      <a:pt x="15" y="5"/>
                      <a:pt x="17" y="3"/>
                    </a:cubicBezTo>
                    <a:cubicBezTo>
                      <a:pt x="16" y="2"/>
                      <a:pt x="14" y="2"/>
                      <a:pt x="14" y="0"/>
                    </a:cubicBezTo>
                    <a:cubicBezTo>
                      <a:pt x="12" y="3"/>
                      <a:pt x="8" y="6"/>
                      <a:pt x="6" y="9"/>
                    </a:cubicBezTo>
                    <a:cubicBezTo>
                      <a:pt x="8" y="3"/>
                      <a:pt x="3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8" name="Freeform 1364">
                <a:extLst>
                  <a:ext uri="{FF2B5EF4-FFF2-40B4-BE49-F238E27FC236}">
                    <a16:creationId xmlns:a16="http://schemas.microsoft.com/office/drawing/2014/main" id="{3343C826-D6E8-39C9-B037-FB243CDA5B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9" y="279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9" name="Freeform 1365">
                <a:extLst>
                  <a:ext uri="{FF2B5EF4-FFF2-40B4-BE49-F238E27FC236}">
                    <a16:creationId xmlns:a16="http://schemas.microsoft.com/office/drawing/2014/main" id="{6E19D3A6-9C66-4A25-0B51-C94896037A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793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0" name="Freeform 1366">
                <a:extLst>
                  <a:ext uri="{FF2B5EF4-FFF2-40B4-BE49-F238E27FC236}">
                    <a16:creationId xmlns:a16="http://schemas.microsoft.com/office/drawing/2014/main" id="{6F3437AA-67A5-AAC0-6A94-094FA09DC5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8" y="280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1" name="Freeform 1367">
                <a:extLst>
                  <a:ext uri="{FF2B5EF4-FFF2-40B4-BE49-F238E27FC236}">
                    <a16:creationId xmlns:a16="http://schemas.microsoft.com/office/drawing/2014/main" id="{08DFB34F-C3C1-F97D-746D-A9C1D1E524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791"/>
                <a:ext cx="2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2" name="Freeform 1368">
                <a:extLst>
                  <a:ext uri="{FF2B5EF4-FFF2-40B4-BE49-F238E27FC236}">
                    <a16:creationId xmlns:a16="http://schemas.microsoft.com/office/drawing/2014/main" id="{EAB0F717-73F8-4349-20F9-5681379DC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5" y="2791"/>
                <a:ext cx="2" cy="4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1 h 4"/>
                  <a:gd name="T4" fmla="*/ 1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3" name="Freeform 1369">
                <a:extLst>
                  <a:ext uri="{FF2B5EF4-FFF2-40B4-BE49-F238E27FC236}">
                    <a16:creationId xmlns:a16="http://schemas.microsoft.com/office/drawing/2014/main" id="{BA124786-E56A-8C62-CD21-A5507950CB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791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1 w 5"/>
                  <a:gd name="T3" fmla="*/ 0 h 1"/>
                  <a:gd name="T4" fmla="*/ 0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4" name="Freeform 1370">
                <a:extLst>
                  <a:ext uri="{FF2B5EF4-FFF2-40B4-BE49-F238E27FC236}">
                    <a16:creationId xmlns:a16="http://schemas.microsoft.com/office/drawing/2014/main" id="{3E56B350-1B2B-CC88-29B5-B5C1CE993D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2791"/>
                <a:ext cx="52" cy="22"/>
              </a:xfrm>
              <a:custGeom>
                <a:avLst/>
                <a:gdLst>
                  <a:gd name="T0" fmla="*/ 4 w 61"/>
                  <a:gd name="T1" fmla="*/ 21 h 26"/>
                  <a:gd name="T2" fmla="*/ 15 w 61"/>
                  <a:gd name="T3" fmla="*/ 23 h 26"/>
                  <a:gd name="T4" fmla="*/ 22 w 61"/>
                  <a:gd name="T5" fmla="*/ 13 h 26"/>
                  <a:gd name="T6" fmla="*/ 21 w 61"/>
                  <a:gd name="T7" fmla="*/ 22 h 26"/>
                  <a:gd name="T8" fmla="*/ 42 w 61"/>
                  <a:gd name="T9" fmla="*/ 14 h 26"/>
                  <a:gd name="T10" fmla="*/ 42 w 61"/>
                  <a:gd name="T11" fmla="*/ 18 h 26"/>
                  <a:gd name="T12" fmla="*/ 50 w 61"/>
                  <a:gd name="T13" fmla="*/ 8 h 26"/>
                  <a:gd name="T14" fmla="*/ 50 w 61"/>
                  <a:gd name="T15" fmla="*/ 19 h 26"/>
                  <a:gd name="T16" fmla="*/ 49 w 61"/>
                  <a:gd name="T17" fmla="*/ 20 h 26"/>
                  <a:gd name="T18" fmla="*/ 60 w 61"/>
                  <a:gd name="T19" fmla="*/ 17 h 26"/>
                  <a:gd name="T20" fmla="*/ 61 w 61"/>
                  <a:gd name="T21" fmla="*/ 10 h 26"/>
                  <a:gd name="T22" fmla="*/ 61 w 61"/>
                  <a:gd name="T23" fmla="*/ 5 h 26"/>
                  <a:gd name="T24" fmla="*/ 53 w 61"/>
                  <a:gd name="T25" fmla="*/ 9 h 26"/>
                  <a:gd name="T26" fmla="*/ 53 w 61"/>
                  <a:gd name="T27" fmla="*/ 5 h 26"/>
                  <a:gd name="T28" fmla="*/ 50 w 61"/>
                  <a:gd name="T29" fmla="*/ 8 h 26"/>
                  <a:gd name="T30" fmla="*/ 49 w 61"/>
                  <a:gd name="T31" fmla="*/ 4 h 26"/>
                  <a:gd name="T32" fmla="*/ 44 w 61"/>
                  <a:gd name="T33" fmla="*/ 7 h 26"/>
                  <a:gd name="T34" fmla="*/ 45 w 61"/>
                  <a:gd name="T35" fmla="*/ 6 h 26"/>
                  <a:gd name="T36" fmla="*/ 41 w 61"/>
                  <a:gd name="T37" fmla="*/ 11 h 26"/>
                  <a:gd name="T38" fmla="*/ 39 w 61"/>
                  <a:gd name="T39" fmla="*/ 6 h 26"/>
                  <a:gd name="T40" fmla="*/ 39 w 61"/>
                  <a:gd name="T41" fmla="*/ 10 h 26"/>
                  <a:gd name="T42" fmla="*/ 26 w 61"/>
                  <a:gd name="T43" fmla="*/ 5 h 26"/>
                  <a:gd name="T44" fmla="*/ 25 w 61"/>
                  <a:gd name="T45" fmla="*/ 8 h 26"/>
                  <a:gd name="T46" fmla="*/ 31 w 61"/>
                  <a:gd name="T47" fmla="*/ 5 h 26"/>
                  <a:gd name="T48" fmla="*/ 30 w 61"/>
                  <a:gd name="T49" fmla="*/ 15 h 26"/>
                  <a:gd name="T50" fmla="*/ 22 w 61"/>
                  <a:gd name="T51" fmla="*/ 7 h 26"/>
                  <a:gd name="T52" fmla="*/ 12 w 61"/>
                  <a:gd name="T53" fmla="*/ 9 h 26"/>
                  <a:gd name="T54" fmla="*/ 12 w 61"/>
                  <a:gd name="T55" fmla="*/ 8 h 26"/>
                  <a:gd name="T56" fmla="*/ 6 w 61"/>
                  <a:gd name="T57" fmla="*/ 12 h 26"/>
                  <a:gd name="T58" fmla="*/ 8 w 61"/>
                  <a:gd name="T59" fmla="*/ 13 h 26"/>
                  <a:gd name="T60" fmla="*/ 6 w 61"/>
                  <a:gd name="T61" fmla="*/ 16 h 26"/>
                  <a:gd name="T62" fmla="*/ 5 w 61"/>
                  <a:gd name="T63" fmla="*/ 14 h 26"/>
                  <a:gd name="T64" fmla="*/ 0 w 61"/>
                  <a:gd name="T65" fmla="*/ 20 h 26"/>
                  <a:gd name="T66" fmla="*/ 6 w 61"/>
                  <a:gd name="T67" fmla="*/ 16 h 26"/>
                  <a:gd name="T68" fmla="*/ 4 w 61"/>
                  <a:gd name="T69" fmla="*/ 2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6">
                    <a:moveTo>
                      <a:pt x="4" y="21"/>
                    </a:moveTo>
                    <a:cubicBezTo>
                      <a:pt x="7" y="26"/>
                      <a:pt x="11" y="23"/>
                      <a:pt x="15" y="23"/>
                    </a:cubicBezTo>
                    <a:cubicBezTo>
                      <a:pt x="22" y="21"/>
                      <a:pt x="15" y="14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2"/>
                      <a:pt x="42" y="14"/>
                    </a:cubicBezTo>
                    <a:cubicBezTo>
                      <a:pt x="42" y="16"/>
                      <a:pt x="44" y="17"/>
                      <a:pt x="42" y="18"/>
                    </a:cubicBezTo>
                    <a:cubicBezTo>
                      <a:pt x="46" y="18"/>
                      <a:pt x="44" y="5"/>
                      <a:pt x="50" y="8"/>
                    </a:cubicBezTo>
                    <a:cubicBezTo>
                      <a:pt x="44" y="14"/>
                      <a:pt x="52" y="14"/>
                      <a:pt x="50" y="19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53" y="19"/>
                      <a:pt x="58" y="16"/>
                      <a:pt x="60" y="17"/>
                    </a:cubicBezTo>
                    <a:cubicBezTo>
                      <a:pt x="60" y="14"/>
                      <a:pt x="58" y="11"/>
                      <a:pt x="61" y="10"/>
                    </a:cubicBezTo>
                    <a:cubicBezTo>
                      <a:pt x="60" y="10"/>
                      <a:pt x="61" y="7"/>
                      <a:pt x="61" y="5"/>
                    </a:cubicBezTo>
                    <a:cubicBezTo>
                      <a:pt x="57" y="8"/>
                      <a:pt x="56" y="6"/>
                      <a:pt x="53" y="9"/>
                    </a:cubicBezTo>
                    <a:cubicBezTo>
                      <a:pt x="52" y="6"/>
                      <a:pt x="55" y="8"/>
                      <a:pt x="53" y="5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48" y="7"/>
                      <a:pt x="52" y="5"/>
                      <a:pt x="49" y="4"/>
                    </a:cubicBezTo>
                    <a:cubicBezTo>
                      <a:pt x="49" y="6"/>
                      <a:pt x="46" y="8"/>
                      <a:pt x="44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8"/>
                      <a:pt x="40" y="6"/>
                      <a:pt x="41" y="1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8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8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8"/>
                      <a:pt x="27" y="13"/>
                      <a:pt x="30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2" y="9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14"/>
                      <a:pt x="9" y="6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5"/>
                      <a:pt x="7" y="15"/>
                      <a:pt x="6" y="16"/>
                    </a:cubicBezTo>
                    <a:cubicBezTo>
                      <a:pt x="6" y="15"/>
                      <a:pt x="6" y="15"/>
                      <a:pt x="5" y="14"/>
                    </a:cubicBezTo>
                    <a:cubicBezTo>
                      <a:pt x="5" y="18"/>
                      <a:pt x="0" y="19"/>
                      <a:pt x="0" y="20"/>
                    </a:cubicBezTo>
                    <a:cubicBezTo>
                      <a:pt x="2" y="21"/>
                      <a:pt x="4" y="17"/>
                      <a:pt x="6" y="16"/>
                    </a:cubicBezTo>
                    <a:cubicBezTo>
                      <a:pt x="5" y="19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5" name="Freeform 1371">
                <a:extLst>
                  <a:ext uri="{FF2B5EF4-FFF2-40B4-BE49-F238E27FC236}">
                    <a16:creationId xmlns:a16="http://schemas.microsoft.com/office/drawing/2014/main" id="{8EDFE30D-ECB9-54D3-9668-CD1DB1A72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2794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6" name="Freeform 1372">
                <a:extLst>
                  <a:ext uri="{FF2B5EF4-FFF2-40B4-BE49-F238E27FC236}">
                    <a16:creationId xmlns:a16="http://schemas.microsoft.com/office/drawing/2014/main" id="{10CDFB2E-C7B0-E14E-5AD9-9B4DF3303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9" y="2791"/>
                <a:ext cx="40" cy="27"/>
              </a:xfrm>
              <a:custGeom>
                <a:avLst/>
                <a:gdLst>
                  <a:gd name="T0" fmla="*/ 35 w 47"/>
                  <a:gd name="T1" fmla="*/ 14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1 h 31"/>
                  <a:gd name="T8" fmla="*/ 28 w 47"/>
                  <a:gd name="T9" fmla="*/ 12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1 w 47"/>
                  <a:gd name="T17" fmla="*/ 19 h 31"/>
                  <a:gd name="T18" fmla="*/ 17 w 47"/>
                  <a:gd name="T19" fmla="*/ 13 h 31"/>
                  <a:gd name="T20" fmla="*/ 5 w 47"/>
                  <a:gd name="T21" fmla="*/ 29 h 31"/>
                  <a:gd name="T22" fmla="*/ 9 w 47"/>
                  <a:gd name="T23" fmla="*/ 28 h 31"/>
                  <a:gd name="T24" fmla="*/ 9 w 47"/>
                  <a:gd name="T25" fmla="*/ 21 h 31"/>
                  <a:gd name="T26" fmla="*/ 13 w 47"/>
                  <a:gd name="T27" fmla="*/ 23 h 31"/>
                  <a:gd name="T28" fmla="*/ 10 w 47"/>
                  <a:gd name="T29" fmla="*/ 27 h 31"/>
                  <a:gd name="T30" fmla="*/ 42 w 47"/>
                  <a:gd name="T31" fmla="*/ 24 h 31"/>
                  <a:gd name="T32" fmla="*/ 38 w 47"/>
                  <a:gd name="T33" fmla="*/ 24 h 31"/>
                  <a:gd name="T34" fmla="*/ 42 w 47"/>
                  <a:gd name="T35" fmla="*/ 20 h 31"/>
                  <a:gd name="T36" fmla="*/ 39 w 47"/>
                  <a:gd name="T37" fmla="*/ 13 h 31"/>
                  <a:gd name="T38" fmla="*/ 42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5 h 31"/>
                  <a:gd name="T46" fmla="*/ 35 w 47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4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1"/>
                    </a:cubicBezTo>
                    <a:cubicBezTo>
                      <a:pt x="30" y="19"/>
                      <a:pt x="29" y="13"/>
                      <a:pt x="28" y="12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8" y="15"/>
                      <a:pt x="20" y="14"/>
                      <a:pt x="24" y="17"/>
                    </a:cubicBezTo>
                    <a:cubicBezTo>
                      <a:pt x="24" y="21"/>
                      <a:pt x="20" y="23"/>
                      <a:pt x="18" y="21"/>
                    </a:cubicBezTo>
                    <a:cubicBezTo>
                      <a:pt x="18" y="19"/>
                      <a:pt x="20" y="19"/>
                      <a:pt x="21" y="19"/>
                    </a:cubicBezTo>
                    <a:cubicBezTo>
                      <a:pt x="21" y="14"/>
                      <a:pt x="18" y="17"/>
                      <a:pt x="17" y="13"/>
                    </a:cubicBezTo>
                    <a:cubicBezTo>
                      <a:pt x="13" y="19"/>
                      <a:pt x="0" y="20"/>
                      <a:pt x="5" y="29"/>
                    </a:cubicBezTo>
                    <a:cubicBezTo>
                      <a:pt x="6" y="31"/>
                      <a:pt x="7" y="29"/>
                      <a:pt x="9" y="28"/>
                    </a:cubicBezTo>
                    <a:cubicBezTo>
                      <a:pt x="4" y="26"/>
                      <a:pt x="8" y="23"/>
                      <a:pt x="9" y="21"/>
                    </a:cubicBezTo>
                    <a:cubicBezTo>
                      <a:pt x="10" y="23"/>
                      <a:pt x="13" y="19"/>
                      <a:pt x="13" y="23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20" y="28"/>
                      <a:pt x="32" y="26"/>
                      <a:pt x="42" y="24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38" y="21"/>
                      <a:pt x="40" y="21"/>
                      <a:pt x="42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2" y="15"/>
                    </a:cubicBezTo>
                    <a:cubicBezTo>
                      <a:pt x="43" y="12"/>
                      <a:pt x="42" y="10"/>
                      <a:pt x="41" y="8"/>
                    </a:cubicBezTo>
                    <a:cubicBezTo>
                      <a:pt x="44" y="7"/>
                      <a:pt x="45" y="9"/>
                      <a:pt x="47" y="5"/>
                    </a:cubicBezTo>
                    <a:cubicBezTo>
                      <a:pt x="41" y="0"/>
                      <a:pt x="43" y="10"/>
                      <a:pt x="36" y="5"/>
                    </a:cubicBezTo>
                    <a:lnTo>
                      <a:pt x="3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7" name="Freeform 1373">
                <a:extLst>
                  <a:ext uri="{FF2B5EF4-FFF2-40B4-BE49-F238E27FC236}">
                    <a16:creationId xmlns:a16="http://schemas.microsoft.com/office/drawing/2014/main" id="{3B58E2D3-7D96-3F1D-F6FD-865C7E77D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8" y="2800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8" name="Freeform 1374">
                <a:extLst>
                  <a:ext uri="{FF2B5EF4-FFF2-40B4-BE49-F238E27FC236}">
                    <a16:creationId xmlns:a16="http://schemas.microsoft.com/office/drawing/2014/main" id="{FDF045D0-B6B8-7C7F-2DB9-447E0282E0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6" y="2809"/>
                <a:ext cx="2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1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9" name="Freeform 1375">
                <a:extLst>
                  <a:ext uri="{FF2B5EF4-FFF2-40B4-BE49-F238E27FC236}">
                    <a16:creationId xmlns:a16="http://schemas.microsoft.com/office/drawing/2014/main" id="{A21C4ECD-8F74-49D4-48E7-F208BA9972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7" y="2803"/>
                <a:ext cx="3" cy="1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0" name="Freeform 1376">
                <a:extLst>
                  <a:ext uri="{FF2B5EF4-FFF2-40B4-BE49-F238E27FC236}">
                    <a16:creationId xmlns:a16="http://schemas.microsoft.com/office/drawing/2014/main" id="{D0DBB099-605B-E5D4-602A-350B202D3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1" y="2807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2 h 14"/>
                  <a:gd name="T4" fmla="*/ 11 w 14"/>
                  <a:gd name="T5" fmla="*/ 0 h 14"/>
                  <a:gd name="T6" fmla="*/ 7 w 14"/>
                  <a:gd name="T7" fmla="*/ 8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6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10"/>
                      <a:pt x="0" y="9"/>
                    </a:cubicBezTo>
                    <a:cubicBezTo>
                      <a:pt x="0" y="11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1" name="Freeform 1377">
                <a:extLst>
                  <a:ext uri="{FF2B5EF4-FFF2-40B4-BE49-F238E27FC236}">
                    <a16:creationId xmlns:a16="http://schemas.microsoft.com/office/drawing/2014/main" id="{ADBEAD2E-8504-AA24-D64C-9FA222D9B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2799"/>
                <a:ext cx="101" cy="23"/>
              </a:xfrm>
              <a:custGeom>
                <a:avLst/>
                <a:gdLst>
                  <a:gd name="T0" fmla="*/ 96 w 117"/>
                  <a:gd name="T1" fmla="*/ 10 h 27"/>
                  <a:gd name="T2" fmla="*/ 90 w 117"/>
                  <a:gd name="T3" fmla="*/ 11 h 27"/>
                  <a:gd name="T4" fmla="*/ 93 w 117"/>
                  <a:gd name="T5" fmla="*/ 9 h 27"/>
                  <a:gd name="T6" fmla="*/ 88 w 117"/>
                  <a:gd name="T7" fmla="*/ 6 h 27"/>
                  <a:gd name="T8" fmla="*/ 88 w 117"/>
                  <a:gd name="T9" fmla="*/ 9 h 27"/>
                  <a:gd name="T10" fmla="*/ 78 w 117"/>
                  <a:gd name="T11" fmla="*/ 11 h 27"/>
                  <a:gd name="T12" fmla="*/ 76 w 117"/>
                  <a:gd name="T13" fmla="*/ 16 h 27"/>
                  <a:gd name="T14" fmla="*/ 68 w 117"/>
                  <a:gd name="T15" fmla="*/ 8 h 27"/>
                  <a:gd name="T16" fmla="*/ 71 w 117"/>
                  <a:gd name="T17" fmla="*/ 19 h 27"/>
                  <a:gd name="T18" fmla="*/ 59 w 117"/>
                  <a:gd name="T19" fmla="*/ 16 h 27"/>
                  <a:gd name="T20" fmla="*/ 61 w 117"/>
                  <a:gd name="T21" fmla="*/ 15 h 27"/>
                  <a:gd name="T22" fmla="*/ 55 w 117"/>
                  <a:gd name="T23" fmla="*/ 16 h 27"/>
                  <a:gd name="T24" fmla="*/ 55 w 117"/>
                  <a:gd name="T25" fmla="*/ 10 h 27"/>
                  <a:gd name="T26" fmla="*/ 45 w 117"/>
                  <a:gd name="T27" fmla="*/ 12 h 27"/>
                  <a:gd name="T28" fmla="*/ 46 w 117"/>
                  <a:gd name="T29" fmla="*/ 9 h 27"/>
                  <a:gd name="T30" fmla="*/ 28 w 117"/>
                  <a:gd name="T31" fmla="*/ 14 h 27"/>
                  <a:gd name="T32" fmla="*/ 25 w 117"/>
                  <a:gd name="T33" fmla="*/ 10 h 27"/>
                  <a:gd name="T34" fmla="*/ 27 w 117"/>
                  <a:gd name="T35" fmla="*/ 20 h 27"/>
                  <a:gd name="T36" fmla="*/ 20 w 117"/>
                  <a:gd name="T37" fmla="*/ 19 h 27"/>
                  <a:gd name="T38" fmla="*/ 21 w 117"/>
                  <a:gd name="T39" fmla="*/ 13 h 27"/>
                  <a:gd name="T40" fmla="*/ 17 w 117"/>
                  <a:gd name="T41" fmla="*/ 16 h 27"/>
                  <a:gd name="T42" fmla="*/ 14 w 117"/>
                  <a:gd name="T43" fmla="*/ 10 h 27"/>
                  <a:gd name="T44" fmla="*/ 6 w 117"/>
                  <a:gd name="T45" fmla="*/ 19 h 27"/>
                  <a:gd name="T46" fmla="*/ 1 w 117"/>
                  <a:gd name="T47" fmla="*/ 18 h 27"/>
                  <a:gd name="T48" fmla="*/ 5 w 117"/>
                  <a:gd name="T49" fmla="*/ 27 h 27"/>
                  <a:gd name="T50" fmla="*/ 31 w 117"/>
                  <a:gd name="T51" fmla="*/ 25 h 27"/>
                  <a:gd name="T52" fmla="*/ 38 w 117"/>
                  <a:gd name="T53" fmla="*/ 19 h 27"/>
                  <a:gd name="T54" fmla="*/ 39 w 117"/>
                  <a:gd name="T55" fmla="*/ 25 h 27"/>
                  <a:gd name="T56" fmla="*/ 39 w 117"/>
                  <a:gd name="T57" fmla="*/ 19 h 27"/>
                  <a:gd name="T58" fmla="*/ 43 w 117"/>
                  <a:gd name="T59" fmla="*/ 25 h 27"/>
                  <a:gd name="T60" fmla="*/ 45 w 117"/>
                  <a:gd name="T61" fmla="*/ 19 h 27"/>
                  <a:gd name="T62" fmla="*/ 48 w 117"/>
                  <a:gd name="T63" fmla="*/ 26 h 27"/>
                  <a:gd name="T64" fmla="*/ 90 w 117"/>
                  <a:gd name="T65" fmla="*/ 20 h 27"/>
                  <a:gd name="T66" fmla="*/ 88 w 117"/>
                  <a:gd name="T67" fmla="*/ 16 h 27"/>
                  <a:gd name="T68" fmla="*/ 104 w 117"/>
                  <a:gd name="T69" fmla="*/ 14 h 27"/>
                  <a:gd name="T70" fmla="*/ 105 w 117"/>
                  <a:gd name="T71" fmla="*/ 10 h 27"/>
                  <a:gd name="T72" fmla="*/ 106 w 117"/>
                  <a:gd name="T73" fmla="*/ 20 h 27"/>
                  <a:gd name="T74" fmla="*/ 111 w 117"/>
                  <a:gd name="T75" fmla="*/ 18 h 27"/>
                  <a:gd name="T76" fmla="*/ 108 w 117"/>
                  <a:gd name="T77" fmla="*/ 17 h 27"/>
                  <a:gd name="T78" fmla="*/ 113 w 117"/>
                  <a:gd name="T79" fmla="*/ 18 h 27"/>
                  <a:gd name="T80" fmla="*/ 108 w 117"/>
                  <a:gd name="T81" fmla="*/ 7 h 27"/>
                  <a:gd name="T82" fmla="*/ 95 w 117"/>
                  <a:gd name="T83" fmla="*/ 3 h 27"/>
                  <a:gd name="T84" fmla="*/ 96 w 117"/>
                  <a:gd name="T85" fmla="*/ 1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7" h="27">
                    <a:moveTo>
                      <a:pt x="96" y="10"/>
                    </a:moveTo>
                    <a:cubicBezTo>
                      <a:pt x="94" y="10"/>
                      <a:pt x="92" y="13"/>
                      <a:pt x="90" y="11"/>
                    </a:cubicBezTo>
                    <a:cubicBezTo>
                      <a:pt x="90" y="9"/>
                      <a:pt x="91" y="8"/>
                      <a:pt x="93" y="9"/>
                    </a:cubicBezTo>
                    <a:cubicBezTo>
                      <a:pt x="91" y="3"/>
                      <a:pt x="90" y="10"/>
                      <a:pt x="88" y="6"/>
                    </a:cubicBezTo>
                    <a:cubicBezTo>
                      <a:pt x="88" y="7"/>
                      <a:pt x="89" y="8"/>
                      <a:pt x="88" y="9"/>
                    </a:cubicBezTo>
                    <a:cubicBezTo>
                      <a:pt x="82" y="8"/>
                      <a:pt x="85" y="13"/>
                      <a:pt x="78" y="11"/>
                    </a:cubicBezTo>
                    <a:cubicBezTo>
                      <a:pt x="77" y="12"/>
                      <a:pt x="76" y="12"/>
                      <a:pt x="76" y="16"/>
                    </a:cubicBezTo>
                    <a:cubicBezTo>
                      <a:pt x="72" y="12"/>
                      <a:pt x="74" y="12"/>
                      <a:pt x="68" y="8"/>
                    </a:cubicBezTo>
                    <a:cubicBezTo>
                      <a:pt x="69" y="10"/>
                      <a:pt x="71" y="15"/>
                      <a:pt x="71" y="19"/>
                    </a:cubicBezTo>
                    <a:cubicBezTo>
                      <a:pt x="63" y="14"/>
                      <a:pt x="64" y="21"/>
                      <a:pt x="59" y="16"/>
                    </a:cubicBezTo>
                    <a:cubicBezTo>
                      <a:pt x="59" y="16"/>
                      <a:pt x="60" y="15"/>
                      <a:pt x="61" y="15"/>
                    </a:cubicBezTo>
                    <a:cubicBezTo>
                      <a:pt x="60" y="9"/>
                      <a:pt x="57" y="17"/>
                      <a:pt x="55" y="16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2" y="12"/>
                      <a:pt x="48" y="15"/>
                      <a:pt x="45" y="12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0" y="13"/>
                      <a:pt x="33" y="11"/>
                      <a:pt x="28" y="14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18" y="15"/>
                      <a:pt x="32" y="12"/>
                      <a:pt x="27" y="20"/>
                    </a:cubicBezTo>
                    <a:cubicBezTo>
                      <a:pt x="26" y="10"/>
                      <a:pt x="24" y="23"/>
                      <a:pt x="20" y="19"/>
                    </a:cubicBezTo>
                    <a:cubicBezTo>
                      <a:pt x="18" y="16"/>
                      <a:pt x="24" y="17"/>
                      <a:pt x="21" y="13"/>
                    </a:cubicBezTo>
                    <a:cubicBezTo>
                      <a:pt x="21" y="18"/>
                      <a:pt x="19" y="15"/>
                      <a:pt x="17" y="16"/>
                    </a:cubicBezTo>
                    <a:cubicBezTo>
                      <a:pt x="17" y="11"/>
                      <a:pt x="13" y="15"/>
                      <a:pt x="14" y="10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5" y="16"/>
                      <a:pt x="3" y="17"/>
                      <a:pt x="1" y="18"/>
                    </a:cubicBezTo>
                    <a:cubicBezTo>
                      <a:pt x="6" y="18"/>
                      <a:pt x="0" y="25"/>
                      <a:pt x="5" y="27"/>
                    </a:cubicBezTo>
                    <a:cubicBezTo>
                      <a:pt x="12" y="24"/>
                      <a:pt x="23" y="22"/>
                      <a:pt x="31" y="25"/>
                    </a:cubicBezTo>
                    <a:cubicBezTo>
                      <a:pt x="32" y="18"/>
                      <a:pt x="37" y="25"/>
                      <a:pt x="38" y="19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4" y="24"/>
                      <a:pt x="38" y="22"/>
                      <a:pt x="39" y="19"/>
                    </a:cubicBezTo>
                    <a:cubicBezTo>
                      <a:pt x="41" y="18"/>
                      <a:pt x="43" y="22"/>
                      <a:pt x="43" y="25"/>
                    </a:cubicBezTo>
                    <a:cubicBezTo>
                      <a:pt x="47" y="25"/>
                      <a:pt x="43" y="23"/>
                      <a:pt x="45" y="19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60" y="23"/>
                      <a:pt x="76" y="17"/>
                      <a:pt x="90" y="20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95" y="18"/>
                      <a:pt x="98" y="5"/>
                      <a:pt x="104" y="14"/>
                    </a:cubicBezTo>
                    <a:cubicBezTo>
                      <a:pt x="105" y="10"/>
                      <a:pt x="105" y="10"/>
                      <a:pt x="105" y="10"/>
                    </a:cubicBezTo>
                    <a:cubicBezTo>
                      <a:pt x="105" y="13"/>
                      <a:pt x="107" y="17"/>
                      <a:pt x="106" y="20"/>
                    </a:cubicBezTo>
                    <a:cubicBezTo>
                      <a:pt x="107" y="18"/>
                      <a:pt x="109" y="20"/>
                      <a:pt x="111" y="18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9" y="13"/>
                      <a:pt x="112" y="15"/>
                      <a:pt x="113" y="18"/>
                    </a:cubicBezTo>
                    <a:cubicBezTo>
                      <a:pt x="117" y="13"/>
                      <a:pt x="110" y="11"/>
                      <a:pt x="108" y="7"/>
                    </a:cubicBezTo>
                    <a:cubicBezTo>
                      <a:pt x="102" y="16"/>
                      <a:pt x="101" y="0"/>
                      <a:pt x="95" y="3"/>
                    </a:cubicBezTo>
                    <a:cubicBezTo>
                      <a:pt x="92" y="6"/>
                      <a:pt x="96" y="7"/>
                      <a:pt x="9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2" name="Freeform 1378">
                <a:extLst>
                  <a:ext uri="{FF2B5EF4-FFF2-40B4-BE49-F238E27FC236}">
                    <a16:creationId xmlns:a16="http://schemas.microsoft.com/office/drawing/2014/main" id="{C8A3A187-ED4B-41B7-14B0-8C153C5A2B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281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3" name="Freeform 1379">
                <a:extLst>
                  <a:ext uri="{FF2B5EF4-FFF2-40B4-BE49-F238E27FC236}">
                    <a16:creationId xmlns:a16="http://schemas.microsoft.com/office/drawing/2014/main" id="{A3696278-D366-7F53-D26C-4E2F8C18C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2815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4" name="Rectangle 1380">
                <a:extLst>
                  <a:ext uri="{FF2B5EF4-FFF2-40B4-BE49-F238E27FC236}">
                    <a16:creationId xmlns:a16="http://schemas.microsoft.com/office/drawing/2014/main" id="{E9FBAACE-06BF-22BD-102F-A4D7D4EB18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1" y="2815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5" name="Freeform 1381">
                <a:extLst>
                  <a:ext uri="{FF2B5EF4-FFF2-40B4-BE49-F238E27FC236}">
                    <a16:creationId xmlns:a16="http://schemas.microsoft.com/office/drawing/2014/main" id="{F7C4D647-6267-FD77-4E7B-E6E3870D6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1" y="2805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6" name="Freeform 1382">
                <a:extLst>
                  <a:ext uri="{FF2B5EF4-FFF2-40B4-BE49-F238E27FC236}">
                    <a16:creationId xmlns:a16="http://schemas.microsoft.com/office/drawing/2014/main" id="{13243523-D0D6-E6BE-D629-C24F0290C5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9" y="281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7" name="Freeform 1383">
                <a:extLst>
                  <a:ext uri="{FF2B5EF4-FFF2-40B4-BE49-F238E27FC236}">
                    <a16:creationId xmlns:a16="http://schemas.microsoft.com/office/drawing/2014/main" id="{A61B3AE4-D65F-27A6-0998-4EB0129A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280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8" name="Freeform 1384">
                <a:extLst>
                  <a:ext uri="{FF2B5EF4-FFF2-40B4-BE49-F238E27FC236}">
                    <a16:creationId xmlns:a16="http://schemas.microsoft.com/office/drawing/2014/main" id="{10B2C352-3299-F570-6ED7-FA8ADCEE8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" y="2805"/>
                <a:ext cx="173" cy="28"/>
              </a:xfrm>
              <a:custGeom>
                <a:avLst/>
                <a:gdLst>
                  <a:gd name="T0" fmla="*/ 7 w 200"/>
                  <a:gd name="T1" fmla="*/ 16 h 32"/>
                  <a:gd name="T2" fmla="*/ 4 w 200"/>
                  <a:gd name="T3" fmla="*/ 23 h 32"/>
                  <a:gd name="T4" fmla="*/ 11 w 200"/>
                  <a:gd name="T5" fmla="*/ 26 h 32"/>
                  <a:gd name="T6" fmla="*/ 21 w 200"/>
                  <a:gd name="T7" fmla="*/ 22 h 32"/>
                  <a:gd name="T8" fmla="*/ 44 w 200"/>
                  <a:gd name="T9" fmla="*/ 20 h 32"/>
                  <a:gd name="T10" fmla="*/ 58 w 200"/>
                  <a:gd name="T11" fmla="*/ 22 h 32"/>
                  <a:gd name="T12" fmla="*/ 77 w 200"/>
                  <a:gd name="T13" fmla="*/ 16 h 32"/>
                  <a:gd name="T14" fmla="*/ 82 w 200"/>
                  <a:gd name="T15" fmla="*/ 18 h 32"/>
                  <a:gd name="T16" fmla="*/ 93 w 200"/>
                  <a:gd name="T17" fmla="*/ 20 h 32"/>
                  <a:gd name="T18" fmla="*/ 97 w 200"/>
                  <a:gd name="T19" fmla="*/ 10 h 32"/>
                  <a:gd name="T20" fmla="*/ 107 w 200"/>
                  <a:gd name="T21" fmla="*/ 10 h 32"/>
                  <a:gd name="T22" fmla="*/ 115 w 200"/>
                  <a:gd name="T23" fmla="*/ 14 h 32"/>
                  <a:gd name="T24" fmla="*/ 128 w 200"/>
                  <a:gd name="T25" fmla="*/ 14 h 32"/>
                  <a:gd name="T26" fmla="*/ 142 w 200"/>
                  <a:gd name="T27" fmla="*/ 16 h 32"/>
                  <a:gd name="T28" fmla="*/ 153 w 200"/>
                  <a:gd name="T29" fmla="*/ 14 h 32"/>
                  <a:gd name="T30" fmla="*/ 161 w 200"/>
                  <a:gd name="T31" fmla="*/ 10 h 32"/>
                  <a:gd name="T32" fmla="*/ 164 w 200"/>
                  <a:gd name="T33" fmla="*/ 14 h 32"/>
                  <a:gd name="T34" fmla="*/ 171 w 200"/>
                  <a:gd name="T35" fmla="*/ 13 h 32"/>
                  <a:gd name="T36" fmla="*/ 199 w 200"/>
                  <a:gd name="T37" fmla="*/ 14 h 32"/>
                  <a:gd name="T38" fmla="*/ 185 w 200"/>
                  <a:gd name="T39" fmla="*/ 13 h 32"/>
                  <a:gd name="T40" fmla="*/ 183 w 200"/>
                  <a:gd name="T41" fmla="*/ 16 h 32"/>
                  <a:gd name="T42" fmla="*/ 179 w 200"/>
                  <a:gd name="T43" fmla="*/ 4 h 32"/>
                  <a:gd name="T44" fmla="*/ 176 w 200"/>
                  <a:gd name="T45" fmla="*/ 3 h 32"/>
                  <a:gd name="T46" fmla="*/ 166 w 200"/>
                  <a:gd name="T47" fmla="*/ 4 h 32"/>
                  <a:gd name="T48" fmla="*/ 158 w 200"/>
                  <a:gd name="T49" fmla="*/ 2 h 32"/>
                  <a:gd name="T50" fmla="*/ 145 w 200"/>
                  <a:gd name="T51" fmla="*/ 2 h 32"/>
                  <a:gd name="T52" fmla="*/ 135 w 200"/>
                  <a:gd name="T53" fmla="*/ 5 h 32"/>
                  <a:gd name="T54" fmla="*/ 134 w 200"/>
                  <a:gd name="T55" fmla="*/ 3 h 32"/>
                  <a:gd name="T56" fmla="*/ 131 w 200"/>
                  <a:gd name="T57" fmla="*/ 3 h 32"/>
                  <a:gd name="T58" fmla="*/ 122 w 200"/>
                  <a:gd name="T59" fmla="*/ 5 h 32"/>
                  <a:gd name="T60" fmla="*/ 114 w 200"/>
                  <a:gd name="T61" fmla="*/ 7 h 32"/>
                  <a:gd name="T62" fmla="*/ 110 w 200"/>
                  <a:gd name="T63" fmla="*/ 2 h 32"/>
                  <a:gd name="T64" fmla="*/ 100 w 200"/>
                  <a:gd name="T65" fmla="*/ 2 h 32"/>
                  <a:gd name="T66" fmla="*/ 95 w 200"/>
                  <a:gd name="T67" fmla="*/ 7 h 32"/>
                  <a:gd name="T68" fmla="*/ 82 w 200"/>
                  <a:gd name="T69" fmla="*/ 9 h 32"/>
                  <a:gd name="T70" fmla="*/ 63 w 200"/>
                  <a:gd name="T71" fmla="*/ 12 h 32"/>
                  <a:gd name="T72" fmla="*/ 58 w 200"/>
                  <a:gd name="T73" fmla="*/ 11 h 32"/>
                  <a:gd name="T74" fmla="*/ 37 w 200"/>
                  <a:gd name="T75" fmla="*/ 13 h 32"/>
                  <a:gd name="T76" fmla="*/ 46 w 200"/>
                  <a:gd name="T77" fmla="*/ 18 h 32"/>
                  <a:gd name="T78" fmla="*/ 36 w 200"/>
                  <a:gd name="T7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32">
                    <a:moveTo>
                      <a:pt x="17" y="9"/>
                    </a:moveTo>
                    <a:cubicBezTo>
                      <a:pt x="14" y="11"/>
                      <a:pt x="10" y="12"/>
                      <a:pt x="7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6" y="15"/>
                      <a:pt x="0" y="19"/>
                      <a:pt x="4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9" y="17"/>
                      <a:pt x="8" y="24"/>
                      <a:pt x="11" y="26"/>
                    </a:cubicBezTo>
                    <a:cubicBezTo>
                      <a:pt x="15" y="25"/>
                      <a:pt x="17" y="16"/>
                      <a:pt x="20" y="18"/>
                    </a:cubicBezTo>
                    <a:cubicBezTo>
                      <a:pt x="22" y="17"/>
                      <a:pt x="22" y="20"/>
                      <a:pt x="21" y="22"/>
                    </a:cubicBezTo>
                    <a:cubicBezTo>
                      <a:pt x="25" y="22"/>
                      <a:pt x="26" y="15"/>
                      <a:pt x="28" y="14"/>
                    </a:cubicBezTo>
                    <a:cubicBezTo>
                      <a:pt x="30" y="32"/>
                      <a:pt x="39" y="9"/>
                      <a:pt x="44" y="20"/>
                    </a:cubicBezTo>
                    <a:cubicBezTo>
                      <a:pt x="47" y="19"/>
                      <a:pt x="51" y="20"/>
                      <a:pt x="55" y="17"/>
                    </a:cubicBezTo>
                    <a:cubicBezTo>
                      <a:pt x="53" y="21"/>
                      <a:pt x="59" y="17"/>
                      <a:pt x="58" y="22"/>
                    </a:cubicBezTo>
                    <a:cubicBezTo>
                      <a:pt x="59" y="12"/>
                      <a:pt x="70" y="27"/>
                      <a:pt x="71" y="14"/>
                    </a:cubicBezTo>
                    <a:cubicBezTo>
                      <a:pt x="76" y="17"/>
                      <a:pt x="71" y="13"/>
                      <a:pt x="77" y="16"/>
                    </a:cubicBezTo>
                    <a:cubicBezTo>
                      <a:pt x="77" y="17"/>
                      <a:pt x="76" y="17"/>
                      <a:pt x="76" y="18"/>
                    </a:cubicBezTo>
                    <a:cubicBezTo>
                      <a:pt x="78" y="20"/>
                      <a:pt x="80" y="12"/>
                      <a:pt x="82" y="18"/>
                    </a:cubicBezTo>
                    <a:cubicBezTo>
                      <a:pt x="87" y="19"/>
                      <a:pt x="83" y="15"/>
                      <a:pt x="86" y="11"/>
                    </a:cubicBezTo>
                    <a:cubicBezTo>
                      <a:pt x="91" y="13"/>
                      <a:pt x="90" y="14"/>
                      <a:pt x="93" y="20"/>
                    </a:cubicBezTo>
                    <a:cubicBezTo>
                      <a:pt x="93" y="14"/>
                      <a:pt x="96" y="17"/>
                      <a:pt x="99" y="14"/>
                    </a:cubicBezTo>
                    <a:cubicBezTo>
                      <a:pt x="98" y="13"/>
                      <a:pt x="95" y="12"/>
                      <a:pt x="97" y="10"/>
                    </a:cubicBezTo>
                    <a:cubicBezTo>
                      <a:pt x="103" y="11"/>
                      <a:pt x="102" y="6"/>
                      <a:pt x="108" y="4"/>
                    </a:cubicBezTo>
                    <a:cubicBezTo>
                      <a:pt x="111" y="11"/>
                      <a:pt x="102" y="4"/>
                      <a:pt x="107" y="10"/>
                    </a:cubicBezTo>
                    <a:cubicBezTo>
                      <a:pt x="103" y="13"/>
                      <a:pt x="101" y="12"/>
                      <a:pt x="99" y="17"/>
                    </a:cubicBezTo>
                    <a:cubicBezTo>
                      <a:pt x="104" y="18"/>
                      <a:pt x="110" y="17"/>
                      <a:pt x="115" y="14"/>
                    </a:cubicBezTo>
                    <a:cubicBezTo>
                      <a:pt x="118" y="15"/>
                      <a:pt x="113" y="17"/>
                      <a:pt x="116" y="18"/>
                    </a:cubicBezTo>
                    <a:cubicBezTo>
                      <a:pt x="121" y="21"/>
                      <a:pt x="124" y="11"/>
                      <a:pt x="128" y="14"/>
                    </a:cubicBezTo>
                    <a:cubicBezTo>
                      <a:pt x="127" y="17"/>
                      <a:pt x="127" y="17"/>
                      <a:pt x="127" y="17"/>
                    </a:cubicBezTo>
                    <a:cubicBezTo>
                      <a:pt x="130" y="13"/>
                      <a:pt x="137" y="18"/>
                      <a:pt x="142" y="16"/>
                    </a:cubicBezTo>
                    <a:cubicBezTo>
                      <a:pt x="141" y="14"/>
                      <a:pt x="141" y="13"/>
                      <a:pt x="141" y="12"/>
                    </a:cubicBezTo>
                    <a:cubicBezTo>
                      <a:pt x="141" y="21"/>
                      <a:pt x="148" y="7"/>
                      <a:pt x="153" y="14"/>
                    </a:cubicBezTo>
                    <a:cubicBezTo>
                      <a:pt x="153" y="8"/>
                      <a:pt x="157" y="5"/>
                      <a:pt x="160" y="4"/>
                    </a:cubicBezTo>
                    <a:cubicBezTo>
                      <a:pt x="161" y="6"/>
                      <a:pt x="161" y="8"/>
                      <a:pt x="161" y="10"/>
                    </a:cubicBezTo>
                    <a:cubicBezTo>
                      <a:pt x="156" y="6"/>
                      <a:pt x="156" y="16"/>
                      <a:pt x="153" y="18"/>
                    </a:cubicBezTo>
                    <a:cubicBezTo>
                      <a:pt x="156" y="15"/>
                      <a:pt x="161" y="18"/>
                      <a:pt x="164" y="14"/>
                    </a:cubicBezTo>
                    <a:cubicBezTo>
                      <a:pt x="163" y="19"/>
                      <a:pt x="163" y="19"/>
                      <a:pt x="163" y="19"/>
                    </a:cubicBezTo>
                    <a:cubicBezTo>
                      <a:pt x="167" y="20"/>
                      <a:pt x="167" y="9"/>
                      <a:pt x="171" y="13"/>
                    </a:cubicBezTo>
                    <a:cubicBezTo>
                      <a:pt x="171" y="16"/>
                      <a:pt x="171" y="16"/>
                      <a:pt x="171" y="16"/>
                    </a:cubicBezTo>
                    <a:cubicBezTo>
                      <a:pt x="180" y="16"/>
                      <a:pt x="192" y="22"/>
                      <a:pt x="199" y="14"/>
                    </a:cubicBezTo>
                    <a:cubicBezTo>
                      <a:pt x="200" y="12"/>
                      <a:pt x="196" y="5"/>
                      <a:pt x="196" y="3"/>
                    </a:cubicBezTo>
                    <a:cubicBezTo>
                      <a:pt x="191" y="6"/>
                      <a:pt x="189" y="10"/>
                      <a:pt x="185" y="13"/>
                    </a:cubicBezTo>
                    <a:cubicBezTo>
                      <a:pt x="185" y="8"/>
                      <a:pt x="185" y="8"/>
                      <a:pt x="185" y="8"/>
                    </a:cubicBezTo>
                    <a:cubicBezTo>
                      <a:pt x="184" y="11"/>
                      <a:pt x="180" y="13"/>
                      <a:pt x="183" y="16"/>
                    </a:cubicBezTo>
                    <a:cubicBezTo>
                      <a:pt x="180" y="19"/>
                      <a:pt x="180" y="12"/>
                      <a:pt x="177" y="14"/>
                    </a:cubicBezTo>
                    <a:cubicBezTo>
                      <a:pt x="178" y="9"/>
                      <a:pt x="179" y="9"/>
                      <a:pt x="179" y="4"/>
                    </a:cubicBezTo>
                    <a:cubicBezTo>
                      <a:pt x="177" y="7"/>
                      <a:pt x="177" y="7"/>
                      <a:pt x="177" y="7"/>
                    </a:cubicBezTo>
                    <a:cubicBezTo>
                      <a:pt x="178" y="5"/>
                      <a:pt x="175" y="5"/>
                      <a:pt x="176" y="3"/>
                    </a:cubicBezTo>
                    <a:cubicBezTo>
                      <a:pt x="171" y="9"/>
                      <a:pt x="169" y="0"/>
                      <a:pt x="163" y="3"/>
                    </a:cubicBezTo>
                    <a:cubicBezTo>
                      <a:pt x="166" y="4"/>
                      <a:pt x="166" y="4"/>
                      <a:pt x="166" y="4"/>
                    </a:cubicBezTo>
                    <a:cubicBezTo>
                      <a:pt x="166" y="7"/>
                      <a:pt x="164" y="7"/>
                      <a:pt x="163" y="8"/>
                    </a:cubicBezTo>
                    <a:cubicBezTo>
                      <a:pt x="162" y="4"/>
                      <a:pt x="161" y="4"/>
                      <a:pt x="158" y="2"/>
                    </a:cubicBezTo>
                    <a:cubicBezTo>
                      <a:pt x="156" y="5"/>
                      <a:pt x="154" y="10"/>
                      <a:pt x="151" y="10"/>
                    </a:cubicBezTo>
                    <a:cubicBezTo>
                      <a:pt x="152" y="4"/>
                      <a:pt x="146" y="7"/>
                      <a:pt x="145" y="2"/>
                    </a:cubicBezTo>
                    <a:cubicBezTo>
                      <a:pt x="145" y="8"/>
                      <a:pt x="139" y="4"/>
                      <a:pt x="139" y="7"/>
                    </a:cubicBezTo>
                    <a:cubicBezTo>
                      <a:pt x="137" y="8"/>
                      <a:pt x="135" y="8"/>
                      <a:pt x="135" y="5"/>
                    </a:cubicBezTo>
                    <a:cubicBezTo>
                      <a:pt x="136" y="4"/>
                      <a:pt x="136" y="4"/>
                      <a:pt x="136" y="4"/>
                    </a:cubicBezTo>
                    <a:cubicBezTo>
                      <a:pt x="134" y="3"/>
                      <a:pt x="134" y="3"/>
                      <a:pt x="134" y="3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33" y="2"/>
                      <a:pt x="133" y="6"/>
                      <a:pt x="131" y="3"/>
                    </a:cubicBezTo>
                    <a:cubicBezTo>
                      <a:pt x="131" y="2"/>
                      <a:pt x="132" y="2"/>
                      <a:pt x="133" y="1"/>
                    </a:cubicBezTo>
                    <a:cubicBezTo>
                      <a:pt x="129" y="0"/>
                      <a:pt x="126" y="10"/>
                      <a:pt x="122" y="5"/>
                    </a:cubicBezTo>
                    <a:cubicBezTo>
                      <a:pt x="122" y="7"/>
                      <a:pt x="117" y="7"/>
                      <a:pt x="118" y="13"/>
                    </a:cubicBezTo>
                    <a:cubicBezTo>
                      <a:pt x="117" y="11"/>
                      <a:pt x="117" y="7"/>
                      <a:pt x="114" y="7"/>
                    </a:cubicBezTo>
                    <a:cubicBezTo>
                      <a:pt x="112" y="12"/>
                      <a:pt x="110" y="6"/>
                      <a:pt x="107" y="9"/>
                    </a:cubicBezTo>
                    <a:cubicBezTo>
                      <a:pt x="111" y="4"/>
                      <a:pt x="107" y="7"/>
                      <a:pt x="110" y="2"/>
                    </a:cubicBezTo>
                    <a:cubicBezTo>
                      <a:pt x="108" y="0"/>
                      <a:pt x="105" y="7"/>
                      <a:pt x="100" y="6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98" y="4"/>
                      <a:pt x="96" y="8"/>
                      <a:pt x="95" y="4"/>
                    </a:cubicBezTo>
                    <a:cubicBezTo>
                      <a:pt x="95" y="7"/>
                      <a:pt x="95" y="7"/>
                      <a:pt x="95" y="7"/>
                    </a:cubicBezTo>
                    <a:cubicBezTo>
                      <a:pt x="92" y="5"/>
                      <a:pt x="88" y="7"/>
                      <a:pt x="86" y="3"/>
                    </a:cubicBezTo>
                    <a:cubicBezTo>
                      <a:pt x="82" y="9"/>
                      <a:pt x="82" y="9"/>
                      <a:pt x="82" y="9"/>
                    </a:cubicBezTo>
                    <a:cubicBezTo>
                      <a:pt x="77" y="2"/>
                      <a:pt x="71" y="9"/>
                      <a:pt x="67" y="15"/>
                    </a:cubicBezTo>
                    <a:cubicBezTo>
                      <a:pt x="66" y="14"/>
                      <a:pt x="63" y="13"/>
                      <a:pt x="63" y="12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2" y="9"/>
                      <a:pt x="59" y="5"/>
                      <a:pt x="58" y="11"/>
                    </a:cubicBezTo>
                    <a:cubicBezTo>
                      <a:pt x="55" y="12"/>
                      <a:pt x="56" y="7"/>
                      <a:pt x="54" y="6"/>
                    </a:cubicBezTo>
                    <a:cubicBezTo>
                      <a:pt x="49" y="14"/>
                      <a:pt x="39" y="1"/>
                      <a:pt x="37" y="13"/>
                    </a:cubicBezTo>
                    <a:cubicBezTo>
                      <a:pt x="39" y="13"/>
                      <a:pt x="43" y="15"/>
                      <a:pt x="47" y="14"/>
                    </a:cubicBezTo>
                    <a:cubicBezTo>
                      <a:pt x="46" y="16"/>
                      <a:pt x="47" y="18"/>
                      <a:pt x="46" y="18"/>
                    </a:cubicBezTo>
                    <a:cubicBezTo>
                      <a:pt x="42" y="19"/>
                      <a:pt x="40" y="15"/>
                      <a:pt x="36" y="17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29" y="2"/>
                      <a:pt x="23" y="20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9" name="Freeform 1385">
                <a:extLst>
                  <a:ext uri="{FF2B5EF4-FFF2-40B4-BE49-F238E27FC236}">
                    <a16:creationId xmlns:a16="http://schemas.microsoft.com/office/drawing/2014/main" id="{61FB0533-42C4-DD68-5378-4F4779F1E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809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4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0" name="Freeform 1386">
                <a:extLst>
                  <a:ext uri="{FF2B5EF4-FFF2-40B4-BE49-F238E27FC236}">
                    <a16:creationId xmlns:a16="http://schemas.microsoft.com/office/drawing/2014/main" id="{53CDA881-BEAC-A998-3F4C-609FC725DB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" y="281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1" name="Freeform 1387">
                <a:extLst>
                  <a:ext uri="{FF2B5EF4-FFF2-40B4-BE49-F238E27FC236}">
                    <a16:creationId xmlns:a16="http://schemas.microsoft.com/office/drawing/2014/main" id="{D4EA3220-9F70-C6B2-0BD6-2B4E2603B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814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2" name="Freeform 1388">
                <a:extLst>
                  <a:ext uri="{FF2B5EF4-FFF2-40B4-BE49-F238E27FC236}">
                    <a16:creationId xmlns:a16="http://schemas.microsoft.com/office/drawing/2014/main" id="{4A556340-0E1C-5DE8-215B-F1ADABEF67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81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3" name="Freeform 1389">
                <a:extLst>
                  <a:ext uri="{FF2B5EF4-FFF2-40B4-BE49-F238E27FC236}">
                    <a16:creationId xmlns:a16="http://schemas.microsoft.com/office/drawing/2014/main" id="{B9FA706C-BB36-B2B9-F1A9-8BBB1D8F5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2813"/>
                <a:ext cx="90" cy="26"/>
              </a:xfrm>
              <a:custGeom>
                <a:avLst/>
                <a:gdLst>
                  <a:gd name="T0" fmla="*/ 18 w 104"/>
                  <a:gd name="T1" fmla="*/ 20 h 30"/>
                  <a:gd name="T2" fmla="*/ 14 w 104"/>
                  <a:gd name="T3" fmla="*/ 25 h 30"/>
                  <a:gd name="T4" fmla="*/ 9 w 104"/>
                  <a:gd name="T5" fmla="*/ 22 h 30"/>
                  <a:gd name="T6" fmla="*/ 3 w 104"/>
                  <a:gd name="T7" fmla="*/ 30 h 30"/>
                  <a:gd name="T8" fmla="*/ 52 w 104"/>
                  <a:gd name="T9" fmla="*/ 20 h 30"/>
                  <a:gd name="T10" fmla="*/ 50 w 104"/>
                  <a:gd name="T11" fmla="*/ 23 h 30"/>
                  <a:gd name="T12" fmla="*/ 67 w 104"/>
                  <a:gd name="T13" fmla="*/ 15 h 30"/>
                  <a:gd name="T14" fmla="*/ 67 w 104"/>
                  <a:gd name="T15" fmla="*/ 22 h 30"/>
                  <a:gd name="T16" fmla="*/ 78 w 104"/>
                  <a:gd name="T17" fmla="*/ 18 h 30"/>
                  <a:gd name="T18" fmla="*/ 77 w 104"/>
                  <a:gd name="T19" fmla="*/ 15 h 30"/>
                  <a:gd name="T20" fmla="*/ 80 w 104"/>
                  <a:gd name="T21" fmla="*/ 16 h 30"/>
                  <a:gd name="T22" fmla="*/ 79 w 104"/>
                  <a:gd name="T23" fmla="*/ 15 h 30"/>
                  <a:gd name="T24" fmla="*/ 86 w 104"/>
                  <a:gd name="T25" fmla="*/ 14 h 30"/>
                  <a:gd name="T26" fmla="*/ 85 w 104"/>
                  <a:gd name="T27" fmla="*/ 16 h 30"/>
                  <a:gd name="T28" fmla="*/ 90 w 104"/>
                  <a:gd name="T29" fmla="*/ 13 h 30"/>
                  <a:gd name="T30" fmla="*/ 90 w 104"/>
                  <a:gd name="T31" fmla="*/ 17 h 30"/>
                  <a:gd name="T32" fmla="*/ 103 w 104"/>
                  <a:gd name="T33" fmla="*/ 11 h 30"/>
                  <a:gd name="T34" fmla="*/ 104 w 104"/>
                  <a:gd name="T35" fmla="*/ 7 h 30"/>
                  <a:gd name="T36" fmla="*/ 92 w 104"/>
                  <a:gd name="T37" fmla="*/ 10 h 30"/>
                  <a:gd name="T38" fmla="*/ 93 w 104"/>
                  <a:gd name="T39" fmla="*/ 10 h 30"/>
                  <a:gd name="T40" fmla="*/ 86 w 104"/>
                  <a:gd name="T41" fmla="*/ 13 h 30"/>
                  <a:gd name="T42" fmla="*/ 90 w 104"/>
                  <a:gd name="T43" fmla="*/ 7 h 30"/>
                  <a:gd name="T44" fmla="*/ 78 w 104"/>
                  <a:gd name="T45" fmla="*/ 4 h 30"/>
                  <a:gd name="T46" fmla="*/ 78 w 104"/>
                  <a:gd name="T47" fmla="*/ 4 h 30"/>
                  <a:gd name="T48" fmla="*/ 75 w 104"/>
                  <a:gd name="T49" fmla="*/ 6 h 30"/>
                  <a:gd name="T50" fmla="*/ 78 w 104"/>
                  <a:gd name="T51" fmla="*/ 8 h 30"/>
                  <a:gd name="T52" fmla="*/ 76 w 104"/>
                  <a:gd name="T53" fmla="*/ 15 h 30"/>
                  <a:gd name="T54" fmla="*/ 72 w 104"/>
                  <a:gd name="T55" fmla="*/ 15 h 30"/>
                  <a:gd name="T56" fmla="*/ 74 w 104"/>
                  <a:gd name="T57" fmla="*/ 10 h 30"/>
                  <a:gd name="T58" fmla="*/ 72 w 104"/>
                  <a:gd name="T59" fmla="*/ 13 h 30"/>
                  <a:gd name="T60" fmla="*/ 67 w 104"/>
                  <a:gd name="T61" fmla="*/ 7 h 30"/>
                  <a:gd name="T62" fmla="*/ 67 w 104"/>
                  <a:gd name="T63" fmla="*/ 13 h 30"/>
                  <a:gd name="T64" fmla="*/ 47 w 104"/>
                  <a:gd name="T65" fmla="*/ 16 h 30"/>
                  <a:gd name="T66" fmla="*/ 50 w 104"/>
                  <a:gd name="T67" fmla="*/ 12 h 30"/>
                  <a:gd name="T68" fmla="*/ 47 w 104"/>
                  <a:gd name="T69" fmla="*/ 17 h 30"/>
                  <a:gd name="T70" fmla="*/ 34 w 104"/>
                  <a:gd name="T71" fmla="*/ 16 h 30"/>
                  <a:gd name="T72" fmla="*/ 35 w 104"/>
                  <a:gd name="T73" fmla="*/ 19 h 30"/>
                  <a:gd name="T74" fmla="*/ 22 w 104"/>
                  <a:gd name="T75" fmla="*/ 20 h 30"/>
                  <a:gd name="T76" fmla="*/ 22 w 104"/>
                  <a:gd name="T77" fmla="*/ 20 h 30"/>
                  <a:gd name="T78" fmla="*/ 17 w 104"/>
                  <a:gd name="T79" fmla="*/ 27 h 30"/>
                  <a:gd name="T80" fmla="*/ 18 w 104"/>
                  <a:gd name="T81" fmla="*/ 2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4" h="30">
                    <a:moveTo>
                      <a:pt x="18" y="20"/>
                    </a:moveTo>
                    <a:cubicBezTo>
                      <a:pt x="14" y="25"/>
                      <a:pt x="14" y="25"/>
                      <a:pt x="14" y="25"/>
                    </a:cubicBezTo>
                    <a:cubicBezTo>
                      <a:pt x="13" y="23"/>
                      <a:pt x="8" y="26"/>
                      <a:pt x="9" y="22"/>
                    </a:cubicBezTo>
                    <a:cubicBezTo>
                      <a:pt x="7" y="27"/>
                      <a:pt x="0" y="23"/>
                      <a:pt x="3" y="30"/>
                    </a:cubicBezTo>
                    <a:cubicBezTo>
                      <a:pt x="17" y="27"/>
                      <a:pt x="37" y="29"/>
                      <a:pt x="52" y="20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8" y="16"/>
                      <a:pt x="62" y="29"/>
                      <a:pt x="67" y="15"/>
                    </a:cubicBezTo>
                    <a:cubicBezTo>
                      <a:pt x="67" y="22"/>
                      <a:pt x="67" y="22"/>
                      <a:pt x="67" y="22"/>
                    </a:cubicBezTo>
                    <a:cubicBezTo>
                      <a:pt x="71" y="23"/>
                      <a:pt x="73" y="12"/>
                      <a:pt x="78" y="18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8" y="15"/>
                      <a:pt x="79" y="17"/>
                      <a:pt x="80" y="16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2" y="13"/>
                      <a:pt x="84" y="13"/>
                      <a:pt x="86" y="14"/>
                    </a:cubicBezTo>
                    <a:cubicBezTo>
                      <a:pt x="87" y="16"/>
                      <a:pt x="85" y="15"/>
                      <a:pt x="85" y="16"/>
                    </a:cubicBezTo>
                    <a:cubicBezTo>
                      <a:pt x="86" y="18"/>
                      <a:pt x="88" y="13"/>
                      <a:pt x="90" y="13"/>
                    </a:cubicBezTo>
                    <a:cubicBezTo>
                      <a:pt x="92" y="15"/>
                      <a:pt x="90" y="16"/>
                      <a:pt x="90" y="17"/>
                    </a:cubicBezTo>
                    <a:cubicBezTo>
                      <a:pt x="96" y="13"/>
                      <a:pt x="99" y="20"/>
                      <a:pt x="103" y="11"/>
                    </a:cubicBezTo>
                    <a:cubicBezTo>
                      <a:pt x="104" y="9"/>
                      <a:pt x="101" y="7"/>
                      <a:pt x="104" y="7"/>
                    </a:cubicBezTo>
                    <a:cubicBezTo>
                      <a:pt x="99" y="4"/>
                      <a:pt x="96" y="8"/>
                      <a:pt x="92" y="10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1" y="20"/>
                      <a:pt x="91" y="8"/>
                      <a:pt x="86" y="13"/>
                    </a:cubicBezTo>
                    <a:cubicBezTo>
                      <a:pt x="87" y="9"/>
                      <a:pt x="90" y="9"/>
                      <a:pt x="90" y="7"/>
                    </a:cubicBezTo>
                    <a:cubicBezTo>
                      <a:pt x="84" y="0"/>
                      <a:pt x="83" y="13"/>
                      <a:pt x="78" y="4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7" y="3"/>
                      <a:pt x="76" y="5"/>
                      <a:pt x="75" y="6"/>
                    </a:cubicBezTo>
                    <a:cubicBezTo>
                      <a:pt x="75" y="7"/>
                      <a:pt x="77" y="7"/>
                      <a:pt x="78" y="8"/>
                    </a:cubicBezTo>
                    <a:cubicBezTo>
                      <a:pt x="76" y="9"/>
                      <a:pt x="76" y="13"/>
                      <a:pt x="76" y="15"/>
                    </a:cubicBezTo>
                    <a:cubicBezTo>
                      <a:pt x="74" y="11"/>
                      <a:pt x="74" y="17"/>
                      <a:pt x="72" y="15"/>
                    </a:cubicBezTo>
                    <a:cubicBezTo>
                      <a:pt x="71" y="12"/>
                      <a:pt x="73" y="12"/>
                      <a:pt x="74" y="10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69" y="13"/>
                      <a:pt x="69" y="9"/>
                      <a:pt x="67" y="7"/>
                    </a:cubicBezTo>
                    <a:cubicBezTo>
                      <a:pt x="65" y="10"/>
                      <a:pt x="69" y="9"/>
                      <a:pt x="67" y="13"/>
                    </a:cubicBezTo>
                    <a:cubicBezTo>
                      <a:pt x="64" y="9"/>
                      <a:pt x="52" y="11"/>
                      <a:pt x="47" y="16"/>
                    </a:cubicBezTo>
                    <a:cubicBezTo>
                      <a:pt x="49" y="15"/>
                      <a:pt x="48" y="12"/>
                      <a:pt x="50" y="12"/>
                    </a:cubicBezTo>
                    <a:cubicBezTo>
                      <a:pt x="49" y="11"/>
                      <a:pt x="46" y="14"/>
                      <a:pt x="47" y="17"/>
                    </a:cubicBezTo>
                    <a:cubicBezTo>
                      <a:pt x="43" y="20"/>
                      <a:pt x="38" y="19"/>
                      <a:pt x="34" y="16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24"/>
                      <a:pt x="27" y="16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1"/>
                      <a:pt x="20" y="28"/>
                      <a:pt x="17" y="27"/>
                    </a:cubicBezTo>
                    <a:cubicBezTo>
                      <a:pt x="17" y="23"/>
                      <a:pt x="19" y="23"/>
                      <a:pt x="18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4" name="Freeform 1390">
                <a:extLst>
                  <a:ext uri="{FF2B5EF4-FFF2-40B4-BE49-F238E27FC236}">
                    <a16:creationId xmlns:a16="http://schemas.microsoft.com/office/drawing/2014/main" id="{D59E5A6C-33AB-78DC-62BD-2E9193473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9" y="2833"/>
                <a:ext cx="3" cy="8"/>
              </a:xfrm>
              <a:custGeom>
                <a:avLst/>
                <a:gdLst>
                  <a:gd name="T0" fmla="*/ 3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4 w 4"/>
                  <a:gd name="T7" fmla="*/ 7 h 9"/>
                  <a:gd name="T8" fmla="*/ 3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3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4" y="9"/>
                      <a:pt x="4" y="7"/>
                    </a:cubicBezTo>
                    <a:cubicBezTo>
                      <a:pt x="4" y="6"/>
                      <a:pt x="3" y="5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5" name="Freeform 1391">
                <a:extLst>
                  <a:ext uri="{FF2B5EF4-FFF2-40B4-BE49-F238E27FC236}">
                    <a16:creationId xmlns:a16="http://schemas.microsoft.com/office/drawing/2014/main" id="{D1FBEDDA-85A4-7BF0-B2A5-3AEC3ECCD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830"/>
                <a:ext cx="50" cy="13"/>
              </a:xfrm>
              <a:custGeom>
                <a:avLst/>
                <a:gdLst>
                  <a:gd name="T0" fmla="*/ 21 w 58"/>
                  <a:gd name="T1" fmla="*/ 7 h 15"/>
                  <a:gd name="T2" fmla="*/ 20 w 58"/>
                  <a:gd name="T3" fmla="*/ 11 h 15"/>
                  <a:gd name="T4" fmla="*/ 42 w 58"/>
                  <a:gd name="T5" fmla="*/ 14 h 15"/>
                  <a:gd name="T6" fmla="*/ 49 w 58"/>
                  <a:gd name="T7" fmla="*/ 7 h 15"/>
                  <a:gd name="T8" fmla="*/ 50 w 58"/>
                  <a:gd name="T9" fmla="*/ 11 h 15"/>
                  <a:gd name="T10" fmla="*/ 55 w 58"/>
                  <a:gd name="T11" fmla="*/ 6 h 15"/>
                  <a:gd name="T12" fmla="*/ 52 w 58"/>
                  <a:gd name="T13" fmla="*/ 8 h 15"/>
                  <a:gd name="T14" fmla="*/ 53 w 58"/>
                  <a:gd name="T15" fmla="*/ 6 h 15"/>
                  <a:gd name="T16" fmla="*/ 49 w 58"/>
                  <a:gd name="T17" fmla="*/ 7 h 15"/>
                  <a:gd name="T18" fmla="*/ 50 w 58"/>
                  <a:gd name="T19" fmla="*/ 4 h 15"/>
                  <a:gd name="T20" fmla="*/ 41 w 58"/>
                  <a:gd name="T21" fmla="*/ 10 h 15"/>
                  <a:gd name="T22" fmla="*/ 41 w 58"/>
                  <a:gd name="T23" fmla="*/ 4 h 15"/>
                  <a:gd name="T24" fmla="*/ 31 w 58"/>
                  <a:gd name="T25" fmla="*/ 2 h 15"/>
                  <a:gd name="T26" fmla="*/ 32 w 58"/>
                  <a:gd name="T27" fmla="*/ 3 h 15"/>
                  <a:gd name="T28" fmla="*/ 33 w 58"/>
                  <a:gd name="T29" fmla="*/ 8 h 15"/>
                  <a:gd name="T30" fmla="*/ 30 w 58"/>
                  <a:gd name="T31" fmla="*/ 2 h 15"/>
                  <a:gd name="T32" fmla="*/ 12 w 58"/>
                  <a:gd name="T33" fmla="*/ 2 h 15"/>
                  <a:gd name="T34" fmla="*/ 6 w 58"/>
                  <a:gd name="T35" fmla="*/ 8 h 15"/>
                  <a:gd name="T36" fmla="*/ 9 w 58"/>
                  <a:gd name="T37" fmla="*/ 3 h 15"/>
                  <a:gd name="T38" fmla="*/ 5 w 58"/>
                  <a:gd name="T39" fmla="*/ 1 h 15"/>
                  <a:gd name="T40" fmla="*/ 0 w 58"/>
                  <a:gd name="T41" fmla="*/ 9 h 15"/>
                  <a:gd name="T42" fmla="*/ 21 w 58"/>
                  <a:gd name="T43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8" h="15">
                    <a:moveTo>
                      <a:pt x="21" y="7"/>
                    </a:moveTo>
                    <a:cubicBezTo>
                      <a:pt x="21" y="8"/>
                      <a:pt x="20" y="10"/>
                      <a:pt x="20" y="11"/>
                    </a:cubicBezTo>
                    <a:cubicBezTo>
                      <a:pt x="28" y="11"/>
                      <a:pt x="39" y="10"/>
                      <a:pt x="42" y="14"/>
                    </a:cubicBezTo>
                    <a:cubicBezTo>
                      <a:pt x="45" y="15"/>
                      <a:pt x="45" y="9"/>
                      <a:pt x="49" y="7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52" y="9"/>
                      <a:pt x="58" y="13"/>
                      <a:pt x="55" y="6"/>
                    </a:cubicBezTo>
                    <a:cubicBezTo>
                      <a:pt x="55" y="6"/>
                      <a:pt x="54" y="10"/>
                      <a:pt x="52" y="8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45" y="0"/>
                      <a:pt x="47" y="13"/>
                      <a:pt x="41" y="1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7" y="4"/>
                      <a:pt x="35" y="5"/>
                      <a:pt x="31" y="2"/>
                    </a:cubicBezTo>
                    <a:cubicBezTo>
                      <a:pt x="31" y="2"/>
                      <a:pt x="31" y="5"/>
                      <a:pt x="32" y="3"/>
                    </a:cubicBezTo>
                    <a:cubicBezTo>
                      <a:pt x="33" y="4"/>
                      <a:pt x="33" y="6"/>
                      <a:pt x="33" y="8"/>
                    </a:cubicBezTo>
                    <a:cubicBezTo>
                      <a:pt x="26" y="12"/>
                      <a:pt x="34" y="4"/>
                      <a:pt x="30" y="2"/>
                    </a:cubicBezTo>
                    <a:cubicBezTo>
                      <a:pt x="24" y="6"/>
                      <a:pt x="14" y="7"/>
                      <a:pt x="12" y="2"/>
                    </a:cubicBezTo>
                    <a:cubicBezTo>
                      <a:pt x="13" y="6"/>
                      <a:pt x="9" y="9"/>
                      <a:pt x="6" y="8"/>
                    </a:cubicBezTo>
                    <a:cubicBezTo>
                      <a:pt x="5" y="5"/>
                      <a:pt x="8" y="4"/>
                      <a:pt x="9" y="3"/>
                    </a:cubicBezTo>
                    <a:cubicBezTo>
                      <a:pt x="7" y="2"/>
                      <a:pt x="7" y="0"/>
                      <a:pt x="5" y="1"/>
                    </a:cubicBezTo>
                    <a:cubicBezTo>
                      <a:pt x="6" y="4"/>
                      <a:pt x="4" y="8"/>
                      <a:pt x="0" y="9"/>
                    </a:cubicBezTo>
                    <a:cubicBezTo>
                      <a:pt x="7" y="15"/>
                      <a:pt x="15" y="5"/>
                      <a:pt x="21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6" name="Freeform 1392">
                <a:extLst>
                  <a:ext uri="{FF2B5EF4-FFF2-40B4-BE49-F238E27FC236}">
                    <a16:creationId xmlns:a16="http://schemas.microsoft.com/office/drawing/2014/main" id="{552D25DD-B37E-FF8B-7704-040102807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" y="2839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1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lnTo>
                      <a:pt x="3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7" name="Freeform 1393">
                <a:extLst>
                  <a:ext uri="{FF2B5EF4-FFF2-40B4-BE49-F238E27FC236}">
                    <a16:creationId xmlns:a16="http://schemas.microsoft.com/office/drawing/2014/main" id="{3718693B-0B47-7B59-955D-DDA5D1A3D4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2" y="2964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8" name="Freeform 1394">
                <a:extLst>
                  <a:ext uri="{FF2B5EF4-FFF2-40B4-BE49-F238E27FC236}">
                    <a16:creationId xmlns:a16="http://schemas.microsoft.com/office/drawing/2014/main" id="{1C3482E6-964E-0E78-8AAB-1403921A5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2" y="2954"/>
                <a:ext cx="11" cy="14"/>
              </a:xfrm>
              <a:custGeom>
                <a:avLst/>
                <a:gdLst>
                  <a:gd name="T0" fmla="*/ 4 w 12"/>
                  <a:gd name="T1" fmla="*/ 0 h 16"/>
                  <a:gd name="T2" fmla="*/ 1 w 12"/>
                  <a:gd name="T3" fmla="*/ 1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4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1"/>
                      <a:pt x="0" y="8"/>
                      <a:pt x="6" y="16"/>
                    </a:cubicBezTo>
                    <a:cubicBezTo>
                      <a:pt x="8" y="14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7" y="7"/>
                      <a:pt x="9" y="7"/>
                      <a:pt x="10" y="3"/>
                    </a:cubicBezTo>
                    <a:cubicBezTo>
                      <a:pt x="7" y="0"/>
                      <a:pt x="8" y="6"/>
                      <a:pt x="4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9" name="Freeform 1395">
                <a:extLst>
                  <a:ext uri="{FF2B5EF4-FFF2-40B4-BE49-F238E27FC236}">
                    <a16:creationId xmlns:a16="http://schemas.microsoft.com/office/drawing/2014/main" id="{00018A4E-919F-3885-7FF4-1F90F96F4B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2" y="2959"/>
                <a:ext cx="1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0" name="Freeform 1396">
                <a:extLst>
                  <a:ext uri="{FF2B5EF4-FFF2-40B4-BE49-F238E27FC236}">
                    <a16:creationId xmlns:a16="http://schemas.microsoft.com/office/drawing/2014/main" id="{835C1E5D-45AB-EB16-023D-76742F88B7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8" y="2960"/>
                <a:ext cx="3" cy="6"/>
              </a:xfrm>
              <a:custGeom>
                <a:avLst/>
                <a:gdLst>
                  <a:gd name="T0" fmla="*/ 3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1" name="Freeform 1397">
                <a:extLst>
                  <a:ext uri="{FF2B5EF4-FFF2-40B4-BE49-F238E27FC236}">
                    <a16:creationId xmlns:a16="http://schemas.microsoft.com/office/drawing/2014/main" id="{EB25834A-39D5-A352-A7B2-DF38950E3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1" y="2963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2" name="Freeform 1398">
                <a:extLst>
                  <a:ext uri="{FF2B5EF4-FFF2-40B4-BE49-F238E27FC236}">
                    <a16:creationId xmlns:a16="http://schemas.microsoft.com/office/drawing/2014/main" id="{EBA862DB-29F3-3648-CBA3-79A9202E2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2956"/>
                <a:ext cx="7" cy="10"/>
              </a:xfrm>
              <a:custGeom>
                <a:avLst/>
                <a:gdLst>
                  <a:gd name="T0" fmla="*/ 0 w 9"/>
                  <a:gd name="T1" fmla="*/ 9 h 11"/>
                  <a:gd name="T2" fmla="*/ 3 w 9"/>
                  <a:gd name="T3" fmla="*/ 9 h 11"/>
                  <a:gd name="T4" fmla="*/ 3 w 9"/>
                  <a:gd name="T5" fmla="*/ 9 h 11"/>
                  <a:gd name="T6" fmla="*/ 5 w 9"/>
                  <a:gd name="T7" fmla="*/ 3 h 11"/>
                  <a:gd name="T8" fmla="*/ 9 w 9"/>
                  <a:gd name="T9" fmla="*/ 4 h 11"/>
                  <a:gd name="T10" fmla="*/ 7 w 9"/>
                  <a:gd name="T11" fmla="*/ 0 h 11"/>
                  <a:gd name="T12" fmla="*/ 0 w 9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1">
                    <a:moveTo>
                      <a:pt x="0" y="9"/>
                    </a:moveTo>
                    <a:cubicBezTo>
                      <a:pt x="1" y="11"/>
                      <a:pt x="2" y="10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7"/>
                      <a:pt x="3" y="2"/>
                      <a:pt x="5" y="3"/>
                    </a:cubicBezTo>
                    <a:cubicBezTo>
                      <a:pt x="8" y="2"/>
                      <a:pt x="7" y="7"/>
                      <a:pt x="9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1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3" name="Freeform 1399">
                <a:extLst>
                  <a:ext uri="{FF2B5EF4-FFF2-40B4-BE49-F238E27FC236}">
                    <a16:creationId xmlns:a16="http://schemas.microsoft.com/office/drawing/2014/main" id="{84E4740F-0A64-D1CB-0CC0-C041287F4C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2" y="296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4" name="Freeform 1400">
                <a:extLst>
                  <a:ext uri="{FF2B5EF4-FFF2-40B4-BE49-F238E27FC236}">
                    <a16:creationId xmlns:a16="http://schemas.microsoft.com/office/drawing/2014/main" id="{B2475A16-23DA-40BD-ED33-A008598533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6" y="296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5" name="Freeform 1401">
                <a:extLst>
                  <a:ext uri="{FF2B5EF4-FFF2-40B4-BE49-F238E27FC236}">
                    <a16:creationId xmlns:a16="http://schemas.microsoft.com/office/drawing/2014/main" id="{CF550F16-2336-CCD8-363A-6D6B6D2927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" y="2953"/>
                <a:ext cx="8" cy="12"/>
              </a:xfrm>
              <a:custGeom>
                <a:avLst/>
                <a:gdLst>
                  <a:gd name="T0" fmla="*/ 3 w 9"/>
                  <a:gd name="T1" fmla="*/ 12 h 13"/>
                  <a:gd name="T2" fmla="*/ 9 w 9"/>
                  <a:gd name="T3" fmla="*/ 8 h 13"/>
                  <a:gd name="T4" fmla="*/ 5 w 9"/>
                  <a:gd name="T5" fmla="*/ 0 h 13"/>
                  <a:gd name="T6" fmla="*/ 1 w 9"/>
                  <a:gd name="T7" fmla="*/ 2 h 13"/>
                  <a:gd name="T8" fmla="*/ 3 w 9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3">
                    <a:moveTo>
                      <a:pt x="3" y="12"/>
                    </a:moveTo>
                    <a:cubicBezTo>
                      <a:pt x="4" y="6"/>
                      <a:pt x="9" y="13"/>
                      <a:pt x="9" y="8"/>
                    </a:cubicBezTo>
                    <a:cubicBezTo>
                      <a:pt x="6" y="8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6" name="Freeform 1402">
                <a:extLst>
                  <a:ext uri="{FF2B5EF4-FFF2-40B4-BE49-F238E27FC236}">
                    <a16:creationId xmlns:a16="http://schemas.microsoft.com/office/drawing/2014/main" id="{FE005AC6-A7E0-2613-50C6-F54AF08E64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6" y="295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7" name="Freeform 1403">
                <a:extLst>
                  <a:ext uri="{FF2B5EF4-FFF2-40B4-BE49-F238E27FC236}">
                    <a16:creationId xmlns:a16="http://schemas.microsoft.com/office/drawing/2014/main" id="{E784FB0A-386A-A50E-4CC2-A3F700855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2" y="2947"/>
                <a:ext cx="15" cy="14"/>
              </a:xfrm>
              <a:custGeom>
                <a:avLst/>
                <a:gdLst>
                  <a:gd name="T0" fmla="*/ 0 w 18"/>
                  <a:gd name="T1" fmla="*/ 15 h 17"/>
                  <a:gd name="T2" fmla="*/ 8 w 18"/>
                  <a:gd name="T3" fmla="*/ 8 h 17"/>
                  <a:gd name="T4" fmla="*/ 5 w 18"/>
                  <a:gd name="T5" fmla="*/ 13 h 17"/>
                  <a:gd name="T6" fmla="*/ 12 w 18"/>
                  <a:gd name="T7" fmla="*/ 11 h 17"/>
                  <a:gd name="T8" fmla="*/ 9 w 18"/>
                  <a:gd name="T9" fmla="*/ 16 h 17"/>
                  <a:gd name="T10" fmla="*/ 15 w 18"/>
                  <a:gd name="T11" fmla="*/ 11 h 17"/>
                  <a:gd name="T12" fmla="*/ 18 w 18"/>
                  <a:gd name="T13" fmla="*/ 15 h 17"/>
                  <a:gd name="T14" fmla="*/ 18 w 18"/>
                  <a:gd name="T15" fmla="*/ 8 h 17"/>
                  <a:gd name="T16" fmla="*/ 14 w 18"/>
                  <a:gd name="T17" fmla="*/ 9 h 17"/>
                  <a:gd name="T18" fmla="*/ 16 w 18"/>
                  <a:gd name="T19" fmla="*/ 5 h 17"/>
                  <a:gd name="T20" fmla="*/ 6 w 18"/>
                  <a:gd name="T21" fmla="*/ 0 h 17"/>
                  <a:gd name="T22" fmla="*/ 0 w 18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17">
                    <a:moveTo>
                      <a:pt x="0" y="15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7" y="10"/>
                      <a:pt x="7" y="12"/>
                      <a:pt x="5" y="13"/>
                    </a:cubicBezTo>
                    <a:cubicBezTo>
                      <a:pt x="9" y="14"/>
                      <a:pt x="9" y="10"/>
                      <a:pt x="12" y="11"/>
                    </a:cubicBezTo>
                    <a:cubicBezTo>
                      <a:pt x="13" y="17"/>
                      <a:pt x="7" y="11"/>
                      <a:pt x="9" y="16"/>
                    </a:cubicBezTo>
                    <a:cubicBezTo>
                      <a:pt x="11" y="16"/>
                      <a:pt x="14" y="16"/>
                      <a:pt x="15" y="11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6" y="7"/>
                      <a:pt x="15" y="14"/>
                      <a:pt x="14" y="9"/>
                    </a:cubicBezTo>
                    <a:cubicBezTo>
                      <a:pt x="14" y="6"/>
                      <a:pt x="15" y="6"/>
                      <a:pt x="16" y="5"/>
                    </a:cubicBezTo>
                    <a:cubicBezTo>
                      <a:pt x="14" y="6"/>
                      <a:pt x="10" y="0"/>
                      <a:pt x="6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8" name="Freeform 1404">
                <a:extLst>
                  <a:ext uri="{FF2B5EF4-FFF2-40B4-BE49-F238E27FC236}">
                    <a16:creationId xmlns:a16="http://schemas.microsoft.com/office/drawing/2014/main" id="{F69E853A-2D1D-000E-40AE-5E04EA91B0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1" y="295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9" name="Freeform 1405">
                <a:extLst>
                  <a:ext uri="{FF2B5EF4-FFF2-40B4-BE49-F238E27FC236}">
                    <a16:creationId xmlns:a16="http://schemas.microsoft.com/office/drawing/2014/main" id="{C27BB503-28C6-9DBE-C3D4-72428C7ED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2946"/>
                <a:ext cx="14" cy="15"/>
              </a:xfrm>
              <a:custGeom>
                <a:avLst/>
                <a:gdLst>
                  <a:gd name="T0" fmla="*/ 10 w 16"/>
                  <a:gd name="T1" fmla="*/ 17 h 18"/>
                  <a:gd name="T2" fmla="*/ 14 w 16"/>
                  <a:gd name="T3" fmla="*/ 13 h 18"/>
                  <a:gd name="T4" fmla="*/ 15 w 16"/>
                  <a:gd name="T5" fmla="*/ 16 h 18"/>
                  <a:gd name="T6" fmla="*/ 16 w 16"/>
                  <a:gd name="T7" fmla="*/ 11 h 18"/>
                  <a:gd name="T8" fmla="*/ 8 w 16"/>
                  <a:gd name="T9" fmla="*/ 13 h 18"/>
                  <a:gd name="T10" fmla="*/ 6 w 16"/>
                  <a:gd name="T11" fmla="*/ 5 h 18"/>
                  <a:gd name="T12" fmla="*/ 10 w 16"/>
                  <a:gd name="T13" fmla="*/ 7 h 18"/>
                  <a:gd name="T14" fmla="*/ 0 w 16"/>
                  <a:gd name="T15" fmla="*/ 8 h 18"/>
                  <a:gd name="T16" fmla="*/ 2 w 16"/>
                  <a:gd name="T17" fmla="*/ 10 h 18"/>
                  <a:gd name="T18" fmla="*/ 0 w 16"/>
                  <a:gd name="T19" fmla="*/ 11 h 18"/>
                  <a:gd name="T20" fmla="*/ 10 w 16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8">
                    <a:moveTo>
                      <a:pt x="10" y="17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5"/>
                      <a:pt x="15" y="16"/>
                    </a:cubicBezTo>
                    <a:cubicBezTo>
                      <a:pt x="15" y="14"/>
                      <a:pt x="16" y="12"/>
                      <a:pt x="16" y="11"/>
                    </a:cubicBezTo>
                    <a:cubicBezTo>
                      <a:pt x="14" y="5"/>
                      <a:pt x="11" y="12"/>
                      <a:pt x="8" y="13"/>
                    </a:cubicBezTo>
                    <a:cubicBezTo>
                      <a:pt x="3" y="11"/>
                      <a:pt x="9" y="10"/>
                      <a:pt x="6" y="5"/>
                    </a:cubicBezTo>
                    <a:cubicBezTo>
                      <a:pt x="8" y="5"/>
                      <a:pt x="8" y="6"/>
                      <a:pt x="10" y="7"/>
                    </a:cubicBezTo>
                    <a:cubicBezTo>
                      <a:pt x="7" y="0"/>
                      <a:pt x="2" y="6"/>
                      <a:pt x="0" y="8"/>
                    </a:cubicBezTo>
                    <a:cubicBezTo>
                      <a:pt x="1" y="8"/>
                      <a:pt x="1" y="10"/>
                      <a:pt x="2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6"/>
                      <a:pt x="4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0" name="Freeform 1406">
                <a:extLst>
                  <a:ext uri="{FF2B5EF4-FFF2-40B4-BE49-F238E27FC236}">
                    <a16:creationId xmlns:a16="http://schemas.microsoft.com/office/drawing/2014/main" id="{A29AA8D5-243E-047A-2CC3-8FDA95445E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8" y="2959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1" name="Freeform 1407">
                <a:extLst>
                  <a:ext uri="{FF2B5EF4-FFF2-40B4-BE49-F238E27FC236}">
                    <a16:creationId xmlns:a16="http://schemas.microsoft.com/office/drawing/2014/main" id="{A2E3A0B9-A98C-FB6E-5EE5-B9F44A9699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2952"/>
                <a:ext cx="0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9" name="Group 1609">
              <a:extLst>
                <a:ext uri="{FF2B5EF4-FFF2-40B4-BE49-F238E27FC236}">
                  <a16:creationId xmlns:a16="http://schemas.microsoft.com/office/drawing/2014/main" id="{519FB016-FDA8-66EA-B02A-9F13B90BCF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23" y="1923"/>
              <a:ext cx="931" cy="1334"/>
              <a:chOff x="3323" y="1923"/>
              <a:chExt cx="931" cy="1334"/>
            </a:xfrm>
          </p:grpSpPr>
          <p:sp>
            <p:nvSpPr>
              <p:cNvPr id="62" name="Freeform 1409">
                <a:extLst>
                  <a:ext uri="{FF2B5EF4-FFF2-40B4-BE49-F238E27FC236}">
                    <a16:creationId xmlns:a16="http://schemas.microsoft.com/office/drawing/2014/main" id="{91B89D51-25B1-4D12-7F30-2116C5EDC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4" y="2958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" name="Freeform 1410">
                <a:extLst>
                  <a:ext uri="{FF2B5EF4-FFF2-40B4-BE49-F238E27FC236}">
                    <a16:creationId xmlns:a16="http://schemas.microsoft.com/office/drawing/2014/main" id="{EE044DE6-F3AC-D135-F3AE-0A6F5C9B0D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2947"/>
                <a:ext cx="92" cy="19"/>
              </a:xfrm>
              <a:custGeom>
                <a:avLst/>
                <a:gdLst>
                  <a:gd name="T0" fmla="*/ 0 w 107"/>
                  <a:gd name="T1" fmla="*/ 7 h 22"/>
                  <a:gd name="T2" fmla="*/ 4 w 107"/>
                  <a:gd name="T3" fmla="*/ 10 h 22"/>
                  <a:gd name="T4" fmla="*/ 0 w 107"/>
                  <a:gd name="T5" fmla="*/ 15 h 22"/>
                  <a:gd name="T6" fmla="*/ 1 w 107"/>
                  <a:gd name="T7" fmla="*/ 22 h 22"/>
                  <a:gd name="T8" fmla="*/ 9 w 107"/>
                  <a:gd name="T9" fmla="*/ 18 h 22"/>
                  <a:gd name="T10" fmla="*/ 9 w 107"/>
                  <a:gd name="T11" fmla="*/ 22 h 22"/>
                  <a:gd name="T12" fmla="*/ 25 w 107"/>
                  <a:gd name="T13" fmla="*/ 18 h 22"/>
                  <a:gd name="T14" fmla="*/ 36 w 107"/>
                  <a:gd name="T15" fmla="*/ 16 h 22"/>
                  <a:gd name="T16" fmla="*/ 81 w 107"/>
                  <a:gd name="T17" fmla="*/ 16 h 22"/>
                  <a:gd name="T18" fmla="*/ 83 w 107"/>
                  <a:gd name="T19" fmla="*/ 10 h 22"/>
                  <a:gd name="T20" fmla="*/ 86 w 107"/>
                  <a:gd name="T21" fmla="*/ 14 h 22"/>
                  <a:gd name="T22" fmla="*/ 83 w 107"/>
                  <a:gd name="T23" fmla="*/ 14 h 22"/>
                  <a:gd name="T24" fmla="*/ 96 w 107"/>
                  <a:gd name="T25" fmla="*/ 15 h 22"/>
                  <a:gd name="T26" fmla="*/ 96 w 107"/>
                  <a:gd name="T27" fmla="*/ 8 h 22"/>
                  <a:gd name="T28" fmla="*/ 102 w 107"/>
                  <a:gd name="T29" fmla="*/ 16 h 22"/>
                  <a:gd name="T30" fmla="*/ 106 w 107"/>
                  <a:gd name="T31" fmla="*/ 11 h 22"/>
                  <a:gd name="T32" fmla="*/ 102 w 107"/>
                  <a:gd name="T33" fmla="*/ 5 h 22"/>
                  <a:gd name="T34" fmla="*/ 105 w 107"/>
                  <a:gd name="T35" fmla="*/ 2 h 22"/>
                  <a:gd name="T36" fmla="*/ 76 w 107"/>
                  <a:gd name="T37" fmla="*/ 12 h 22"/>
                  <a:gd name="T38" fmla="*/ 77 w 107"/>
                  <a:gd name="T39" fmla="*/ 8 h 22"/>
                  <a:gd name="T40" fmla="*/ 59 w 107"/>
                  <a:gd name="T41" fmla="*/ 5 h 22"/>
                  <a:gd name="T42" fmla="*/ 53 w 107"/>
                  <a:gd name="T43" fmla="*/ 11 h 22"/>
                  <a:gd name="T44" fmla="*/ 49 w 107"/>
                  <a:gd name="T45" fmla="*/ 9 h 22"/>
                  <a:gd name="T46" fmla="*/ 49 w 107"/>
                  <a:gd name="T47" fmla="*/ 12 h 22"/>
                  <a:gd name="T48" fmla="*/ 43 w 107"/>
                  <a:gd name="T49" fmla="*/ 8 h 22"/>
                  <a:gd name="T50" fmla="*/ 42 w 107"/>
                  <a:gd name="T51" fmla="*/ 16 h 22"/>
                  <a:gd name="T52" fmla="*/ 31 w 107"/>
                  <a:gd name="T53" fmla="*/ 5 h 22"/>
                  <a:gd name="T54" fmla="*/ 33 w 107"/>
                  <a:gd name="T55" fmla="*/ 9 h 22"/>
                  <a:gd name="T56" fmla="*/ 31 w 107"/>
                  <a:gd name="T57" fmla="*/ 13 h 22"/>
                  <a:gd name="T58" fmla="*/ 29 w 107"/>
                  <a:gd name="T59" fmla="*/ 6 h 22"/>
                  <a:gd name="T60" fmla="*/ 21 w 107"/>
                  <a:gd name="T61" fmla="*/ 11 h 22"/>
                  <a:gd name="T62" fmla="*/ 22 w 107"/>
                  <a:gd name="T63" fmla="*/ 15 h 22"/>
                  <a:gd name="T64" fmla="*/ 11 w 107"/>
                  <a:gd name="T65" fmla="*/ 13 h 22"/>
                  <a:gd name="T66" fmla="*/ 16 w 107"/>
                  <a:gd name="T67" fmla="*/ 7 h 22"/>
                  <a:gd name="T68" fmla="*/ 12 w 107"/>
                  <a:gd name="T69" fmla="*/ 4 h 22"/>
                  <a:gd name="T70" fmla="*/ 5 w 107"/>
                  <a:gd name="T71" fmla="*/ 13 h 22"/>
                  <a:gd name="T72" fmla="*/ 0 w 107"/>
                  <a:gd name="T7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7" h="22">
                    <a:moveTo>
                      <a:pt x="0" y="7"/>
                    </a:moveTo>
                    <a:cubicBezTo>
                      <a:pt x="1" y="9"/>
                      <a:pt x="2" y="10"/>
                      <a:pt x="4" y="10"/>
                    </a:cubicBezTo>
                    <a:cubicBezTo>
                      <a:pt x="4" y="13"/>
                      <a:pt x="1" y="13"/>
                      <a:pt x="0" y="15"/>
                    </a:cubicBezTo>
                    <a:cubicBezTo>
                      <a:pt x="3" y="17"/>
                      <a:pt x="0" y="18"/>
                      <a:pt x="1" y="22"/>
                    </a:cubicBezTo>
                    <a:cubicBezTo>
                      <a:pt x="4" y="22"/>
                      <a:pt x="5" y="17"/>
                      <a:pt x="9" y="18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4" y="19"/>
                      <a:pt x="21" y="16"/>
                      <a:pt x="25" y="18"/>
                    </a:cubicBezTo>
                    <a:cubicBezTo>
                      <a:pt x="29" y="20"/>
                      <a:pt x="32" y="18"/>
                      <a:pt x="36" y="16"/>
                    </a:cubicBezTo>
                    <a:cubicBezTo>
                      <a:pt x="50" y="17"/>
                      <a:pt x="65" y="13"/>
                      <a:pt x="81" y="16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4" y="13"/>
                      <a:pt x="87" y="10"/>
                      <a:pt x="86" y="14"/>
                    </a:cubicBezTo>
                    <a:cubicBezTo>
                      <a:pt x="85" y="13"/>
                      <a:pt x="84" y="14"/>
                      <a:pt x="83" y="14"/>
                    </a:cubicBezTo>
                    <a:cubicBezTo>
                      <a:pt x="87" y="19"/>
                      <a:pt x="92" y="13"/>
                      <a:pt x="96" y="15"/>
                    </a:cubicBezTo>
                    <a:cubicBezTo>
                      <a:pt x="96" y="14"/>
                      <a:pt x="95" y="9"/>
                      <a:pt x="96" y="8"/>
                    </a:cubicBezTo>
                    <a:cubicBezTo>
                      <a:pt x="96" y="15"/>
                      <a:pt x="101" y="7"/>
                      <a:pt x="102" y="16"/>
                    </a:cubicBezTo>
                    <a:cubicBezTo>
                      <a:pt x="106" y="18"/>
                      <a:pt x="102" y="9"/>
                      <a:pt x="106" y="11"/>
                    </a:cubicBezTo>
                    <a:cubicBezTo>
                      <a:pt x="107" y="6"/>
                      <a:pt x="102" y="9"/>
                      <a:pt x="102" y="5"/>
                    </a:cubicBezTo>
                    <a:cubicBezTo>
                      <a:pt x="103" y="2"/>
                      <a:pt x="106" y="7"/>
                      <a:pt x="105" y="2"/>
                    </a:cubicBezTo>
                    <a:cubicBezTo>
                      <a:pt x="99" y="0"/>
                      <a:pt x="86" y="9"/>
                      <a:pt x="76" y="12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2" y="11"/>
                      <a:pt x="64" y="11"/>
                      <a:pt x="59" y="5"/>
                    </a:cubicBezTo>
                    <a:cubicBezTo>
                      <a:pt x="60" y="8"/>
                      <a:pt x="52" y="3"/>
                      <a:pt x="53" y="11"/>
                    </a:cubicBezTo>
                    <a:cubicBezTo>
                      <a:pt x="51" y="9"/>
                      <a:pt x="51" y="10"/>
                      <a:pt x="49" y="9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6" y="12"/>
                      <a:pt x="46" y="8"/>
                      <a:pt x="43" y="8"/>
                    </a:cubicBezTo>
                    <a:cubicBezTo>
                      <a:pt x="45" y="12"/>
                      <a:pt x="43" y="13"/>
                      <a:pt x="42" y="16"/>
                    </a:cubicBezTo>
                    <a:cubicBezTo>
                      <a:pt x="39" y="12"/>
                      <a:pt x="34" y="9"/>
                      <a:pt x="31" y="5"/>
                    </a:cubicBezTo>
                    <a:cubicBezTo>
                      <a:pt x="32" y="7"/>
                      <a:pt x="32" y="8"/>
                      <a:pt x="33" y="9"/>
                    </a:cubicBezTo>
                    <a:cubicBezTo>
                      <a:pt x="31" y="8"/>
                      <a:pt x="31" y="12"/>
                      <a:pt x="31" y="13"/>
                    </a:cubicBezTo>
                    <a:cubicBezTo>
                      <a:pt x="29" y="13"/>
                      <a:pt x="29" y="9"/>
                      <a:pt x="29" y="6"/>
                    </a:cubicBezTo>
                    <a:cubicBezTo>
                      <a:pt x="25" y="5"/>
                      <a:pt x="24" y="14"/>
                      <a:pt x="21" y="11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18" y="16"/>
                      <a:pt x="15" y="12"/>
                      <a:pt x="11" y="13"/>
                    </a:cubicBezTo>
                    <a:cubicBezTo>
                      <a:pt x="8" y="8"/>
                      <a:pt x="14" y="9"/>
                      <a:pt x="16" y="7"/>
                    </a:cubicBezTo>
                    <a:cubicBezTo>
                      <a:pt x="15" y="6"/>
                      <a:pt x="13" y="5"/>
                      <a:pt x="12" y="4"/>
                    </a:cubicBezTo>
                    <a:cubicBezTo>
                      <a:pt x="10" y="6"/>
                      <a:pt x="8" y="10"/>
                      <a:pt x="5" y="13"/>
                    </a:cubicBezTo>
                    <a:cubicBezTo>
                      <a:pt x="7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" name="Freeform 1411">
                <a:extLst>
                  <a:ext uri="{FF2B5EF4-FFF2-40B4-BE49-F238E27FC236}">
                    <a16:creationId xmlns:a16="http://schemas.microsoft.com/office/drawing/2014/main" id="{D7802FED-AAD9-865D-F544-DFAD0F330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" y="294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" name="Freeform 1412">
                <a:extLst>
                  <a:ext uri="{FF2B5EF4-FFF2-40B4-BE49-F238E27FC236}">
                    <a16:creationId xmlns:a16="http://schemas.microsoft.com/office/drawing/2014/main" id="{447A03BE-A399-4BCD-F489-53BE79E4E0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2953"/>
                <a:ext cx="0" cy="0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" name="Freeform 1413">
                <a:extLst>
                  <a:ext uri="{FF2B5EF4-FFF2-40B4-BE49-F238E27FC236}">
                    <a16:creationId xmlns:a16="http://schemas.microsoft.com/office/drawing/2014/main" id="{3FA1CB74-DF5A-71A0-E892-C82CBA8BEE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296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" name="Freeform 1414">
                <a:extLst>
                  <a:ext uri="{FF2B5EF4-FFF2-40B4-BE49-F238E27FC236}">
                    <a16:creationId xmlns:a16="http://schemas.microsoft.com/office/drawing/2014/main" id="{518B0760-54A5-EA8F-03FC-1827B5A43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5" y="2949"/>
                <a:ext cx="2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" name="Freeform 1415">
                <a:extLst>
                  <a:ext uri="{FF2B5EF4-FFF2-40B4-BE49-F238E27FC236}">
                    <a16:creationId xmlns:a16="http://schemas.microsoft.com/office/drawing/2014/main" id="{BA290697-AC63-E9E6-2361-A6FA75F078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2949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1" y="1"/>
                      <a:pt x="2" y="0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" name="Freeform 1416">
                <a:extLst>
                  <a:ext uri="{FF2B5EF4-FFF2-40B4-BE49-F238E27FC236}">
                    <a16:creationId xmlns:a16="http://schemas.microsoft.com/office/drawing/2014/main" id="{809B3A03-2B49-76B5-AEAB-BF4C38C29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3" y="2950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" name="Freeform 1417">
                <a:extLst>
                  <a:ext uri="{FF2B5EF4-FFF2-40B4-BE49-F238E27FC236}">
                    <a16:creationId xmlns:a16="http://schemas.microsoft.com/office/drawing/2014/main" id="{CE90689E-671E-A776-BC97-9A4B1E2A0F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2952"/>
                <a:ext cx="50" cy="21"/>
              </a:xfrm>
              <a:custGeom>
                <a:avLst/>
                <a:gdLst>
                  <a:gd name="T0" fmla="*/ 4 w 58"/>
                  <a:gd name="T1" fmla="*/ 21 h 25"/>
                  <a:gd name="T2" fmla="*/ 15 w 58"/>
                  <a:gd name="T3" fmla="*/ 23 h 25"/>
                  <a:gd name="T4" fmla="*/ 21 w 58"/>
                  <a:gd name="T5" fmla="*/ 12 h 25"/>
                  <a:gd name="T6" fmla="*/ 21 w 58"/>
                  <a:gd name="T7" fmla="*/ 21 h 25"/>
                  <a:gd name="T8" fmla="*/ 40 w 58"/>
                  <a:gd name="T9" fmla="*/ 14 h 25"/>
                  <a:gd name="T10" fmla="*/ 40 w 58"/>
                  <a:gd name="T11" fmla="*/ 17 h 25"/>
                  <a:gd name="T12" fmla="*/ 47 w 58"/>
                  <a:gd name="T13" fmla="*/ 7 h 25"/>
                  <a:gd name="T14" fmla="*/ 48 w 58"/>
                  <a:gd name="T15" fmla="*/ 18 h 25"/>
                  <a:gd name="T16" fmla="*/ 47 w 58"/>
                  <a:gd name="T17" fmla="*/ 19 h 25"/>
                  <a:gd name="T18" fmla="*/ 58 w 58"/>
                  <a:gd name="T19" fmla="*/ 15 h 25"/>
                  <a:gd name="T20" fmla="*/ 58 w 58"/>
                  <a:gd name="T21" fmla="*/ 9 h 25"/>
                  <a:gd name="T22" fmla="*/ 57 w 58"/>
                  <a:gd name="T23" fmla="*/ 3 h 25"/>
                  <a:gd name="T24" fmla="*/ 51 w 58"/>
                  <a:gd name="T25" fmla="*/ 8 h 25"/>
                  <a:gd name="T26" fmla="*/ 50 w 58"/>
                  <a:gd name="T27" fmla="*/ 4 h 25"/>
                  <a:gd name="T28" fmla="*/ 48 w 58"/>
                  <a:gd name="T29" fmla="*/ 7 h 25"/>
                  <a:gd name="T30" fmla="*/ 47 w 58"/>
                  <a:gd name="T31" fmla="*/ 3 h 25"/>
                  <a:gd name="T32" fmla="*/ 42 w 58"/>
                  <a:gd name="T33" fmla="*/ 7 h 25"/>
                  <a:gd name="T34" fmla="*/ 42 w 58"/>
                  <a:gd name="T35" fmla="*/ 5 h 25"/>
                  <a:gd name="T36" fmla="*/ 39 w 58"/>
                  <a:gd name="T37" fmla="*/ 10 h 25"/>
                  <a:gd name="T38" fmla="*/ 37 w 58"/>
                  <a:gd name="T39" fmla="*/ 5 h 25"/>
                  <a:gd name="T40" fmla="*/ 38 w 58"/>
                  <a:gd name="T41" fmla="*/ 9 h 25"/>
                  <a:gd name="T42" fmla="*/ 25 w 58"/>
                  <a:gd name="T43" fmla="*/ 4 h 25"/>
                  <a:gd name="T44" fmla="*/ 24 w 58"/>
                  <a:gd name="T45" fmla="*/ 8 h 25"/>
                  <a:gd name="T46" fmla="*/ 30 w 58"/>
                  <a:gd name="T47" fmla="*/ 4 h 25"/>
                  <a:gd name="T48" fmla="*/ 29 w 58"/>
                  <a:gd name="T49" fmla="*/ 14 h 25"/>
                  <a:gd name="T50" fmla="*/ 21 w 58"/>
                  <a:gd name="T51" fmla="*/ 6 h 25"/>
                  <a:gd name="T52" fmla="*/ 12 w 58"/>
                  <a:gd name="T53" fmla="*/ 9 h 25"/>
                  <a:gd name="T54" fmla="*/ 12 w 58"/>
                  <a:gd name="T55" fmla="*/ 7 h 25"/>
                  <a:gd name="T56" fmla="*/ 6 w 58"/>
                  <a:gd name="T57" fmla="*/ 11 h 25"/>
                  <a:gd name="T58" fmla="*/ 8 w 58"/>
                  <a:gd name="T59" fmla="*/ 12 h 25"/>
                  <a:gd name="T60" fmla="*/ 6 w 58"/>
                  <a:gd name="T61" fmla="*/ 15 h 25"/>
                  <a:gd name="T62" fmla="*/ 6 w 58"/>
                  <a:gd name="T63" fmla="*/ 13 h 25"/>
                  <a:gd name="T64" fmla="*/ 0 w 58"/>
                  <a:gd name="T65" fmla="*/ 19 h 25"/>
                  <a:gd name="T66" fmla="*/ 7 w 58"/>
                  <a:gd name="T67" fmla="*/ 15 h 25"/>
                  <a:gd name="T68" fmla="*/ 4 w 58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8" h="25">
                    <a:moveTo>
                      <a:pt x="4" y="21"/>
                    </a:moveTo>
                    <a:cubicBezTo>
                      <a:pt x="7" y="25"/>
                      <a:pt x="11" y="22"/>
                      <a:pt x="15" y="23"/>
                    </a:cubicBezTo>
                    <a:cubicBezTo>
                      <a:pt x="21" y="20"/>
                      <a:pt x="15" y="13"/>
                      <a:pt x="21" y="1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7" y="20"/>
                      <a:pt x="35" y="22"/>
                      <a:pt x="40" y="14"/>
                    </a:cubicBezTo>
                    <a:cubicBezTo>
                      <a:pt x="41" y="15"/>
                      <a:pt x="42" y="16"/>
                      <a:pt x="40" y="17"/>
                    </a:cubicBezTo>
                    <a:cubicBezTo>
                      <a:pt x="44" y="17"/>
                      <a:pt x="42" y="4"/>
                      <a:pt x="47" y="7"/>
                    </a:cubicBezTo>
                    <a:cubicBezTo>
                      <a:pt x="43" y="13"/>
                      <a:pt x="49" y="12"/>
                      <a:pt x="48" y="18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1" y="18"/>
                      <a:pt x="55" y="15"/>
                      <a:pt x="58" y="15"/>
                    </a:cubicBezTo>
                    <a:cubicBezTo>
                      <a:pt x="57" y="13"/>
                      <a:pt x="55" y="9"/>
                      <a:pt x="58" y="9"/>
                    </a:cubicBezTo>
                    <a:cubicBezTo>
                      <a:pt x="57" y="8"/>
                      <a:pt x="57" y="6"/>
                      <a:pt x="57" y="3"/>
                    </a:cubicBezTo>
                    <a:cubicBezTo>
                      <a:pt x="54" y="6"/>
                      <a:pt x="53" y="5"/>
                      <a:pt x="51" y="8"/>
                    </a:cubicBezTo>
                    <a:cubicBezTo>
                      <a:pt x="49" y="5"/>
                      <a:pt x="52" y="7"/>
                      <a:pt x="50" y="4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6" y="6"/>
                      <a:pt x="50" y="3"/>
                      <a:pt x="47" y="3"/>
                    </a:cubicBezTo>
                    <a:cubicBezTo>
                      <a:pt x="46" y="5"/>
                      <a:pt x="44" y="7"/>
                      <a:pt x="42" y="7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1" y="7"/>
                      <a:pt x="38" y="5"/>
                      <a:pt x="39" y="10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3" y="8"/>
                      <a:pt x="31" y="0"/>
                      <a:pt x="25" y="4"/>
                    </a:cubicBezTo>
                    <a:cubicBezTo>
                      <a:pt x="26" y="5"/>
                      <a:pt x="25" y="7"/>
                      <a:pt x="24" y="8"/>
                    </a:cubicBezTo>
                    <a:cubicBezTo>
                      <a:pt x="27" y="10"/>
                      <a:pt x="27" y="5"/>
                      <a:pt x="30" y="4"/>
                    </a:cubicBezTo>
                    <a:cubicBezTo>
                      <a:pt x="30" y="8"/>
                      <a:pt x="26" y="12"/>
                      <a:pt x="29" y="14"/>
                    </a:cubicBezTo>
                    <a:cubicBezTo>
                      <a:pt x="26" y="10"/>
                      <a:pt x="23" y="15"/>
                      <a:pt x="21" y="6"/>
                    </a:cubicBezTo>
                    <a:cubicBezTo>
                      <a:pt x="17" y="6"/>
                      <a:pt x="16" y="10"/>
                      <a:pt x="12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3"/>
                      <a:pt x="9" y="5"/>
                      <a:pt x="6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4"/>
                      <a:pt x="7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5" y="17"/>
                      <a:pt x="1" y="18"/>
                      <a:pt x="0" y="19"/>
                    </a:cubicBezTo>
                    <a:cubicBezTo>
                      <a:pt x="2" y="20"/>
                      <a:pt x="5" y="16"/>
                      <a:pt x="7" y="15"/>
                    </a:cubicBezTo>
                    <a:cubicBezTo>
                      <a:pt x="6" y="18"/>
                      <a:pt x="6" y="21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" name="Freeform 1418">
                <a:extLst>
                  <a:ext uri="{FF2B5EF4-FFF2-40B4-BE49-F238E27FC236}">
                    <a16:creationId xmlns:a16="http://schemas.microsoft.com/office/drawing/2014/main" id="{0008EEEB-55A4-E636-824C-19D0B7A44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295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" name="Freeform 1419">
                <a:extLst>
                  <a:ext uri="{FF2B5EF4-FFF2-40B4-BE49-F238E27FC236}">
                    <a16:creationId xmlns:a16="http://schemas.microsoft.com/office/drawing/2014/main" id="{38BF155C-229C-80C1-328F-650AB6F556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2952"/>
                <a:ext cx="38" cy="26"/>
              </a:xfrm>
              <a:custGeom>
                <a:avLst/>
                <a:gdLst>
                  <a:gd name="T0" fmla="*/ 33 w 45"/>
                  <a:gd name="T1" fmla="*/ 14 h 30"/>
                  <a:gd name="T2" fmla="*/ 31 w 45"/>
                  <a:gd name="T3" fmla="*/ 9 h 30"/>
                  <a:gd name="T4" fmla="*/ 32 w 45"/>
                  <a:gd name="T5" fmla="*/ 19 h 30"/>
                  <a:gd name="T6" fmla="*/ 27 w 45"/>
                  <a:gd name="T7" fmla="*/ 21 h 30"/>
                  <a:gd name="T8" fmla="*/ 27 w 45"/>
                  <a:gd name="T9" fmla="*/ 12 h 30"/>
                  <a:gd name="T10" fmla="*/ 22 w 45"/>
                  <a:gd name="T11" fmla="*/ 11 h 30"/>
                  <a:gd name="T12" fmla="*/ 23 w 45"/>
                  <a:gd name="T13" fmla="*/ 17 h 30"/>
                  <a:gd name="T14" fmla="*/ 17 w 45"/>
                  <a:gd name="T15" fmla="*/ 20 h 30"/>
                  <a:gd name="T16" fmla="*/ 20 w 45"/>
                  <a:gd name="T17" fmla="*/ 18 h 30"/>
                  <a:gd name="T18" fmla="*/ 16 w 45"/>
                  <a:gd name="T19" fmla="*/ 12 h 30"/>
                  <a:gd name="T20" fmla="*/ 4 w 45"/>
                  <a:gd name="T21" fmla="*/ 29 h 30"/>
                  <a:gd name="T22" fmla="*/ 8 w 45"/>
                  <a:gd name="T23" fmla="*/ 27 h 30"/>
                  <a:gd name="T24" fmla="*/ 8 w 45"/>
                  <a:gd name="T25" fmla="*/ 20 h 30"/>
                  <a:gd name="T26" fmla="*/ 12 w 45"/>
                  <a:gd name="T27" fmla="*/ 22 h 30"/>
                  <a:gd name="T28" fmla="*/ 10 w 45"/>
                  <a:gd name="T29" fmla="*/ 26 h 30"/>
                  <a:gd name="T30" fmla="*/ 40 w 45"/>
                  <a:gd name="T31" fmla="*/ 24 h 30"/>
                  <a:gd name="T32" fmla="*/ 36 w 45"/>
                  <a:gd name="T33" fmla="*/ 24 h 30"/>
                  <a:gd name="T34" fmla="*/ 40 w 45"/>
                  <a:gd name="T35" fmla="*/ 20 h 30"/>
                  <a:gd name="T36" fmla="*/ 37 w 45"/>
                  <a:gd name="T37" fmla="*/ 13 h 30"/>
                  <a:gd name="T38" fmla="*/ 39 w 45"/>
                  <a:gd name="T39" fmla="*/ 15 h 30"/>
                  <a:gd name="T40" fmla="*/ 39 w 45"/>
                  <a:gd name="T41" fmla="*/ 8 h 30"/>
                  <a:gd name="T42" fmla="*/ 45 w 45"/>
                  <a:gd name="T43" fmla="*/ 5 h 30"/>
                  <a:gd name="T44" fmla="*/ 34 w 45"/>
                  <a:gd name="T45" fmla="*/ 5 h 30"/>
                  <a:gd name="T46" fmla="*/ 33 w 45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30">
                    <a:moveTo>
                      <a:pt x="33" y="14"/>
                    </a:moveTo>
                    <a:cubicBezTo>
                      <a:pt x="31" y="13"/>
                      <a:pt x="34" y="11"/>
                      <a:pt x="31" y="9"/>
                    </a:cubicBezTo>
                    <a:cubicBezTo>
                      <a:pt x="29" y="12"/>
                      <a:pt x="35" y="15"/>
                      <a:pt x="32" y="19"/>
                    </a:cubicBezTo>
                    <a:cubicBezTo>
                      <a:pt x="31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6" y="14"/>
                      <a:pt x="19" y="13"/>
                      <a:pt x="23" y="17"/>
                    </a:cubicBezTo>
                    <a:cubicBezTo>
                      <a:pt x="23" y="20"/>
                      <a:pt x="19" y="23"/>
                      <a:pt x="17" y="20"/>
                    </a:cubicBezTo>
                    <a:cubicBezTo>
                      <a:pt x="17" y="18"/>
                      <a:pt x="19" y="18"/>
                      <a:pt x="20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3" y="18"/>
                      <a:pt x="0" y="19"/>
                      <a:pt x="4" y="29"/>
                    </a:cubicBezTo>
                    <a:cubicBezTo>
                      <a:pt x="6" y="30"/>
                      <a:pt x="7" y="28"/>
                      <a:pt x="8" y="27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8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8" y="27"/>
                      <a:pt x="30" y="26"/>
                      <a:pt x="40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1"/>
                      <a:pt x="38" y="21"/>
                      <a:pt x="40" y="20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3"/>
                      <a:pt x="39" y="12"/>
                      <a:pt x="39" y="15"/>
                    </a:cubicBezTo>
                    <a:cubicBezTo>
                      <a:pt x="41" y="12"/>
                      <a:pt x="40" y="10"/>
                      <a:pt x="39" y="8"/>
                    </a:cubicBezTo>
                    <a:cubicBezTo>
                      <a:pt x="42" y="7"/>
                      <a:pt x="43" y="9"/>
                      <a:pt x="45" y="5"/>
                    </a:cubicBezTo>
                    <a:cubicBezTo>
                      <a:pt x="39" y="0"/>
                      <a:pt x="41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" name="Freeform 1420">
                <a:extLst>
                  <a:ext uri="{FF2B5EF4-FFF2-40B4-BE49-F238E27FC236}">
                    <a16:creationId xmlns:a16="http://schemas.microsoft.com/office/drawing/2014/main" id="{FF21C9F0-BADA-AA49-C7A2-5F9F44765A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5" y="2960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" name="Freeform 1421">
                <a:extLst>
                  <a:ext uri="{FF2B5EF4-FFF2-40B4-BE49-F238E27FC236}">
                    <a16:creationId xmlns:a16="http://schemas.microsoft.com/office/drawing/2014/main" id="{F4DF1E80-8F2C-A766-827C-40648BAB70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3" y="2969"/>
                <a:ext cx="2" cy="4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1 h 5"/>
                  <a:gd name="T4" fmla="*/ 3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" name="Freeform 1422">
                <a:extLst>
                  <a:ext uri="{FF2B5EF4-FFF2-40B4-BE49-F238E27FC236}">
                    <a16:creationId xmlns:a16="http://schemas.microsoft.com/office/drawing/2014/main" id="{A7B8009B-2464-8392-9EFE-7BDD58AD3C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296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" name="Freeform 1423">
                <a:extLst>
                  <a:ext uri="{FF2B5EF4-FFF2-40B4-BE49-F238E27FC236}">
                    <a16:creationId xmlns:a16="http://schemas.microsoft.com/office/drawing/2014/main" id="{C3BC36BC-2A17-9F21-CC07-C45A7CCAD7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2966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2 h 14"/>
                  <a:gd name="T4" fmla="*/ 11 w 14"/>
                  <a:gd name="T5" fmla="*/ 0 h 14"/>
                  <a:gd name="T6" fmla="*/ 7 w 14"/>
                  <a:gd name="T7" fmla="*/ 8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7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10"/>
                      <a:pt x="0" y="9"/>
                    </a:cubicBezTo>
                    <a:cubicBezTo>
                      <a:pt x="1" y="10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" name="Freeform 1424">
                <a:extLst>
                  <a:ext uri="{FF2B5EF4-FFF2-40B4-BE49-F238E27FC236}">
                    <a16:creationId xmlns:a16="http://schemas.microsoft.com/office/drawing/2014/main" id="{672A6805-9A8B-3765-AAF2-06652291FF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8" y="2958"/>
                <a:ext cx="95" cy="25"/>
              </a:xfrm>
              <a:custGeom>
                <a:avLst/>
                <a:gdLst>
                  <a:gd name="T0" fmla="*/ 90 w 110"/>
                  <a:gd name="T1" fmla="*/ 10 h 29"/>
                  <a:gd name="T2" fmla="*/ 85 w 110"/>
                  <a:gd name="T3" fmla="*/ 12 h 29"/>
                  <a:gd name="T4" fmla="*/ 87 w 110"/>
                  <a:gd name="T5" fmla="*/ 9 h 29"/>
                  <a:gd name="T6" fmla="*/ 82 w 110"/>
                  <a:gd name="T7" fmla="*/ 7 h 29"/>
                  <a:gd name="T8" fmla="*/ 83 w 110"/>
                  <a:gd name="T9" fmla="*/ 9 h 29"/>
                  <a:gd name="T10" fmla="*/ 73 w 110"/>
                  <a:gd name="T11" fmla="*/ 11 h 29"/>
                  <a:gd name="T12" fmla="*/ 71 w 110"/>
                  <a:gd name="T13" fmla="*/ 16 h 29"/>
                  <a:gd name="T14" fmla="*/ 64 w 110"/>
                  <a:gd name="T15" fmla="*/ 9 h 29"/>
                  <a:gd name="T16" fmla="*/ 67 w 110"/>
                  <a:gd name="T17" fmla="*/ 20 h 29"/>
                  <a:gd name="T18" fmla="*/ 55 w 110"/>
                  <a:gd name="T19" fmla="*/ 17 h 29"/>
                  <a:gd name="T20" fmla="*/ 57 w 110"/>
                  <a:gd name="T21" fmla="*/ 16 h 29"/>
                  <a:gd name="T22" fmla="*/ 51 w 110"/>
                  <a:gd name="T23" fmla="*/ 16 h 29"/>
                  <a:gd name="T24" fmla="*/ 51 w 110"/>
                  <a:gd name="T25" fmla="*/ 11 h 29"/>
                  <a:gd name="T26" fmla="*/ 42 w 110"/>
                  <a:gd name="T27" fmla="*/ 12 h 29"/>
                  <a:gd name="T28" fmla="*/ 42 w 110"/>
                  <a:gd name="T29" fmla="*/ 9 h 29"/>
                  <a:gd name="T30" fmla="*/ 25 w 110"/>
                  <a:gd name="T31" fmla="*/ 15 h 29"/>
                  <a:gd name="T32" fmla="*/ 23 w 110"/>
                  <a:gd name="T33" fmla="*/ 12 h 29"/>
                  <a:gd name="T34" fmla="*/ 25 w 110"/>
                  <a:gd name="T35" fmla="*/ 21 h 29"/>
                  <a:gd name="T36" fmla="*/ 18 w 110"/>
                  <a:gd name="T37" fmla="*/ 21 h 29"/>
                  <a:gd name="T38" fmla="*/ 19 w 110"/>
                  <a:gd name="T39" fmla="*/ 14 h 29"/>
                  <a:gd name="T40" fmla="*/ 15 w 110"/>
                  <a:gd name="T41" fmla="*/ 17 h 29"/>
                  <a:gd name="T42" fmla="*/ 12 w 110"/>
                  <a:gd name="T43" fmla="*/ 12 h 29"/>
                  <a:gd name="T44" fmla="*/ 5 w 110"/>
                  <a:gd name="T45" fmla="*/ 21 h 29"/>
                  <a:gd name="T46" fmla="*/ 0 w 110"/>
                  <a:gd name="T47" fmla="*/ 20 h 29"/>
                  <a:gd name="T48" fmla="*/ 4 w 110"/>
                  <a:gd name="T49" fmla="*/ 29 h 29"/>
                  <a:gd name="T50" fmla="*/ 29 w 110"/>
                  <a:gd name="T51" fmla="*/ 26 h 29"/>
                  <a:gd name="T52" fmla="*/ 35 w 110"/>
                  <a:gd name="T53" fmla="*/ 20 h 29"/>
                  <a:gd name="T54" fmla="*/ 36 w 110"/>
                  <a:gd name="T55" fmla="*/ 26 h 29"/>
                  <a:gd name="T56" fmla="*/ 36 w 110"/>
                  <a:gd name="T57" fmla="*/ 20 h 29"/>
                  <a:gd name="T58" fmla="*/ 40 w 110"/>
                  <a:gd name="T59" fmla="*/ 25 h 29"/>
                  <a:gd name="T60" fmla="*/ 42 w 110"/>
                  <a:gd name="T61" fmla="*/ 20 h 29"/>
                  <a:gd name="T62" fmla="*/ 45 w 110"/>
                  <a:gd name="T63" fmla="*/ 26 h 29"/>
                  <a:gd name="T64" fmla="*/ 84 w 110"/>
                  <a:gd name="T65" fmla="*/ 21 h 29"/>
                  <a:gd name="T66" fmla="*/ 83 w 110"/>
                  <a:gd name="T67" fmla="*/ 16 h 29"/>
                  <a:gd name="T68" fmla="*/ 98 w 110"/>
                  <a:gd name="T69" fmla="*/ 15 h 29"/>
                  <a:gd name="T70" fmla="*/ 99 w 110"/>
                  <a:gd name="T71" fmla="*/ 11 h 29"/>
                  <a:gd name="T72" fmla="*/ 99 w 110"/>
                  <a:gd name="T73" fmla="*/ 21 h 29"/>
                  <a:gd name="T74" fmla="*/ 104 w 110"/>
                  <a:gd name="T75" fmla="*/ 19 h 29"/>
                  <a:gd name="T76" fmla="*/ 101 w 110"/>
                  <a:gd name="T77" fmla="*/ 17 h 29"/>
                  <a:gd name="T78" fmla="*/ 106 w 110"/>
                  <a:gd name="T79" fmla="*/ 19 h 29"/>
                  <a:gd name="T80" fmla="*/ 102 w 110"/>
                  <a:gd name="T81" fmla="*/ 8 h 29"/>
                  <a:gd name="T82" fmla="*/ 90 w 110"/>
                  <a:gd name="T83" fmla="*/ 4 h 29"/>
                  <a:gd name="T84" fmla="*/ 90 w 110"/>
                  <a:gd name="T8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0" h="29">
                    <a:moveTo>
                      <a:pt x="90" y="10"/>
                    </a:moveTo>
                    <a:cubicBezTo>
                      <a:pt x="88" y="11"/>
                      <a:pt x="86" y="14"/>
                      <a:pt x="85" y="12"/>
                    </a:cubicBezTo>
                    <a:cubicBezTo>
                      <a:pt x="85" y="10"/>
                      <a:pt x="86" y="9"/>
                      <a:pt x="87" y="9"/>
                    </a:cubicBezTo>
                    <a:cubicBezTo>
                      <a:pt x="86" y="4"/>
                      <a:pt x="85" y="10"/>
                      <a:pt x="82" y="7"/>
                    </a:cubicBezTo>
                    <a:cubicBezTo>
                      <a:pt x="83" y="7"/>
                      <a:pt x="84" y="8"/>
                      <a:pt x="83" y="9"/>
                    </a:cubicBezTo>
                    <a:cubicBezTo>
                      <a:pt x="77" y="8"/>
                      <a:pt x="80" y="14"/>
                      <a:pt x="73" y="11"/>
                    </a:cubicBezTo>
                    <a:cubicBezTo>
                      <a:pt x="72" y="13"/>
                      <a:pt x="71" y="13"/>
                      <a:pt x="71" y="16"/>
                    </a:cubicBezTo>
                    <a:cubicBezTo>
                      <a:pt x="67" y="12"/>
                      <a:pt x="69" y="12"/>
                      <a:pt x="64" y="9"/>
                    </a:cubicBezTo>
                    <a:cubicBezTo>
                      <a:pt x="64" y="11"/>
                      <a:pt x="66" y="15"/>
                      <a:pt x="67" y="20"/>
                    </a:cubicBezTo>
                    <a:cubicBezTo>
                      <a:pt x="59" y="14"/>
                      <a:pt x="60" y="21"/>
                      <a:pt x="55" y="17"/>
                    </a:cubicBezTo>
                    <a:cubicBezTo>
                      <a:pt x="55" y="16"/>
                      <a:pt x="56" y="15"/>
                      <a:pt x="57" y="16"/>
                    </a:cubicBezTo>
                    <a:cubicBezTo>
                      <a:pt x="56" y="10"/>
                      <a:pt x="54" y="17"/>
                      <a:pt x="51" y="16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2"/>
                      <a:pt x="45" y="16"/>
                      <a:pt x="42" y="12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37" y="14"/>
                      <a:pt x="30" y="12"/>
                      <a:pt x="25" y="15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16" y="16"/>
                      <a:pt x="29" y="13"/>
                      <a:pt x="25" y="21"/>
                    </a:cubicBezTo>
                    <a:cubicBezTo>
                      <a:pt x="24" y="11"/>
                      <a:pt x="22" y="24"/>
                      <a:pt x="18" y="21"/>
                    </a:cubicBezTo>
                    <a:cubicBezTo>
                      <a:pt x="16" y="17"/>
                      <a:pt x="21" y="19"/>
                      <a:pt x="19" y="14"/>
                    </a:cubicBezTo>
                    <a:cubicBezTo>
                      <a:pt x="19" y="19"/>
                      <a:pt x="17" y="16"/>
                      <a:pt x="15" y="17"/>
                    </a:cubicBezTo>
                    <a:cubicBezTo>
                      <a:pt x="15" y="13"/>
                      <a:pt x="11" y="17"/>
                      <a:pt x="12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18"/>
                      <a:pt x="2" y="19"/>
                      <a:pt x="0" y="20"/>
                    </a:cubicBezTo>
                    <a:cubicBezTo>
                      <a:pt x="4" y="20"/>
                      <a:pt x="0" y="27"/>
                      <a:pt x="4" y="29"/>
                    </a:cubicBezTo>
                    <a:cubicBezTo>
                      <a:pt x="11" y="26"/>
                      <a:pt x="21" y="24"/>
                      <a:pt x="29" y="26"/>
                    </a:cubicBezTo>
                    <a:cubicBezTo>
                      <a:pt x="29" y="19"/>
                      <a:pt x="34" y="25"/>
                      <a:pt x="35" y="20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41" y="24"/>
                      <a:pt x="35" y="22"/>
                      <a:pt x="36" y="20"/>
                    </a:cubicBezTo>
                    <a:cubicBezTo>
                      <a:pt x="38" y="19"/>
                      <a:pt x="40" y="23"/>
                      <a:pt x="40" y="25"/>
                    </a:cubicBezTo>
                    <a:cubicBezTo>
                      <a:pt x="44" y="25"/>
                      <a:pt x="40" y="23"/>
                      <a:pt x="42" y="20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56" y="23"/>
                      <a:pt x="71" y="18"/>
                      <a:pt x="84" y="21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9" y="18"/>
                      <a:pt x="92" y="6"/>
                      <a:pt x="98" y="15"/>
                    </a:cubicBezTo>
                    <a:cubicBezTo>
                      <a:pt x="99" y="11"/>
                      <a:pt x="99" y="11"/>
                      <a:pt x="99" y="11"/>
                    </a:cubicBezTo>
                    <a:cubicBezTo>
                      <a:pt x="99" y="13"/>
                      <a:pt x="101" y="18"/>
                      <a:pt x="99" y="21"/>
                    </a:cubicBezTo>
                    <a:cubicBezTo>
                      <a:pt x="101" y="19"/>
                      <a:pt x="103" y="21"/>
                      <a:pt x="104" y="19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3" y="13"/>
                      <a:pt x="105" y="16"/>
                      <a:pt x="106" y="19"/>
                    </a:cubicBezTo>
                    <a:cubicBezTo>
                      <a:pt x="110" y="14"/>
                      <a:pt x="103" y="11"/>
                      <a:pt x="102" y="8"/>
                    </a:cubicBezTo>
                    <a:cubicBezTo>
                      <a:pt x="96" y="16"/>
                      <a:pt x="95" y="0"/>
                      <a:pt x="90" y="4"/>
                    </a:cubicBezTo>
                    <a:cubicBezTo>
                      <a:pt x="86" y="7"/>
                      <a:pt x="90" y="8"/>
                      <a:pt x="9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" name="Freeform 1425">
                <a:extLst>
                  <a:ext uri="{FF2B5EF4-FFF2-40B4-BE49-F238E27FC236}">
                    <a16:creationId xmlns:a16="http://schemas.microsoft.com/office/drawing/2014/main" id="{FC21A907-D359-EEB6-9D04-4DDEAFECD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" y="2976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" name="Freeform 1426">
                <a:extLst>
                  <a:ext uri="{FF2B5EF4-FFF2-40B4-BE49-F238E27FC236}">
                    <a16:creationId xmlns:a16="http://schemas.microsoft.com/office/drawing/2014/main" id="{8E05E4C9-F86E-6CE4-5AB3-B9E994148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7" y="2975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" name="Rectangle 1427">
                <a:extLst>
                  <a:ext uri="{FF2B5EF4-FFF2-40B4-BE49-F238E27FC236}">
                    <a16:creationId xmlns:a16="http://schemas.microsoft.com/office/drawing/2014/main" id="{8580E077-5C13-741E-00A2-47FD7A7DB4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0" y="2974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" name="Freeform 1428">
                <a:extLst>
                  <a:ext uri="{FF2B5EF4-FFF2-40B4-BE49-F238E27FC236}">
                    <a16:creationId xmlns:a16="http://schemas.microsoft.com/office/drawing/2014/main" id="{5DF76E15-0AA8-3B64-6B0C-4A5DAEAA09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1" y="296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" name="Freeform 1429">
                <a:extLst>
                  <a:ext uri="{FF2B5EF4-FFF2-40B4-BE49-F238E27FC236}">
                    <a16:creationId xmlns:a16="http://schemas.microsoft.com/office/drawing/2014/main" id="{001FBB47-EB85-58D8-FC8E-89EFAE7B31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" y="297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" name="Freeform 1430">
                <a:extLst>
                  <a:ext uri="{FF2B5EF4-FFF2-40B4-BE49-F238E27FC236}">
                    <a16:creationId xmlns:a16="http://schemas.microsoft.com/office/drawing/2014/main" id="{9B447D5A-58CF-431B-2783-314E14DB82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3" y="2972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" name="Freeform 1431">
                <a:extLst>
                  <a:ext uri="{FF2B5EF4-FFF2-40B4-BE49-F238E27FC236}">
                    <a16:creationId xmlns:a16="http://schemas.microsoft.com/office/drawing/2014/main" id="{2D85C433-D98E-15CE-E60E-989490DFF4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3" y="2967"/>
                <a:ext cx="163" cy="31"/>
              </a:xfrm>
              <a:custGeom>
                <a:avLst/>
                <a:gdLst>
                  <a:gd name="T0" fmla="*/ 7 w 189"/>
                  <a:gd name="T1" fmla="*/ 20 h 36"/>
                  <a:gd name="T2" fmla="*/ 4 w 189"/>
                  <a:gd name="T3" fmla="*/ 27 h 36"/>
                  <a:gd name="T4" fmla="*/ 11 w 189"/>
                  <a:gd name="T5" fmla="*/ 30 h 36"/>
                  <a:gd name="T6" fmla="*/ 20 w 189"/>
                  <a:gd name="T7" fmla="*/ 26 h 36"/>
                  <a:gd name="T8" fmla="*/ 41 w 189"/>
                  <a:gd name="T9" fmla="*/ 24 h 36"/>
                  <a:gd name="T10" fmla="*/ 55 w 189"/>
                  <a:gd name="T11" fmla="*/ 26 h 36"/>
                  <a:gd name="T12" fmla="*/ 73 w 189"/>
                  <a:gd name="T13" fmla="*/ 19 h 36"/>
                  <a:gd name="T14" fmla="*/ 78 w 189"/>
                  <a:gd name="T15" fmla="*/ 21 h 36"/>
                  <a:gd name="T16" fmla="*/ 88 w 189"/>
                  <a:gd name="T17" fmla="*/ 23 h 36"/>
                  <a:gd name="T18" fmla="*/ 92 w 189"/>
                  <a:gd name="T19" fmla="*/ 12 h 36"/>
                  <a:gd name="T20" fmla="*/ 101 w 189"/>
                  <a:gd name="T21" fmla="*/ 12 h 36"/>
                  <a:gd name="T22" fmla="*/ 109 w 189"/>
                  <a:gd name="T23" fmla="*/ 16 h 36"/>
                  <a:gd name="T24" fmla="*/ 121 w 189"/>
                  <a:gd name="T25" fmla="*/ 15 h 36"/>
                  <a:gd name="T26" fmla="*/ 134 w 189"/>
                  <a:gd name="T27" fmla="*/ 17 h 36"/>
                  <a:gd name="T28" fmla="*/ 145 w 189"/>
                  <a:gd name="T29" fmla="*/ 14 h 36"/>
                  <a:gd name="T30" fmla="*/ 152 w 189"/>
                  <a:gd name="T31" fmla="*/ 10 h 36"/>
                  <a:gd name="T32" fmla="*/ 155 w 189"/>
                  <a:gd name="T33" fmla="*/ 15 h 36"/>
                  <a:gd name="T34" fmla="*/ 162 w 189"/>
                  <a:gd name="T35" fmla="*/ 13 h 36"/>
                  <a:gd name="T36" fmla="*/ 189 w 189"/>
                  <a:gd name="T37" fmla="*/ 12 h 36"/>
                  <a:gd name="T38" fmla="*/ 175 w 189"/>
                  <a:gd name="T39" fmla="*/ 12 h 36"/>
                  <a:gd name="T40" fmla="*/ 173 w 189"/>
                  <a:gd name="T41" fmla="*/ 15 h 36"/>
                  <a:gd name="T42" fmla="*/ 169 w 189"/>
                  <a:gd name="T43" fmla="*/ 3 h 36"/>
                  <a:gd name="T44" fmla="*/ 166 w 189"/>
                  <a:gd name="T45" fmla="*/ 2 h 36"/>
                  <a:gd name="T46" fmla="*/ 157 w 189"/>
                  <a:gd name="T47" fmla="*/ 4 h 36"/>
                  <a:gd name="T48" fmla="*/ 149 w 189"/>
                  <a:gd name="T49" fmla="*/ 3 h 36"/>
                  <a:gd name="T50" fmla="*/ 137 w 189"/>
                  <a:gd name="T51" fmla="*/ 3 h 36"/>
                  <a:gd name="T52" fmla="*/ 127 w 189"/>
                  <a:gd name="T53" fmla="*/ 6 h 36"/>
                  <a:gd name="T54" fmla="*/ 127 w 189"/>
                  <a:gd name="T55" fmla="*/ 5 h 36"/>
                  <a:gd name="T56" fmla="*/ 124 w 189"/>
                  <a:gd name="T57" fmla="*/ 5 h 36"/>
                  <a:gd name="T58" fmla="*/ 115 w 189"/>
                  <a:gd name="T59" fmla="*/ 6 h 36"/>
                  <a:gd name="T60" fmla="*/ 107 w 189"/>
                  <a:gd name="T61" fmla="*/ 9 h 36"/>
                  <a:gd name="T62" fmla="*/ 104 w 189"/>
                  <a:gd name="T63" fmla="*/ 5 h 36"/>
                  <a:gd name="T64" fmla="*/ 94 w 189"/>
                  <a:gd name="T65" fmla="*/ 5 h 36"/>
                  <a:gd name="T66" fmla="*/ 90 w 189"/>
                  <a:gd name="T67" fmla="*/ 10 h 36"/>
                  <a:gd name="T68" fmla="*/ 77 w 189"/>
                  <a:gd name="T69" fmla="*/ 12 h 36"/>
                  <a:gd name="T70" fmla="*/ 60 w 189"/>
                  <a:gd name="T71" fmla="*/ 15 h 36"/>
                  <a:gd name="T72" fmla="*/ 55 w 189"/>
                  <a:gd name="T73" fmla="*/ 14 h 36"/>
                  <a:gd name="T74" fmla="*/ 35 w 189"/>
                  <a:gd name="T75" fmla="*/ 16 h 36"/>
                  <a:gd name="T76" fmla="*/ 43 w 189"/>
                  <a:gd name="T77" fmla="*/ 22 h 36"/>
                  <a:gd name="T78" fmla="*/ 34 w 189"/>
                  <a:gd name="T79" fmla="*/ 1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9" h="36">
                    <a:moveTo>
                      <a:pt x="16" y="13"/>
                    </a:moveTo>
                    <a:cubicBezTo>
                      <a:pt x="13" y="15"/>
                      <a:pt x="9" y="16"/>
                      <a:pt x="7" y="20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19"/>
                      <a:pt x="0" y="23"/>
                      <a:pt x="4" y="27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8" y="21"/>
                      <a:pt x="7" y="29"/>
                      <a:pt x="11" y="30"/>
                    </a:cubicBezTo>
                    <a:cubicBezTo>
                      <a:pt x="14" y="29"/>
                      <a:pt x="16" y="20"/>
                      <a:pt x="19" y="22"/>
                    </a:cubicBezTo>
                    <a:cubicBezTo>
                      <a:pt x="20" y="22"/>
                      <a:pt x="20" y="24"/>
                      <a:pt x="20" y="26"/>
                    </a:cubicBezTo>
                    <a:cubicBezTo>
                      <a:pt x="23" y="26"/>
                      <a:pt x="24" y="19"/>
                      <a:pt x="26" y="18"/>
                    </a:cubicBezTo>
                    <a:cubicBezTo>
                      <a:pt x="28" y="36"/>
                      <a:pt x="36" y="13"/>
                      <a:pt x="41" y="24"/>
                    </a:cubicBezTo>
                    <a:cubicBezTo>
                      <a:pt x="44" y="23"/>
                      <a:pt x="49" y="24"/>
                      <a:pt x="52" y="21"/>
                    </a:cubicBezTo>
                    <a:cubicBezTo>
                      <a:pt x="50" y="25"/>
                      <a:pt x="56" y="21"/>
                      <a:pt x="55" y="26"/>
                    </a:cubicBezTo>
                    <a:cubicBezTo>
                      <a:pt x="56" y="16"/>
                      <a:pt x="66" y="30"/>
                      <a:pt x="67" y="17"/>
                    </a:cubicBezTo>
                    <a:cubicBezTo>
                      <a:pt x="72" y="21"/>
                      <a:pt x="67" y="16"/>
                      <a:pt x="73" y="19"/>
                    </a:cubicBezTo>
                    <a:cubicBezTo>
                      <a:pt x="73" y="21"/>
                      <a:pt x="72" y="21"/>
                      <a:pt x="72" y="21"/>
                    </a:cubicBezTo>
                    <a:cubicBezTo>
                      <a:pt x="74" y="23"/>
                      <a:pt x="75" y="15"/>
                      <a:pt x="78" y="21"/>
                    </a:cubicBezTo>
                    <a:cubicBezTo>
                      <a:pt x="82" y="22"/>
                      <a:pt x="78" y="18"/>
                      <a:pt x="81" y="14"/>
                    </a:cubicBezTo>
                    <a:cubicBezTo>
                      <a:pt x="86" y="15"/>
                      <a:pt x="85" y="17"/>
                      <a:pt x="88" y="23"/>
                    </a:cubicBezTo>
                    <a:cubicBezTo>
                      <a:pt x="88" y="16"/>
                      <a:pt x="91" y="19"/>
                      <a:pt x="93" y="16"/>
                    </a:cubicBezTo>
                    <a:cubicBezTo>
                      <a:pt x="93" y="16"/>
                      <a:pt x="89" y="15"/>
                      <a:pt x="92" y="12"/>
                    </a:cubicBezTo>
                    <a:cubicBezTo>
                      <a:pt x="97" y="13"/>
                      <a:pt x="96" y="8"/>
                      <a:pt x="102" y="6"/>
                    </a:cubicBezTo>
                    <a:cubicBezTo>
                      <a:pt x="105" y="13"/>
                      <a:pt x="96" y="7"/>
                      <a:pt x="101" y="12"/>
                    </a:cubicBezTo>
                    <a:cubicBezTo>
                      <a:pt x="98" y="15"/>
                      <a:pt x="95" y="15"/>
                      <a:pt x="93" y="20"/>
                    </a:cubicBezTo>
                    <a:cubicBezTo>
                      <a:pt x="98" y="20"/>
                      <a:pt x="104" y="19"/>
                      <a:pt x="109" y="16"/>
                    </a:cubicBezTo>
                    <a:cubicBezTo>
                      <a:pt x="112" y="17"/>
                      <a:pt x="107" y="19"/>
                      <a:pt x="110" y="20"/>
                    </a:cubicBezTo>
                    <a:cubicBezTo>
                      <a:pt x="115" y="23"/>
                      <a:pt x="117" y="13"/>
                      <a:pt x="121" y="15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3" y="14"/>
                      <a:pt x="130" y="20"/>
                      <a:pt x="134" y="17"/>
                    </a:cubicBezTo>
                    <a:cubicBezTo>
                      <a:pt x="134" y="15"/>
                      <a:pt x="133" y="14"/>
                      <a:pt x="134" y="13"/>
                    </a:cubicBezTo>
                    <a:cubicBezTo>
                      <a:pt x="134" y="22"/>
                      <a:pt x="140" y="8"/>
                      <a:pt x="145" y="14"/>
                    </a:cubicBezTo>
                    <a:cubicBezTo>
                      <a:pt x="144" y="9"/>
                      <a:pt x="149" y="5"/>
                      <a:pt x="151" y="5"/>
                    </a:cubicBezTo>
                    <a:cubicBezTo>
                      <a:pt x="153" y="6"/>
                      <a:pt x="152" y="8"/>
                      <a:pt x="152" y="10"/>
                    </a:cubicBezTo>
                    <a:cubicBezTo>
                      <a:pt x="148" y="7"/>
                      <a:pt x="148" y="16"/>
                      <a:pt x="145" y="19"/>
                    </a:cubicBezTo>
                    <a:cubicBezTo>
                      <a:pt x="148" y="16"/>
                      <a:pt x="153" y="19"/>
                      <a:pt x="155" y="15"/>
                    </a:cubicBezTo>
                    <a:cubicBezTo>
                      <a:pt x="154" y="19"/>
                      <a:pt x="154" y="19"/>
                      <a:pt x="154" y="19"/>
                    </a:cubicBezTo>
                    <a:cubicBezTo>
                      <a:pt x="159" y="19"/>
                      <a:pt x="158" y="9"/>
                      <a:pt x="162" y="13"/>
                    </a:cubicBezTo>
                    <a:cubicBezTo>
                      <a:pt x="162" y="16"/>
                      <a:pt x="162" y="16"/>
                      <a:pt x="162" y="16"/>
                    </a:cubicBezTo>
                    <a:cubicBezTo>
                      <a:pt x="171" y="15"/>
                      <a:pt x="182" y="20"/>
                      <a:pt x="189" y="12"/>
                    </a:cubicBezTo>
                    <a:cubicBezTo>
                      <a:pt x="189" y="10"/>
                      <a:pt x="185" y="4"/>
                      <a:pt x="185" y="2"/>
                    </a:cubicBezTo>
                    <a:cubicBezTo>
                      <a:pt x="180" y="4"/>
                      <a:pt x="178" y="9"/>
                      <a:pt x="175" y="12"/>
                    </a:cubicBezTo>
                    <a:cubicBezTo>
                      <a:pt x="175" y="7"/>
                      <a:pt x="175" y="7"/>
                      <a:pt x="175" y="7"/>
                    </a:cubicBezTo>
                    <a:cubicBezTo>
                      <a:pt x="174" y="10"/>
                      <a:pt x="171" y="12"/>
                      <a:pt x="173" y="15"/>
                    </a:cubicBezTo>
                    <a:cubicBezTo>
                      <a:pt x="170" y="18"/>
                      <a:pt x="171" y="11"/>
                      <a:pt x="168" y="14"/>
                    </a:cubicBezTo>
                    <a:cubicBezTo>
                      <a:pt x="168" y="8"/>
                      <a:pt x="170" y="8"/>
                      <a:pt x="169" y="3"/>
                    </a:cubicBezTo>
                    <a:cubicBezTo>
                      <a:pt x="167" y="6"/>
                      <a:pt x="167" y="6"/>
                      <a:pt x="167" y="6"/>
                    </a:cubicBezTo>
                    <a:cubicBezTo>
                      <a:pt x="168" y="4"/>
                      <a:pt x="165" y="4"/>
                      <a:pt x="166" y="2"/>
                    </a:cubicBezTo>
                    <a:cubicBezTo>
                      <a:pt x="161" y="9"/>
                      <a:pt x="159" y="0"/>
                      <a:pt x="154" y="3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7" y="7"/>
                      <a:pt x="155" y="7"/>
                      <a:pt x="154" y="8"/>
                    </a:cubicBezTo>
                    <a:cubicBezTo>
                      <a:pt x="153" y="4"/>
                      <a:pt x="152" y="4"/>
                      <a:pt x="149" y="3"/>
                    </a:cubicBezTo>
                    <a:cubicBezTo>
                      <a:pt x="147" y="5"/>
                      <a:pt x="146" y="10"/>
                      <a:pt x="143" y="10"/>
                    </a:cubicBezTo>
                    <a:cubicBezTo>
                      <a:pt x="143" y="5"/>
                      <a:pt x="138" y="8"/>
                      <a:pt x="137" y="3"/>
                    </a:cubicBezTo>
                    <a:cubicBezTo>
                      <a:pt x="137" y="8"/>
                      <a:pt x="131" y="5"/>
                      <a:pt x="131" y="8"/>
                    </a:cubicBezTo>
                    <a:cubicBezTo>
                      <a:pt x="129" y="9"/>
                      <a:pt x="127" y="9"/>
                      <a:pt x="127" y="6"/>
                    </a:cubicBezTo>
                    <a:cubicBezTo>
                      <a:pt x="128" y="5"/>
                      <a:pt x="128" y="5"/>
                      <a:pt x="128" y="5"/>
                    </a:cubicBezTo>
                    <a:cubicBezTo>
                      <a:pt x="127" y="5"/>
                      <a:pt x="127" y="5"/>
                      <a:pt x="127" y="5"/>
                    </a:cubicBezTo>
                    <a:cubicBezTo>
                      <a:pt x="127" y="4"/>
                      <a:pt x="127" y="4"/>
                      <a:pt x="127" y="4"/>
                    </a:cubicBezTo>
                    <a:cubicBezTo>
                      <a:pt x="125" y="4"/>
                      <a:pt x="125" y="8"/>
                      <a:pt x="124" y="5"/>
                    </a:cubicBezTo>
                    <a:cubicBezTo>
                      <a:pt x="123" y="3"/>
                      <a:pt x="125" y="3"/>
                      <a:pt x="125" y="3"/>
                    </a:cubicBezTo>
                    <a:cubicBezTo>
                      <a:pt x="121" y="2"/>
                      <a:pt x="119" y="11"/>
                      <a:pt x="115" y="6"/>
                    </a:cubicBezTo>
                    <a:cubicBezTo>
                      <a:pt x="115" y="9"/>
                      <a:pt x="110" y="9"/>
                      <a:pt x="112" y="15"/>
                    </a:cubicBezTo>
                    <a:cubicBezTo>
                      <a:pt x="110" y="13"/>
                      <a:pt x="111" y="9"/>
                      <a:pt x="107" y="9"/>
                    </a:cubicBezTo>
                    <a:cubicBezTo>
                      <a:pt x="106" y="14"/>
                      <a:pt x="104" y="8"/>
                      <a:pt x="101" y="11"/>
                    </a:cubicBezTo>
                    <a:cubicBezTo>
                      <a:pt x="104" y="6"/>
                      <a:pt x="101" y="10"/>
                      <a:pt x="104" y="5"/>
                    </a:cubicBezTo>
                    <a:cubicBezTo>
                      <a:pt x="102" y="2"/>
                      <a:pt x="99" y="9"/>
                      <a:pt x="95" y="8"/>
                    </a:cubicBezTo>
                    <a:cubicBezTo>
                      <a:pt x="94" y="5"/>
                      <a:pt x="94" y="5"/>
                      <a:pt x="94" y="5"/>
                    </a:cubicBezTo>
                    <a:cubicBezTo>
                      <a:pt x="92" y="6"/>
                      <a:pt x="91" y="10"/>
                      <a:pt x="89" y="6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87" y="8"/>
                      <a:pt x="83" y="9"/>
                      <a:pt x="80" y="6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73" y="5"/>
                      <a:pt x="67" y="12"/>
                      <a:pt x="64" y="18"/>
                    </a:cubicBezTo>
                    <a:cubicBezTo>
                      <a:pt x="62" y="18"/>
                      <a:pt x="60" y="17"/>
                      <a:pt x="60" y="15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59" y="13"/>
                      <a:pt x="56" y="9"/>
                      <a:pt x="55" y="14"/>
                    </a:cubicBezTo>
                    <a:cubicBezTo>
                      <a:pt x="52" y="16"/>
                      <a:pt x="53" y="11"/>
                      <a:pt x="51" y="10"/>
                    </a:cubicBezTo>
                    <a:cubicBezTo>
                      <a:pt x="46" y="18"/>
                      <a:pt x="36" y="4"/>
                      <a:pt x="35" y="16"/>
                    </a:cubicBezTo>
                    <a:cubicBezTo>
                      <a:pt x="37" y="16"/>
                      <a:pt x="41" y="19"/>
                      <a:pt x="45" y="18"/>
                    </a:cubicBezTo>
                    <a:cubicBezTo>
                      <a:pt x="44" y="20"/>
                      <a:pt x="45" y="22"/>
                      <a:pt x="43" y="22"/>
                    </a:cubicBezTo>
                    <a:cubicBezTo>
                      <a:pt x="39" y="23"/>
                      <a:pt x="37" y="18"/>
                      <a:pt x="33" y="21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27" y="5"/>
                      <a:pt x="21" y="24"/>
                      <a:pt x="16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" name="Freeform 1432">
                <a:extLst>
                  <a:ext uri="{FF2B5EF4-FFF2-40B4-BE49-F238E27FC236}">
                    <a16:creationId xmlns:a16="http://schemas.microsoft.com/office/drawing/2014/main" id="{19901B47-61EE-2108-94D7-D36A7325B1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6" y="2974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" name="Freeform 1433">
                <a:extLst>
                  <a:ext uri="{FF2B5EF4-FFF2-40B4-BE49-F238E27FC236}">
                    <a16:creationId xmlns:a16="http://schemas.microsoft.com/office/drawing/2014/main" id="{1AF82B6D-AF5B-7BA9-D1F0-1E73DBDAC8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977"/>
                <a:ext cx="2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" name="Freeform 1434">
                <a:extLst>
                  <a:ext uri="{FF2B5EF4-FFF2-40B4-BE49-F238E27FC236}">
                    <a16:creationId xmlns:a16="http://schemas.microsoft.com/office/drawing/2014/main" id="{D964E6FC-52F2-6C0F-9183-B9FEAED6E9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4" y="2979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" name="Freeform 1435">
                <a:extLst>
                  <a:ext uri="{FF2B5EF4-FFF2-40B4-BE49-F238E27FC236}">
                    <a16:creationId xmlns:a16="http://schemas.microsoft.com/office/drawing/2014/main" id="{0D582102-CC27-8F8E-DECA-F542AAF224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4" y="298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" name="Freeform 1436">
                <a:extLst>
                  <a:ext uri="{FF2B5EF4-FFF2-40B4-BE49-F238E27FC236}">
                    <a16:creationId xmlns:a16="http://schemas.microsoft.com/office/drawing/2014/main" id="{61EE7B1E-DFD7-38E6-35EC-12DF380EE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0" y="2978"/>
                <a:ext cx="84" cy="28"/>
              </a:xfrm>
              <a:custGeom>
                <a:avLst/>
                <a:gdLst>
                  <a:gd name="T0" fmla="*/ 17 w 97"/>
                  <a:gd name="T1" fmla="*/ 20 h 32"/>
                  <a:gd name="T2" fmla="*/ 13 w 97"/>
                  <a:gd name="T3" fmla="*/ 25 h 32"/>
                  <a:gd name="T4" fmla="*/ 8 w 97"/>
                  <a:gd name="T5" fmla="*/ 23 h 32"/>
                  <a:gd name="T6" fmla="*/ 4 w 97"/>
                  <a:gd name="T7" fmla="*/ 32 h 32"/>
                  <a:gd name="T8" fmla="*/ 48 w 97"/>
                  <a:gd name="T9" fmla="*/ 20 h 32"/>
                  <a:gd name="T10" fmla="*/ 46 w 97"/>
                  <a:gd name="T11" fmla="*/ 23 h 32"/>
                  <a:gd name="T12" fmla="*/ 63 w 97"/>
                  <a:gd name="T13" fmla="*/ 16 h 32"/>
                  <a:gd name="T14" fmla="*/ 62 w 97"/>
                  <a:gd name="T15" fmla="*/ 22 h 32"/>
                  <a:gd name="T16" fmla="*/ 73 w 97"/>
                  <a:gd name="T17" fmla="*/ 19 h 32"/>
                  <a:gd name="T18" fmla="*/ 72 w 97"/>
                  <a:gd name="T19" fmla="*/ 16 h 32"/>
                  <a:gd name="T20" fmla="*/ 75 w 97"/>
                  <a:gd name="T21" fmla="*/ 17 h 32"/>
                  <a:gd name="T22" fmla="*/ 74 w 97"/>
                  <a:gd name="T23" fmla="*/ 16 h 32"/>
                  <a:gd name="T24" fmla="*/ 81 w 97"/>
                  <a:gd name="T25" fmla="*/ 15 h 32"/>
                  <a:gd name="T26" fmla="*/ 79 w 97"/>
                  <a:gd name="T27" fmla="*/ 16 h 32"/>
                  <a:gd name="T28" fmla="*/ 84 w 97"/>
                  <a:gd name="T29" fmla="*/ 14 h 32"/>
                  <a:gd name="T30" fmla="*/ 84 w 97"/>
                  <a:gd name="T31" fmla="*/ 18 h 32"/>
                  <a:gd name="T32" fmla="*/ 97 w 97"/>
                  <a:gd name="T33" fmla="*/ 11 h 32"/>
                  <a:gd name="T34" fmla="*/ 97 w 97"/>
                  <a:gd name="T35" fmla="*/ 7 h 32"/>
                  <a:gd name="T36" fmla="*/ 87 w 97"/>
                  <a:gd name="T37" fmla="*/ 11 h 32"/>
                  <a:gd name="T38" fmla="*/ 88 w 97"/>
                  <a:gd name="T39" fmla="*/ 11 h 32"/>
                  <a:gd name="T40" fmla="*/ 81 w 97"/>
                  <a:gd name="T41" fmla="*/ 13 h 32"/>
                  <a:gd name="T42" fmla="*/ 85 w 97"/>
                  <a:gd name="T43" fmla="*/ 7 h 32"/>
                  <a:gd name="T44" fmla="*/ 73 w 97"/>
                  <a:gd name="T45" fmla="*/ 4 h 32"/>
                  <a:gd name="T46" fmla="*/ 73 w 97"/>
                  <a:gd name="T47" fmla="*/ 4 h 32"/>
                  <a:gd name="T48" fmla="*/ 70 w 97"/>
                  <a:gd name="T49" fmla="*/ 6 h 32"/>
                  <a:gd name="T50" fmla="*/ 73 w 97"/>
                  <a:gd name="T51" fmla="*/ 9 h 32"/>
                  <a:gd name="T52" fmla="*/ 71 w 97"/>
                  <a:gd name="T53" fmla="*/ 16 h 32"/>
                  <a:gd name="T54" fmla="*/ 67 w 97"/>
                  <a:gd name="T55" fmla="*/ 16 h 32"/>
                  <a:gd name="T56" fmla="*/ 69 w 97"/>
                  <a:gd name="T57" fmla="*/ 10 h 32"/>
                  <a:gd name="T58" fmla="*/ 67 w 97"/>
                  <a:gd name="T59" fmla="*/ 13 h 32"/>
                  <a:gd name="T60" fmla="*/ 62 w 97"/>
                  <a:gd name="T61" fmla="*/ 7 h 32"/>
                  <a:gd name="T62" fmla="*/ 63 w 97"/>
                  <a:gd name="T63" fmla="*/ 13 h 32"/>
                  <a:gd name="T64" fmla="*/ 44 w 97"/>
                  <a:gd name="T65" fmla="*/ 16 h 32"/>
                  <a:gd name="T66" fmla="*/ 46 w 97"/>
                  <a:gd name="T67" fmla="*/ 12 h 32"/>
                  <a:gd name="T68" fmla="*/ 43 w 97"/>
                  <a:gd name="T69" fmla="*/ 16 h 32"/>
                  <a:gd name="T70" fmla="*/ 31 w 97"/>
                  <a:gd name="T71" fmla="*/ 16 h 32"/>
                  <a:gd name="T72" fmla="*/ 33 w 97"/>
                  <a:gd name="T73" fmla="*/ 19 h 32"/>
                  <a:gd name="T74" fmla="*/ 20 w 97"/>
                  <a:gd name="T75" fmla="*/ 20 h 32"/>
                  <a:gd name="T76" fmla="*/ 20 w 97"/>
                  <a:gd name="T77" fmla="*/ 20 h 32"/>
                  <a:gd name="T78" fmla="*/ 16 w 97"/>
                  <a:gd name="T79" fmla="*/ 27 h 32"/>
                  <a:gd name="T80" fmla="*/ 17 w 97"/>
                  <a:gd name="T81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7" h="32">
                    <a:moveTo>
                      <a:pt x="17" y="20"/>
                    </a:move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3"/>
                      <a:pt x="8" y="27"/>
                      <a:pt x="8" y="23"/>
                    </a:cubicBezTo>
                    <a:cubicBezTo>
                      <a:pt x="7" y="29"/>
                      <a:pt x="0" y="24"/>
                      <a:pt x="4" y="32"/>
                    </a:cubicBezTo>
                    <a:cubicBezTo>
                      <a:pt x="16" y="27"/>
                      <a:pt x="34" y="28"/>
                      <a:pt x="48" y="20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53" y="16"/>
                      <a:pt x="58" y="29"/>
                      <a:pt x="63" y="16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6" y="24"/>
                      <a:pt x="68" y="12"/>
                      <a:pt x="73" y="19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3" y="16"/>
                      <a:pt x="74" y="17"/>
                      <a:pt x="75" y="17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7" y="13"/>
                      <a:pt x="78" y="13"/>
                      <a:pt x="81" y="15"/>
                    </a:cubicBezTo>
                    <a:cubicBezTo>
                      <a:pt x="81" y="17"/>
                      <a:pt x="80" y="16"/>
                      <a:pt x="79" y="16"/>
                    </a:cubicBezTo>
                    <a:cubicBezTo>
                      <a:pt x="80" y="18"/>
                      <a:pt x="82" y="14"/>
                      <a:pt x="84" y="14"/>
                    </a:cubicBezTo>
                    <a:cubicBezTo>
                      <a:pt x="86" y="15"/>
                      <a:pt x="84" y="17"/>
                      <a:pt x="84" y="18"/>
                    </a:cubicBezTo>
                    <a:cubicBezTo>
                      <a:pt x="90" y="14"/>
                      <a:pt x="93" y="21"/>
                      <a:pt x="97" y="11"/>
                    </a:cubicBezTo>
                    <a:cubicBezTo>
                      <a:pt x="97" y="9"/>
                      <a:pt x="95" y="8"/>
                      <a:pt x="97" y="7"/>
                    </a:cubicBezTo>
                    <a:cubicBezTo>
                      <a:pt x="93" y="4"/>
                      <a:pt x="90" y="8"/>
                      <a:pt x="87" y="11"/>
                    </a:cubicBezTo>
                    <a:cubicBezTo>
                      <a:pt x="88" y="11"/>
                      <a:pt x="88" y="11"/>
                      <a:pt x="88" y="11"/>
                    </a:cubicBezTo>
                    <a:cubicBezTo>
                      <a:pt x="85" y="20"/>
                      <a:pt x="85" y="9"/>
                      <a:pt x="81" y="13"/>
                    </a:cubicBezTo>
                    <a:cubicBezTo>
                      <a:pt x="82" y="9"/>
                      <a:pt x="84" y="9"/>
                      <a:pt x="85" y="7"/>
                    </a:cubicBezTo>
                    <a:cubicBezTo>
                      <a:pt x="79" y="0"/>
                      <a:pt x="77" y="13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2" y="3"/>
                      <a:pt x="71" y="5"/>
                      <a:pt x="70" y="6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71" y="10"/>
                      <a:pt x="71" y="14"/>
                      <a:pt x="71" y="16"/>
                    </a:cubicBezTo>
                    <a:cubicBezTo>
                      <a:pt x="69" y="12"/>
                      <a:pt x="69" y="18"/>
                      <a:pt x="67" y="16"/>
                    </a:cubicBezTo>
                    <a:cubicBezTo>
                      <a:pt x="66" y="12"/>
                      <a:pt x="68" y="12"/>
                      <a:pt x="69" y="10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4" y="13"/>
                      <a:pt x="64" y="9"/>
                      <a:pt x="62" y="7"/>
                    </a:cubicBezTo>
                    <a:cubicBezTo>
                      <a:pt x="61" y="10"/>
                      <a:pt x="64" y="9"/>
                      <a:pt x="63" y="13"/>
                    </a:cubicBezTo>
                    <a:cubicBezTo>
                      <a:pt x="60" y="9"/>
                      <a:pt x="49" y="11"/>
                      <a:pt x="44" y="16"/>
                    </a:cubicBezTo>
                    <a:cubicBezTo>
                      <a:pt x="45" y="15"/>
                      <a:pt x="44" y="11"/>
                      <a:pt x="46" y="12"/>
                    </a:cubicBezTo>
                    <a:cubicBezTo>
                      <a:pt x="45" y="11"/>
                      <a:pt x="43" y="13"/>
                      <a:pt x="43" y="16"/>
                    </a:cubicBezTo>
                    <a:cubicBezTo>
                      <a:pt x="40" y="19"/>
                      <a:pt x="35" y="18"/>
                      <a:pt x="31" y="16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0" y="24"/>
                      <a:pt x="25" y="16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19" y="21"/>
                      <a:pt x="19" y="28"/>
                      <a:pt x="16" y="27"/>
                    </a:cubicBezTo>
                    <a:cubicBezTo>
                      <a:pt x="16" y="24"/>
                      <a:pt x="17" y="24"/>
                      <a:pt x="17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" name="Freeform 1437">
                <a:extLst>
                  <a:ext uri="{FF2B5EF4-FFF2-40B4-BE49-F238E27FC236}">
                    <a16:creationId xmlns:a16="http://schemas.microsoft.com/office/drawing/2014/main" id="{C77976E2-B95A-3878-23D3-C28642D1A4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3000"/>
                <a:ext cx="4" cy="7"/>
              </a:xfrm>
              <a:custGeom>
                <a:avLst/>
                <a:gdLst>
                  <a:gd name="T0" fmla="*/ 3 w 4"/>
                  <a:gd name="T1" fmla="*/ 5 h 8"/>
                  <a:gd name="T2" fmla="*/ 3 w 4"/>
                  <a:gd name="T3" fmla="*/ 1 h 8"/>
                  <a:gd name="T4" fmla="*/ 1 w 4"/>
                  <a:gd name="T5" fmla="*/ 8 h 8"/>
                  <a:gd name="T6" fmla="*/ 4 w 4"/>
                  <a:gd name="T7" fmla="*/ 6 h 8"/>
                  <a:gd name="T8" fmla="*/ 3 w 4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0" y="5"/>
                      <a:pt x="1" y="8"/>
                    </a:cubicBezTo>
                    <a:cubicBezTo>
                      <a:pt x="2" y="7"/>
                      <a:pt x="4" y="8"/>
                      <a:pt x="4" y="6"/>
                    </a:cubicBezTo>
                    <a:cubicBezTo>
                      <a:pt x="4" y="6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" name="Freeform 1438">
                <a:extLst>
                  <a:ext uri="{FF2B5EF4-FFF2-40B4-BE49-F238E27FC236}">
                    <a16:creationId xmlns:a16="http://schemas.microsoft.com/office/drawing/2014/main" id="{7B7D49A8-D4D2-9449-97C8-BFB5D6F6AB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1" y="2960"/>
                <a:ext cx="39" cy="60"/>
              </a:xfrm>
              <a:custGeom>
                <a:avLst/>
                <a:gdLst>
                  <a:gd name="T0" fmla="*/ 14 w 45"/>
                  <a:gd name="T1" fmla="*/ 60 h 69"/>
                  <a:gd name="T2" fmla="*/ 14 w 45"/>
                  <a:gd name="T3" fmla="*/ 63 h 69"/>
                  <a:gd name="T4" fmla="*/ 32 w 45"/>
                  <a:gd name="T5" fmla="*/ 60 h 69"/>
                  <a:gd name="T6" fmla="*/ 36 w 45"/>
                  <a:gd name="T7" fmla="*/ 52 h 69"/>
                  <a:gd name="T8" fmla="*/ 38 w 45"/>
                  <a:gd name="T9" fmla="*/ 56 h 69"/>
                  <a:gd name="T10" fmla="*/ 42 w 45"/>
                  <a:gd name="T11" fmla="*/ 50 h 69"/>
                  <a:gd name="T12" fmla="*/ 39 w 45"/>
                  <a:gd name="T13" fmla="*/ 52 h 69"/>
                  <a:gd name="T14" fmla="*/ 39 w 45"/>
                  <a:gd name="T15" fmla="*/ 50 h 69"/>
                  <a:gd name="T16" fmla="*/ 36 w 45"/>
                  <a:gd name="T17" fmla="*/ 52 h 69"/>
                  <a:gd name="T18" fmla="*/ 37 w 45"/>
                  <a:gd name="T19" fmla="*/ 49 h 69"/>
                  <a:gd name="T20" fmla="*/ 30 w 45"/>
                  <a:gd name="T21" fmla="*/ 57 h 69"/>
                  <a:gd name="T22" fmla="*/ 29 w 45"/>
                  <a:gd name="T23" fmla="*/ 51 h 69"/>
                  <a:gd name="T24" fmla="*/ 20 w 45"/>
                  <a:gd name="T25" fmla="*/ 51 h 69"/>
                  <a:gd name="T26" fmla="*/ 21 w 45"/>
                  <a:gd name="T27" fmla="*/ 53 h 69"/>
                  <a:gd name="T28" fmla="*/ 23 w 45"/>
                  <a:gd name="T29" fmla="*/ 57 h 69"/>
                  <a:gd name="T30" fmla="*/ 18 w 45"/>
                  <a:gd name="T31" fmla="*/ 52 h 69"/>
                  <a:gd name="T32" fmla="*/ 4 w 45"/>
                  <a:gd name="T33" fmla="*/ 59 h 69"/>
                  <a:gd name="T34" fmla="*/ 5 w 45"/>
                  <a:gd name="T35" fmla="*/ 61 h 69"/>
                  <a:gd name="T36" fmla="*/ 5 w 45"/>
                  <a:gd name="T37" fmla="*/ 62 h 69"/>
                  <a:gd name="T38" fmla="*/ 5 w 45"/>
                  <a:gd name="T39" fmla="*/ 63 h 69"/>
                  <a:gd name="T40" fmla="*/ 5 w 45"/>
                  <a:gd name="T41" fmla="*/ 63 h 69"/>
                  <a:gd name="T42" fmla="*/ 5 w 45"/>
                  <a:gd name="T43" fmla="*/ 63 h 69"/>
                  <a:gd name="T44" fmla="*/ 5 w 45"/>
                  <a:gd name="T45" fmla="*/ 63 h 69"/>
                  <a:gd name="T46" fmla="*/ 5 w 45"/>
                  <a:gd name="T47" fmla="*/ 63 h 69"/>
                  <a:gd name="T48" fmla="*/ 5 w 45"/>
                  <a:gd name="T49" fmla="*/ 63 h 69"/>
                  <a:gd name="T50" fmla="*/ 5 w 45"/>
                  <a:gd name="T51" fmla="*/ 63 h 69"/>
                  <a:gd name="T52" fmla="*/ 5 w 45"/>
                  <a:gd name="T53" fmla="*/ 63 h 69"/>
                  <a:gd name="T54" fmla="*/ 3 w 45"/>
                  <a:gd name="T55" fmla="*/ 37 h 69"/>
                  <a:gd name="T56" fmla="*/ 3 w 45"/>
                  <a:gd name="T57" fmla="*/ 37 h 69"/>
                  <a:gd name="T58" fmla="*/ 9 w 45"/>
                  <a:gd name="T59" fmla="*/ 37 h 69"/>
                  <a:gd name="T60" fmla="*/ 6 w 45"/>
                  <a:gd name="T61" fmla="*/ 41 h 69"/>
                  <a:gd name="T62" fmla="*/ 10 w 45"/>
                  <a:gd name="T63" fmla="*/ 44 h 69"/>
                  <a:gd name="T64" fmla="*/ 18 w 45"/>
                  <a:gd name="T65" fmla="*/ 37 h 69"/>
                  <a:gd name="T66" fmla="*/ 10 w 45"/>
                  <a:gd name="T67" fmla="*/ 33 h 69"/>
                  <a:gd name="T68" fmla="*/ 6 w 45"/>
                  <a:gd name="T69" fmla="*/ 33 h 69"/>
                  <a:gd name="T70" fmla="*/ 4 w 45"/>
                  <a:gd name="T71" fmla="*/ 33 h 69"/>
                  <a:gd name="T72" fmla="*/ 4 w 45"/>
                  <a:gd name="T73" fmla="*/ 33 h 69"/>
                  <a:gd name="T74" fmla="*/ 4 w 45"/>
                  <a:gd name="T75" fmla="*/ 33 h 69"/>
                  <a:gd name="T76" fmla="*/ 4 w 45"/>
                  <a:gd name="T77" fmla="*/ 33 h 69"/>
                  <a:gd name="T78" fmla="*/ 3 w 45"/>
                  <a:gd name="T79" fmla="*/ 33 h 69"/>
                  <a:gd name="T80" fmla="*/ 3 w 45"/>
                  <a:gd name="T81" fmla="*/ 33 h 69"/>
                  <a:gd name="T82" fmla="*/ 6 w 45"/>
                  <a:gd name="T83" fmla="*/ 67 h 69"/>
                  <a:gd name="T84" fmla="*/ 6 w 45"/>
                  <a:gd name="T85" fmla="*/ 67 h 69"/>
                  <a:gd name="T86" fmla="*/ 6 w 45"/>
                  <a:gd name="T87" fmla="*/ 67 h 69"/>
                  <a:gd name="T88" fmla="*/ 7 w 45"/>
                  <a:gd name="T89" fmla="*/ 66 h 69"/>
                  <a:gd name="T90" fmla="*/ 14 w 45"/>
                  <a:gd name="T91" fmla="*/ 6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5" h="69">
                    <a:moveTo>
                      <a:pt x="14" y="60"/>
                    </a:moveTo>
                    <a:cubicBezTo>
                      <a:pt x="13" y="61"/>
                      <a:pt x="14" y="62"/>
                      <a:pt x="14" y="63"/>
                    </a:cubicBezTo>
                    <a:cubicBezTo>
                      <a:pt x="21" y="61"/>
                      <a:pt x="28" y="57"/>
                      <a:pt x="32" y="60"/>
                    </a:cubicBezTo>
                    <a:cubicBezTo>
                      <a:pt x="34" y="60"/>
                      <a:pt x="33" y="54"/>
                      <a:pt x="36" y="52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39" y="53"/>
                      <a:pt x="45" y="56"/>
                      <a:pt x="42" y="50"/>
                    </a:cubicBezTo>
                    <a:cubicBezTo>
                      <a:pt x="41" y="49"/>
                      <a:pt x="41" y="53"/>
                      <a:pt x="39" y="52"/>
                    </a:cubicBezTo>
                    <a:cubicBezTo>
                      <a:pt x="39" y="50"/>
                      <a:pt x="39" y="50"/>
                      <a:pt x="39" y="50"/>
                    </a:cubicBezTo>
                    <a:cubicBezTo>
                      <a:pt x="36" y="52"/>
                      <a:pt x="36" y="52"/>
                      <a:pt x="36" y="52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1" y="46"/>
                      <a:pt x="36" y="58"/>
                      <a:pt x="30" y="57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25" y="51"/>
                      <a:pt x="24" y="54"/>
                      <a:pt x="20" y="51"/>
                    </a:cubicBezTo>
                    <a:cubicBezTo>
                      <a:pt x="20" y="51"/>
                      <a:pt x="21" y="54"/>
                      <a:pt x="21" y="53"/>
                    </a:cubicBezTo>
                    <a:cubicBezTo>
                      <a:pt x="21" y="53"/>
                      <a:pt x="23" y="55"/>
                      <a:pt x="23" y="57"/>
                    </a:cubicBezTo>
                    <a:cubicBezTo>
                      <a:pt x="19" y="63"/>
                      <a:pt x="23" y="53"/>
                      <a:pt x="18" y="52"/>
                    </a:cubicBezTo>
                    <a:cubicBezTo>
                      <a:pt x="15" y="57"/>
                      <a:pt x="8" y="62"/>
                      <a:pt x="4" y="59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6" y="69"/>
                      <a:pt x="1" y="1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5" y="36"/>
                      <a:pt x="7" y="36"/>
                      <a:pt x="9" y="37"/>
                    </a:cubicBezTo>
                    <a:cubicBezTo>
                      <a:pt x="10" y="40"/>
                      <a:pt x="7" y="40"/>
                      <a:pt x="6" y="41"/>
                    </a:cubicBezTo>
                    <a:cubicBezTo>
                      <a:pt x="7" y="42"/>
                      <a:pt x="8" y="44"/>
                      <a:pt x="10" y="44"/>
                    </a:cubicBezTo>
                    <a:cubicBezTo>
                      <a:pt x="9" y="40"/>
                      <a:pt x="12" y="37"/>
                      <a:pt x="18" y="37"/>
                    </a:cubicBezTo>
                    <a:cubicBezTo>
                      <a:pt x="16" y="35"/>
                      <a:pt x="13" y="34"/>
                      <a:pt x="10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5" y="48"/>
                      <a:pt x="0" y="0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7" y="66"/>
                      <a:pt x="7" y="66"/>
                      <a:pt x="7" y="66"/>
                    </a:cubicBezTo>
                    <a:cubicBezTo>
                      <a:pt x="9" y="63"/>
                      <a:pt x="11" y="60"/>
                      <a:pt x="14" y="6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" name="Freeform 1439">
                <a:extLst>
                  <a:ext uri="{FF2B5EF4-FFF2-40B4-BE49-F238E27FC236}">
                    <a16:creationId xmlns:a16="http://schemas.microsoft.com/office/drawing/2014/main" id="{F20D1EDE-C334-81B3-E56C-F0C86CE066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2" y="301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" name="Freeform 1440">
                <a:extLst>
                  <a:ext uri="{FF2B5EF4-FFF2-40B4-BE49-F238E27FC236}">
                    <a16:creationId xmlns:a16="http://schemas.microsoft.com/office/drawing/2014/main" id="{F3579E71-8994-32A9-F621-AA5EF93D0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303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" name="Freeform 1441">
                <a:extLst>
                  <a:ext uri="{FF2B5EF4-FFF2-40B4-BE49-F238E27FC236}">
                    <a16:creationId xmlns:a16="http://schemas.microsoft.com/office/drawing/2014/main" id="{5CED08CB-B8FB-ACEC-3740-C1FBAEC8CB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3023"/>
                <a:ext cx="12" cy="14"/>
              </a:xfrm>
              <a:custGeom>
                <a:avLst/>
                <a:gdLst>
                  <a:gd name="T0" fmla="*/ 5 w 13"/>
                  <a:gd name="T1" fmla="*/ 0 h 16"/>
                  <a:gd name="T2" fmla="*/ 1 w 13"/>
                  <a:gd name="T3" fmla="*/ 1 h 16"/>
                  <a:gd name="T4" fmla="*/ 6 w 13"/>
                  <a:gd name="T5" fmla="*/ 16 h 16"/>
                  <a:gd name="T6" fmla="*/ 12 w 13"/>
                  <a:gd name="T7" fmla="*/ 7 h 16"/>
                  <a:gd name="T8" fmla="*/ 6 w 13"/>
                  <a:gd name="T9" fmla="*/ 10 h 16"/>
                  <a:gd name="T10" fmla="*/ 11 w 13"/>
                  <a:gd name="T11" fmla="*/ 3 h 16"/>
                  <a:gd name="T12" fmla="*/ 5 w 13"/>
                  <a:gd name="T13" fmla="*/ 4 h 16"/>
                  <a:gd name="T14" fmla="*/ 5 w 13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6">
                    <a:moveTo>
                      <a:pt x="5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4"/>
                      <a:pt x="13" y="11"/>
                      <a:pt x="12" y="7"/>
                    </a:cubicBezTo>
                    <a:cubicBezTo>
                      <a:pt x="11" y="7"/>
                      <a:pt x="8" y="11"/>
                      <a:pt x="6" y="10"/>
                    </a:cubicBezTo>
                    <a:cubicBezTo>
                      <a:pt x="7" y="7"/>
                      <a:pt x="10" y="7"/>
                      <a:pt x="11" y="3"/>
                    </a:cubicBezTo>
                    <a:cubicBezTo>
                      <a:pt x="8" y="0"/>
                      <a:pt x="9" y="6"/>
                      <a:pt x="5" y="4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" name="Freeform 1442">
                <a:extLst>
                  <a:ext uri="{FF2B5EF4-FFF2-40B4-BE49-F238E27FC236}">
                    <a16:creationId xmlns:a16="http://schemas.microsoft.com/office/drawing/2014/main" id="{01EEF0CD-D17E-891E-72D5-8118321E0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3028"/>
                <a:ext cx="1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" name="Freeform 1443">
                <a:extLst>
                  <a:ext uri="{FF2B5EF4-FFF2-40B4-BE49-F238E27FC236}">
                    <a16:creationId xmlns:a16="http://schemas.microsoft.com/office/drawing/2014/main" id="{3EE1DF5B-292D-4B05-46F8-2F028EC63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3" y="3029"/>
                <a:ext cx="3" cy="5"/>
              </a:xfrm>
              <a:custGeom>
                <a:avLst/>
                <a:gdLst>
                  <a:gd name="T0" fmla="*/ 3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" name="Freeform 1444">
                <a:extLst>
                  <a:ext uri="{FF2B5EF4-FFF2-40B4-BE49-F238E27FC236}">
                    <a16:creationId xmlns:a16="http://schemas.microsoft.com/office/drawing/2014/main" id="{595CE6E8-E21F-F456-3355-59F82CDE2A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6" y="303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" name="Freeform 1445">
                <a:extLst>
                  <a:ext uri="{FF2B5EF4-FFF2-40B4-BE49-F238E27FC236}">
                    <a16:creationId xmlns:a16="http://schemas.microsoft.com/office/drawing/2014/main" id="{E107258E-BCA1-38AF-F0D8-F40B59ED3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3" y="3025"/>
                <a:ext cx="8" cy="10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8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1" y="12"/>
                      <a:pt x="3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7"/>
                      <a:pt x="4" y="2"/>
                      <a:pt x="6" y="3"/>
                    </a:cubicBezTo>
                    <a:cubicBezTo>
                      <a:pt x="9" y="2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" name="Freeform 1446">
                <a:extLst>
                  <a:ext uri="{FF2B5EF4-FFF2-40B4-BE49-F238E27FC236}">
                    <a16:creationId xmlns:a16="http://schemas.microsoft.com/office/drawing/2014/main" id="{B17F5E73-7B6D-72E8-7E36-546DD9DDE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" y="303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" name="Freeform 1447">
                <a:extLst>
                  <a:ext uri="{FF2B5EF4-FFF2-40B4-BE49-F238E27FC236}">
                    <a16:creationId xmlns:a16="http://schemas.microsoft.com/office/drawing/2014/main" id="{0B40DD2C-0507-E476-3431-29224B6DE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1" y="303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" name="Freeform 1448">
                <a:extLst>
                  <a:ext uri="{FF2B5EF4-FFF2-40B4-BE49-F238E27FC236}">
                    <a16:creationId xmlns:a16="http://schemas.microsoft.com/office/drawing/2014/main" id="{BB68EF8B-6096-D253-AE4D-B0B0B5A305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3" y="3022"/>
                <a:ext cx="9" cy="12"/>
              </a:xfrm>
              <a:custGeom>
                <a:avLst/>
                <a:gdLst>
                  <a:gd name="T0" fmla="*/ 3 w 10"/>
                  <a:gd name="T1" fmla="*/ 13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3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7" y="9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5"/>
                      <a:pt x="2" y="10"/>
                      <a:pt x="3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" name="Freeform 1449">
                <a:extLst>
                  <a:ext uri="{FF2B5EF4-FFF2-40B4-BE49-F238E27FC236}">
                    <a16:creationId xmlns:a16="http://schemas.microsoft.com/office/drawing/2014/main" id="{C80CA50A-E634-1776-F255-D4F41E20C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0" y="301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" name="Freeform 1450">
                <a:extLst>
                  <a:ext uri="{FF2B5EF4-FFF2-40B4-BE49-F238E27FC236}">
                    <a16:creationId xmlns:a16="http://schemas.microsoft.com/office/drawing/2014/main" id="{0F80EF3D-52F5-EB92-CB08-AB25F78212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3016"/>
                <a:ext cx="17" cy="14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9 w 20"/>
                  <a:gd name="T9" fmla="*/ 17 h 17"/>
                  <a:gd name="T10" fmla="*/ 16 w 20"/>
                  <a:gd name="T11" fmla="*/ 11 h 17"/>
                  <a:gd name="T12" fmla="*/ 20 w 20"/>
                  <a:gd name="T13" fmla="*/ 15 h 17"/>
                  <a:gd name="T14" fmla="*/ 18 w 20"/>
                  <a:gd name="T15" fmla="*/ 9 h 17"/>
                  <a:gd name="T16" fmla="*/ 15 w 20"/>
                  <a:gd name="T17" fmla="*/ 9 h 17"/>
                  <a:gd name="T18" fmla="*/ 17 w 20"/>
                  <a:gd name="T19" fmla="*/ 5 h 17"/>
                  <a:gd name="T20" fmla="*/ 6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7" y="13"/>
                      <a:pt x="6" y="14"/>
                    </a:cubicBezTo>
                    <a:cubicBezTo>
                      <a:pt x="9" y="14"/>
                      <a:pt x="10" y="10"/>
                      <a:pt x="13" y="11"/>
                    </a:cubicBezTo>
                    <a:cubicBezTo>
                      <a:pt x="14" y="17"/>
                      <a:pt x="7" y="11"/>
                      <a:pt x="9" y="17"/>
                    </a:cubicBezTo>
                    <a:cubicBezTo>
                      <a:pt x="11" y="17"/>
                      <a:pt x="14" y="16"/>
                      <a:pt x="16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4" y="6"/>
                      <a:pt x="16" y="6"/>
                      <a:pt x="17" y="5"/>
                    </a:cubicBezTo>
                    <a:cubicBezTo>
                      <a:pt x="14" y="7"/>
                      <a:pt x="10" y="0"/>
                      <a:pt x="6" y="1"/>
                    </a:cubicBezTo>
                    <a:cubicBezTo>
                      <a:pt x="1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" name="Freeform 1451">
                <a:extLst>
                  <a:ext uri="{FF2B5EF4-FFF2-40B4-BE49-F238E27FC236}">
                    <a16:creationId xmlns:a16="http://schemas.microsoft.com/office/drawing/2014/main" id="{E35234F1-2FDA-2386-F47F-7F5B94083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3020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" name="Freeform 1452">
                <a:extLst>
                  <a:ext uri="{FF2B5EF4-FFF2-40B4-BE49-F238E27FC236}">
                    <a16:creationId xmlns:a16="http://schemas.microsoft.com/office/drawing/2014/main" id="{8F2273EE-E146-F1A6-5B9A-0D3E5524F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" y="3016"/>
                <a:ext cx="15" cy="15"/>
              </a:xfrm>
              <a:custGeom>
                <a:avLst/>
                <a:gdLst>
                  <a:gd name="T0" fmla="*/ 10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6 w 17"/>
                  <a:gd name="T7" fmla="*/ 10 h 18"/>
                  <a:gd name="T8" fmla="*/ 9 w 17"/>
                  <a:gd name="T9" fmla="*/ 14 h 18"/>
                  <a:gd name="T10" fmla="*/ 6 w 17"/>
                  <a:gd name="T11" fmla="*/ 5 h 18"/>
                  <a:gd name="T12" fmla="*/ 11 w 17"/>
                  <a:gd name="T13" fmla="*/ 7 h 18"/>
                  <a:gd name="T14" fmla="*/ 0 w 17"/>
                  <a:gd name="T15" fmla="*/ 9 h 18"/>
                  <a:gd name="T16" fmla="*/ 2 w 17"/>
                  <a:gd name="T17" fmla="*/ 10 h 18"/>
                  <a:gd name="T18" fmla="*/ 0 w 17"/>
                  <a:gd name="T19" fmla="*/ 13 h 18"/>
                  <a:gd name="T20" fmla="*/ 10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0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5"/>
                      <a:pt x="16" y="16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4" y="5"/>
                      <a:pt x="11" y="13"/>
                      <a:pt x="9" y="14"/>
                    </a:cubicBezTo>
                    <a:cubicBezTo>
                      <a:pt x="3" y="12"/>
                      <a:pt x="9" y="11"/>
                      <a:pt x="6" y="5"/>
                    </a:cubicBezTo>
                    <a:cubicBezTo>
                      <a:pt x="8" y="5"/>
                      <a:pt x="8" y="7"/>
                      <a:pt x="11" y="7"/>
                    </a:cubicBezTo>
                    <a:cubicBezTo>
                      <a:pt x="7" y="0"/>
                      <a:pt x="2" y="7"/>
                      <a:pt x="0" y="9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3" y="17"/>
                      <a:pt x="5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" name="Freeform 1453">
                <a:extLst>
                  <a:ext uri="{FF2B5EF4-FFF2-40B4-BE49-F238E27FC236}">
                    <a16:creationId xmlns:a16="http://schemas.microsoft.com/office/drawing/2014/main" id="{B55106B9-A120-77EB-CC83-4D833506C3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029"/>
                <a:ext cx="1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" name="Freeform 1454">
                <a:extLst>
                  <a:ext uri="{FF2B5EF4-FFF2-40B4-BE49-F238E27FC236}">
                    <a16:creationId xmlns:a16="http://schemas.microsoft.com/office/drawing/2014/main" id="{F69B3EF2-7964-DCCC-2065-6A0B7158E3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302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" name="Freeform 1455">
                <a:extLst>
                  <a:ext uri="{FF2B5EF4-FFF2-40B4-BE49-F238E27FC236}">
                    <a16:creationId xmlns:a16="http://schemas.microsoft.com/office/drawing/2014/main" id="{8A382175-C5B8-D3FD-9478-611BD1684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6" y="3028"/>
                <a:ext cx="4" cy="3"/>
              </a:xfrm>
              <a:custGeom>
                <a:avLst/>
                <a:gdLst>
                  <a:gd name="T0" fmla="*/ 3 w 4"/>
                  <a:gd name="T1" fmla="*/ 1 h 3"/>
                  <a:gd name="T2" fmla="*/ 0 w 4"/>
                  <a:gd name="T3" fmla="*/ 0 h 3"/>
                  <a:gd name="T4" fmla="*/ 2 w 4"/>
                  <a:gd name="T5" fmla="*/ 3 h 3"/>
                  <a:gd name="T6" fmla="*/ 3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4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" name="Freeform 1456">
                <a:extLst>
                  <a:ext uri="{FF2B5EF4-FFF2-40B4-BE49-F238E27FC236}">
                    <a16:creationId xmlns:a16="http://schemas.microsoft.com/office/drawing/2014/main" id="{37742A7A-828E-FE68-CEB4-5FB4CE589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019"/>
                <a:ext cx="95" cy="21"/>
              </a:xfrm>
              <a:custGeom>
                <a:avLst/>
                <a:gdLst>
                  <a:gd name="T0" fmla="*/ 1 w 111"/>
                  <a:gd name="T1" fmla="*/ 11 h 25"/>
                  <a:gd name="T2" fmla="*/ 4 w 111"/>
                  <a:gd name="T3" fmla="*/ 14 h 25"/>
                  <a:gd name="T4" fmla="*/ 0 w 111"/>
                  <a:gd name="T5" fmla="*/ 18 h 25"/>
                  <a:gd name="T6" fmla="*/ 1 w 111"/>
                  <a:gd name="T7" fmla="*/ 25 h 25"/>
                  <a:gd name="T8" fmla="*/ 10 w 111"/>
                  <a:gd name="T9" fmla="*/ 22 h 25"/>
                  <a:gd name="T10" fmla="*/ 10 w 111"/>
                  <a:gd name="T11" fmla="*/ 25 h 25"/>
                  <a:gd name="T12" fmla="*/ 26 w 111"/>
                  <a:gd name="T13" fmla="*/ 22 h 25"/>
                  <a:gd name="T14" fmla="*/ 38 w 111"/>
                  <a:gd name="T15" fmla="*/ 19 h 25"/>
                  <a:gd name="T16" fmla="*/ 84 w 111"/>
                  <a:gd name="T17" fmla="*/ 17 h 25"/>
                  <a:gd name="T18" fmla="*/ 86 w 111"/>
                  <a:gd name="T19" fmla="*/ 10 h 25"/>
                  <a:gd name="T20" fmla="*/ 90 w 111"/>
                  <a:gd name="T21" fmla="*/ 14 h 25"/>
                  <a:gd name="T22" fmla="*/ 87 w 111"/>
                  <a:gd name="T23" fmla="*/ 14 h 25"/>
                  <a:gd name="T24" fmla="*/ 100 w 111"/>
                  <a:gd name="T25" fmla="*/ 15 h 25"/>
                  <a:gd name="T26" fmla="*/ 100 w 111"/>
                  <a:gd name="T27" fmla="*/ 8 h 25"/>
                  <a:gd name="T28" fmla="*/ 106 w 111"/>
                  <a:gd name="T29" fmla="*/ 15 h 25"/>
                  <a:gd name="T30" fmla="*/ 111 w 111"/>
                  <a:gd name="T31" fmla="*/ 10 h 25"/>
                  <a:gd name="T32" fmla="*/ 105 w 111"/>
                  <a:gd name="T33" fmla="*/ 5 h 25"/>
                  <a:gd name="T34" fmla="*/ 109 w 111"/>
                  <a:gd name="T35" fmla="*/ 2 h 25"/>
                  <a:gd name="T36" fmla="*/ 79 w 111"/>
                  <a:gd name="T37" fmla="*/ 13 h 25"/>
                  <a:gd name="T38" fmla="*/ 80 w 111"/>
                  <a:gd name="T39" fmla="*/ 9 h 25"/>
                  <a:gd name="T40" fmla="*/ 61 w 111"/>
                  <a:gd name="T41" fmla="*/ 6 h 25"/>
                  <a:gd name="T42" fmla="*/ 55 w 111"/>
                  <a:gd name="T43" fmla="*/ 14 h 25"/>
                  <a:gd name="T44" fmla="*/ 51 w 111"/>
                  <a:gd name="T45" fmla="*/ 11 h 25"/>
                  <a:gd name="T46" fmla="*/ 51 w 111"/>
                  <a:gd name="T47" fmla="*/ 14 h 25"/>
                  <a:gd name="T48" fmla="*/ 45 w 111"/>
                  <a:gd name="T49" fmla="*/ 11 h 25"/>
                  <a:gd name="T50" fmla="*/ 44 w 111"/>
                  <a:gd name="T51" fmla="*/ 19 h 25"/>
                  <a:gd name="T52" fmla="*/ 32 w 111"/>
                  <a:gd name="T53" fmla="*/ 8 h 25"/>
                  <a:gd name="T54" fmla="*/ 34 w 111"/>
                  <a:gd name="T55" fmla="*/ 12 h 25"/>
                  <a:gd name="T56" fmla="*/ 32 w 111"/>
                  <a:gd name="T57" fmla="*/ 16 h 25"/>
                  <a:gd name="T58" fmla="*/ 30 w 111"/>
                  <a:gd name="T59" fmla="*/ 9 h 25"/>
                  <a:gd name="T60" fmla="*/ 22 w 111"/>
                  <a:gd name="T61" fmla="*/ 14 h 25"/>
                  <a:gd name="T62" fmla="*/ 23 w 111"/>
                  <a:gd name="T63" fmla="*/ 18 h 25"/>
                  <a:gd name="T64" fmla="*/ 11 w 111"/>
                  <a:gd name="T65" fmla="*/ 17 h 25"/>
                  <a:gd name="T66" fmla="*/ 16 w 111"/>
                  <a:gd name="T67" fmla="*/ 10 h 25"/>
                  <a:gd name="T68" fmla="*/ 13 w 111"/>
                  <a:gd name="T69" fmla="*/ 7 h 25"/>
                  <a:gd name="T70" fmla="*/ 6 w 111"/>
                  <a:gd name="T71" fmla="*/ 16 h 25"/>
                  <a:gd name="T72" fmla="*/ 1 w 111"/>
                  <a:gd name="T73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1" h="25">
                    <a:moveTo>
                      <a:pt x="1" y="11"/>
                    </a:moveTo>
                    <a:cubicBezTo>
                      <a:pt x="1" y="13"/>
                      <a:pt x="2" y="14"/>
                      <a:pt x="4" y="14"/>
                    </a:cubicBezTo>
                    <a:cubicBezTo>
                      <a:pt x="4" y="17"/>
                      <a:pt x="1" y="16"/>
                      <a:pt x="0" y="18"/>
                    </a:cubicBezTo>
                    <a:cubicBezTo>
                      <a:pt x="3" y="20"/>
                      <a:pt x="0" y="22"/>
                      <a:pt x="1" y="25"/>
                    </a:cubicBezTo>
                    <a:cubicBezTo>
                      <a:pt x="5" y="25"/>
                      <a:pt x="6" y="21"/>
                      <a:pt x="10" y="22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5" y="23"/>
                      <a:pt x="22" y="19"/>
                      <a:pt x="26" y="22"/>
                    </a:cubicBezTo>
                    <a:cubicBezTo>
                      <a:pt x="30" y="23"/>
                      <a:pt x="33" y="21"/>
                      <a:pt x="38" y="19"/>
                    </a:cubicBezTo>
                    <a:cubicBezTo>
                      <a:pt x="53" y="20"/>
                      <a:pt x="68" y="15"/>
                      <a:pt x="84" y="17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4"/>
                      <a:pt x="90" y="10"/>
                      <a:pt x="90" y="14"/>
                    </a:cubicBezTo>
                    <a:cubicBezTo>
                      <a:pt x="89" y="14"/>
                      <a:pt x="88" y="14"/>
                      <a:pt x="87" y="14"/>
                    </a:cubicBezTo>
                    <a:cubicBezTo>
                      <a:pt x="91" y="20"/>
                      <a:pt x="96" y="13"/>
                      <a:pt x="100" y="15"/>
                    </a:cubicBezTo>
                    <a:cubicBezTo>
                      <a:pt x="100" y="14"/>
                      <a:pt x="99" y="9"/>
                      <a:pt x="100" y="8"/>
                    </a:cubicBezTo>
                    <a:cubicBezTo>
                      <a:pt x="100" y="15"/>
                      <a:pt x="105" y="7"/>
                      <a:pt x="106" y="15"/>
                    </a:cubicBezTo>
                    <a:cubicBezTo>
                      <a:pt x="111" y="17"/>
                      <a:pt x="106" y="9"/>
                      <a:pt x="111" y="10"/>
                    </a:cubicBezTo>
                    <a:cubicBezTo>
                      <a:pt x="111" y="6"/>
                      <a:pt x="106" y="8"/>
                      <a:pt x="105" y="5"/>
                    </a:cubicBezTo>
                    <a:cubicBezTo>
                      <a:pt x="107" y="2"/>
                      <a:pt x="109" y="6"/>
                      <a:pt x="109" y="2"/>
                    </a:cubicBezTo>
                    <a:cubicBezTo>
                      <a:pt x="102" y="0"/>
                      <a:pt x="89" y="10"/>
                      <a:pt x="79" y="13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75" y="12"/>
                      <a:pt x="66" y="13"/>
                      <a:pt x="61" y="6"/>
                    </a:cubicBezTo>
                    <a:cubicBezTo>
                      <a:pt x="63" y="10"/>
                      <a:pt x="53" y="5"/>
                      <a:pt x="55" y="14"/>
                    </a:cubicBezTo>
                    <a:cubicBezTo>
                      <a:pt x="53" y="12"/>
                      <a:pt x="53" y="12"/>
                      <a:pt x="51" y="11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48" y="14"/>
                      <a:pt x="48" y="10"/>
                      <a:pt x="45" y="11"/>
                    </a:cubicBezTo>
                    <a:cubicBezTo>
                      <a:pt x="47" y="14"/>
                      <a:pt x="45" y="15"/>
                      <a:pt x="44" y="19"/>
                    </a:cubicBezTo>
                    <a:cubicBezTo>
                      <a:pt x="40" y="15"/>
                      <a:pt x="36" y="12"/>
                      <a:pt x="32" y="8"/>
                    </a:cubicBezTo>
                    <a:cubicBezTo>
                      <a:pt x="33" y="10"/>
                      <a:pt x="33" y="11"/>
                      <a:pt x="34" y="12"/>
                    </a:cubicBezTo>
                    <a:cubicBezTo>
                      <a:pt x="32" y="11"/>
                      <a:pt x="33" y="15"/>
                      <a:pt x="32" y="16"/>
                    </a:cubicBezTo>
                    <a:cubicBezTo>
                      <a:pt x="30" y="16"/>
                      <a:pt x="30" y="12"/>
                      <a:pt x="30" y="9"/>
                    </a:cubicBezTo>
                    <a:cubicBezTo>
                      <a:pt x="26" y="8"/>
                      <a:pt x="25" y="17"/>
                      <a:pt x="22" y="14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19" y="19"/>
                      <a:pt x="16" y="16"/>
                      <a:pt x="11" y="17"/>
                    </a:cubicBezTo>
                    <a:cubicBezTo>
                      <a:pt x="9" y="12"/>
                      <a:pt x="14" y="12"/>
                      <a:pt x="16" y="10"/>
                    </a:cubicBezTo>
                    <a:cubicBezTo>
                      <a:pt x="15" y="9"/>
                      <a:pt x="13" y="9"/>
                      <a:pt x="13" y="7"/>
                    </a:cubicBezTo>
                    <a:cubicBezTo>
                      <a:pt x="11" y="10"/>
                      <a:pt x="8" y="14"/>
                      <a:pt x="6" y="16"/>
                    </a:cubicBezTo>
                    <a:cubicBezTo>
                      <a:pt x="8" y="10"/>
                      <a:pt x="2" y="11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" name="Freeform 1457">
                <a:extLst>
                  <a:ext uri="{FF2B5EF4-FFF2-40B4-BE49-F238E27FC236}">
                    <a16:creationId xmlns:a16="http://schemas.microsoft.com/office/drawing/2014/main" id="{A4323ED7-BB74-7F7F-1594-B5CAC9586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3023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" name="Freeform 1458">
                <a:extLst>
                  <a:ext uri="{FF2B5EF4-FFF2-40B4-BE49-F238E27FC236}">
                    <a16:creationId xmlns:a16="http://schemas.microsoft.com/office/drawing/2014/main" id="{8C140730-AEF8-FCD6-E27D-140E04DE54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028"/>
                <a:ext cx="0" cy="0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" name="Freeform 1459">
                <a:extLst>
                  <a:ext uri="{FF2B5EF4-FFF2-40B4-BE49-F238E27FC236}">
                    <a16:creationId xmlns:a16="http://schemas.microsoft.com/office/drawing/2014/main" id="{3EA52DC1-0009-1B37-8D39-3AD1FA1C5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1" y="3038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" name="Freeform 1460">
                <a:extLst>
                  <a:ext uri="{FF2B5EF4-FFF2-40B4-BE49-F238E27FC236}">
                    <a16:creationId xmlns:a16="http://schemas.microsoft.com/office/drawing/2014/main" id="{BCB6880C-51E7-B7C9-FB7E-AFD9C0CCC7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3023"/>
                <a:ext cx="2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" name="Freeform 1461">
                <a:extLst>
                  <a:ext uri="{FF2B5EF4-FFF2-40B4-BE49-F238E27FC236}">
                    <a16:creationId xmlns:a16="http://schemas.microsoft.com/office/drawing/2014/main" id="{D0FC6DBC-0C1E-E9FF-0DB5-EB8FD92AE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022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2" y="1"/>
                      <a:pt x="3" y="0"/>
                    </a:cubicBezTo>
                    <a:cubicBezTo>
                      <a:pt x="1" y="0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" name="Freeform 1462">
                <a:extLst>
                  <a:ext uri="{FF2B5EF4-FFF2-40B4-BE49-F238E27FC236}">
                    <a16:creationId xmlns:a16="http://schemas.microsoft.com/office/drawing/2014/main" id="{3064E174-55BF-4960-E3D5-0A6FF65A5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2" y="3025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" name="Freeform 1463">
                <a:extLst>
                  <a:ext uri="{FF2B5EF4-FFF2-40B4-BE49-F238E27FC236}">
                    <a16:creationId xmlns:a16="http://schemas.microsoft.com/office/drawing/2014/main" id="{5277E63A-7A7E-FBDA-0FAA-DB0BF7DF67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5" y="3027"/>
                <a:ext cx="53" cy="21"/>
              </a:xfrm>
              <a:custGeom>
                <a:avLst/>
                <a:gdLst>
                  <a:gd name="T0" fmla="*/ 4 w 61"/>
                  <a:gd name="T1" fmla="*/ 21 h 25"/>
                  <a:gd name="T2" fmla="*/ 15 w 61"/>
                  <a:gd name="T3" fmla="*/ 23 h 25"/>
                  <a:gd name="T4" fmla="*/ 22 w 61"/>
                  <a:gd name="T5" fmla="*/ 12 h 25"/>
                  <a:gd name="T6" fmla="*/ 21 w 61"/>
                  <a:gd name="T7" fmla="*/ 22 h 25"/>
                  <a:gd name="T8" fmla="*/ 42 w 61"/>
                  <a:gd name="T9" fmla="*/ 14 h 25"/>
                  <a:gd name="T10" fmla="*/ 42 w 61"/>
                  <a:gd name="T11" fmla="*/ 17 h 25"/>
                  <a:gd name="T12" fmla="*/ 49 w 61"/>
                  <a:gd name="T13" fmla="*/ 7 h 25"/>
                  <a:gd name="T14" fmla="*/ 50 w 61"/>
                  <a:gd name="T15" fmla="*/ 18 h 25"/>
                  <a:gd name="T16" fmla="*/ 49 w 61"/>
                  <a:gd name="T17" fmla="*/ 19 h 25"/>
                  <a:gd name="T18" fmla="*/ 60 w 61"/>
                  <a:gd name="T19" fmla="*/ 15 h 25"/>
                  <a:gd name="T20" fmla="*/ 61 w 61"/>
                  <a:gd name="T21" fmla="*/ 9 h 25"/>
                  <a:gd name="T22" fmla="*/ 59 w 61"/>
                  <a:gd name="T23" fmla="*/ 3 h 25"/>
                  <a:gd name="T24" fmla="*/ 53 w 61"/>
                  <a:gd name="T25" fmla="*/ 8 h 25"/>
                  <a:gd name="T26" fmla="*/ 52 w 61"/>
                  <a:gd name="T27" fmla="*/ 4 h 25"/>
                  <a:gd name="T28" fmla="*/ 50 w 61"/>
                  <a:gd name="T29" fmla="*/ 7 h 25"/>
                  <a:gd name="T30" fmla="*/ 48 w 61"/>
                  <a:gd name="T31" fmla="*/ 3 h 25"/>
                  <a:gd name="T32" fmla="*/ 43 w 61"/>
                  <a:gd name="T33" fmla="*/ 7 h 25"/>
                  <a:gd name="T34" fmla="*/ 44 w 61"/>
                  <a:gd name="T35" fmla="*/ 6 h 25"/>
                  <a:gd name="T36" fmla="*/ 41 w 61"/>
                  <a:gd name="T37" fmla="*/ 11 h 25"/>
                  <a:gd name="T38" fmla="*/ 38 w 61"/>
                  <a:gd name="T39" fmla="*/ 6 h 25"/>
                  <a:gd name="T40" fmla="*/ 39 w 61"/>
                  <a:gd name="T41" fmla="*/ 9 h 25"/>
                  <a:gd name="T42" fmla="*/ 26 w 61"/>
                  <a:gd name="T43" fmla="*/ 4 h 25"/>
                  <a:gd name="T44" fmla="*/ 25 w 61"/>
                  <a:gd name="T45" fmla="*/ 8 h 25"/>
                  <a:gd name="T46" fmla="*/ 31 w 61"/>
                  <a:gd name="T47" fmla="*/ 5 h 25"/>
                  <a:gd name="T48" fmla="*/ 30 w 61"/>
                  <a:gd name="T49" fmla="*/ 14 h 25"/>
                  <a:gd name="T50" fmla="*/ 22 w 61"/>
                  <a:gd name="T51" fmla="*/ 7 h 25"/>
                  <a:gd name="T52" fmla="*/ 13 w 61"/>
                  <a:gd name="T53" fmla="*/ 9 h 25"/>
                  <a:gd name="T54" fmla="*/ 13 w 61"/>
                  <a:gd name="T55" fmla="*/ 8 h 25"/>
                  <a:gd name="T56" fmla="*/ 7 w 61"/>
                  <a:gd name="T57" fmla="*/ 11 h 25"/>
                  <a:gd name="T58" fmla="*/ 9 w 61"/>
                  <a:gd name="T59" fmla="*/ 12 h 25"/>
                  <a:gd name="T60" fmla="*/ 6 w 61"/>
                  <a:gd name="T61" fmla="*/ 15 h 25"/>
                  <a:gd name="T62" fmla="*/ 6 w 61"/>
                  <a:gd name="T63" fmla="*/ 13 h 25"/>
                  <a:gd name="T64" fmla="*/ 0 w 61"/>
                  <a:gd name="T65" fmla="*/ 20 h 25"/>
                  <a:gd name="T66" fmla="*/ 7 w 61"/>
                  <a:gd name="T67" fmla="*/ 16 h 25"/>
                  <a:gd name="T68" fmla="*/ 4 w 61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5">
                    <a:moveTo>
                      <a:pt x="4" y="21"/>
                    </a:moveTo>
                    <a:cubicBezTo>
                      <a:pt x="7" y="25"/>
                      <a:pt x="12" y="22"/>
                      <a:pt x="15" y="23"/>
                    </a:cubicBezTo>
                    <a:cubicBezTo>
                      <a:pt x="22" y="20"/>
                      <a:pt x="16" y="13"/>
                      <a:pt x="22" y="1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2"/>
                      <a:pt x="42" y="14"/>
                    </a:cubicBezTo>
                    <a:cubicBezTo>
                      <a:pt x="42" y="15"/>
                      <a:pt x="43" y="16"/>
                      <a:pt x="42" y="17"/>
                    </a:cubicBezTo>
                    <a:cubicBezTo>
                      <a:pt x="46" y="17"/>
                      <a:pt x="43" y="4"/>
                      <a:pt x="49" y="7"/>
                    </a:cubicBezTo>
                    <a:cubicBezTo>
                      <a:pt x="44" y="13"/>
                      <a:pt x="51" y="12"/>
                      <a:pt x="50" y="18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53" y="18"/>
                      <a:pt x="57" y="15"/>
                      <a:pt x="60" y="15"/>
                    </a:cubicBezTo>
                    <a:cubicBezTo>
                      <a:pt x="60" y="13"/>
                      <a:pt x="57" y="9"/>
                      <a:pt x="61" y="9"/>
                    </a:cubicBezTo>
                    <a:cubicBezTo>
                      <a:pt x="59" y="8"/>
                      <a:pt x="60" y="6"/>
                      <a:pt x="59" y="3"/>
                    </a:cubicBezTo>
                    <a:cubicBezTo>
                      <a:pt x="56" y="6"/>
                      <a:pt x="55" y="4"/>
                      <a:pt x="53" y="8"/>
                    </a:cubicBezTo>
                    <a:cubicBezTo>
                      <a:pt x="51" y="5"/>
                      <a:pt x="54" y="7"/>
                      <a:pt x="52" y="4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8" y="6"/>
                      <a:pt x="51" y="3"/>
                      <a:pt x="48" y="3"/>
                    </a:cubicBezTo>
                    <a:cubicBezTo>
                      <a:pt x="48" y="5"/>
                      <a:pt x="46" y="7"/>
                      <a:pt x="43" y="7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7"/>
                      <a:pt x="40" y="5"/>
                      <a:pt x="41" y="1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9" y="9"/>
                      <a:pt x="39" y="9"/>
                      <a:pt x="39" y="9"/>
                    </a:cubicBezTo>
                    <a:cubicBezTo>
                      <a:pt x="34" y="8"/>
                      <a:pt x="32" y="0"/>
                      <a:pt x="26" y="4"/>
                    </a:cubicBezTo>
                    <a:cubicBezTo>
                      <a:pt x="27" y="5"/>
                      <a:pt x="26" y="7"/>
                      <a:pt x="25" y="8"/>
                    </a:cubicBezTo>
                    <a:cubicBezTo>
                      <a:pt x="28" y="10"/>
                      <a:pt x="28" y="5"/>
                      <a:pt x="31" y="5"/>
                    </a:cubicBezTo>
                    <a:cubicBezTo>
                      <a:pt x="31" y="8"/>
                      <a:pt x="27" y="12"/>
                      <a:pt x="30" y="14"/>
                    </a:cubicBezTo>
                    <a:cubicBezTo>
                      <a:pt x="27" y="10"/>
                      <a:pt x="24" y="15"/>
                      <a:pt x="22" y="7"/>
                    </a:cubicBezTo>
                    <a:cubicBezTo>
                      <a:pt x="18" y="6"/>
                      <a:pt x="17" y="11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13"/>
                      <a:pt x="9" y="5"/>
                      <a:pt x="7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5"/>
                      <a:pt x="8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6" y="18"/>
                      <a:pt x="1" y="18"/>
                      <a:pt x="0" y="20"/>
                    </a:cubicBezTo>
                    <a:cubicBezTo>
                      <a:pt x="2" y="20"/>
                      <a:pt x="5" y="17"/>
                      <a:pt x="7" y="16"/>
                    </a:cubicBezTo>
                    <a:cubicBezTo>
                      <a:pt x="6" y="18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" name="Freeform 1464">
                <a:extLst>
                  <a:ext uri="{FF2B5EF4-FFF2-40B4-BE49-F238E27FC236}">
                    <a16:creationId xmlns:a16="http://schemas.microsoft.com/office/drawing/2014/main" id="{AC6282F2-1CB1-D2A3-FE3C-66678AC07A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3" y="3029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" name="Freeform 1465">
                <a:extLst>
                  <a:ext uri="{FF2B5EF4-FFF2-40B4-BE49-F238E27FC236}">
                    <a16:creationId xmlns:a16="http://schemas.microsoft.com/office/drawing/2014/main" id="{8A37EBA5-B7B0-F275-29E2-90258DC082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3" y="3027"/>
                <a:ext cx="41" cy="26"/>
              </a:xfrm>
              <a:custGeom>
                <a:avLst/>
                <a:gdLst>
                  <a:gd name="T0" fmla="*/ 35 w 47"/>
                  <a:gd name="T1" fmla="*/ 15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2 h 31"/>
                  <a:gd name="T8" fmla="*/ 28 w 47"/>
                  <a:gd name="T9" fmla="*/ 13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0 w 47"/>
                  <a:gd name="T17" fmla="*/ 19 h 31"/>
                  <a:gd name="T18" fmla="*/ 17 w 47"/>
                  <a:gd name="T19" fmla="*/ 12 h 31"/>
                  <a:gd name="T20" fmla="*/ 5 w 47"/>
                  <a:gd name="T21" fmla="*/ 29 h 31"/>
                  <a:gd name="T22" fmla="*/ 9 w 47"/>
                  <a:gd name="T23" fmla="*/ 28 h 31"/>
                  <a:gd name="T24" fmla="*/ 8 w 47"/>
                  <a:gd name="T25" fmla="*/ 20 h 31"/>
                  <a:gd name="T26" fmla="*/ 13 w 47"/>
                  <a:gd name="T27" fmla="*/ 22 h 31"/>
                  <a:gd name="T28" fmla="*/ 10 w 47"/>
                  <a:gd name="T29" fmla="*/ 26 h 31"/>
                  <a:gd name="T30" fmla="*/ 42 w 47"/>
                  <a:gd name="T31" fmla="*/ 24 h 31"/>
                  <a:gd name="T32" fmla="*/ 37 w 47"/>
                  <a:gd name="T33" fmla="*/ 24 h 31"/>
                  <a:gd name="T34" fmla="*/ 41 w 47"/>
                  <a:gd name="T35" fmla="*/ 20 h 31"/>
                  <a:gd name="T36" fmla="*/ 39 w 47"/>
                  <a:gd name="T37" fmla="*/ 13 h 31"/>
                  <a:gd name="T38" fmla="*/ 41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6 h 31"/>
                  <a:gd name="T46" fmla="*/ 35 w 47"/>
                  <a:gd name="T47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5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2"/>
                    </a:cubicBezTo>
                    <a:cubicBezTo>
                      <a:pt x="30" y="19"/>
                      <a:pt x="29" y="14"/>
                      <a:pt x="28" y="13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8" y="15"/>
                      <a:pt x="20" y="14"/>
                      <a:pt x="24" y="17"/>
                    </a:cubicBezTo>
                    <a:cubicBezTo>
                      <a:pt x="24" y="20"/>
                      <a:pt x="20" y="23"/>
                      <a:pt x="18" y="21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21" y="14"/>
                      <a:pt x="18" y="16"/>
                      <a:pt x="17" y="12"/>
                    </a:cubicBezTo>
                    <a:cubicBezTo>
                      <a:pt x="13" y="19"/>
                      <a:pt x="0" y="19"/>
                      <a:pt x="5" y="29"/>
                    </a:cubicBezTo>
                    <a:cubicBezTo>
                      <a:pt x="6" y="31"/>
                      <a:pt x="7" y="28"/>
                      <a:pt x="9" y="28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9"/>
                      <a:pt x="13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2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7" y="22"/>
                      <a:pt x="40" y="21"/>
                      <a:pt x="41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1" y="15"/>
                    </a:cubicBezTo>
                    <a:cubicBezTo>
                      <a:pt x="43" y="12"/>
                      <a:pt x="42" y="11"/>
                      <a:pt x="41" y="8"/>
                    </a:cubicBezTo>
                    <a:cubicBezTo>
                      <a:pt x="44" y="7"/>
                      <a:pt x="45" y="10"/>
                      <a:pt x="47" y="5"/>
                    </a:cubicBezTo>
                    <a:cubicBezTo>
                      <a:pt x="41" y="0"/>
                      <a:pt x="43" y="10"/>
                      <a:pt x="36" y="6"/>
                    </a:cubicBezTo>
                    <a:lnTo>
                      <a:pt x="35" y="1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" name="Freeform 1466">
                <a:extLst>
                  <a:ext uri="{FF2B5EF4-FFF2-40B4-BE49-F238E27FC236}">
                    <a16:creationId xmlns:a16="http://schemas.microsoft.com/office/drawing/2014/main" id="{72AD923F-7675-3D1E-0C02-5BA7193BE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3" y="3035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2 h 4"/>
                  <a:gd name="T6" fmla="*/ 1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" name="Freeform 1467">
                <a:extLst>
                  <a:ext uri="{FF2B5EF4-FFF2-40B4-BE49-F238E27FC236}">
                    <a16:creationId xmlns:a16="http://schemas.microsoft.com/office/drawing/2014/main" id="{58B4677D-14C8-78B9-E3AE-0B159F385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3045"/>
                <a:ext cx="3" cy="3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0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1" y="2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" name="Freeform 1468">
                <a:extLst>
                  <a:ext uri="{FF2B5EF4-FFF2-40B4-BE49-F238E27FC236}">
                    <a16:creationId xmlns:a16="http://schemas.microsoft.com/office/drawing/2014/main" id="{C5388C66-706B-18B4-684E-F90ED8E0C6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2" y="3037"/>
                <a:ext cx="2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1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" name="Freeform 1469">
                <a:extLst>
                  <a:ext uri="{FF2B5EF4-FFF2-40B4-BE49-F238E27FC236}">
                    <a16:creationId xmlns:a16="http://schemas.microsoft.com/office/drawing/2014/main" id="{E80A0E09-5782-D4BE-54E2-5D713B0D7C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3041"/>
                <a:ext cx="12" cy="12"/>
              </a:xfrm>
              <a:custGeom>
                <a:avLst/>
                <a:gdLst>
                  <a:gd name="T0" fmla="*/ 0 w 14"/>
                  <a:gd name="T1" fmla="*/ 13 h 13"/>
                  <a:gd name="T2" fmla="*/ 12 w 14"/>
                  <a:gd name="T3" fmla="*/ 12 h 13"/>
                  <a:gd name="T4" fmla="*/ 11 w 14"/>
                  <a:gd name="T5" fmla="*/ 0 h 13"/>
                  <a:gd name="T6" fmla="*/ 7 w 14"/>
                  <a:gd name="T7" fmla="*/ 8 h 13"/>
                  <a:gd name="T8" fmla="*/ 0 w 14"/>
                  <a:gd name="T9" fmla="*/ 9 h 13"/>
                  <a:gd name="T10" fmla="*/ 0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cubicBezTo>
                      <a:pt x="5" y="13"/>
                      <a:pt x="6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9"/>
                      <a:pt x="0" y="9"/>
                    </a:cubicBezTo>
                    <a:cubicBezTo>
                      <a:pt x="0" y="10"/>
                      <a:pt x="1" y="12"/>
                      <a:pt x="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" name="Freeform 1470">
                <a:extLst>
                  <a:ext uri="{FF2B5EF4-FFF2-40B4-BE49-F238E27FC236}">
                    <a16:creationId xmlns:a16="http://schemas.microsoft.com/office/drawing/2014/main" id="{D8CFEBE4-946C-63EC-1A62-CC343B6BA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033"/>
                <a:ext cx="99" cy="25"/>
              </a:xfrm>
              <a:custGeom>
                <a:avLst/>
                <a:gdLst>
                  <a:gd name="T0" fmla="*/ 94 w 115"/>
                  <a:gd name="T1" fmla="*/ 10 h 29"/>
                  <a:gd name="T2" fmla="*/ 88 w 115"/>
                  <a:gd name="T3" fmla="*/ 12 h 29"/>
                  <a:gd name="T4" fmla="*/ 91 w 115"/>
                  <a:gd name="T5" fmla="*/ 9 h 29"/>
                  <a:gd name="T6" fmla="*/ 86 w 115"/>
                  <a:gd name="T7" fmla="*/ 7 h 29"/>
                  <a:gd name="T8" fmla="*/ 87 w 115"/>
                  <a:gd name="T9" fmla="*/ 9 h 29"/>
                  <a:gd name="T10" fmla="*/ 76 w 115"/>
                  <a:gd name="T11" fmla="*/ 11 h 29"/>
                  <a:gd name="T12" fmla="*/ 75 w 115"/>
                  <a:gd name="T13" fmla="*/ 16 h 29"/>
                  <a:gd name="T14" fmla="*/ 67 w 115"/>
                  <a:gd name="T15" fmla="*/ 9 h 29"/>
                  <a:gd name="T16" fmla="*/ 70 w 115"/>
                  <a:gd name="T17" fmla="*/ 20 h 29"/>
                  <a:gd name="T18" fmla="*/ 58 w 115"/>
                  <a:gd name="T19" fmla="*/ 17 h 29"/>
                  <a:gd name="T20" fmla="*/ 60 w 115"/>
                  <a:gd name="T21" fmla="*/ 16 h 29"/>
                  <a:gd name="T22" fmla="*/ 53 w 115"/>
                  <a:gd name="T23" fmla="*/ 16 h 29"/>
                  <a:gd name="T24" fmla="*/ 53 w 115"/>
                  <a:gd name="T25" fmla="*/ 11 h 29"/>
                  <a:gd name="T26" fmla="*/ 44 w 115"/>
                  <a:gd name="T27" fmla="*/ 12 h 29"/>
                  <a:gd name="T28" fmla="*/ 45 w 115"/>
                  <a:gd name="T29" fmla="*/ 9 h 29"/>
                  <a:gd name="T30" fmla="*/ 27 w 115"/>
                  <a:gd name="T31" fmla="*/ 15 h 29"/>
                  <a:gd name="T32" fmla="*/ 24 w 115"/>
                  <a:gd name="T33" fmla="*/ 12 h 29"/>
                  <a:gd name="T34" fmla="*/ 26 w 115"/>
                  <a:gd name="T35" fmla="*/ 21 h 29"/>
                  <a:gd name="T36" fmla="*/ 19 w 115"/>
                  <a:gd name="T37" fmla="*/ 21 h 29"/>
                  <a:gd name="T38" fmla="*/ 20 w 115"/>
                  <a:gd name="T39" fmla="*/ 15 h 29"/>
                  <a:gd name="T40" fmla="*/ 16 w 115"/>
                  <a:gd name="T41" fmla="*/ 18 h 29"/>
                  <a:gd name="T42" fmla="*/ 13 w 115"/>
                  <a:gd name="T43" fmla="*/ 12 h 29"/>
                  <a:gd name="T44" fmla="*/ 6 w 115"/>
                  <a:gd name="T45" fmla="*/ 22 h 29"/>
                  <a:gd name="T46" fmla="*/ 1 w 115"/>
                  <a:gd name="T47" fmla="*/ 20 h 29"/>
                  <a:gd name="T48" fmla="*/ 5 w 115"/>
                  <a:gd name="T49" fmla="*/ 29 h 29"/>
                  <a:gd name="T50" fmla="*/ 31 w 115"/>
                  <a:gd name="T51" fmla="*/ 26 h 29"/>
                  <a:gd name="T52" fmla="*/ 37 w 115"/>
                  <a:gd name="T53" fmla="*/ 20 h 29"/>
                  <a:gd name="T54" fmla="*/ 38 w 115"/>
                  <a:gd name="T55" fmla="*/ 26 h 29"/>
                  <a:gd name="T56" fmla="*/ 38 w 115"/>
                  <a:gd name="T57" fmla="*/ 20 h 29"/>
                  <a:gd name="T58" fmla="*/ 42 w 115"/>
                  <a:gd name="T59" fmla="*/ 25 h 29"/>
                  <a:gd name="T60" fmla="*/ 44 w 115"/>
                  <a:gd name="T61" fmla="*/ 20 h 29"/>
                  <a:gd name="T62" fmla="*/ 47 w 115"/>
                  <a:gd name="T63" fmla="*/ 26 h 29"/>
                  <a:gd name="T64" fmla="*/ 88 w 115"/>
                  <a:gd name="T65" fmla="*/ 21 h 29"/>
                  <a:gd name="T66" fmla="*/ 87 w 115"/>
                  <a:gd name="T67" fmla="*/ 16 h 29"/>
                  <a:gd name="T68" fmla="*/ 102 w 115"/>
                  <a:gd name="T69" fmla="*/ 15 h 29"/>
                  <a:gd name="T70" fmla="*/ 104 w 115"/>
                  <a:gd name="T71" fmla="*/ 11 h 29"/>
                  <a:gd name="T72" fmla="*/ 104 w 115"/>
                  <a:gd name="T73" fmla="*/ 20 h 29"/>
                  <a:gd name="T74" fmla="*/ 109 w 115"/>
                  <a:gd name="T75" fmla="*/ 19 h 29"/>
                  <a:gd name="T76" fmla="*/ 106 w 115"/>
                  <a:gd name="T77" fmla="*/ 17 h 29"/>
                  <a:gd name="T78" fmla="*/ 111 w 115"/>
                  <a:gd name="T79" fmla="*/ 19 h 29"/>
                  <a:gd name="T80" fmla="*/ 107 w 115"/>
                  <a:gd name="T81" fmla="*/ 8 h 29"/>
                  <a:gd name="T82" fmla="*/ 94 w 115"/>
                  <a:gd name="T83" fmla="*/ 4 h 29"/>
                  <a:gd name="T84" fmla="*/ 94 w 115"/>
                  <a:gd name="T8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5" h="29">
                    <a:moveTo>
                      <a:pt x="94" y="10"/>
                    </a:moveTo>
                    <a:cubicBezTo>
                      <a:pt x="92" y="10"/>
                      <a:pt x="90" y="13"/>
                      <a:pt x="88" y="12"/>
                    </a:cubicBezTo>
                    <a:cubicBezTo>
                      <a:pt x="88" y="9"/>
                      <a:pt x="90" y="8"/>
                      <a:pt x="91" y="9"/>
                    </a:cubicBezTo>
                    <a:cubicBezTo>
                      <a:pt x="90" y="4"/>
                      <a:pt x="89" y="10"/>
                      <a:pt x="86" y="7"/>
                    </a:cubicBezTo>
                    <a:cubicBezTo>
                      <a:pt x="86" y="7"/>
                      <a:pt x="87" y="8"/>
                      <a:pt x="87" y="9"/>
                    </a:cubicBezTo>
                    <a:cubicBezTo>
                      <a:pt x="81" y="8"/>
                      <a:pt x="84" y="14"/>
                      <a:pt x="76" y="11"/>
                    </a:cubicBezTo>
                    <a:cubicBezTo>
                      <a:pt x="75" y="13"/>
                      <a:pt x="74" y="13"/>
                      <a:pt x="75" y="16"/>
                    </a:cubicBezTo>
                    <a:cubicBezTo>
                      <a:pt x="70" y="12"/>
                      <a:pt x="72" y="12"/>
                      <a:pt x="67" y="9"/>
                    </a:cubicBezTo>
                    <a:cubicBezTo>
                      <a:pt x="67" y="11"/>
                      <a:pt x="69" y="15"/>
                      <a:pt x="70" y="20"/>
                    </a:cubicBezTo>
                    <a:cubicBezTo>
                      <a:pt x="62" y="14"/>
                      <a:pt x="62" y="21"/>
                      <a:pt x="58" y="17"/>
                    </a:cubicBezTo>
                    <a:cubicBezTo>
                      <a:pt x="58" y="16"/>
                      <a:pt x="59" y="15"/>
                      <a:pt x="60" y="16"/>
                    </a:cubicBezTo>
                    <a:cubicBezTo>
                      <a:pt x="59" y="10"/>
                      <a:pt x="56" y="17"/>
                      <a:pt x="53" y="16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1" y="12"/>
                      <a:pt x="47" y="16"/>
                      <a:pt x="44" y="12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39" y="14"/>
                      <a:pt x="32" y="12"/>
                      <a:pt x="27" y="15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17" y="16"/>
                      <a:pt x="31" y="13"/>
                      <a:pt x="26" y="21"/>
                    </a:cubicBezTo>
                    <a:cubicBezTo>
                      <a:pt x="25" y="12"/>
                      <a:pt x="23" y="25"/>
                      <a:pt x="19" y="21"/>
                    </a:cubicBezTo>
                    <a:cubicBezTo>
                      <a:pt x="17" y="18"/>
                      <a:pt x="23" y="19"/>
                      <a:pt x="20" y="15"/>
                    </a:cubicBezTo>
                    <a:cubicBezTo>
                      <a:pt x="20" y="20"/>
                      <a:pt x="18" y="16"/>
                      <a:pt x="16" y="18"/>
                    </a:cubicBezTo>
                    <a:cubicBezTo>
                      <a:pt x="16" y="13"/>
                      <a:pt x="12" y="18"/>
                      <a:pt x="13" y="1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4" y="19"/>
                      <a:pt x="2" y="20"/>
                      <a:pt x="1" y="20"/>
                    </a:cubicBezTo>
                    <a:cubicBezTo>
                      <a:pt x="5" y="20"/>
                      <a:pt x="0" y="27"/>
                      <a:pt x="5" y="29"/>
                    </a:cubicBezTo>
                    <a:cubicBezTo>
                      <a:pt x="11" y="26"/>
                      <a:pt x="22" y="24"/>
                      <a:pt x="31" y="26"/>
                    </a:cubicBezTo>
                    <a:cubicBezTo>
                      <a:pt x="31" y="19"/>
                      <a:pt x="36" y="25"/>
                      <a:pt x="37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3" y="24"/>
                      <a:pt x="37" y="22"/>
                      <a:pt x="38" y="20"/>
                    </a:cubicBezTo>
                    <a:cubicBezTo>
                      <a:pt x="40" y="19"/>
                      <a:pt x="42" y="23"/>
                      <a:pt x="42" y="25"/>
                    </a:cubicBezTo>
                    <a:cubicBezTo>
                      <a:pt x="46" y="25"/>
                      <a:pt x="42" y="23"/>
                      <a:pt x="44" y="20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59" y="23"/>
                      <a:pt x="74" y="18"/>
                      <a:pt x="88" y="21"/>
                    </a:cubicBezTo>
                    <a:cubicBezTo>
                      <a:pt x="87" y="16"/>
                      <a:pt x="87" y="16"/>
                      <a:pt x="87" y="16"/>
                    </a:cubicBezTo>
                    <a:cubicBezTo>
                      <a:pt x="93" y="18"/>
                      <a:pt x="96" y="6"/>
                      <a:pt x="102" y="15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3"/>
                      <a:pt x="105" y="17"/>
                      <a:pt x="104" y="20"/>
                    </a:cubicBezTo>
                    <a:cubicBezTo>
                      <a:pt x="105" y="19"/>
                      <a:pt x="107" y="20"/>
                      <a:pt x="109" y="19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8" y="13"/>
                      <a:pt x="110" y="15"/>
                      <a:pt x="111" y="19"/>
                    </a:cubicBezTo>
                    <a:cubicBezTo>
                      <a:pt x="115" y="14"/>
                      <a:pt x="108" y="11"/>
                      <a:pt x="107" y="8"/>
                    </a:cubicBezTo>
                    <a:cubicBezTo>
                      <a:pt x="101" y="16"/>
                      <a:pt x="100" y="0"/>
                      <a:pt x="94" y="4"/>
                    </a:cubicBezTo>
                    <a:cubicBezTo>
                      <a:pt x="90" y="7"/>
                      <a:pt x="94" y="8"/>
                      <a:pt x="94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" name="Freeform 1471">
                <a:extLst>
                  <a:ext uri="{FF2B5EF4-FFF2-40B4-BE49-F238E27FC236}">
                    <a16:creationId xmlns:a16="http://schemas.microsoft.com/office/drawing/2014/main" id="{6141A8D2-40C3-E3E1-8F26-AA9775B70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30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" name="Freeform 1472">
                <a:extLst>
                  <a:ext uri="{FF2B5EF4-FFF2-40B4-BE49-F238E27FC236}">
                    <a16:creationId xmlns:a16="http://schemas.microsoft.com/office/drawing/2014/main" id="{87F79364-B7F1-1F40-F082-06E773A208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9" y="3050"/>
                <a:ext cx="1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1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" name="Rectangle 1473">
                <a:extLst>
                  <a:ext uri="{FF2B5EF4-FFF2-40B4-BE49-F238E27FC236}">
                    <a16:creationId xmlns:a16="http://schemas.microsoft.com/office/drawing/2014/main" id="{AD473574-1665-638F-A637-8550D6ECA5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5" y="304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" name="Freeform 1474">
                <a:extLst>
                  <a:ext uri="{FF2B5EF4-FFF2-40B4-BE49-F238E27FC236}">
                    <a16:creationId xmlns:a16="http://schemas.microsoft.com/office/drawing/2014/main" id="{B5FEEFB8-0CE4-B541-B9E7-BBF30A6E3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304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" name="Freeform 1475">
                <a:extLst>
                  <a:ext uri="{FF2B5EF4-FFF2-40B4-BE49-F238E27FC236}">
                    <a16:creationId xmlns:a16="http://schemas.microsoft.com/office/drawing/2014/main" id="{A885ED36-8D06-9A6D-EED2-E26493DCA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4" y="304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" name="Freeform 1476">
                <a:extLst>
                  <a:ext uri="{FF2B5EF4-FFF2-40B4-BE49-F238E27FC236}">
                    <a16:creationId xmlns:a16="http://schemas.microsoft.com/office/drawing/2014/main" id="{C151DC80-7BAE-D0C4-E56C-CF85B0E77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3" y="304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" name="Freeform 1477">
                <a:extLst>
                  <a:ext uri="{FF2B5EF4-FFF2-40B4-BE49-F238E27FC236}">
                    <a16:creationId xmlns:a16="http://schemas.microsoft.com/office/drawing/2014/main" id="{CE31278B-7A47-6582-9642-BBB84A79C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3044"/>
                <a:ext cx="169" cy="38"/>
              </a:xfrm>
              <a:custGeom>
                <a:avLst/>
                <a:gdLst>
                  <a:gd name="T0" fmla="*/ 7 w 196"/>
                  <a:gd name="T1" fmla="*/ 29 h 44"/>
                  <a:gd name="T2" fmla="*/ 4 w 196"/>
                  <a:gd name="T3" fmla="*/ 36 h 44"/>
                  <a:gd name="T4" fmla="*/ 11 w 196"/>
                  <a:gd name="T5" fmla="*/ 39 h 44"/>
                  <a:gd name="T6" fmla="*/ 21 w 196"/>
                  <a:gd name="T7" fmla="*/ 34 h 44"/>
                  <a:gd name="T8" fmla="*/ 44 w 196"/>
                  <a:gd name="T9" fmla="*/ 31 h 44"/>
                  <a:gd name="T10" fmla="*/ 58 w 196"/>
                  <a:gd name="T11" fmla="*/ 32 h 44"/>
                  <a:gd name="T12" fmla="*/ 76 w 196"/>
                  <a:gd name="T13" fmla="*/ 24 h 44"/>
                  <a:gd name="T14" fmla="*/ 81 w 196"/>
                  <a:gd name="T15" fmla="*/ 26 h 44"/>
                  <a:gd name="T16" fmla="*/ 92 w 196"/>
                  <a:gd name="T17" fmla="*/ 27 h 44"/>
                  <a:gd name="T18" fmla="*/ 95 w 196"/>
                  <a:gd name="T19" fmla="*/ 16 h 44"/>
                  <a:gd name="T20" fmla="*/ 105 w 196"/>
                  <a:gd name="T21" fmla="*/ 15 h 44"/>
                  <a:gd name="T22" fmla="*/ 113 w 196"/>
                  <a:gd name="T23" fmla="*/ 19 h 44"/>
                  <a:gd name="T24" fmla="*/ 126 w 196"/>
                  <a:gd name="T25" fmla="*/ 17 h 44"/>
                  <a:gd name="T26" fmla="*/ 139 w 196"/>
                  <a:gd name="T27" fmla="*/ 18 h 44"/>
                  <a:gd name="T28" fmla="*/ 150 w 196"/>
                  <a:gd name="T29" fmla="*/ 15 h 44"/>
                  <a:gd name="T30" fmla="*/ 158 w 196"/>
                  <a:gd name="T31" fmla="*/ 10 h 44"/>
                  <a:gd name="T32" fmla="*/ 161 w 196"/>
                  <a:gd name="T33" fmla="*/ 14 h 44"/>
                  <a:gd name="T34" fmla="*/ 169 w 196"/>
                  <a:gd name="T35" fmla="*/ 12 h 44"/>
                  <a:gd name="T36" fmla="*/ 196 w 196"/>
                  <a:gd name="T37" fmla="*/ 11 h 44"/>
                  <a:gd name="T38" fmla="*/ 182 w 196"/>
                  <a:gd name="T39" fmla="*/ 11 h 44"/>
                  <a:gd name="T40" fmla="*/ 180 w 196"/>
                  <a:gd name="T41" fmla="*/ 14 h 44"/>
                  <a:gd name="T42" fmla="*/ 176 w 196"/>
                  <a:gd name="T43" fmla="*/ 3 h 44"/>
                  <a:gd name="T44" fmla="*/ 172 w 196"/>
                  <a:gd name="T45" fmla="*/ 2 h 44"/>
                  <a:gd name="T46" fmla="*/ 163 w 196"/>
                  <a:gd name="T47" fmla="*/ 4 h 44"/>
                  <a:gd name="T48" fmla="*/ 154 w 196"/>
                  <a:gd name="T49" fmla="*/ 3 h 44"/>
                  <a:gd name="T50" fmla="*/ 142 w 196"/>
                  <a:gd name="T51" fmla="*/ 4 h 44"/>
                  <a:gd name="T52" fmla="*/ 131 w 196"/>
                  <a:gd name="T53" fmla="*/ 7 h 44"/>
                  <a:gd name="T54" fmla="*/ 131 w 196"/>
                  <a:gd name="T55" fmla="*/ 6 h 44"/>
                  <a:gd name="T56" fmla="*/ 128 w 196"/>
                  <a:gd name="T57" fmla="*/ 7 h 44"/>
                  <a:gd name="T58" fmla="*/ 119 w 196"/>
                  <a:gd name="T59" fmla="*/ 9 h 44"/>
                  <a:gd name="T60" fmla="*/ 111 w 196"/>
                  <a:gd name="T61" fmla="*/ 12 h 44"/>
                  <a:gd name="T62" fmla="*/ 107 w 196"/>
                  <a:gd name="T63" fmla="*/ 8 h 44"/>
                  <a:gd name="T64" fmla="*/ 97 w 196"/>
                  <a:gd name="T65" fmla="*/ 8 h 44"/>
                  <a:gd name="T66" fmla="*/ 93 w 196"/>
                  <a:gd name="T67" fmla="*/ 14 h 44"/>
                  <a:gd name="T68" fmla="*/ 80 w 196"/>
                  <a:gd name="T69" fmla="*/ 17 h 44"/>
                  <a:gd name="T70" fmla="*/ 62 w 196"/>
                  <a:gd name="T71" fmla="*/ 21 h 44"/>
                  <a:gd name="T72" fmla="*/ 57 w 196"/>
                  <a:gd name="T73" fmla="*/ 21 h 44"/>
                  <a:gd name="T74" fmla="*/ 36 w 196"/>
                  <a:gd name="T75" fmla="*/ 24 h 44"/>
                  <a:gd name="T76" fmla="*/ 45 w 196"/>
                  <a:gd name="T77" fmla="*/ 29 h 44"/>
                  <a:gd name="T78" fmla="*/ 35 w 196"/>
                  <a:gd name="T79" fmla="*/ 2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44">
                    <a:moveTo>
                      <a:pt x="16" y="22"/>
                    </a:moveTo>
                    <a:cubicBezTo>
                      <a:pt x="13" y="23"/>
                      <a:pt x="9" y="25"/>
                      <a:pt x="7" y="29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8"/>
                      <a:pt x="0" y="32"/>
                      <a:pt x="4" y="36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9" y="30"/>
                      <a:pt x="8" y="37"/>
                      <a:pt x="11" y="39"/>
                    </a:cubicBezTo>
                    <a:cubicBezTo>
                      <a:pt x="15" y="37"/>
                      <a:pt x="17" y="28"/>
                      <a:pt x="20" y="30"/>
                    </a:cubicBezTo>
                    <a:cubicBezTo>
                      <a:pt x="22" y="30"/>
                      <a:pt x="22" y="32"/>
                      <a:pt x="21" y="34"/>
                    </a:cubicBezTo>
                    <a:cubicBezTo>
                      <a:pt x="25" y="34"/>
                      <a:pt x="25" y="27"/>
                      <a:pt x="28" y="26"/>
                    </a:cubicBezTo>
                    <a:cubicBezTo>
                      <a:pt x="30" y="44"/>
                      <a:pt x="38" y="21"/>
                      <a:pt x="44" y="31"/>
                    </a:cubicBezTo>
                    <a:cubicBezTo>
                      <a:pt x="47" y="30"/>
                      <a:pt x="51" y="31"/>
                      <a:pt x="55" y="27"/>
                    </a:cubicBezTo>
                    <a:cubicBezTo>
                      <a:pt x="53" y="32"/>
                      <a:pt x="59" y="27"/>
                      <a:pt x="58" y="32"/>
                    </a:cubicBezTo>
                    <a:cubicBezTo>
                      <a:pt x="58" y="22"/>
                      <a:pt x="70" y="36"/>
                      <a:pt x="70" y="23"/>
                    </a:cubicBezTo>
                    <a:cubicBezTo>
                      <a:pt x="75" y="26"/>
                      <a:pt x="70" y="22"/>
                      <a:pt x="76" y="24"/>
                    </a:cubicBezTo>
                    <a:cubicBezTo>
                      <a:pt x="76" y="26"/>
                      <a:pt x="75" y="26"/>
                      <a:pt x="75" y="26"/>
                    </a:cubicBezTo>
                    <a:cubicBezTo>
                      <a:pt x="78" y="29"/>
                      <a:pt x="78" y="20"/>
                      <a:pt x="81" y="26"/>
                    </a:cubicBezTo>
                    <a:cubicBezTo>
                      <a:pt x="86" y="26"/>
                      <a:pt x="81" y="22"/>
                      <a:pt x="84" y="19"/>
                    </a:cubicBezTo>
                    <a:cubicBezTo>
                      <a:pt x="90" y="20"/>
                      <a:pt x="88" y="22"/>
                      <a:pt x="92" y="27"/>
                    </a:cubicBezTo>
                    <a:cubicBezTo>
                      <a:pt x="92" y="20"/>
                      <a:pt x="95" y="23"/>
                      <a:pt x="97" y="20"/>
                    </a:cubicBezTo>
                    <a:cubicBezTo>
                      <a:pt x="97" y="20"/>
                      <a:pt x="93" y="19"/>
                      <a:pt x="95" y="16"/>
                    </a:cubicBezTo>
                    <a:cubicBezTo>
                      <a:pt x="101" y="17"/>
                      <a:pt x="99" y="12"/>
                      <a:pt x="105" y="9"/>
                    </a:cubicBezTo>
                    <a:cubicBezTo>
                      <a:pt x="109" y="16"/>
                      <a:pt x="99" y="10"/>
                      <a:pt x="105" y="15"/>
                    </a:cubicBezTo>
                    <a:cubicBezTo>
                      <a:pt x="102" y="19"/>
                      <a:pt x="99" y="18"/>
                      <a:pt x="97" y="24"/>
                    </a:cubicBezTo>
                    <a:cubicBezTo>
                      <a:pt x="102" y="24"/>
                      <a:pt x="108" y="22"/>
                      <a:pt x="113" y="19"/>
                    </a:cubicBezTo>
                    <a:cubicBezTo>
                      <a:pt x="116" y="19"/>
                      <a:pt x="112" y="22"/>
                      <a:pt x="114" y="22"/>
                    </a:cubicBezTo>
                    <a:cubicBezTo>
                      <a:pt x="120" y="25"/>
                      <a:pt x="122" y="15"/>
                      <a:pt x="126" y="17"/>
                    </a:cubicBezTo>
                    <a:cubicBezTo>
                      <a:pt x="126" y="21"/>
                      <a:pt x="126" y="21"/>
                      <a:pt x="126" y="21"/>
                    </a:cubicBezTo>
                    <a:cubicBezTo>
                      <a:pt x="128" y="16"/>
                      <a:pt x="135" y="21"/>
                      <a:pt x="139" y="18"/>
                    </a:cubicBezTo>
                    <a:cubicBezTo>
                      <a:pt x="139" y="16"/>
                      <a:pt x="138" y="15"/>
                      <a:pt x="139" y="14"/>
                    </a:cubicBezTo>
                    <a:cubicBezTo>
                      <a:pt x="139" y="23"/>
                      <a:pt x="145" y="9"/>
                      <a:pt x="150" y="15"/>
                    </a:cubicBezTo>
                    <a:cubicBezTo>
                      <a:pt x="150" y="9"/>
                      <a:pt x="154" y="6"/>
                      <a:pt x="157" y="5"/>
                    </a:cubicBezTo>
                    <a:cubicBezTo>
                      <a:pt x="158" y="6"/>
                      <a:pt x="158" y="8"/>
                      <a:pt x="158" y="10"/>
                    </a:cubicBezTo>
                    <a:cubicBezTo>
                      <a:pt x="153" y="7"/>
                      <a:pt x="154" y="16"/>
                      <a:pt x="150" y="19"/>
                    </a:cubicBezTo>
                    <a:cubicBezTo>
                      <a:pt x="153" y="16"/>
                      <a:pt x="159" y="19"/>
                      <a:pt x="161" y="14"/>
                    </a:cubicBezTo>
                    <a:cubicBezTo>
                      <a:pt x="161" y="19"/>
                      <a:pt x="161" y="19"/>
                      <a:pt x="161" y="19"/>
                    </a:cubicBezTo>
                    <a:cubicBezTo>
                      <a:pt x="165" y="19"/>
                      <a:pt x="164" y="9"/>
                      <a:pt x="169" y="12"/>
                    </a:cubicBezTo>
                    <a:cubicBezTo>
                      <a:pt x="168" y="16"/>
                      <a:pt x="168" y="16"/>
                      <a:pt x="168" y="16"/>
                    </a:cubicBezTo>
                    <a:cubicBezTo>
                      <a:pt x="178" y="14"/>
                      <a:pt x="189" y="19"/>
                      <a:pt x="196" y="11"/>
                    </a:cubicBezTo>
                    <a:cubicBezTo>
                      <a:pt x="196" y="9"/>
                      <a:pt x="192" y="3"/>
                      <a:pt x="192" y="1"/>
                    </a:cubicBezTo>
                    <a:cubicBezTo>
                      <a:pt x="187" y="3"/>
                      <a:pt x="185" y="8"/>
                      <a:pt x="182" y="11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1" y="9"/>
                      <a:pt x="177" y="12"/>
                      <a:pt x="180" y="14"/>
                    </a:cubicBezTo>
                    <a:cubicBezTo>
                      <a:pt x="177" y="17"/>
                      <a:pt x="177" y="10"/>
                      <a:pt x="174" y="13"/>
                    </a:cubicBezTo>
                    <a:cubicBezTo>
                      <a:pt x="174" y="8"/>
                      <a:pt x="176" y="7"/>
                      <a:pt x="176" y="3"/>
                    </a:cubicBezTo>
                    <a:cubicBezTo>
                      <a:pt x="173" y="6"/>
                      <a:pt x="173" y="6"/>
                      <a:pt x="173" y="6"/>
                    </a:cubicBezTo>
                    <a:cubicBezTo>
                      <a:pt x="174" y="3"/>
                      <a:pt x="171" y="4"/>
                      <a:pt x="172" y="2"/>
                    </a:cubicBezTo>
                    <a:cubicBezTo>
                      <a:pt x="167" y="9"/>
                      <a:pt x="165" y="0"/>
                      <a:pt x="159" y="3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63" y="7"/>
                      <a:pt x="161" y="7"/>
                      <a:pt x="160" y="8"/>
                    </a:cubicBezTo>
                    <a:cubicBezTo>
                      <a:pt x="158" y="4"/>
                      <a:pt x="157" y="4"/>
                      <a:pt x="154" y="3"/>
                    </a:cubicBezTo>
                    <a:cubicBezTo>
                      <a:pt x="152" y="5"/>
                      <a:pt x="151" y="11"/>
                      <a:pt x="148" y="11"/>
                    </a:cubicBezTo>
                    <a:cubicBezTo>
                      <a:pt x="148" y="5"/>
                      <a:pt x="143" y="8"/>
                      <a:pt x="142" y="4"/>
                    </a:cubicBezTo>
                    <a:cubicBezTo>
                      <a:pt x="142" y="9"/>
                      <a:pt x="136" y="6"/>
                      <a:pt x="136" y="10"/>
                    </a:cubicBezTo>
                    <a:cubicBezTo>
                      <a:pt x="134" y="11"/>
                      <a:pt x="132" y="10"/>
                      <a:pt x="131" y="7"/>
                    </a:cubicBezTo>
                    <a:cubicBezTo>
                      <a:pt x="133" y="6"/>
                      <a:pt x="133" y="6"/>
                      <a:pt x="133" y="6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0" y="5"/>
                      <a:pt x="130" y="9"/>
                      <a:pt x="128" y="7"/>
                    </a:cubicBezTo>
                    <a:cubicBezTo>
                      <a:pt x="128" y="5"/>
                      <a:pt x="129" y="5"/>
                      <a:pt x="129" y="4"/>
                    </a:cubicBezTo>
                    <a:cubicBezTo>
                      <a:pt x="125" y="4"/>
                      <a:pt x="123" y="13"/>
                      <a:pt x="119" y="9"/>
                    </a:cubicBezTo>
                    <a:cubicBezTo>
                      <a:pt x="119" y="11"/>
                      <a:pt x="114" y="12"/>
                      <a:pt x="116" y="18"/>
                    </a:cubicBezTo>
                    <a:cubicBezTo>
                      <a:pt x="114" y="16"/>
                      <a:pt x="115" y="11"/>
                      <a:pt x="111" y="12"/>
                    </a:cubicBezTo>
                    <a:cubicBezTo>
                      <a:pt x="110" y="17"/>
                      <a:pt x="107" y="11"/>
                      <a:pt x="105" y="14"/>
                    </a:cubicBezTo>
                    <a:cubicBezTo>
                      <a:pt x="108" y="9"/>
                      <a:pt x="105" y="13"/>
                      <a:pt x="107" y="8"/>
                    </a:cubicBezTo>
                    <a:cubicBezTo>
                      <a:pt x="105" y="6"/>
                      <a:pt x="102" y="13"/>
                      <a:pt x="98" y="12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6" y="10"/>
                      <a:pt x="94" y="14"/>
                      <a:pt x="92" y="10"/>
                    </a:cubicBezTo>
                    <a:cubicBezTo>
                      <a:pt x="93" y="14"/>
                      <a:pt x="93" y="14"/>
                      <a:pt x="93" y="14"/>
                    </a:cubicBezTo>
                    <a:cubicBezTo>
                      <a:pt x="90" y="12"/>
                      <a:pt x="86" y="14"/>
                      <a:pt x="83" y="10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75" y="11"/>
                      <a:pt x="69" y="17"/>
                      <a:pt x="66" y="24"/>
                    </a:cubicBezTo>
                    <a:cubicBezTo>
                      <a:pt x="65" y="24"/>
                      <a:pt x="62" y="23"/>
                      <a:pt x="62" y="21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1" y="19"/>
                      <a:pt x="58" y="15"/>
                      <a:pt x="57" y="21"/>
                    </a:cubicBezTo>
                    <a:cubicBezTo>
                      <a:pt x="54" y="23"/>
                      <a:pt x="55" y="17"/>
                      <a:pt x="53" y="16"/>
                    </a:cubicBezTo>
                    <a:cubicBezTo>
                      <a:pt x="48" y="25"/>
                      <a:pt x="37" y="12"/>
                      <a:pt x="36" y="24"/>
                    </a:cubicBezTo>
                    <a:cubicBezTo>
                      <a:pt x="39" y="24"/>
                      <a:pt x="43" y="26"/>
                      <a:pt x="47" y="25"/>
                    </a:cubicBezTo>
                    <a:cubicBezTo>
                      <a:pt x="46" y="27"/>
                      <a:pt x="47" y="29"/>
                      <a:pt x="45" y="29"/>
                    </a:cubicBezTo>
                    <a:cubicBezTo>
                      <a:pt x="41" y="30"/>
                      <a:pt x="39" y="26"/>
                      <a:pt x="35" y="28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27" y="13"/>
                      <a:pt x="23" y="32"/>
                      <a:pt x="16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" name="Freeform 1478">
                <a:extLst>
                  <a:ext uri="{FF2B5EF4-FFF2-40B4-BE49-F238E27FC236}">
                    <a16:creationId xmlns:a16="http://schemas.microsoft.com/office/drawing/2014/main" id="{75C418B5-AB9D-19E6-9C30-90F07AC455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3056"/>
                <a:ext cx="4" cy="3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1 w 4"/>
                  <a:gd name="T5" fmla="*/ 3 h 3"/>
                  <a:gd name="T6" fmla="*/ 4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" name="Freeform 1479">
                <a:extLst>
                  <a:ext uri="{FF2B5EF4-FFF2-40B4-BE49-F238E27FC236}">
                    <a16:creationId xmlns:a16="http://schemas.microsoft.com/office/drawing/2014/main" id="{D95D7F56-457E-5918-BF98-907A52FCF4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059"/>
                <a:ext cx="2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" name="Freeform 1480">
                <a:extLst>
                  <a:ext uri="{FF2B5EF4-FFF2-40B4-BE49-F238E27FC236}">
                    <a16:creationId xmlns:a16="http://schemas.microsoft.com/office/drawing/2014/main" id="{8978C394-8E4F-61C0-1422-BC73683715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0" y="3064"/>
                <a:ext cx="2" cy="1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" name="Freeform 1481">
                <a:extLst>
                  <a:ext uri="{FF2B5EF4-FFF2-40B4-BE49-F238E27FC236}">
                    <a16:creationId xmlns:a16="http://schemas.microsoft.com/office/drawing/2014/main" id="{CD1B1C89-2152-A67C-C52C-408D6F0C65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0" y="306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" name="Freeform 1482">
                <a:extLst>
                  <a:ext uri="{FF2B5EF4-FFF2-40B4-BE49-F238E27FC236}">
                    <a16:creationId xmlns:a16="http://schemas.microsoft.com/office/drawing/2014/main" id="{6D019B2B-1CCD-8047-7816-D5DED712E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1" y="3064"/>
                <a:ext cx="89" cy="23"/>
              </a:xfrm>
              <a:custGeom>
                <a:avLst/>
                <a:gdLst>
                  <a:gd name="T0" fmla="*/ 18 w 103"/>
                  <a:gd name="T1" fmla="*/ 16 h 27"/>
                  <a:gd name="T2" fmla="*/ 13 w 103"/>
                  <a:gd name="T3" fmla="*/ 21 h 27"/>
                  <a:gd name="T4" fmla="*/ 9 w 103"/>
                  <a:gd name="T5" fmla="*/ 17 h 27"/>
                  <a:gd name="T6" fmla="*/ 2 w 103"/>
                  <a:gd name="T7" fmla="*/ 26 h 27"/>
                  <a:gd name="T8" fmla="*/ 51 w 103"/>
                  <a:gd name="T9" fmla="*/ 18 h 27"/>
                  <a:gd name="T10" fmla="*/ 49 w 103"/>
                  <a:gd name="T11" fmla="*/ 21 h 27"/>
                  <a:gd name="T12" fmla="*/ 66 w 103"/>
                  <a:gd name="T13" fmla="*/ 14 h 27"/>
                  <a:gd name="T14" fmla="*/ 66 w 103"/>
                  <a:gd name="T15" fmla="*/ 21 h 27"/>
                  <a:gd name="T16" fmla="*/ 77 w 103"/>
                  <a:gd name="T17" fmla="*/ 18 h 27"/>
                  <a:gd name="T18" fmla="*/ 76 w 103"/>
                  <a:gd name="T19" fmla="*/ 15 h 27"/>
                  <a:gd name="T20" fmla="*/ 79 w 103"/>
                  <a:gd name="T21" fmla="*/ 16 h 27"/>
                  <a:gd name="T22" fmla="*/ 78 w 103"/>
                  <a:gd name="T23" fmla="*/ 15 h 27"/>
                  <a:gd name="T24" fmla="*/ 86 w 103"/>
                  <a:gd name="T25" fmla="*/ 14 h 27"/>
                  <a:gd name="T26" fmla="*/ 84 w 103"/>
                  <a:gd name="T27" fmla="*/ 15 h 27"/>
                  <a:gd name="T28" fmla="*/ 89 w 103"/>
                  <a:gd name="T29" fmla="*/ 13 h 27"/>
                  <a:gd name="T30" fmla="*/ 89 w 103"/>
                  <a:gd name="T31" fmla="*/ 17 h 27"/>
                  <a:gd name="T32" fmla="*/ 102 w 103"/>
                  <a:gd name="T33" fmla="*/ 10 h 27"/>
                  <a:gd name="T34" fmla="*/ 103 w 103"/>
                  <a:gd name="T35" fmla="*/ 6 h 27"/>
                  <a:gd name="T36" fmla="*/ 91 w 103"/>
                  <a:gd name="T37" fmla="*/ 10 h 27"/>
                  <a:gd name="T38" fmla="*/ 92 w 103"/>
                  <a:gd name="T39" fmla="*/ 10 h 27"/>
                  <a:gd name="T40" fmla="*/ 85 w 103"/>
                  <a:gd name="T41" fmla="*/ 12 h 27"/>
                  <a:gd name="T42" fmla="*/ 89 w 103"/>
                  <a:gd name="T43" fmla="*/ 6 h 27"/>
                  <a:gd name="T44" fmla="*/ 77 w 103"/>
                  <a:gd name="T45" fmla="*/ 3 h 27"/>
                  <a:gd name="T46" fmla="*/ 78 w 103"/>
                  <a:gd name="T47" fmla="*/ 3 h 27"/>
                  <a:gd name="T48" fmla="*/ 74 w 103"/>
                  <a:gd name="T49" fmla="*/ 5 h 27"/>
                  <a:gd name="T50" fmla="*/ 77 w 103"/>
                  <a:gd name="T51" fmla="*/ 8 h 27"/>
                  <a:gd name="T52" fmla="*/ 75 w 103"/>
                  <a:gd name="T53" fmla="*/ 14 h 27"/>
                  <a:gd name="T54" fmla="*/ 71 w 103"/>
                  <a:gd name="T55" fmla="*/ 15 h 27"/>
                  <a:gd name="T56" fmla="*/ 73 w 103"/>
                  <a:gd name="T57" fmla="*/ 9 h 27"/>
                  <a:gd name="T58" fmla="*/ 71 w 103"/>
                  <a:gd name="T59" fmla="*/ 12 h 27"/>
                  <a:gd name="T60" fmla="*/ 66 w 103"/>
                  <a:gd name="T61" fmla="*/ 6 h 27"/>
                  <a:gd name="T62" fmla="*/ 66 w 103"/>
                  <a:gd name="T63" fmla="*/ 12 h 27"/>
                  <a:gd name="T64" fmla="*/ 46 w 103"/>
                  <a:gd name="T65" fmla="*/ 14 h 27"/>
                  <a:gd name="T66" fmla="*/ 49 w 103"/>
                  <a:gd name="T67" fmla="*/ 10 h 27"/>
                  <a:gd name="T68" fmla="*/ 46 w 103"/>
                  <a:gd name="T69" fmla="*/ 14 h 27"/>
                  <a:gd name="T70" fmla="*/ 33 w 103"/>
                  <a:gd name="T71" fmla="*/ 13 h 27"/>
                  <a:gd name="T72" fmla="*/ 35 w 103"/>
                  <a:gd name="T73" fmla="*/ 16 h 27"/>
                  <a:gd name="T74" fmla="*/ 22 w 103"/>
                  <a:gd name="T75" fmla="*/ 16 h 27"/>
                  <a:gd name="T76" fmla="*/ 22 w 103"/>
                  <a:gd name="T77" fmla="*/ 16 h 27"/>
                  <a:gd name="T78" fmla="*/ 16 w 103"/>
                  <a:gd name="T79" fmla="*/ 23 h 27"/>
                  <a:gd name="T80" fmla="*/ 18 w 103"/>
                  <a:gd name="T81" fmla="*/ 1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3" h="27">
                    <a:moveTo>
                      <a:pt x="18" y="16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2" y="18"/>
                      <a:pt x="7" y="21"/>
                      <a:pt x="9" y="17"/>
                    </a:cubicBezTo>
                    <a:cubicBezTo>
                      <a:pt x="6" y="23"/>
                      <a:pt x="0" y="18"/>
                      <a:pt x="2" y="26"/>
                    </a:cubicBezTo>
                    <a:cubicBezTo>
                      <a:pt x="16" y="22"/>
                      <a:pt x="35" y="26"/>
                      <a:pt x="51" y="18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56" y="14"/>
                      <a:pt x="60" y="27"/>
                      <a:pt x="66" y="14"/>
                    </a:cubicBezTo>
                    <a:cubicBezTo>
                      <a:pt x="66" y="21"/>
                      <a:pt x="66" y="21"/>
                      <a:pt x="66" y="21"/>
                    </a:cubicBezTo>
                    <a:cubicBezTo>
                      <a:pt x="70" y="22"/>
                      <a:pt x="72" y="11"/>
                      <a:pt x="77" y="18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7" y="15"/>
                      <a:pt x="78" y="16"/>
                      <a:pt x="79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1" y="12"/>
                      <a:pt x="83" y="12"/>
                      <a:pt x="86" y="14"/>
                    </a:cubicBezTo>
                    <a:cubicBezTo>
                      <a:pt x="86" y="16"/>
                      <a:pt x="84" y="15"/>
                      <a:pt x="84" y="15"/>
                    </a:cubicBezTo>
                    <a:cubicBezTo>
                      <a:pt x="85" y="17"/>
                      <a:pt x="87" y="13"/>
                      <a:pt x="89" y="13"/>
                    </a:cubicBezTo>
                    <a:cubicBezTo>
                      <a:pt x="91" y="14"/>
                      <a:pt x="89" y="16"/>
                      <a:pt x="89" y="17"/>
                    </a:cubicBezTo>
                    <a:cubicBezTo>
                      <a:pt x="95" y="13"/>
                      <a:pt x="98" y="20"/>
                      <a:pt x="102" y="10"/>
                    </a:cubicBezTo>
                    <a:cubicBezTo>
                      <a:pt x="103" y="8"/>
                      <a:pt x="100" y="7"/>
                      <a:pt x="103" y="6"/>
                    </a:cubicBezTo>
                    <a:cubicBezTo>
                      <a:pt x="98" y="3"/>
                      <a:pt x="95" y="7"/>
                      <a:pt x="91" y="10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90" y="19"/>
                      <a:pt x="90" y="8"/>
                      <a:pt x="85" y="12"/>
                    </a:cubicBezTo>
                    <a:cubicBezTo>
                      <a:pt x="86" y="9"/>
                      <a:pt x="89" y="8"/>
                      <a:pt x="89" y="6"/>
                    </a:cubicBezTo>
                    <a:cubicBezTo>
                      <a:pt x="83" y="0"/>
                      <a:pt x="82" y="12"/>
                      <a:pt x="77" y="3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7" y="2"/>
                      <a:pt x="75" y="4"/>
                      <a:pt x="74" y="5"/>
                    </a:cubicBezTo>
                    <a:cubicBezTo>
                      <a:pt x="75" y="6"/>
                      <a:pt x="76" y="7"/>
                      <a:pt x="77" y="8"/>
                    </a:cubicBezTo>
                    <a:cubicBezTo>
                      <a:pt x="76" y="9"/>
                      <a:pt x="75" y="13"/>
                      <a:pt x="75" y="14"/>
                    </a:cubicBezTo>
                    <a:cubicBezTo>
                      <a:pt x="73" y="10"/>
                      <a:pt x="73" y="17"/>
                      <a:pt x="71" y="15"/>
                    </a:cubicBezTo>
                    <a:cubicBezTo>
                      <a:pt x="70" y="11"/>
                      <a:pt x="72" y="11"/>
                      <a:pt x="73" y="9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68" y="12"/>
                      <a:pt x="68" y="8"/>
                      <a:pt x="66" y="6"/>
                    </a:cubicBezTo>
                    <a:cubicBezTo>
                      <a:pt x="64" y="9"/>
                      <a:pt x="68" y="8"/>
                      <a:pt x="66" y="12"/>
                    </a:cubicBezTo>
                    <a:cubicBezTo>
                      <a:pt x="63" y="7"/>
                      <a:pt x="52" y="10"/>
                      <a:pt x="46" y="14"/>
                    </a:cubicBezTo>
                    <a:cubicBezTo>
                      <a:pt x="48" y="13"/>
                      <a:pt x="47" y="10"/>
                      <a:pt x="49" y="10"/>
                    </a:cubicBezTo>
                    <a:cubicBezTo>
                      <a:pt x="48" y="9"/>
                      <a:pt x="46" y="11"/>
                      <a:pt x="46" y="14"/>
                    </a:cubicBezTo>
                    <a:cubicBezTo>
                      <a:pt x="42" y="17"/>
                      <a:pt x="37" y="16"/>
                      <a:pt x="33" y="13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2" y="21"/>
                      <a:pt x="27" y="13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0" y="17"/>
                      <a:pt x="19" y="24"/>
                      <a:pt x="16" y="23"/>
                    </a:cubicBezTo>
                    <a:cubicBezTo>
                      <a:pt x="16" y="19"/>
                      <a:pt x="18" y="19"/>
                      <a:pt x="18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" name="Freeform 1483">
                <a:extLst>
                  <a:ext uri="{FF2B5EF4-FFF2-40B4-BE49-F238E27FC236}">
                    <a16:creationId xmlns:a16="http://schemas.microsoft.com/office/drawing/2014/main" id="{DD9A744A-F912-EB2A-05E5-3CAC53F84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3079"/>
                <a:ext cx="4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7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6"/>
                      <a:pt x="0" y="8"/>
                    </a:cubicBezTo>
                    <a:cubicBezTo>
                      <a:pt x="1" y="7"/>
                      <a:pt x="3" y="9"/>
                      <a:pt x="3" y="7"/>
                    </a:cubicBezTo>
                    <a:cubicBezTo>
                      <a:pt x="3" y="6"/>
                      <a:pt x="3" y="5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" name="Freeform 1484">
                <a:extLst>
                  <a:ext uri="{FF2B5EF4-FFF2-40B4-BE49-F238E27FC236}">
                    <a16:creationId xmlns:a16="http://schemas.microsoft.com/office/drawing/2014/main" id="{6A1CD699-A310-36E5-CB72-0CDBD58F9B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6" y="3067"/>
                <a:ext cx="62" cy="33"/>
              </a:xfrm>
              <a:custGeom>
                <a:avLst/>
                <a:gdLst>
                  <a:gd name="T0" fmla="*/ 38 w 72"/>
                  <a:gd name="T1" fmla="*/ 20 h 38"/>
                  <a:gd name="T2" fmla="*/ 37 w 72"/>
                  <a:gd name="T3" fmla="*/ 24 h 38"/>
                  <a:gd name="T4" fmla="*/ 58 w 72"/>
                  <a:gd name="T5" fmla="*/ 25 h 38"/>
                  <a:gd name="T6" fmla="*/ 64 w 72"/>
                  <a:gd name="T7" fmla="*/ 19 h 38"/>
                  <a:gd name="T8" fmla="*/ 65 w 72"/>
                  <a:gd name="T9" fmla="*/ 23 h 38"/>
                  <a:gd name="T10" fmla="*/ 70 w 72"/>
                  <a:gd name="T11" fmla="*/ 18 h 38"/>
                  <a:gd name="T12" fmla="*/ 67 w 72"/>
                  <a:gd name="T13" fmla="*/ 20 h 38"/>
                  <a:gd name="T14" fmla="*/ 68 w 72"/>
                  <a:gd name="T15" fmla="*/ 18 h 38"/>
                  <a:gd name="T16" fmla="*/ 64 w 72"/>
                  <a:gd name="T17" fmla="*/ 18 h 38"/>
                  <a:gd name="T18" fmla="*/ 65 w 72"/>
                  <a:gd name="T19" fmla="*/ 15 h 38"/>
                  <a:gd name="T20" fmla="*/ 56 w 72"/>
                  <a:gd name="T21" fmla="*/ 22 h 38"/>
                  <a:gd name="T22" fmla="*/ 56 w 72"/>
                  <a:gd name="T23" fmla="*/ 16 h 38"/>
                  <a:gd name="T24" fmla="*/ 47 w 72"/>
                  <a:gd name="T25" fmla="*/ 14 h 38"/>
                  <a:gd name="T26" fmla="*/ 48 w 72"/>
                  <a:gd name="T27" fmla="*/ 16 h 38"/>
                  <a:gd name="T28" fmla="*/ 49 w 72"/>
                  <a:gd name="T29" fmla="*/ 20 h 38"/>
                  <a:gd name="T30" fmla="*/ 45 w 72"/>
                  <a:gd name="T31" fmla="*/ 14 h 38"/>
                  <a:gd name="T32" fmla="*/ 28 w 72"/>
                  <a:gd name="T33" fmla="*/ 16 h 38"/>
                  <a:gd name="T34" fmla="*/ 21 w 72"/>
                  <a:gd name="T35" fmla="*/ 22 h 38"/>
                  <a:gd name="T36" fmla="*/ 24 w 72"/>
                  <a:gd name="T37" fmla="*/ 17 h 38"/>
                  <a:gd name="T38" fmla="*/ 19 w 72"/>
                  <a:gd name="T39" fmla="*/ 15 h 38"/>
                  <a:gd name="T40" fmla="*/ 3 w 72"/>
                  <a:gd name="T41" fmla="*/ 0 h 38"/>
                  <a:gd name="T42" fmla="*/ 14 w 72"/>
                  <a:gd name="T43" fmla="*/ 24 h 38"/>
                  <a:gd name="T44" fmla="*/ 20 w 72"/>
                  <a:gd name="T45" fmla="*/ 25 h 38"/>
                  <a:gd name="T46" fmla="*/ 27 w 72"/>
                  <a:gd name="T47" fmla="*/ 24 h 38"/>
                  <a:gd name="T48" fmla="*/ 38 w 72"/>
                  <a:gd name="T4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2" h="38">
                    <a:moveTo>
                      <a:pt x="38" y="20"/>
                    </a:moveTo>
                    <a:cubicBezTo>
                      <a:pt x="37" y="21"/>
                      <a:pt x="37" y="23"/>
                      <a:pt x="37" y="24"/>
                    </a:cubicBezTo>
                    <a:cubicBezTo>
                      <a:pt x="45" y="24"/>
                      <a:pt x="54" y="22"/>
                      <a:pt x="58" y="25"/>
                    </a:cubicBezTo>
                    <a:cubicBezTo>
                      <a:pt x="60" y="26"/>
                      <a:pt x="61" y="20"/>
                      <a:pt x="64" y="19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7" y="20"/>
                      <a:pt x="72" y="24"/>
                      <a:pt x="70" y="18"/>
                    </a:cubicBezTo>
                    <a:cubicBezTo>
                      <a:pt x="70" y="17"/>
                      <a:pt x="69" y="21"/>
                      <a:pt x="67" y="20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5" y="15"/>
                      <a:pt x="65" y="15"/>
                      <a:pt x="65" y="15"/>
                    </a:cubicBezTo>
                    <a:cubicBezTo>
                      <a:pt x="60" y="11"/>
                      <a:pt x="62" y="24"/>
                      <a:pt x="56" y="22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2" y="16"/>
                      <a:pt x="50" y="18"/>
                      <a:pt x="47" y="14"/>
                    </a:cubicBezTo>
                    <a:cubicBezTo>
                      <a:pt x="47" y="14"/>
                      <a:pt x="47" y="17"/>
                      <a:pt x="48" y="16"/>
                    </a:cubicBezTo>
                    <a:cubicBezTo>
                      <a:pt x="48" y="16"/>
                      <a:pt x="49" y="18"/>
                      <a:pt x="49" y="20"/>
                    </a:cubicBezTo>
                    <a:cubicBezTo>
                      <a:pt x="43" y="25"/>
                      <a:pt x="50" y="17"/>
                      <a:pt x="45" y="14"/>
                    </a:cubicBezTo>
                    <a:cubicBezTo>
                      <a:pt x="41" y="18"/>
                      <a:pt x="30" y="21"/>
                      <a:pt x="28" y="16"/>
                    </a:cubicBezTo>
                    <a:cubicBezTo>
                      <a:pt x="30" y="20"/>
                      <a:pt x="25" y="23"/>
                      <a:pt x="21" y="22"/>
                    </a:cubicBezTo>
                    <a:cubicBezTo>
                      <a:pt x="19" y="19"/>
                      <a:pt x="23" y="19"/>
                      <a:pt x="24" y="17"/>
                    </a:cubicBezTo>
                    <a:cubicBezTo>
                      <a:pt x="22" y="16"/>
                      <a:pt x="22" y="15"/>
                      <a:pt x="19" y="15"/>
                    </a:cubicBezTo>
                    <a:cubicBezTo>
                      <a:pt x="23" y="13"/>
                      <a:pt x="17" y="38"/>
                      <a:pt x="3" y="0"/>
                    </a:cubicBezTo>
                    <a:cubicBezTo>
                      <a:pt x="0" y="6"/>
                      <a:pt x="7" y="22"/>
                      <a:pt x="14" y="24"/>
                    </a:cubicBezTo>
                    <a:cubicBezTo>
                      <a:pt x="18" y="26"/>
                      <a:pt x="18" y="25"/>
                      <a:pt x="20" y="25"/>
                    </a:cubicBezTo>
                    <a:cubicBezTo>
                      <a:pt x="22" y="25"/>
                      <a:pt x="25" y="25"/>
                      <a:pt x="27" y="24"/>
                    </a:cubicBezTo>
                    <a:cubicBezTo>
                      <a:pt x="31" y="22"/>
                      <a:pt x="34" y="20"/>
                      <a:pt x="38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" name="Freeform 1485">
                <a:extLst>
                  <a:ext uri="{FF2B5EF4-FFF2-40B4-BE49-F238E27FC236}">
                    <a16:creationId xmlns:a16="http://schemas.microsoft.com/office/drawing/2014/main" id="{ABD79CCA-61A9-4868-1A9A-22434545D5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6" y="3088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" name="Freeform 1486">
                <a:extLst>
                  <a:ext uri="{FF2B5EF4-FFF2-40B4-BE49-F238E27FC236}">
                    <a16:creationId xmlns:a16="http://schemas.microsoft.com/office/drawing/2014/main" id="{1FB9B89A-FFE0-CB6E-62D4-0034B16AFD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1" y="3112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" name="Freeform 1487">
                <a:extLst>
                  <a:ext uri="{FF2B5EF4-FFF2-40B4-BE49-F238E27FC236}">
                    <a16:creationId xmlns:a16="http://schemas.microsoft.com/office/drawing/2014/main" id="{5582AB20-F6D5-8C43-DACD-FDFE156E8E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3102"/>
                <a:ext cx="11" cy="14"/>
              </a:xfrm>
              <a:custGeom>
                <a:avLst/>
                <a:gdLst>
                  <a:gd name="T0" fmla="*/ 5 w 12"/>
                  <a:gd name="T1" fmla="*/ 0 h 17"/>
                  <a:gd name="T2" fmla="*/ 2 w 12"/>
                  <a:gd name="T3" fmla="*/ 2 h 17"/>
                  <a:gd name="T4" fmla="*/ 6 w 12"/>
                  <a:gd name="T5" fmla="*/ 17 h 17"/>
                  <a:gd name="T6" fmla="*/ 12 w 12"/>
                  <a:gd name="T7" fmla="*/ 7 h 17"/>
                  <a:gd name="T8" fmla="*/ 6 w 12"/>
                  <a:gd name="T9" fmla="*/ 10 h 17"/>
                  <a:gd name="T10" fmla="*/ 10 w 12"/>
                  <a:gd name="T11" fmla="*/ 4 h 17"/>
                  <a:gd name="T12" fmla="*/ 5 w 12"/>
                  <a:gd name="T13" fmla="*/ 5 h 17"/>
                  <a:gd name="T14" fmla="*/ 5 w 12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7">
                    <a:moveTo>
                      <a:pt x="5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2"/>
                      <a:pt x="0" y="9"/>
                      <a:pt x="6" y="17"/>
                    </a:cubicBezTo>
                    <a:cubicBezTo>
                      <a:pt x="8" y="15"/>
                      <a:pt x="12" y="11"/>
                      <a:pt x="12" y="7"/>
                    </a:cubicBezTo>
                    <a:cubicBezTo>
                      <a:pt x="10" y="8"/>
                      <a:pt x="8" y="12"/>
                      <a:pt x="6" y="10"/>
                    </a:cubicBezTo>
                    <a:cubicBezTo>
                      <a:pt x="7" y="7"/>
                      <a:pt x="9" y="8"/>
                      <a:pt x="10" y="4"/>
                    </a:cubicBezTo>
                    <a:cubicBezTo>
                      <a:pt x="7" y="1"/>
                      <a:pt x="8" y="6"/>
                      <a:pt x="5" y="5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" name="Freeform 1488">
                <a:extLst>
                  <a:ext uri="{FF2B5EF4-FFF2-40B4-BE49-F238E27FC236}">
                    <a16:creationId xmlns:a16="http://schemas.microsoft.com/office/drawing/2014/main" id="{40F32684-0B77-E844-F2E1-9D1F52117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3107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" name="Freeform 1489">
                <a:extLst>
                  <a:ext uri="{FF2B5EF4-FFF2-40B4-BE49-F238E27FC236}">
                    <a16:creationId xmlns:a16="http://schemas.microsoft.com/office/drawing/2014/main" id="{629847C4-914D-0C10-F047-5DFBFE917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6" y="3108"/>
                <a:ext cx="4" cy="6"/>
              </a:xfrm>
              <a:custGeom>
                <a:avLst/>
                <a:gdLst>
                  <a:gd name="T0" fmla="*/ 3 w 4"/>
                  <a:gd name="T1" fmla="*/ 5 h 7"/>
                  <a:gd name="T2" fmla="*/ 3 w 4"/>
                  <a:gd name="T3" fmla="*/ 0 h 7"/>
                  <a:gd name="T4" fmla="*/ 0 w 4"/>
                  <a:gd name="T5" fmla="*/ 7 h 7"/>
                  <a:gd name="T6" fmla="*/ 3 w 4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3" y="5"/>
                    </a:moveTo>
                    <a:cubicBezTo>
                      <a:pt x="1" y="4"/>
                      <a:pt x="4" y="1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" name="Freeform 1490">
                <a:extLst>
                  <a:ext uri="{FF2B5EF4-FFF2-40B4-BE49-F238E27FC236}">
                    <a16:creationId xmlns:a16="http://schemas.microsoft.com/office/drawing/2014/main" id="{727B0321-7A71-12B7-CA59-224044B88D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" y="311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" name="Freeform 1491">
                <a:extLst>
                  <a:ext uri="{FF2B5EF4-FFF2-40B4-BE49-F238E27FC236}">
                    <a16:creationId xmlns:a16="http://schemas.microsoft.com/office/drawing/2014/main" id="{0E3EC3BF-629A-B04D-FE6C-9F2165F2F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7" y="3103"/>
                <a:ext cx="8" cy="10"/>
              </a:xfrm>
              <a:custGeom>
                <a:avLst/>
                <a:gdLst>
                  <a:gd name="T0" fmla="*/ 0 w 10"/>
                  <a:gd name="T1" fmla="*/ 9 h 11"/>
                  <a:gd name="T2" fmla="*/ 4 w 10"/>
                  <a:gd name="T3" fmla="*/ 9 h 11"/>
                  <a:gd name="T4" fmla="*/ 4 w 10"/>
                  <a:gd name="T5" fmla="*/ 9 h 11"/>
                  <a:gd name="T6" fmla="*/ 6 w 10"/>
                  <a:gd name="T7" fmla="*/ 3 h 11"/>
                  <a:gd name="T8" fmla="*/ 10 w 10"/>
                  <a:gd name="T9" fmla="*/ 4 h 11"/>
                  <a:gd name="T10" fmla="*/ 8 w 10"/>
                  <a:gd name="T11" fmla="*/ 0 h 11"/>
                  <a:gd name="T12" fmla="*/ 0 w 10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1">
                    <a:moveTo>
                      <a:pt x="0" y="9"/>
                    </a:moveTo>
                    <a:cubicBezTo>
                      <a:pt x="1" y="11"/>
                      <a:pt x="2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6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" name="Freeform 1492">
                <a:extLst>
                  <a:ext uri="{FF2B5EF4-FFF2-40B4-BE49-F238E27FC236}">
                    <a16:creationId xmlns:a16="http://schemas.microsoft.com/office/drawing/2014/main" id="{5EE39998-F993-AA52-E8AE-F38923C28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1" y="310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" name="Freeform 1493">
                <a:extLst>
                  <a:ext uri="{FF2B5EF4-FFF2-40B4-BE49-F238E27FC236}">
                    <a16:creationId xmlns:a16="http://schemas.microsoft.com/office/drawing/2014/main" id="{BF3C7CF8-F16A-A9EF-ED4D-3318C1FA88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10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" name="Freeform 1494">
                <a:extLst>
                  <a:ext uri="{FF2B5EF4-FFF2-40B4-BE49-F238E27FC236}">
                    <a16:creationId xmlns:a16="http://schemas.microsoft.com/office/drawing/2014/main" id="{721A4FEF-AC3B-B06E-BEED-7421359C08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8" y="3100"/>
                <a:ext cx="8" cy="12"/>
              </a:xfrm>
              <a:custGeom>
                <a:avLst/>
                <a:gdLst>
                  <a:gd name="T0" fmla="*/ 3 w 9"/>
                  <a:gd name="T1" fmla="*/ 12 h 14"/>
                  <a:gd name="T2" fmla="*/ 9 w 9"/>
                  <a:gd name="T3" fmla="*/ 9 h 14"/>
                  <a:gd name="T4" fmla="*/ 5 w 9"/>
                  <a:gd name="T5" fmla="*/ 0 h 14"/>
                  <a:gd name="T6" fmla="*/ 1 w 9"/>
                  <a:gd name="T7" fmla="*/ 2 h 14"/>
                  <a:gd name="T8" fmla="*/ 3 w 9"/>
                  <a:gd name="T9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3" y="12"/>
                    </a:moveTo>
                    <a:cubicBezTo>
                      <a:pt x="4" y="6"/>
                      <a:pt x="8" y="14"/>
                      <a:pt x="9" y="9"/>
                    </a:cubicBezTo>
                    <a:cubicBezTo>
                      <a:pt x="6" y="9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" name="Freeform 1495">
                <a:extLst>
                  <a:ext uri="{FF2B5EF4-FFF2-40B4-BE49-F238E27FC236}">
                    <a16:creationId xmlns:a16="http://schemas.microsoft.com/office/drawing/2014/main" id="{32C3A2DB-F3C8-04EB-B0D0-1D4FEA2344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09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" name="Freeform 1496">
                <a:extLst>
                  <a:ext uri="{FF2B5EF4-FFF2-40B4-BE49-F238E27FC236}">
                    <a16:creationId xmlns:a16="http://schemas.microsoft.com/office/drawing/2014/main" id="{81D2F86A-D905-979D-06BC-D0A2E139E8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3092"/>
                <a:ext cx="16" cy="15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9 h 17"/>
                  <a:gd name="T4" fmla="*/ 6 w 19"/>
                  <a:gd name="T5" fmla="*/ 14 h 17"/>
                  <a:gd name="T6" fmla="*/ 13 w 19"/>
                  <a:gd name="T7" fmla="*/ 11 h 17"/>
                  <a:gd name="T8" fmla="*/ 9 w 19"/>
                  <a:gd name="T9" fmla="*/ 17 h 17"/>
                  <a:gd name="T10" fmla="*/ 16 w 19"/>
                  <a:gd name="T11" fmla="*/ 11 h 17"/>
                  <a:gd name="T12" fmla="*/ 19 w 19"/>
                  <a:gd name="T13" fmla="*/ 16 h 17"/>
                  <a:gd name="T14" fmla="*/ 19 w 19"/>
                  <a:gd name="T15" fmla="*/ 9 h 17"/>
                  <a:gd name="T16" fmla="*/ 15 w 19"/>
                  <a:gd name="T17" fmla="*/ 9 h 17"/>
                  <a:gd name="T18" fmla="*/ 17 w 19"/>
                  <a:gd name="T19" fmla="*/ 6 h 17"/>
                  <a:gd name="T20" fmla="*/ 6 w 19"/>
                  <a:gd name="T21" fmla="*/ 1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7" y="13"/>
                      <a:pt x="6" y="14"/>
                    </a:cubicBezTo>
                    <a:cubicBezTo>
                      <a:pt x="9" y="15"/>
                      <a:pt x="10" y="10"/>
                      <a:pt x="13" y="11"/>
                    </a:cubicBezTo>
                    <a:cubicBezTo>
                      <a:pt x="13" y="17"/>
                      <a:pt x="7" y="11"/>
                      <a:pt x="9" y="17"/>
                    </a:cubicBezTo>
                    <a:cubicBezTo>
                      <a:pt x="11" y="17"/>
                      <a:pt x="14" y="16"/>
                      <a:pt x="16" y="11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5" y="7"/>
                      <a:pt x="16" y="6"/>
                      <a:pt x="17" y="6"/>
                    </a:cubicBezTo>
                    <a:cubicBezTo>
                      <a:pt x="15" y="7"/>
                      <a:pt x="11" y="0"/>
                      <a:pt x="6" y="1"/>
                    </a:cubicBezTo>
                    <a:cubicBezTo>
                      <a:pt x="1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" name="Freeform 1497">
                <a:extLst>
                  <a:ext uri="{FF2B5EF4-FFF2-40B4-BE49-F238E27FC236}">
                    <a16:creationId xmlns:a16="http://schemas.microsoft.com/office/drawing/2014/main" id="{76721E86-CDF1-D8B8-909B-44FDF7A5F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8" y="3097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" name="Freeform 1498">
                <a:extLst>
                  <a:ext uri="{FF2B5EF4-FFF2-40B4-BE49-F238E27FC236}">
                    <a16:creationId xmlns:a16="http://schemas.microsoft.com/office/drawing/2014/main" id="{B8F263A4-026D-EB16-F59A-1600379A5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3" y="3093"/>
                <a:ext cx="14" cy="16"/>
              </a:xfrm>
              <a:custGeom>
                <a:avLst/>
                <a:gdLst>
                  <a:gd name="T0" fmla="*/ 11 w 17"/>
                  <a:gd name="T1" fmla="*/ 16 h 18"/>
                  <a:gd name="T2" fmla="*/ 15 w 17"/>
                  <a:gd name="T3" fmla="*/ 12 h 18"/>
                  <a:gd name="T4" fmla="*/ 16 w 17"/>
                  <a:gd name="T5" fmla="*/ 15 h 18"/>
                  <a:gd name="T6" fmla="*/ 16 w 17"/>
                  <a:gd name="T7" fmla="*/ 9 h 18"/>
                  <a:gd name="T8" fmla="*/ 9 w 17"/>
                  <a:gd name="T9" fmla="*/ 13 h 18"/>
                  <a:gd name="T10" fmla="*/ 6 w 17"/>
                  <a:gd name="T11" fmla="*/ 4 h 18"/>
                  <a:gd name="T12" fmla="*/ 11 w 17"/>
                  <a:gd name="T13" fmla="*/ 6 h 18"/>
                  <a:gd name="T14" fmla="*/ 0 w 17"/>
                  <a:gd name="T15" fmla="*/ 8 h 18"/>
                  <a:gd name="T16" fmla="*/ 2 w 17"/>
                  <a:gd name="T17" fmla="*/ 10 h 18"/>
                  <a:gd name="T18" fmla="*/ 0 w 17"/>
                  <a:gd name="T19" fmla="*/ 12 h 18"/>
                  <a:gd name="T20" fmla="*/ 11 w 17"/>
                  <a:gd name="T21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6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6" y="14"/>
                      <a:pt x="16" y="15"/>
                    </a:cubicBezTo>
                    <a:cubicBezTo>
                      <a:pt x="16" y="13"/>
                      <a:pt x="17" y="11"/>
                      <a:pt x="16" y="9"/>
                    </a:cubicBezTo>
                    <a:cubicBezTo>
                      <a:pt x="14" y="4"/>
                      <a:pt x="11" y="12"/>
                      <a:pt x="9" y="13"/>
                    </a:cubicBezTo>
                    <a:cubicBezTo>
                      <a:pt x="3" y="11"/>
                      <a:pt x="9" y="10"/>
                      <a:pt x="6" y="4"/>
                    </a:cubicBezTo>
                    <a:cubicBezTo>
                      <a:pt x="8" y="4"/>
                      <a:pt x="8" y="6"/>
                      <a:pt x="11" y="6"/>
                    </a:cubicBezTo>
                    <a:cubicBezTo>
                      <a:pt x="6" y="0"/>
                      <a:pt x="2" y="6"/>
                      <a:pt x="0" y="8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1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" name="Freeform 1499">
                <a:extLst>
                  <a:ext uri="{FF2B5EF4-FFF2-40B4-BE49-F238E27FC236}">
                    <a16:creationId xmlns:a16="http://schemas.microsoft.com/office/drawing/2014/main" id="{C172C101-D193-58C5-3C96-10C24ADCD5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3106"/>
                <a:ext cx="1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" name="Freeform 1500">
                <a:extLst>
                  <a:ext uri="{FF2B5EF4-FFF2-40B4-BE49-F238E27FC236}">
                    <a16:creationId xmlns:a16="http://schemas.microsoft.com/office/drawing/2014/main" id="{CDD1B173-DCB1-9814-93C1-11716091C1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2" y="310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" name="Freeform 1501">
                <a:extLst>
                  <a:ext uri="{FF2B5EF4-FFF2-40B4-BE49-F238E27FC236}">
                    <a16:creationId xmlns:a16="http://schemas.microsoft.com/office/drawing/2014/main" id="{3BF3583A-93FF-0FCC-ACD5-CB6797C0D5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2" y="3106"/>
                <a:ext cx="2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" name="Freeform 1502">
                <a:extLst>
                  <a:ext uri="{FF2B5EF4-FFF2-40B4-BE49-F238E27FC236}">
                    <a16:creationId xmlns:a16="http://schemas.microsoft.com/office/drawing/2014/main" id="{53D94081-20A5-6382-CB1E-F59E344A3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097"/>
                <a:ext cx="91" cy="25"/>
              </a:xfrm>
              <a:custGeom>
                <a:avLst/>
                <a:gdLst>
                  <a:gd name="T0" fmla="*/ 1 w 106"/>
                  <a:gd name="T1" fmla="*/ 14 h 29"/>
                  <a:gd name="T2" fmla="*/ 4 w 106"/>
                  <a:gd name="T3" fmla="*/ 17 h 29"/>
                  <a:gd name="T4" fmla="*/ 0 w 106"/>
                  <a:gd name="T5" fmla="*/ 22 h 29"/>
                  <a:gd name="T6" fmla="*/ 1 w 106"/>
                  <a:gd name="T7" fmla="*/ 29 h 29"/>
                  <a:gd name="T8" fmla="*/ 9 w 106"/>
                  <a:gd name="T9" fmla="*/ 26 h 29"/>
                  <a:gd name="T10" fmla="*/ 9 w 106"/>
                  <a:gd name="T11" fmla="*/ 29 h 29"/>
                  <a:gd name="T12" fmla="*/ 25 w 106"/>
                  <a:gd name="T13" fmla="*/ 26 h 29"/>
                  <a:gd name="T14" fmla="*/ 36 w 106"/>
                  <a:gd name="T15" fmla="*/ 23 h 29"/>
                  <a:gd name="T16" fmla="*/ 80 w 106"/>
                  <a:gd name="T17" fmla="*/ 19 h 29"/>
                  <a:gd name="T18" fmla="*/ 81 w 106"/>
                  <a:gd name="T19" fmla="*/ 12 h 29"/>
                  <a:gd name="T20" fmla="*/ 85 w 106"/>
                  <a:gd name="T21" fmla="*/ 15 h 29"/>
                  <a:gd name="T22" fmla="*/ 83 w 106"/>
                  <a:gd name="T23" fmla="*/ 16 h 29"/>
                  <a:gd name="T24" fmla="*/ 95 w 106"/>
                  <a:gd name="T25" fmla="*/ 15 h 29"/>
                  <a:gd name="T26" fmla="*/ 94 w 106"/>
                  <a:gd name="T27" fmla="*/ 8 h 29"/>
                  <a:gd name="T28" fmla="*/ 101 w 106"/>
                  <a:gd name="T29" fmla="*/ 15 h 29"/>
                  <a:gd name="T30" fmla="*/ 105 w 106"/>
                  <a:gd name="T31" fmla="*/ 10 h 29"/>
                  <a:gd name="T32" fmla="*/ 100 w 106"/>
                  <a:gd name="T33" fmla="*/ 5 h 29"/>
                  <a:gd name="T34" fmla="*/ 103 w 106"/>
                  <a:gd name="T35" fmla="*/ 2 h 29"/>
                  <a:gd name="T36" fmla="*/ 75 w 106"/>
                  <a:gd name="T37" fmla="*/ 15 h 29"/>
                  <a:gd name="T38" fmla="*/ 76 w 106"/>
                  <a:gd name="T39" fmla="*/ 11 h 29"/>
                  <a:gd name="T40" fmla="*/ 58 w 106"/>
                  <a:gd name="T41" fmla="*/ 10 h 29"/>
                  <a:gd name="T42" fmla="*/ 52 w 106"/>
                  <a:gd name="T43" fmla="*/ 17 h 29"/>
                  <a:gd name="T44" fmla="*/ 48 w 106"/>
                  <a:gd name="T45" fmla="*/ 15 h 29"/>
                  <a:gd name="T46" fmla="*/ 48 w 106"/>
                  <a:gd name="T47" fmla="*/ 18 h 29"/>
                  <a:gd name="T48" fmla="*/ 42 w 106"/>
                  <a:gd name="T49" fmla="*/ 15 h 29"/>
                  <a:gd name="T50" fmla="*/ 42 w 106"/>
                  <a:gd name="T51" fmla="*/ 23 h 29"/>
                  <a:gd name="T52" fmla="*/ 30 w 106"/>
                  <a:gd name="T53" fmla="*/ 13 h 29"/>
                  <a:gd name="T54" fmla="*/ 32 w 106"/>
                  <a:gd name="T55" fmla="*/ 17 h 29"/>
                  <a:gd name="T56" fmla="*/ 30 w 106"/>
                  <a:gd name="T57" fmla="*/ 21 h 29"/>
                  <a:gd name="T58" fmla="*/ 28 w 106"/>
                  <a:gd name="T59" fmla="*/ 14 h 29"/>
                  <a:gd name="T60" fmla="*/ 21 w 106"/>
                  <a:gd name="T61" fmla="*/ 19 h 29"/>
                  <a:gd name="T62" fmla="*/ 22 w 106"/>
                  <a:gd name="T63" fmla="*/ 22 h 29"/>
                  <a:gd name="T64" fmla="*/ 11 w 106"/>
                  <a:gd name="T65" fmla="*/ 21 h 29"/>
                  <a:gd name="T66" fmla="*/ 15 w 106"/>
                  <a:gd name="T67" fmla="*/ 14 h 29"/>
                  <a:gd name="T68" fmla="*/ 12 w 106"/>
                  <a:gd name="T69" fmla="*/ 11 h 29"/>
                  <a:gd name="T70" fmla="*/ 6 w 106"/>
                  <a:gd name="T71" fmla="*/ 20 h 29"/>
                  <a:gd name="T72" fmla="*/ 1 w 106"/>
                  <a:gd name="T73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6" h="29">
                    <a:moveTo>
                      <a:pt x="1" y="14"/>
                    </a:moveTo>
                    <a:cubicBezTo>
                      <a:pt x="1" y="17"/>
                      <a:pt x="2" y="18"/>
                      <a:pt x="4" y="17"/>
                    </a:cubicBezTo>
                    <a:cubicBezTo>
                      <a:pt x="4" y="21"/>
                      <a:pt x="2" y="20"/>
                      <a:pt x="0" y="22"/>
                    </a:cubicBezTo>
                    <a:cubicBezTo>
                      <a:pt x="3" y="24"/>
                      <a:pt x="0" y="26"/>
                      <a:pt x="1" y="29"/>
                    </a:cubicBezTo>
                    <a:cubicBezTo>
                      <a:pt x="4" y="29"/>
                      <a:pt x="5" y="25"/>
                      <a:pt x="9" y="26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4" y="27"/>
                      <a:pt x="20" y="23"/>
                      <a:pt x="25" y="26"/>
                    </a:cubicBezTo>
                    <a:cubicBezTo>
                      <a:pt x="29" y="27"/>
                      <a:pt x="32" y="26"/>
                      <a:pt x="36" y="23"/>
                    </a:cubicBezTo>
                    <a:cubicBezTo>
                      <a:pt x="50" y="23"/>
                      <a:pt x="64" y="18"/>
                      <a:pt x="80" y="19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3" y="15"/>
                      <a:pt x="85" y="11"/>
                      <a:pt x="85" y="15"/>
                    </a:cubicBezTo>
                    <a:cubicBezTo>
                      <a:pt x="84" y="15"/>
                      <a:pt x="84" y="16"/>
                      <a:pt x="83" y="16"/>
                    </a:cubicBezTo>
                    <a:cubicBezTo>
                      <a:pt x="87" y="21"/>
                      <a:pt x="91" y="14"/>
                      <a:pt x="95" y="15"/>
                    </a:cubicBezTo>
                    <a:cubicBezTo>
                      <a:pt x="95" y="14"/>
                      <a:pt x="93" y="9"/>
                      <a:pt x="94" y="8"/>
                    </a:cubicBezTo>
                    <a:cubicBezTo>
                      <a:pt x="95" y="15"/>
                      <a:pt x="99" y="7"/>
                      <a:pt x="101" y="15"/>
                    </a:cubicBezTo>
                    <a:cubicBezTo>
                      <a:pt x="106" y="17"/>
                      <a:pt x="101" y="9"/>
                      <a:pt x="105" y="10"/>
                    </a:cubicBezTo>
                    <a:cubicBezTo>
                      <a:pt x="105" y="6"/>
                      <a:pt x="101" y="8"/>
                      <a:pt x="100" y="5"/>
                    </a:cubicBezTo>
                    <a:cubicBezTo>
                      <a:pt x="101" y="2"/>
                      <a:pt x="104" y="6"/>
                      <a:pt x="103" y="2"/>
                    </a:cubicBezTo>
                    <a:cubicBezTo>
                      <a:pt x="96" y="0"/>
                      <a:pt x="85" y="11"/>
                      <a:pt x="75" y="15"/>
                    </a:cubicBezTo>
                    <a:cubicBezTo>
                      <a:pt x="76" y="11"/>
                      <a:pt x="76" y="11"/>
                      <a:pt x="76" y="11"/>
                    </a:cubicBezTo>
                    <a:cubicBezTo>
                      <a:pt x="71" y="14"/>
                      <a:pt x="62" y="16"/>
                      <a:pt x="58" y="10"/>
                    </a:cubicBezTo>
                    <a:cubicBezTo>
                      <a:pt x="59" y="13"/>
                      <a:pt x="50" y="9"/>
                      <a:pt x="52" y="17"/>
                    </a:cubicBezTo>
                    <a:cubicBezTo>
                      <a:pt x="50" y="15"/>
                      <a:pt x="50" y="16"/>
                      <a:pt x="48" y="15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5" y="18"/>
                      <a:pt x="45" y="14"/>
                      <a:pt x="42" y="15"/>
                    </a:cubicBezTo>
                    <a:cubicBezTo>
                      <a:pt x="45" y="18"/>
                      <a:pt x="43" y="19"/>
                      <a:pt x="42" y="23"/>
                    </a:cubicBezTo>
                    <a:cubicBezTo>
                      <a:pt x="38" y="19"/>
                      <a:pt x="34" y="16"/>
                      <a:pt x="30" y="13"/>
                    </a:cubicBezTo>
                    <a:cubicBezTo>
                      <a:pt x="31" y="14"/>
                      <a:pt x="31" y="16"/>
                      <a:pt x="32" y="17"/>
                    </a:cubicBezTo>
                    <a:cubicBezTo>
                      <a:pt x="30" y="16"/>
                      <a:pt x="31" y="19"/>
                      <a:pt x="30" y="21"/>
                    </a:cubicBezTo>
                    <a:cubicBezTo>
                      <a:pt x="28" y="21"/>
                      <a:pt x="28" y="16"/>
                      <a:pt x="28" y="14"/>
                    </a:cubicBezTo>
                    <a:cubicBezTo>
                      <a:pt x="24" y="13"/>
                      <a:pt x="24" y="22"/>
                      <a:pt x="21" y="19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18" y="23"/>
                      <a:pt x="15" y="20"/>
                      <a:pt x="11" y="21"/>
                    </a:cubicBezTo>
                    <a:cubicBezTo>
                      <a:pt x="9" y="16"/>
                      <a:pt x="14" y="16"/>
                      <a:pt x="15" y="14"/>
                    </a:cubicBezTo>
                    <a:cubicBezTo>
                      <a:pt x="15" y="13"/>
                      <a:pt x="13" y="13"/>
                      <a:pt x="12" y="11"/>
                    </a:cubicBezTo>
                    <a:cubicBezTo>
                      <a:pt x="11" y="14"/>
                      <a:pt x="8" y="18"/>
                      <a:pt x="6" y="20"/>
                    </a:cubicBezTo>
                    <a:cubicBezTo>
                      <a:pt x="8" y="14"/>
                      <a:pt x="2" y="15"/>
                      <a:pt x="1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" name="Freeform 1503">
                <a:extLst>
                  <a:ext uri="{FF2B5EF4-FFF2-40B4-BE49-F238E27FC236}">
                    <a16:creationId xmlns:a16="http://schemas.microsoft.com/office/drawing/2014/main" id="{BB5875C7-7398-7E65-2038-E5FC6E5E3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310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" name="Freeform 1504">
                <a:extLst>
                  <a:ext uri="{FF2B5EF4-FFF2-40B4-BE49-F238E27FC236}">
                    <a16:creationId xmlns:a16="http://schemas.microsoft.com/office/drawing/2014/main" id="{62054B25-D2CF-9A9A-607F-BE83704136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1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" name="Freeform 1505">
                <a:extLst>
                  <a:ext uri="{FF2B5EF4-FFF2-40B4-BE49-F238E27FC236}">
                    <a16:creationId xmlns:a16="http://schemas.microsoft.com/office/drawing/2014/main" id="{486705D9-4156-6C40-970A-1A8B84005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311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" name="Freeform 1506">
                <a:extLst>
                  <a:ext uri="{FF2B5EF4-FFF2-40B4-BE49-F238E27FC236}">
                    <a16:creationId xmlns:a16="http://schemas.microsoft.com/office/drawing/2014/main" id="{7C012AE6-FA60-E620-ED8E-4A64AFA10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104"/>
                <a:ext cx="2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" name="Freeform 1507">
                <a:extLst>
                  <a:ext uri="{FF2B5EF4-FFF2-40B4-BE49-F238E27FC236}">
                    <a16:creationId xmlns:a16="http://schemas.microsoft.com/office/drawing/2014/main" id="{D11CAC42-C20F-6FA1-7D7E-CFB212EC23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3103"/>
                <a:ext cx="1" cy="2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1" y="1"/>
                      <a:pt x="2" y="0"/>
                    </a:cubicBezTo>
                    <a:cubicBezTo>
                      <a:pt x="0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" name="Freeform 1508">
                <a:extLst>
                  <a:ext uri="{FF2B5EF4-FFF2-40B4-BE49-F238E27FC236}">
                    <a16:creationId xmlns:a16="http://schemas.microsoft.com/office/drawing/2014/main" id="{84F47134-D887-1091-F95D-EE8082901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3" y="310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1 w 3"/>
                  <a:gd name="T3" fmla="*/ 1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" name="Freeform 1509">
                <a:extLst>
                  <a:ext uri="{FF2B5EF4-FFF2-40B4-BE49-F238E27FC236}">
                    <a16:creationId xmlns:a16="http://schemas.microsoft.com/office/drawing/2014/main" id="{D16C2A05-D61A-23AF-829E-CAA229BF8F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7" y="3106"/>
                <a:ext cx="51" cy="22"/>
              </a:xfrm>
              <a:custGeom>
                <a:avLst/>
                <a:gdLst>
                  <a:gd name="T0" fmla="*/ 4 w 59"/>
                  <a:gd name="T1" fmla="*/ 20 h 25"/>
                  <a:gd name="T2" fmla="*/ 14 w 59"/>
                  <a:gd name="T3" fmla="*/ 23 h 25"/>
                  <a:gd name="T4" fmla="*/ 21 w 59"/>
                  <a:gd name="T5" fmla="*/ 12 h 25"/>
                  <a:gd name="T6" fmla="*/ 20 w 59"/>
                  <a:gd name="T7" fmla="*/ 22 h 25"/>
                  <a:gd name="T8" fmla="*/ 40 w 59"/>
                  <a:gd name="T9" fmla="*/ 15 h 25"/>
                  <a:gd name="T10" fmla="*/ 40 w 59"/>
                  <a:gd name="T11" fmla="*/ 18 h 25"/>
                  <a:gd name="T12" fmla="*/ 48 w 59"/>
                  <a:gd name="T13" fmla="*/ 8 h 25"/>
                  <a:gd name="T14" fmla="*/ 48 w 59"/>
                  <a:gd name="T15" fmla="*/ 19 h 25"/>
                  <a:gd name="T16" fmla="*/ 47 w 59"/>
                  <a:gd name="T17" fmla="*/ 20 h 25"/>
                  <a:gd name="T18" fmla="*/ 57 w 59"/>
                  <a:gd name="T19" fmla="*/ 17 h 25"/>
                  <a:gd name="T20" fmla="*/ 59 w 59"/>
                  <a:gd name="T21" fmla="*/ 10 h 25"/>
                  <a:gd name="T22" fmla="*/ 58 w 59"/>
                  <a:gd name="T23" fmla="*/ 5 h 25"/>
                  <a:gd name="T24" fmla="*/ 51 w 59"/>
                  <a:gd name="T25" fmla="*/ 9 h 25"/>
                  <a:gd name="T26" fmla="*/ 51 w 59"/>
                  <a:gd name="T27" fmla="*/ 5 h 25"/>
                  <a:gd name="T28" fmla="*/ 48 w 59"/>
                  <a:gd name="T29" fmla="*/ 8 h 25"/>
                  <a:gd name="T30" fmla="*/ 47 w 59"/>
                  <a:gd name="T31" fmla="*/ 4 h 25"/>
                  <a:gd name="T32" fmla="*/ 42 w 59"/>
                  <a:gd name="T33" fmla="*/ 8 h 25"/>
                  <a:gd name="T34" fmla="*/ 43 w 59"/>
                  <a:gd name="T35" fmla="*/ 6 h 25"/>
                  <a:gd name="T36" fmla="*/ 39 w 59"/>
                  <a:gd name="T37" fmla="*/ 11 h 25"/>
                  <a:gd name="T38" fmla="*/ 37 w 59"/>
                  <a:gd name="T39" fmla="*/ 6 h 25"/>
                  <a:gd name="T40" fmla="*/ 38 w 59"/>
                  <a:gd name="T41" fmla="*/ 10 h 25"/>
                  <a:gd name="T42" fmla="*/ 25 w 59"/>
                  <a:gd name="T43" fmla="*/ 5 h 25"/>
                  <a:gd name="T44" fmla="*/ 24 w 59"/>
                  <a:gd name="T45" fmla="*/ 8 h 25"/>
                  <a:gd name="T46" fmla="*/ 30 w 59"/>
                  <a:gd name="T47" fmla="*/ 5 h 25"/>
                  <a:gd name="T48" fmla="*/ 29 w 59"/>
                  <a:gd name="T49" fmla="*/ 15 h 25"/>
                  <a:gd name="T50" fmla="*/ 21 w 59"/>
                  <a:gd name="T51" fmla="*/ 7 h 25"/>
                  <a:gd name="T52" fmla="*/ 12 w 59"/>
                  <a:gd name="T53" fmla="*/ 9 h 25"/>
                  <a:gd name="T54" fmla="*/ 12 w 59"/>
                  <a:gd name="T55" fmla="*/ 7 h 25"/>
                  <a:gd name="T56" fmla="*/ 6 w 59"/>
                  <a:gd name="T57" fmla="*/ 11 h 25"/>
                  <a:gd name="T58" fmla="*/ 8 w 59"/>
                  <a:gd name="T59" fmla="*/ 12 h 25"/>
                  <a:gd name="T60" fmla="*/ 6 w 59"/>
                  <a:gd name="T61" fmla="*/ 15 h 25"/>
                  <a:gd name="T62" fmla="*/ 5 w 59"/>
                  <a:gd name="T63" fmla="*/ 13 h 25"/>
                  <a:gd name="T64" fmla="*/ 0 w 59"/>
                  <a:gd name="T65" fmla="*/ 19 h 25"/>
                  <a:gd name="T66" fmla="*/ 6 w 59"/>
                  <a:gd name="T67" fmla="*/ 15 h 25"/>
                  <a:gd name="T68" fmla="*/ 4 w 59"/>
                  <a:gd name="T69" fmla="*/ 2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9" h="25">
                    <a:moveTo>
                      <a:pt x="4" y="20"/>
                    </a:moveTo>
                    <a:cubicBezTo>
                      <a:pt x="7" y="25"/>
                      <a:pt x="11" y="22"/>
                      <a:pt x="14" y="23"/>
                    </a:cubicBezTo>
                    <a:cubicBezTo>
                      <a:pt x="21" y="20"/>
                      <a:pt x="15" y="13"/>
                      <a:pt x="21" y="1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6" y="21"/>
                      <a:pt x="35" y="23"/>
                      <a:pt x="40" y="15"/>
                    </a:cubicBezTo>
                    <a:cubicBezTo>
                      <a:pt x="41" y="16"/>
                      <a:pt x="42" y="17"/>
                      <a:pt x="40" y="18"/>
                    </a:cubicBezTo>
                    <a:cubicBezTo>
                      <a:pt x="44" y="18"/>
                      <a:pt x="42" y="5"/>
                      <a:pt x="48" y="8"/>
                    </a:cubicBezTo>
                    <a:cubicBezTo>
                      <a:pt x="43" y="14"/>
                      <a:pt x="49" y="14"/>
                      <a:pt x="48" y="19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51" y="19"/>
                      <a:pt x="55" y="16"/>
                      <a:pt x="57" y="17"/>
                    </a:cubicBezTo>
                    <a:cubicBezTo>
                      <a:pt x="58" y="14"/>
                      <a:pt x="56" y="11"/>
                      <a:pt x="59" y="10"/>
                    </a:cubicBezTo>
                    <a:cubicBezTo>
                      <a:pt x="57" y="10"/>
                      <a:pt x="58" y="7"/>
                      <a:pt x="58" y="5"/>
                    </a:cubicBezTo>
                    <a:cubicBezTo>
                      <a:pt x="55" y="7"/>
                      <a:pt x="53" y="6"/>
                      <a:pt x="51" y="9"/>
                    </a:cubicBezTo>
                    <a:cubicBezTo>
                      <a:pt x="49" y="6"/>
                      <a:pt x="52" y="8"/>
                      <a:pt x="51" y="5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6" y="7"/>
                      <a:pt x="50" y="5"/>
                      <a:pt x="47" y="4"/>
                    </a:cubicBezTo>
                    <a:cubicBezTo>
                      <a:pt x="47" y="6"/>
                      <a:pt x="44" y="8"/>
                      <a:pt x="42" y="8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1" y="8"/>
                      <a:pt x="39" y="6"/>
                      <a:pt x="39" y="11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3" y="8"/>
                      <a:pt x="31" y="0"/>
                      <a:pt x="25" y="5"/>
                    </a:cubicBezTo>
                    <a:cubicBezTo>
                      <a:pt x="26" y="6"/>
                      <a:pt x="25" y="8"/>
                      <a:pt x="24" y="8"/>
                    </a:cubicBezTo>
                    <a:cubicBezTo>
                      <a:pt x="27" y="11"/>
                      <a:pt x="27" y="6"/>
                      <a:pt x="30" y="5"/>
                    </a:cubicBezTo>
                    <a:cubicBezTo>
                      <a:pt x="30" y="8"/>
                      <a:pt x="26" y="13"/>
                      <a:pt x="29" y="15"/>
                    </a:cubicBezTo>
                    <a:cubicBezTo>
                      <a:pt x="26" y="11"/>
                      <a:pt x="23" y="15"/>
                      <a:pt x="21" y="7"/>
                    </a:cubicBezTo>
                    <a:cubicBezTo>
                      <a:pt x="18" y="6"/>
                      <a:pt x="16" y="11"/>
                      <a:pt x="12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3"/>
                      <a:pt x="9" y="5"/>
                      <a:pt x="6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4"/>
                      <a:pt x="7" y="14"/>
                      <a:pt x="6" y="15"/>
                    </a:cubicBezTo>
                    <a:cubicBezTo>
                      <a:pt x="6" y="14"/>
                      <a:pt x="6" y="14"/>
                      <a:pt x="5" y="13"/>
                    </a:cubicBezTo>
                    <a:cubicBezTo>
                      <a:pt x="5" y="17"/>
                      <a:pt x="1" y="18"/>
                      <a:pt x="0" y="19"/>
                    </a:cubicBezTo>
                    <a:cubicBezTo>
                      <a:pt x="2" y="20"/>
                      <a:pt x="4" y="16"/>
                      <a:pt x="6" y="15"/>
                    </a:cubicBezTo>
                    <a:cubicBezTo>
                      <a:pt x="5" y="17"/>
                      <a:pt x="6" y="21"/>
                      <a:pt x="4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" name="Freeform 1510">
                <a:extLst>
                  <a:ext uri="{FF2B5EF4-FFF2-40B4-BE49-F238E27FC236}">
                    <a16:creationId xmlns:a16="http://schemas.microsoft.com/office/drawing/2014/main" id="{230C01A1-BC37-99BE-459B-503C35486C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4" y="3109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" name="Freeform 1511">
                <a:extLst>
                  <a:ext uri="{FF2B5EF4-FFF2-40B4-BE49-F238E27FC236}">
                    <a16:creationId xmlns:a16="http://schemas.microsoft.com/office/drawing/2014/main" id="{4AF6A7DC-4BD3-198E-051A-20C0CF340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3105"/>
                <a:ext cx="39" cy="26"/>
              </a:xfrm>
              <a:custGeom>
                <a:avLst/>
                <a:gdLst>
                  <a:gd name="T0" fmla="*/ 33 w 45"/>
                  <a:gd name="T1" fmla="*/ 14 h 30"/>
                  <a:gd name="T2" fmla="*/ 31 w 45"/>
                  <a:gd name="T3" fmla="*/ 9 h 30"/>
                  <a:gd name="T4" fmla="*/ 32 w 45"/>
                  <a:gd name="T5" fmla="*/ 19 h 30"/>
                  <a:gd name="T6" fmla="*/ 27 w 45"/>
                  <a:gd name="T7" fmla="*/ 21 h 30"/>
                  <a:gd name="T8" fmla="*/ 27 w 45"/>
                  <a:gd name="T9" fmla="*/ 12 h 30"/>
                  <a:gd name="T10" fmla="*/ 22 w 45"/>
                  <a:gd name="T11" fmla="*/ 11 h 30"/>
                  <a:gd name="T12" fmla="*/ 22 w 45"/>
                  <a:gd name="T13" fmla="*/ 17 h 30"/>
                  <a:gd name="T14" fmla="*/ 17 w 45"/>
                  <a:gd name="T15" fmla="*/ 20 h 30"/>
                  <a:gd name="T16" fmla="*/ 19 w 45"/>
                  <a:gd name="T17" fmla="*/ 18 h 30"/>
                  <a:gd name="T18" fmla="*/ 16 w 45"/>
                  <a:gd name="T19" fmla="*/ 12 h 30"/>
                  <a:gd name="T20" fmla="*/ 4 w 45"/>
                  <a:gd name="T21" fmla="*/ 28 h 30"/>
                  <a:gd name="T22" fmla="*/ 8 w 45"/>
                  <a:gd name="T23" fmla="*/ 27 h 30"/>
                  <a:gd name="T24" fmla="*/ 8 w 45"/>
                  <a:gd name="T25" fmla="*/ 20 h 30"/>
                  <a:gd name="T26" fmla="*/ 12 w 45"/>
                  <a:gd name="T27" fmla="*/ 22 h 30"/>
                  <a:gd name="T28" fmla="*/ 9 w 45"/>
                  <a:gd name="T29" fmla="*/ 26 h 30"/>
                  <a:gd name="T30" fmla="*/ 40 w 45"/>
                  <a:gd name="T31" fmla="*/ 24 h 30"/>
                  <a:gd name="T32" fmla="*/ 35 w 45"/>
                  <a:gd name="T33" fmla="*/ 24 h 30"/>
                  <a:gd name="T34" fmla="*/ 39 w 45"/>
                  <a:gd name="T35" fmla="*/ 20 h 30"/>
                  <a:gd name="T36" fmla="*/ 37 w 45"/>
                  <a:gd name="T37" fmla="*/ 13 h 30"/>
                  <a:gd name="T38" fmla="*/ 39 w 45"/>
                  <a:gd name="T39" fmla="*/ 15 h 30"/>
                  <a:gd name="T40" fmla="*/ 39 w 45"/>
                  <a:gd name="T41" fmla="*/ 8 h 30"/>
                  <a:gd name="T42" fmla="*/ 45 w 45"/>
                  <a:gd name="T43" fmla="*/ 5 h 30"/>
                  <a:gd name="T44" fmla="*/ 34 w 45"/>
                  <a:gd name="T45" fmla="*/ 5 h 30"/>
                  <a:gd name="T46" fmla="*/ 33 w 45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30">
                    <a:moveTo>
                      <a:pt x="33" y="14"/>
                    </a:moveTo>
                    <a:cubicBezTo>
                      <a:pt x="31" y="14"/>
                      <a:pt x="34" y="11"/>
                      <a:pt x="31" y="9"/>
                    </a:cubicBezTo>
                    <a:cubicBezTo>
                      <a:pt x="29" y="12"/>
                      <a:pt x="34" y="15"/>
                      <a:pt x="32" y="19"/>
                    </a:cubicBezTo>
                    <a:cubicBezTo>
                      <a:pt x="30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6" y="14"/>
                      <a:pt x="19" y="13"/>
                      <a:pt x="22" y="17"/>
                    </a:cubicBezTo>
                    <a:cubicBezTo>
                      <a:pt x="22" y="20"/>
                      <a:pt x="19" y="23"/>
                      <a:pt x="17" y="20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2" y="18"/>
                      <a:pt x="0" y="19"/>
                      <a:pt x="4" y="28"/>
                    </a:cubicBezTo>
                    <a:cubicBezTo>
                      <a:pt x="5" y="30"/>
                      <a:pt x="6" y="28"/>
                      <a:pt x="8" y="27"/>
                    </a:cubicBezTo>
                    <a:cubicBezTo>
                      <a:pt x="4" y="25"/>
                      <a:pt x="7" y="22"/>
                      <a:pt x="8" y="20"/>
                    </a:cubicBezTo>
                    <a:cubicBezTo>
                      <a:pt x="9" y="22"/>
                      <a:pt x="12" y="18"/>
                      <a:pt x="12" y="22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8" y="27"/>
                      <a:pt x="30" y="26"/>
                      <a:pt x="40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1"/>
                      <a:pt x="38" y="21"/>
                      <a:pt x="39" y="20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4"/>
                      <a:pt x="39" y="13"/>
                      <a:pt x="39" y="15"/>
                    </a:cubicBezTo>
                    <a:cubicBezTo>
                      <a:pt x="41" y="12"/>
                      <a:pt x="40" y="11"/>
                      <a:pt x="39" y="8"/>
                    </a:cubicBezTo>
                    <a:cubicBezTo>
                      <a:pt x="42" y="7"/>
                      <a:pt x="43" y="10"/>
                      <a:pt x="45" y="5"/>
                    </a:cubicBezTo>
                    <a:cubicBezTo>
                      <a:pt x="40" y="0"/>
                      <a:pt x="41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" name="Freeform 1512">
                <a:extLst>
                  <a:ext uri="{FF2B5EF4-FFF2-40B4-BE49-F238E27FC236}">
                    <a16:creationId xmlns:a16="http://schemas.microsoft.com/office/drawing/2014/main" id="{2365B5FD-7757-A686-CB82-3B6BA9EEB1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" y="311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1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" name="Freeform 1513">
                <a:extLst>
                  <a:ext uri="{FF2B5EF4-FFF2-40B4-BE49-F238E27FC236}">
                    <a16:creationId xmlns:a16="http://schemas.microsoft.com/office/drawing/2014/main" id="{6D0ABB55-400E-A615-DE31-8778F25AE8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2" y="3123"/>
                <a:ext cx="2" cy="4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0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" name="Freeform 1514">
                <a:extLst>
                  <a:ext uri="{FF2B5EF4-FFF2-40B4-BE49-F238E27FC236}">
                    <a16:creationId xmlns:a16="http://schemas.microsoft.com/office/drawing/2014/main" id="{201869F8-5061-E486-6461-C416D94BA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4" y="311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" name="Freeform 1515">
                <a:extLst>
                  <a:ext uri="{FF2B5EF4-FFF2-40B4-BE49-F238E27FC236}">
                    <a16:creationId xmlns:a16="http://schemas.microsoft.com/office/drawing/2014/main" id="{2D6345AE-18D0-DAAC-4286-82F01BF76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3119"/>
                <a:ext cx="11" cy="12"/>
              </a:xfrm>
              <a:custGeom>
                <a:avLst/>
                <a:gdLst>
                  <a:gd name="T0" fmla="*/ 0 w 13"/>
                  <a:gd name="T1" fmla="*/ 14 h 14"/>
                  <a:gd name="T2" fmla="*/ 11 w 13"/>
                  <a:gd name="T3" fmla="*/ 13 h 14"/>
                  <a:gd name="T4" fmla="*/ 10 w 13"/>
                  <a:gd name="T5" fmla="*/ 1 h 14"/>
                  <a:gd name="T6" fmla="*/ 6 w 13"/>
                  <a:gd name="T7" fmla="*/ 9 h 14"/>
                  <a:gd name="T8" fmla="*/ 0 w 13"/>
                  <a:gd name="T9" fmla="*/ 9 h 14"/>
                  <a:gd name="T10" fmla="*/ 0 w 13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14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3" y="9"/>
                      <a:pt x="10" y="5"/>
                      <a:pt x="10" y="1"/>
                    </a:cubicBezTo>
                    <a:cubicBezTo>
                      <a:pt x="8" y="0"/>
                      <a:pt x="9" y="8"/>
                      <a:pt x="6" y="9"/>
                    </a:cubicBezTo>
                    <a:cubicBezTo>
                      <a:pt x="5" y="5"/>
                      <a:pt x="2" y="10"/>
                      <a:pt x="0" y="9"/>
                    </a:cubicBezTo>
                    <a:cubicBezTo>
                      <a:pt x="0" y="11"/>
                      <a:pt x="0" y="13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" name="Freeform 1516">
                <a:extLst>
                  <a:ext uri="{FF2B5EF4-FFF2-40B4-BE49-F238E27FC236}">
                    <a16:creationId xmlns:a16="http://schemas.microsoft.com/office/drawing/2014/main" id="{373D7D10-75D5-D8F9-44FC-F54B06FF5A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" y="3110"/>
                <a:ext cx="96" cy="25"/>
              </a:xfrm>
              <a:custGeom>
                <a:avLst/>
                <a:gdLst>
                  <a:gd name="T0" fmla="*/ 91 w 111"/>
                  <a:gd name="T1" fmla="*/ 11 h 29"/>
                  <a:gd name="T2" fmla="*/ 85 w 111"/>
                  <a:gd name="T3" fmla="*/ 12 h 29"/>
                  <a:gd name="T4" fmla="*/ 88 w 111"/>
                  <a:gd name="T5" fmla="*/ 9 h 29"/>
                  <a:gd name="T6" fmla="*/ 83 w 111"/>
                  <a:gd name="T7" fmla="*/ 7 h 29"/>
                  <a:gd name="T8" fmla="*/ 83 w 111"/>
                  <a:gd name="T9" fmla="*/ 9 h 29"/>
                  <a:gd name="T10" fmla="*/ 73 w 111"/>
                  <a:gd name="T11" fmla="*/ 11 h 29"/>
                  <a:gd name="T12" fmla="*/ 72 w 111"/>
                  <a:gd name="T13" fmla="*/ 16 h 29"/>
                  <a:gd name="T14" fmla="*/ 64 w 111"/>
                  <a:gd name="T15" fmla="*/ 9 h 29"/>
                  <a:gd name="T16" fmla="*/ 67 w 111"/>
                  <a:gd name="T17" fmla="*/ 20 h 29"/>
                  <a:gd name="T18" fmla="*/ 55 w 111"/>
                  <a:gd name="T19" fmla="*/ 17 h 29"/>
                  <a:gd name="T20" fmla="*/ 57 w 111"/>
                  <a:gd name="T21" fmla="*/ 16 h 29"/>
                  <a:gd name="T22" fmla="*/ 51 w 111"/>
                  <a:gd name="T23" fmla="*/ 16 h 29"/>
                  <a:gd name="T24" fmla="*/ 51 w 111"/>
                  <a:gd name="T25" fmla="*/ 11 h 29"/>
                  <a:gd name="T26" fmla="*/ 42 w 111"/>
                  <a:gd name="T27" fmla="*/ 12 h 29"/>
                  <a:gd name="T28" fmla="*/ 43 w 111"/>
                  <a:gd name="T29" fmla="*/ 9 h 29"/>
                  <a:gd name="T30" fmla="*/ 26 w 111"/>
                  <a:gd name="T31" fmla="*/ 14 h 29"/>
                  <a:gd name="T32" fmla="*/ 23 w 111"/>
                  <a:gd name="T33" fmla="*/ 11 h 29"/>
                  <a:gd name="T34" fmla="*/ 25 w 111"/>
                  <a:gd name="T35" fmla="*/ 21 h 29"/>
                  <a:gd name="T36" fmla="*/ 18 w 111"/>
                  <a:gd name="T37" fmla="*/ 21 h 29"/>
                  <a:gd name="T38" fmla="*/ 19 w 111"/>
                  <a:gd name="T39" fmla="*/ 14 h 29"/>
                  <a:gd name="T40" fmla="*/ 15 w 111"/>
                  <a:gd name="T41" fmla="*/ 17 h 29"/>
                  <a:gd name="T42" fmla="*/ 12 w 111"/>
                  <a:gd name="T43" fmla="*/ 12 h 29"/>
                  <a:gd name="T44" fmla="*/ 5 w 111"/>
                  <a:gd name="T45" fmla="*/ 21 h 29"/>
                  <a:gd name="T46" fmla="*/ 1 w 111"/>
                  <a:gd name="T47" fmla="*/ 20 h 29"/>
                  <a:gd name="T48" fmla="*/ 5 w 111"/>
                  <a:gd name="T49" fmla="*/ 29 h 29"/>
                  <a:gd name="T50" fmla="*/ 29 w 111"/>
                  <a:gd name="T51" fmla="*/ 25 h 29"/>
                  <a:gd name="T52" fmla="*/ 35 w 111"/>
                  <a:gd name="T53" fmla="*/ 20 h 29"/>
                  <a:gd name="T54" fmla="*/ 37 w 111"/>
                  <a:gd name="T55" fmla="*/ 26 h 29"/>
                  <a:gd name="T56" fmla="*/ 36 w 111"/>
                  <a:gd name="T57" fmla="*/ 20 h 29"/>
                  <a:gd name="T58" fmla="*/ 40 w 111"/>
                  <a:gd name="T59" fmla="*/ 25 h 29"/>
                  <a:gd name="T60" fmla="*/ 42 w 111"/>
                  <a:gd name="T61" fmla="*/ 19 h 29"/>
                  <a:gd name="T62" fmla="*/ 45 w 111"/>
                  <a:gd name="T63" fmla="*/ 26 h 29"/>
                  <a:gd name="T64" fmla="*/ 84 w 111"/>
                  <a:gd name="T65" fmla="*/ 21 h 29"/>
                  <a:gd name="T66" fmla="*/ 83 w 111"/>
                  <a:gd name="T67" fmla="*/ 16 h 29"/>
                  <a:gd name="T68" fmla="*/ 98 w 111"/>
                  <a:gd name="T69" fmla="*/ 15 h 29"/>
                  <a:gd name="T70" fmla="*/ 100 w 111"/>
                  <a:gd name="T71" fmla="*/ 11 h 29"/>
                  <a:gd name="T72" fmla="*/ 100 w 111"/>
                  <a:gd name="T73" fmla="*/ 21 h 29"/>
                  <a:gd name="T74" fmla="*/ 105 w 111"/>
                  <a:gd name="T75" fmla="*/ 20 h 29"/>
                  <a:gd name="T76" fmla="*/ 102 w 111"/>
                  <a:gd name="T77" fmla="*/ 18 h 29"/>
                  <a:gd name="T78" fmla="*/ 107 w 111"/>
                  <a:gd name="T79" fmla="*/ 19 h 29"/>
                  <a:gd name="T80" fmla="*/ 103 w 111"/>
                  <a:gd name="T81" fmla="*/ 8 h 29"/>
                  <a:gd name="T82" fmla="*/ 90 w 111"/>
                  <a:gd name="T83" fmla="*/ 4 h 29"/>
                  <a:gd name="T84" fmla="*/ 91 w 111"/>
                  <a:gd name="T8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1" h="29">
                    <a:moveTo>
                      <a:pt x="91" y="11"/>
                    </a:moveTo>
                    <a:cubicBezTo>
                      <a:pt x="89" y="11"/>
                      <a:pt x="87" y="14"/>
                      <a:pt x="85" y="12"/>
                    </a:cubicBezTo>
                    <a:cubicBezTo>
                      <a:pt x="85" y="10"/>
                      <a:pt x="86" y="9"/>
                      <a:pt x="88" y="9"/>
                    </a:cubicBezTo>
                    <a:cubicBezTo>
                      <a:pt x="86" y="4"/>
                      <a:pt x="85" y="10"/>
                      <a:pt x="83" y="7"/>
                    </a:cubicBezTo>
                    <a:cubicBezTo>
                      <a:pt x="83" y="7"/>
                      <a:pt x="84" y="8"/>
                      <a:pt x="83" y="9"/>
                    </a:cubicBezTo>
                    <a:cubicBezTo>
                      <a:pt x="78" y="8"/>
                      <a:pt x="81" y="14"/>
                      <a:pt x="73" y="11"/>
                    </a:cubicBezTo>
                    <a:cubicBezTo>
                      <a:pt x="72" y="13"/>
                      <a:pt x="71" y="13"/>
                      <a:pt x="72" y="16"/>
                    </a:cubicBezTo>
                    <a:cubicBezTo>
                      <a:pt x="67" y="12"/>
                      <a:pt x="69" y="12"/>
                      <a:pt x="64" y="9"/>
                    </a:cubicBezTo>
                    <a:cubicBezTo>
                      <a:pt x="65" y="11"/>
                      <a:pt x="67" y="15"/>
                      <a:pt x="67" y="20"/>
                    </a:cubicBezTo>
                    <a:cubicBezTo>
                      <a:pt x="60" y="14"/>
                      <a:pt x="60" y="21"/>
                      <a:pt x="55" y="17"/>
                    </a:cubicBezTo>
                    <a:cubicBezTo>
                      <a:pt x="56" y="16"/>
                      <a:pt x="56" y="15"/>
                      <a:pt x="57" y="16"/>
                    </a:cubicBezTo>
                    <a:cubicBezTo>
                      <a:pt x="56" y="10"/>
                      <a:pt x="54" y="17"/>
                      <a:pt x="51" y="16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2"/>
                      <a:pt x="45" y="15"/>
                      <a:pt x="42" y="12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37" y="13"/>
                      <a:pt x="30" y="12"/>
                      <a:pt x="26" y="14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16" y="16"/>
                      <a:pt x="30" y="13"/>
                      <a:pt x="25" y="21"/>
                    </a:cubicBezTo>
                    <a:cubicBezTo>
                      <a:pt x="24" y="11"/>
                      <a:pt x="22" y="24"/>
                      <a:pt x="18" y="21"/>
                    </a:cubicBezTo>
                    <a:cubicBezTo>
                      <a:pt x="16" y="17"/>
                      <a:pt x="22" y="18"/>
                      <a:pt x="19" y="14"/>
                    </a:cubicBezTo>
                    <a:cubicBezTo>
                      <a:pt x="19" y="19"/>
                      <a:pt x="17" y="16"/>
                      <a:pt x="15" y="17"/>
                    </a:cubicBezTo>
                    <a:cubicBezTo>
                      <a:pt x="16" y="13"/>
                      <a:pt x="11" y="17"/>
                      <a:pt x="12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18"/>
                      <a:pt x="2" y="19"/>
                      <a:pt x="1" y="20"/>
                    </a:cubicBezTo>
                    <a:cubicBezTo>
                      <a:pt x="4" y="19"/>
                      <a:pt x="0" y="27"/>
                      <a:pt x="5" y="29"/>
                    </a:cubicBezTo>
                    <a:cubicBezTo>
                      <a:pt x="11" y="26"/>
                      <a:pt x="21" y="23"/>
                      <a:pt x="29" y="25"/>
                    </a:cubicBezTo>
                    <a:cubicBezTo>
                      <a:pt x="30" y="19"/>
                      <a:pt x="34" y="25"/>
                      <a:pt x="35" y="20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42" y="24"/>
                      <a:pt x="35" y="22"/>
                      <a:pt x="36" y="20"/>
                    </a:cubicBezTo>
                    <a:cubicBezTo>
                      <a:pt x="38" y="19"/>
                      <a:pt x="40" y="22"/>
                      <a:pt x="40" y="25"/>
                    </a:cubicBezTo>
                    <a:cubicBezTo>
                      <a:pt x="44" y="25"/>
                      <a:pt x="41" y="23"/>
                      <a:pt x="42" y="19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56" y="23"/>
                      <a:pt x="71" y="18"/>
                      <a:pt x="84" y="21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9" y="19"/>
                      <a:pt x="93" y="6"/>
                      <a:pt x="98" y="15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9" y="14"/>
                      <a:pt x="101" y="18"/>
                      <a:pt x="100" y="21"/>
                    </a:cubicBezTo>
                    <a:cubicBezTo>
                      <a:pt x="101" y="20"/>
                      <a:pt x="103" y="21"/>
                      <a:pt x="105" y="20"/>
                    </a:cubicBezTo>
                    <a:cubicBezTo>
                      <a:pt x="102" y="18"/>
                      <a:pt x="102" y="18"/>
                      <a:pt x="102" y="18"/>
                    </a:cubicBezTo>
                    <a:cubicBezTo>
                      <a:pt x="104" y="14"/>
                      <a:pt x="106" y="16"/>
                      <a:pt x="107" y="19"/>
                    </a:cubicBezTo>
                    <a:cubicBezTo>
                      <a:pt x="111" y="15"/>
                      <a:pt x="104" y="12"/>
                      <a:pt x="103" y="8"/>
                    </a:cubicBezTo>
                    <a:cubicBezTo>
                      <a:pt x="97" y="17"/>
                      <a:pt x="96" y="0"/>
                      <a:pt x="90" y="4"/>
                    </a:cubicBezTo>
                    <a:cubicBezTo>
                      <a:pt x="87" y="7"/>
                      <a:pt x="91" y="8"/>
                      <a:pt x="9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" name="Freeform 1517">
                <a:extLst>
                  <a:ext uri="{FF2B5EF4-FFF2-40B4-BE49-F238E27FC236}">
                    <a16:creationId xmlns:a16="http://schemas.microsoft.com/office/drawing/2014/main" id="{FB9314A6-23DD-6DC4-EC62-A34D411137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12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1" name="Freeform 1518">
                <a:extLst>
                  <a:ext uri="{FF2B5EF4-FFF2-40B4-BE49-F238E27FC236}">
                    <a16:creationId xmlns:a16="http://schemas.microsoft.com/office/drawing/2014/main" id="{25F23735-4961-4185-ADB7-90E0EB2F73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3128"/>
                <a:ext cx="2" cy="0"/>
              </a:xfrm>
              <a:custGeom>
                <a:avLst/>
                <a:gdLst>
                  <a:gd name="T0" fmla="*/ 3 w 3"/>
                  <a:gd name="T1" fmla="*/ 0 h 1"/>
                  <a:gd name="T2" fmla="*/ 1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2" name="Rectangle 1519">
                <a:extLst>
                  <a:ext uri="{FF2B5EF4-FFF2-40B4-BE49-F238E27FC236}">
                    <a16:creationId xmlns:a16="http://schemas.microsoft.com/office/drawing/2014/main" id="{98800DD8-E6DF-C7B5-7AB1-FC8D75F80A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3127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3" name="Freeform 1520">
                <a:extLst>
                  <a:ext uri="{FF2B5EF4-FFF2-40B4-BE49-F238E27FC236}">
                    <a16:creationId xmlns:a16="http://schemas.microsoft.com/office/drawing/2014/main" id="{630E387D-478C-EFF5-F9E8-117F9E044C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3117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4" name="Freeform 1521">
                <a:extLst>
                  <a:ext uri="{FF2B5EF4-FFF2-40B4-BE49-F238E27FC236}">
                    <a16:creationId xmlns:a16="http://schemas.microsoft.com/office/drawing/2014/main" id="{4B2C6815-ABE7-C7FE-7691-A2831B465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2" y="312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5" name="Freeform 1522">
                <a:extLst>
                  <a:ext uri="{FF2B5EF4-FFF2-40B4-BE49-F238E27FC236}">
                    <a16:creationId xmlns:a16="http://schemas.microsoft.com/office/drawing/2014/main" id="{B81CA6E4-5BB5-52CA-566F-4E4D0E3BA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312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6" name="Freeform 1523">
                <a:extLst>
                  <a:ext uri="{FF2B5EF4-FFF2-40B4-BE49-F238E27FC236}">
                    <a16:creationId xmlns:a16="http://schemas.microsoft.com/office/drawing/2014/main" id="{81CCA07D-7B4C-67CB-1F3C-83D61CD3BC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3121"/>
                <a:ext cx="163" cy="36"/>
              </a:xfrm>
              <a:custGeom>
                <a:avLst/>
                <a:gdLst>
                  <a:gd name="T0" fmla="*/ 7 w 189"/>
                  <a:gd name="T1" fmla="*/ 26 h 42"/>
                  <a:gd name="T2" fmla="*/ 4 w 189"/>
                  <a:gd name="T3" fmla="*/ 33 h 42"/>
                  <a:gd name="T4" fmla="*/ 11 w 189"/>
                  <a:gd name="T5" fmla="*/ 36 h 42"/>
                  <a:gd name="T6" fmla="*/ 20 w 189"/>
                  <a:gd name="T7" fmla="*/ 31 h 42"/>
                  <a:gd name="T8" fmla="*/ 42 w 189"/>
                  <a:gd name="T9" fmla="*/ 29 h 42"/>
                  <a:gd name="T10" fmla="*/ 56 w 189"/>
                  <a:gd name="T11" fmla="*/ 30 h 42"/>
                  <a:gd name="T12" fmla="*/ 73 w 189"/>
                  <a:gd name="T13" fmla="*/ 23 h 42"/>
                  <a:gd name="T14" fmla="*/ 78 w 189"/>
                  <a:gd name="T15" fmla="*/ 25 h 42"/>
                  <a:gd name="T16" fmla="*/ 88 w 189"/>
                  <a:gd name="T17" fmla="*/ 25 h 42"/>
                  <a:gd name="T18" fmla="*/ 91 w 189"/>
                  <a:gd name="T19" fmla="*/ 15 h 42"/>
                  <a:gd name="T20" fmla="*/ 101 w 189"/>
                  <a:gd name="T21" fmla="*/ 14 h 42"/>
                  <a:gd name="T22" fmla="*/ 109 w 189"/>
                  <a:gd name="T23" fmla="*/ 18 h 42"/>
                  <a:gd name="T24" fmla="*/ 121 w 189"/>
                  <a:gd name="T25" fmla="*/ 17 h 42"/>
                  <a:gd name="T26" fmla="*/ 134 w 189"/>
                  <a:gd name="T27" fmla="*/ 18 h 42"/>
                  <a:gd name="T28" fmla="*/ 145 w 189"/>
                  <a:gd name="T29" fmla="*/ 14 h 42"/>
                  <a:gd name="T30" fmla="*/ 152 w 189"/>
                  <a:gd name="T31" fmla="*/ 10 h 42"/>
                  <a:gd name="T32" fmla="*/ 155 w 189"/>
                  <a:gd name="T33" fmla="*/ 14 h 42"/>
                  <a:gd name="T34" fmla="*/ 162 w 189"/>
                  <a:gd name="T35" fmla="*/ 12 h 42"/>
                  <a:gd name="T36" fmla="*/ 189 w 189"/>
                  <a:gd name="T37" fmla="*/ 11 h 42"/>
                  <a:gd name="T38" fmla="*/ 175 w 189"/>
                  <a:gd name="T39" fmla="*/ 11 h 42"/>
                  <a:gd name="T40" fmla="*/ 173 w 189"/>
                  <a:gd name="T41" fmla="*/ 14 h 42"/>
                  <a:gd name="T42" fmla="*/ 169 w 189"/>
                  <a:gd name="T43" fmla="*/ 3 h 42"/>
                  <a:gd name="T44" fmla="*/ 166 w 189"/>
                  <a:gd name="T45" fmla="*/ 2 h 42"/>
                  <a:gd name="T46" fmla="*/ 157 w 189"/>
                  <a:gd name="T47" fmla="*/ 4 h 42"/>
                  <a:gd name="T48" fmla="*/ 149 w 189"/>
                  <a:gd name="T49" fmla="*/ 3 h 42"/>
                  <a:gd name="T50" fmla="*/ 137 w 189"/>
                  <a:gd name="T51" fmla="*/ 3 h 42"/>
                  <a:gd name="T52" fmla="*/ 127 w 189"/>
                  <a:gd name="T53" fmla="*/ 7 h 42"/>
                  <a:gd name="T54" fmla="*/ 126 w 189"/>
                  <a:gd name="T55" fmla="*/ 6 h 42"/>
                  <a:gd name="T56" fmla="*/ 123 w 189"/>
                  <a:gd name="T57" fmla="*/ 6 h 42"/>
                  <a:gd name="T58" fmla="*/ 115 w 189"/>
                  <a:gd name="T59" fmla="*/ 8 h 42"/>
                  <a:gd name="T60" fmla="*/ 107 w 189"/>
                  <a:gd name="T61" fmla="*/ 11 h 42"/>
                  <a:gd name="T62" fmla="*/ 104 w 189"/>
                  <a:gd name="T63" fmla="*/ 7 h 42"/>
                  <a:gd name="T64" fmla="*/ 93 w 189"/>
                  <a:gd name="T65" fmla="*/ 7 h 42"/>
                  <a:gd name="T66" fmla="*/ 89 w 189"/>
                  <a:gd name="T67" fmla="*/ 13 h 42"/>
                  <a:gd name="T68" fmla="*/ 77 w 189"/>
                  <a:gd name="T69" fmla="*/ 16 h 42"/>
                  <a:gd name="T70" fmla="*/ 59 w 189"/>
                  <a:gd name="T71" fmla="*/ 20 h 42"/>
                  <a:gd name="T72" fmla="*/ 55 w 189"/>
                  <a:gd name="T73" fmla="*/ 19 h 42"/>
                  <a:gd name="T74" fmla="*/ 35 w 189"/>
                  <a:gd name="T75" fmla="*/ 22 h 42"/>
                  <a:gd name="T76" fmla="*/ 43 w 189"/>
                  <a:gd name="T77" fmla="*/ 27 h 42"/>
                  <a:gd name="T78" fmla="*/ 33 w 189"/>
                  <a:gd name="T79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9" h="42">
                    <a:moveTo>
                      <a:pt x="16" y="19"/>
                    </a:moveTo>
                    <a:cubicBezTo>
                      <a:pt x="13" y="21"/>
                      <a:pt x="9" y="22"/>
                      <a:pt x="7" y="26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5" y="25"/>
                      <a:pt x="0" y="29"/>
                      <a:pt x="4" y="33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8" y="27"/>
                      <a:pt x="7" y="35"/>
                      <a:pt x="11" y="36"/>
                    </a:cubicBezTo>
                    <a:cubicBezTo>
                      <a:pt x="14" y="35"/>
                      <a:pt x="16" y="26"/>
                      <a:pt x="19" y="28"/>
                    </a:cubicBezTo>
                    <a:cubicBezTo>
                      <a:pt x="21" y="27"/>
                      <a:pt x="20" y="30"/>
                      <a:pt x="20" y="31"/>
                    </a:cubicBezTo>
                    <a:cubicBezTo>
                      <a:pt x="23" y="32"/>
                      <a:pt x="24" y="25"/>
                      <a:pt x="26" y="24"/>
                    </a:cubicBezTo>
                    <a:cubicBezTo>
                      <a:pt x="29" y="42"/>
                      <a:pt x="36" y="19"/>
                      <a:pt x="42" y="29"/>
                    </a:cubicBezTo>
                    <a:cubicBezTo>
                      <a:pt x="45" y="28"/>
                      <a:pt x="49" y="29"/>
                      <a:pt x="52" y="25"/>
                    </a:cubicBezTo>
                    <a:cubicBezTo>
                      <a:pt x="51" y="30"/>
                      <a:pt x="56" y="25"/>
                      <a:pt x="56" y="30"/>
                    </a:cubicBezTo>
                    <a:cubicBezTo>
                      <a:pt x="56" y="20"/>
                      <a:pt x="67" y="34"/>
                      <a:pt x="67" y="21"/>
                    </a:cubicBezTo>
                    <a:cubicBezTo>
                      <a:pt x="72" y="24"/>
                      <a:pt x="67" y="20"/>
                      <a:pt x="73" y="23"/>
                    </a:cubicBezTo>
                    <a:cubicBezTo>
                      <a:pt x="73" y="24"/>
                      <a:pt x="72" y="24"/>
                      <a:pt x="72" y="25"/>
                    </a:cubicBezTo>
                    <a:cubicBezTo>
                      <a:pt x="75" y="27"/>
                      <a:pt x="75" y="19"/>
                      <a:pt x="78" y="25"/>
                    </a:cubicBezTo>
                    <a:cubicBezTo>
                      <a:pt x="83" y="25"/>
                      <a:pt x="78" y="21"/>
                      <a:pt x="81" y="17"/>
                    </a:cubicBezTo>
                    <a:cubicBezTo>
                      <a:pt x="86" y="19"/>
                      <a:pt x="85" y="20"/>
                      <a:pt x="88" y="25"/>
                    </a:cubicBezTo>
                    <a:cubicBezTo>
                      <a:pt x="88" y="19"/>
                      <a:pt x="91" y="22"/>
                      <a:pt x="94" y="19"/>
                    </a:cubicBezTo>
                    <a:cubicBezTo>
                      <a:pt x="93" y="18"/>
                      <a:pt x="89" y="17"/>
                      <a:pt x="91" y="15"/>
                    </a:cubicBezTo>
                    <a:cubicBezTo>
                      <a:pt x="97" y="15"/>
                      <a:pt x="96" y="11"/>
                      <a:pt x="101" y="8"/>
                    </a:cubicBezTo>
                    <a:cubicBezTo>
                      <a:pt x="104" y="15"/>
                      <a:pt x="96" y="9"/>
                      <a:pt x="101" y="14"/>
                    </a:cubicBezTo>
                    <a:cubicBezTo>
                      <a:pt x="98" y="17"/>
                      <a:pt x="95" y="17"/>
                      <a:pt x="94" y="22"/>
                    </a:cubicBezTo>
                    <a:cubicBezTo>
                      <a:pt x="98" y="22"/>
                      <a:pt x="104" y="21"/>
                      <a:pt x="109" y="18"/>
                    </a:cubicBezTo>
                    <a:cubicBezTo>
                      <a:pt x="112" y="18"/>
                      <a:pt x="108" y="21"/>
                      <a:pt x="110" y="21"/>
                    </a:cubicBezTo>
                    <a:cubicBezTo>
                      <a:pt x="115" y="24"/>
                      <a:pt x="117" y="14"/>
                      <a:pt x="121" y="17"/>
                    </a:cubicBezTo>
                    <a:cubicBezTo>
                      <a:pt x="121" y="20"/>
                      <a:pt x="121" y="20"/>
                      <a:pt x="121" y="20"/>
                    </a:cubicBezTo>
                    <a:cubicBezTo>
                      <a:pt x="123" y="15"/>
                      <a:pt x="130" y="20"/>
                      <a:pt x="134" y="18"/>
                    </a:cubicBezTo>
                    <a:cubicBezTo>
                      <a:pt x="134" y="16"/>
                      <a:pt x="133" y="15"/>
                      <a:pt x="134" y="13"/>
                    </a:cubicBezTo>
                    <a:cubicBezTo>
                      <a:pt x="134" y="22"/>
                      <a:pt x="140" y="8"/>
                      <a:pt x="145" y="14"/>
                    </a:cubicBezTo>
                    <a:cubicBezTo>
                      <a:pt x="144" y="9"/>
                      <a:pt x="148" y="5"/>
                      <a:pt x="151" y="4"/>
                    </a:cubicBezTo>
                    <a:cubicBezTo>
                      <a:pt x="152" y="6"/>
                      <a:pt x="152" y="8"/>
                      <a:pt x="152" y="10"/>
                    </a:cubicBezTo>
                    <a:cubicBezTo>
                      <a:pt x="147" y="7"/>
                      <a:pt x="148" y="16"/>
                      <a:pt x="145" y="19"/>
                    </a:cubicBezTo>
                    <a:cubicBezTo>
                      <a:pt x="148" y="16"/>
                      <a:pt x="153" y="18"/>
                      <a:pt x="155" y="14"/>
                    </a:cubicBezTo>
                    <a:cubicBezTo>
                      <a:pt x="155" y="19"/>
                      <a:pt x="155" y="19"/>
                      <a:pt x="155" y="19"/>
                    </a:cubicBezTo>
                    <a:cubicBezTo>
                      <a:pt x="159" y="19"/>
                      <a:pt x="158" y="8"/>
                      <a:pt x="162" y="12"/>
                    </a:cubicBezTo>
                    <a:cubicBezTo>
                      <a:pt x="162" y="15"/>
                      <a:pt x="162" y="15"/>
                      <a:pt x="162" y="15"/>
                    </a:cubicBezTo>
                    <a:cubicBezTo>
                      <a:pt x="171" y="14"/>
                      <a:pt x="182" y="19"/>
                      <a:pt x="189" y="11"/>
                    </a:cubicBezTo>
                    <a:cubicBezTo>
                      <a:pt x="189" y="9"/>
                      <a:pt x="185" y="3"/>
                      <a:pt x="185" y="1"/>
                    </a:cubicBezTo>
                    <a:cubicBezTo>
                      <a:pt x="181" y="3"/>
                      <a:pt x="178" y="8"/>
                      <a:pt x="175" y="11"/>
                    </a:cubicBezTo>
                    <a:cubicBezTo>
                      <a:pt x="175" y="6"/>
                      <a:pt x="175" y="6"/>
                      <a:pt x="175" y="6"/>
                    </a:cubicBezTo>
                    <a:cubicBezTo>
                      <a:pt x="174" y="9"/>
                      <a:pt x="171" y="12"/>
                      <a:pt x="173" y="14"/>
                    </a:cubicBezTo>
                    <a:cubicBezTo>
                      <a:pt x="171" y="17"/>
                      <a:pt x="171" y="10"/>
                      <a:pt x="168" y="13"/>
                    </a:cubicBezTo>
                    <a:cubicBezTo>
                      <a:pt x="168" y="8"/>
                      <a:pt x="170" y="7"/>
                      <a:pt x="169" y="3"/>
                    </a:cubicBezTo>
                    <a:cubicBezTo>
                      <a:pt x="167" y="5"/>
                      <a:pt x="167" y="5"/>
                      <a:pt x="167" y="5"/>
                    </a:cubicBezTo>
                    <a:cubicBezTo>
                      <a:pt x="167" y="3"/>
                      <a:pt x="165" y="4"/>
                      <a:pt x="166" y="2"/>
                    </a:cubicBezTo>
                    <a:cubicBezTo>
                      <a:pt x="161" y="8"/>
                      <a:pt x="159" y="0"/>
                      <a:pt x="154" y="3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7" y="7"/>
                      <a:pt x="155" y="7"/>
                      <a:pt x="154" y="7"/>
                    </a:cubicBezTo>
                    <a:cubicBezTo>
                      <a:pt x="152" y="3"/>
                      <a:pt x="152" y="4"/>
                      <a:pt x="149" y="3"/>
                    </a:cubicBezTo>
                    <a:cubicBezTo>
                      <a:pt x="147" y="5"/>
                      <a:pt x="146" y="10"/>
                      <a:pt x="143" y="11"/>
                    </a:cubicBezTo>
                    <a:cubicBezTo>
                      <a:pt x="143" y="5"/>
                      <a:pt x="138" y="8"/>
                      <a:pt x="137" y="3"/>
                    </a:cubicBezTo>
                    <a:cubicBezTo>
                      <a:pt x="136" y="9"/>
                      <a:pt x="131" y="6"/>
                      <a:pt x="131" y="9"/>
                    </a:cubicBezTo>
                    <a:cubicBezTo>
                      <a:pt x="129" y="10"/>
                      <a:pt x="127" y="10"/>
                      <a:pt x="127" y="7"/>
                    </a:cubicBezTo>
                    <a:cubicBezTo>
                      <a:pt x="128" y="6"/>
                      <a:pt x="128" y="6"/>
                      <a:pt x="128" y="6"/>
                    </a:cubicBezTo>
                    <a:cubicBezTo>
                      <a:pt x="126" y="6"/>
                      <a:pt x="126" y="6"/>
                      <a:pt x="126" y="6"/>
                    </a:cubicBezTo>
                    <a:cubicBezTo>
                      <a:pt x="126" y="4"/>
                      <a:pt x="126" y="4"/>
                      <a:pt x="126" y="4"/>
                    </a:cubicBezTo>
                    <a:cubicBezTo>
                      <a:pt x="125" y="4"/>
                      <a:pt x="125" y="8"/>
                      <a:pt x="123" y="6"/>
                    </a:cubicBezTo>
                    <a:cubicBezTo>
                      <a:pt x="123" y="4"/>
                      <a:pt x="124" y="4"/>
                      <a:pt x="125" y="4"/>
                    </a:cubicBezTo>
                    <a:cubicBezTo>
                      <a:pt x="121" y="3"/>
                      <a:pt x="119" y="13"/>
                      <a:pt x="115" y="8"/>
                    </a:cubicBezTo>
                    <a:cubicBezTo>
                      <a:pt x="115" y="11"/>
                      <a:pt x="110" y="11"/>
                      <a:pt x="112" y="17"/>
                    </a:cubicBezTo>
                    <a:cubicBezTo>
                      <a:pt x="110" y="15"/>
                      <a:pt x="110" y="10"/>
                      <a:pt x="107" y="11"/>
                    </a:cubicBezTo>
                    <a:cubicBezTo>
                      <a:pt x="106" y="16"/>
                      <a:pt x="103" y="10"/>
                      <a:pt x="101" y="13"/>
                    </a:cubicBezTo>
                    <a:cubicBezTo>
                      <a:pt x="104" y="8"/>
                      <a:pt x="101" y="12"/>
                      <a:pt x="104" y="7"/>
                    </a:cubicBezTo>
                    <a:cubicBezTo>
                      <a:pt x="101" y="5"/>
                      <a:pt x="98" y="12"/>
                      <a:pt x="94" y="11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2" y="9"/>
                      <a:pt x="91" y="13"/>
                      <a:pt x="89" y="9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87" y="11"/>
                      <a:pt x="83" y="13"/>
                      <a:pt x="80" y="9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2" y="9"/>
                      <a:pt x="67" y="16"/>
                      <a:pt x="64" y="22"/>
                    </a:cubicBezTo>
                    <a:cubicBezTo>
                      <a:pt x="62" y="22"/>
                      <a:pt x="60" y="21"/>
                      <a:pt x="59" y="20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59" y="17"/>
                      <a:pt x="55" y="13"/>
                      <a:pt x="55" y="19"/>
                    </a:cubicBezTo>
                    <a:cubicBezTo>
                      <a:pt x="52" y="21"/>
                      <a:pt x="52" y="15"/>
                      <a:pt x="51" y="15"/>
                    </a:cubicBezTo>
                    <a:cubicBezTo>
                      <a:pt x="46" y="23"/>
                      <a:pt x="36" y="10"/>
                      <a:pt x="35" y="22"/>
                    </a:cubicBezTo>
                    <a:cubicBezTo>
                      <a:pt x="37" y="22"/>
                      <a:pt x="41" y="24"/>
                      <a:pt x="45" y="23"/>
                    </a:cubicBezTo>
                    <a:cubicBezTo>
                      <a:pt x="44" y="25"/>
                      <a:pt x="45" y="27"/>
                      <a:pt x="43" y="27"/>
                    </a:cubicBezTo>
                    <a:cubicBezTo>
                      <a:pt x="40" y="28"/>
                      <a:pt x="37" y="24"/>
                      <a:pt x="34" y="26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26" y="11"/>
                      <a:pt x="22" y="30"/>
                      <a:pt x="16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7" name="Freeform 1524">
                <a:extLst>
                  <a:ext uri="{FF2B5EF4-FFF2-40B4-BE49-F238E27FC236}">
                    <a16:creationId xmlns:a16="http://schemas.microsoft.com/office/drawing/2014/main" id="{1BDEB421-6F4E-9789-5F0A-6A283DC6CE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131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8" name="Freeform 1525">
                <a:extLst>
                  <a:ext uri="{FF2B5EF4-FFF2-40B4-BE49-F238E27FC236}">
                    <a16:creationId xmlns:a16="http://schemas.microsoft.com/office/drawing/2014/main" id="{C54163E3-4C85-3FE7-37F6-AA473425B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134"/>
                <a:ext cx="1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9" name="Freeform 1526">
                <a:extLst>
                  <a:ext uri="{FF2B5EF4-FFF2-40B4-BE49-F238E27FC236}">
                    <a16:creationId xmlns:a16="http://schemas.microsoft.com/office/drawing/2014/main" id="{D59F2474-4EF5-A0B9-87D6-BF23CC5178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3138"/>
                <a:ext cx="2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0" name="Freeform 1527">
                <a:extLst>
                  <a:ext uri="{FF2B5EF4-FFF2-40B4-BE49-F238E27FC236}">
                    <a16:creationId xmlns:a16="http://schemas.microsoft.com/office/drawing/2014/main" id="{1EE1B2BB-AB7D-D5B5-A25B-A005D1DEAD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3141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1" name="Freeform 1528">
                <a:extLst>
                  <a:ext uri="{FF2B5EF4-FFF2-40B4-BE49-F238E27FC236}">
                    <a16:creationId xmlns:a16="http://schemas.microsoft.com/office/drawing/2014/main" id="{EB9CCEE1-F4CB-79D3-7429-936E860FDE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3138"/>
                <a:ext cx="86" cy="23"/>
              </a:xfrm>
              <a:custGeom>
                <a:avLst/>
                <a:gdLst>
                  <a:gd name="T0" fmla="*/ 17 w 99"/>
                  <a:gd name="T1" fmla="*/ 15 h 27"/>
                  <a:gd name="T2" fmla="*/ 13 w 99"/>
                  <a:gd name="T3" fmla="*/ 19 h 27"/>
                  <a:gd name="T4" fmla="*/ 9 w 99"/>
                  <a:gd name="T5" fmla="*/ 16 h 27"/>
                  <a:gd name="T6" fmla="*/ 2 w 99"/>
                  <a:gd name="T7" fmla="*/ 24 h 27"/>
                  <a:gd name="T8" fmla="*/ 49 w 99"/>
                  <a:gd name="T9" fmla="*/ 17 h 27"/>
                  <a:gd name="T10" fmla="*/ 47 w 99"/>
                  <a:gd name="T11" fmla="*/ 20 h 27"/>
                  <a:gd name="T12" fmla="*/ 64 w 99"/>
                  <a:gd name="T13" fmla="*/ 14 h 27"/>
                  <a:gd name="T14" fmla="*/ 64 w 99"/>
                  <a:gd name="T15" fmla="*/ 20 h 27"/>
                  <a:gd name="T16" fmla="*/ 74 w 99"/>
                  <a:gd name="T17" fmla="*/ 17 h 27"/>
                  <a:gd name="T18" fmla="*/ 74 w 99"/>
                  <a:gd name="T19" fmla="*/ 15 h 27"/>
                  <a:gd name="T20" fmla="*/ 76 w 99"/>
                  <a:gd name="T21" fmla="*/ 16 h 27"/>
                  <a:gd name="T22" fmla="*/ 76 w 99"/>
                  <a:gd name="T23" fmla="*/ 15 h 27"/>
                  <a:gd name="T24" fmla="*/ 83 w 99"/>
                  <a:gd name="T25" fmla="*/ 14 h 27"/>
                  <a:gd name="T26" fmla="*/ 81 w 99"/>
                  <a:gd name="T27" fmla="*/ 15 h 27"/>
                  <a:gd name="T28" fmla="*/ 86 w 99"/>
                  <a:gd name="T29" fmla="*/ 13 h 27"/>
                  <a:gd name="T30" fmla="*/ 86 w 99"/>
                  <a:gd name="T31" fmla="*/ 17 h 27"/>
                  <a:gd name="T32" fmla="*/ 99 w 99"/>
                  <a:gd name="T33" fmla="*/ 10 h 27"/>
                  <a:gd name="T34" fmla="*/ 99 w 99"/>
                  <a:gd name="T35" fmla="*/ 6 h 27"/>
                  <a:gd name="T36" fmla="*/ 88 w 99"/>
                  <a:gd name="T37" fmla="*/ 10 h 27"/>
                  <a:gd name="T38" fmla="*/ 89 w 99"/>
                  <a:gd name="T39" fmla="*/ 10 h 27"/>
                  <a:gd name="T40" fmla="*/ 83 w 99"/>
                  <a:gd name="T41" fmla="*/ 12 h 27"/>
                  <a:gd name="T42" fmla="*/ 86 w 99"/>
                  <a:gd name="T43" fmla="*/ 6 h 27"/>
                  <a:gd name="T44" fmla="*/ 75 w 99"/>
                  <a:gd name="T45" fmla="*/ 3 h 27"/>
                  <a:gd name="T46" fmla="*/ 75 w 99"/>
                  <a:gd name="T47" fmla="*/ 3 h 27"/>
                  <a:gd name="T48" fmla="*/ 72 w 99"/>
                  <a:gd name="T49" fmla="*/ 5 h 27"/>
                  <a:gd name="T50" fmla="*/ 74 w 99"/>
                  <a:gd name="T51" fmla="*/ 7 h 27"/>
                  <a:gd name="T52" fmla="*/ 73 w 99"/>
                  <a:gd name="T53" fmla="*/ 14 h 27"/>
                  <a:gd name="T54" fmla="*/ 68 w 99"/>
                  <a:gd name="T55" fmla="*/ 14 h 27"/>
                  <a:gd name="T56" fmla="*/ 71 w 99"/>
                  <a:gd name="T57" fmla="*/ 9 h 27"/>
                  <a:gd name="T58" fmla="*/ 68 w 99"/>
                  <a:gd name="T59" fmla="*/ 11 h 27"/>
                  <a:gd name="T60" fmla="*/ 64 w 99"/>
                  <a:gd name="T61" fmla="*/ 5 h 27"/>
                  <a:gd name="T62" fmla="*/ 64 w 99"/>
                  <a:gd name="T63" fmla="*/ 12 h 27"/>
                  <a:gd name="T64" fmla="*/ 45 w 99"/>
                  <a:gd name="T65" fmla="*/ 13 h 27"/>
                  <a:gd name="T66" fmla="*/ 48 w 99"/>
                  <a:gd name="T67" fmla="*/ 9 h 27"/>
                  <a:gd name="T68" fmla="*/ 44 w 99"/>
                  <a:gd name="T69" fmla="*/ 13 h 27"/>
                  <a:gd name="T70" fmla="*/ 32 w 99"/>
                  <a:gd name="T71" fmla="*/ 12 h 27"/>
                  <a:gd name="T72" fmla="*/ 34 w 99"/>
                  <a:gd name="T73" fmla="*/ 15 h 27"/>
                  <a:gd name="T74" fmla="*/ 21 w 99"/>
                  <a:gd name="T75" fmla="*/ 15 h 27"/>
                  <a:gd name="T76" fmla="*/ 21 w 99"/>
                  <a:gd name="T77" fmla="*/ 15 h 27"/>
                  <a:gd name="T78" fmla="*/ 15 w 99"/>
                  <a:gd name="T79" fmla="*/ 21 h 27"/>
                  <a:gd name="T80" fmla="*/ 17 w 99"/>
                  <a:gd name="T81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9" h="27">
                    <a:moveTo>
                      <a:pt x="17" y="15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17"/>
                      <a:pt x="7" y="20"/>
                      <a:pt x="9" y="16"/>
                    </a:cubicBezTo>
                    <a:cubicBezTo>
                      <a:pt x="6" y="21"/>
                      <a:pt x="0" y="16"/>
                      <a:pt x="2" y="24"/>
                    </a:cubicBezTo>
                    <a:cubicBezTo>
                      <a:pt x="16" y="21"/>
                      <a:pt x="34" y="25"/>
                      <a:pt x="49" y="17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55" y="14"/>
                      <a:pt x="58" y="27"/>
                      <a:pt x="64" y="14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67" y="22"/>
                      <a:pt x="70" y="11"/>
                      <a:pt x="74" y="17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5" y="15"/>
                      <a:pt x="75" y="16"/>
                      <a:pt x="76" y="16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8" y="12"/>
                      <a:pt x="80" y="12"/>
                      <a:pt x="83" y="14"/>
                    </a:cubicBezTo>
                    <a:cubicBezTo>
                      <a:pt x="83" y="16"/>
                      <a:pt x="82" y="15"/>
                      <a:pt x="81" y="15"/>
                    </a:cubicBezTo>
                    <a:cubicBezTo>
                      <a:pt x="82" y="17"/>
                      <a:pt x="84" y="13"/>
                      <a:pt x="86" y="13"/>
                    </a:cubicBezTo>
                    <a:cubicBezTo>
                      <a:pt x="88" y="15"/>
                      <a:pt x="86" y="16"/>
                      <a:pt x="86" y="17"/>
                    </a:cubicBezTo>
                    <a:cubicBezTo>
                      <a:pt x="92" y="14"/>
                      <a:pt x="95" y="20"/>
                      <a:pt x="99" y="10"/>
                    </a:cubicBezTo>
                    <a:cubicBezTo>
                      <a:pt x="99" y="8"/>
                      <a:pt x="97" y="7"/>
                      <a:pt x="99" y="6"/>
                    </a:cubicBezTo>
                    <a:cubicBezTo>
                      <a:pt x="95" y="3"/>
                      <a:pt x="92" y="7"/>
                      <a:pt x="88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7" y="20"/>
                      <a:pt x="87" y="8"/>
                      <a:pt x="83" y="12"/>
                    </a:cubicBezTo>
                    <a:cubicBezTo>
                      <a:pt x="84" y="9"/>
                      <a:pt x="86" y="8"/>
                      <a:pt x="86" y="6"/>
                    </a:cubicBezTo>
                    <a:cubicBezTo>
                      <a:pt x="81" y="0"/>
                      <a:pt x="79" y="12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4" y="2"/>
                      <a:pt x="73" y="4"/>
                      <a:pt x="72" y="5"/>
                    </a:cubicBezTo>
                    <a:cubicBezTo>
                      <a:pt x="72" y="6"/>
                      <a:pt x="74" y="7"/>
                      <a:pt x="74" y="7"/>
                    </a:cubicBezTo>
                    <a:cubicBezTo>
                      <a:pt x="73" y="8"/>
                      <a:pt x="73" y="12"/>
                      <a:pt x="73" y="14"/>
                    </a:cubicBezTo>
                    <a:cubicBezTo>
                      <a:pt x="71" y="10"/>
                      <a:pt x="71" y="16"/>
                      <a:pt x="68" y="14"/>
                    </a:cubicBezTo>
                    <a:cubicBezTo>
                      <a:pt x="67" y="11"/>
                      <a:pt x="70" y="11"/>
                      <a:pt x="71" y="9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6" y="12"/>
                      <a:pt x="66" y="7"/>
                      <a:pt x="64" y="5"/>
                    </a:cubicBezTo>
                    <a:cubicBezTo>
                      <a:pt x="62" y="8"/>
                      <a:pt x="66" y="7"/>
                      <a:pt x="64" y="12"/>
                    </a:cubicBezTo>
                    <a:cubicBezTo>
                      <a:pt x="61" y="7"/>
                      <a:pt x="50" y="9"/>
                      <a:pt x="45" y="13"/>
                    </a:cubicBezTo>
                    <a:cubicBezTo>
                      <a:pt x="47" y="12"/>
                      <a:pt x="46" y="9"/>
                      <a:pt x="48" y="9"/>
                    </a:cubicBezTo>
                    <a:cubicBezTo>
                      <a:pt x="47" y="8"/>
                      <a:pt x="44" y="11"/>
                      <a:pt x="44" y="13"/>
                    </a:cubicBezTo>
                    <a:cubicBezTo>
                      <a:pt x="41" y="16"/>
                      <a:pt x="36" y="15"/>
                      <a:pt x="32" y="12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1" y="20"/>
                      <a:pt x="26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6"/>
                      <a:pt x="18" y="23"/>
                      <a:pt x="15" y="21"/>
                    </a:cubicBezTo>
                    <a:cubicBezTo>
                      <a:pt x="16" y="18"/>
                      <a:pt x="18" y="18"/>
                      <a:pt x="17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2" name="Freeform 1529">
                <a:extLst>
                  <a:ext uri="{FF2B5EF4-FFF2-40B4-BE49-F238E27FC236}">
                    <a16:creationId xmlns:a16="http://schemas.microsoft.com/office/drawing/2014/main" id="{C27A85A5-4751-F1C8-83DA-60B00EE30D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3153"/>
                <a:ext cx="3" cy="7"/>
              </a:xfrm>
              <a:custGeom>
                <a:avLst/>
                <a:gdLst>
                  <a:gd name="T0" fmla="*/ 3 w 4"/>
                  <a:gd name="T1" fmla="*/ 5 h 9"/>
                  <a:gd name="T2" fmla="*/ 4 w 4"/>
                  <a:gd name="T3" fmla="*/ 1 h 9"/>
                  <a:gd name="T4" fmla="*/ 1 w 4"/>
                  <a:gd name="T5" fmla="*/ 8 h 9"/>
                  <a:gd name="T6" fmla="*/ 4 w 4"/>
                  <a:gd name="T7" fmla="*/ 6 h 9"/>
                  <a:gd name="T8" fmla="*/ 3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3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1" y="8"/>
                    </a:cubicBezTo>
                    <a:cubicBezTo>
                      <a:pt x="2" y="7"/>
                      <a:pt x="3" y="9"/>
                      <a:pt x="4" y="6"/>
                    </a:cubicBezTo>
                    <a:cubicBezTo>
                      <a:pt x="3" y="6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3" name="Freeform 1530">
                <a:extLst>
                  <a:ext uri="{FF2B5EF4-FFF2-40B4-BE49-F238E27FC236}">
                    <a16:creationId xmlns:a16="http://schemas.microsoft.com/office/drawing/2014/main" id="{73549012-01F9-DD01-7ADA-7A342006F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1" y="3150"/>
                <a:ext cx="44" cy="16"/>
              </a:xfrm>
              <a:custGeom>
                <a:avLst/>
                <a:gdLst>
                  <a:gd name="T0" fmla="*/ 18 w 51"/>
                  <a:gd name="T1" fmla="*/ 9 h 19"/>
                  <a:gd name="T2" fmla="*/ 17 w 51"/>
                  <a:gd name="T3" fmla="*/ 13 h 19"/>
                  <a:gd name="T4" fmla="*/ 37 w 51"/>
                  <a:gd name="T5" fmla="*/ 13 h 19"/>
                  <a:gd name="T6" fmla="*/ 42 w 51"/>
                  <a:gd name="T7" fmla="*/ 7 h 19"/>
                  <a:gd name="T8" fmla="*/ 44 w 51"/>
                  <a:gd name="T9" fmla="*/ 11 h 19"/>
                  <a:gd name="T10" fmla="*/ 49 w 51"/>
                  <a:gd name="T11" fmla="*/ 6 h 19"/>
                  <a:gd name="T12" fmla="*/ 46 w 51"/>
                  <a:gd name="T13" fmla="*/ 8 h 19"/>
                  <a:gd name="T14" fmla="*/ 46 w 51"/>
                  <a:gd name="T15" fmla="*/ 6 h 19"/>
                  <a:gd name="T16" fmla="*/ 43 w 51"/>
                  <a:gd name="T17" fmla="*/ 7 h 19"/>
                  <a:gd name="T18" fmla="*/ 44 w 51"/>
                  <a:gd name="T19" fmla="*/ 4 h 19"/>
                  <a:gd name="T20" fmla="*/ 35 w 51"/>
                  <a:gd name="T21" fmla="*/ 10 h 19"/>
                  <a:gd name="T22" fmla="*/ 35 w 51"/>
                  <a:gd name="T23" fmla="*/ 4 h 19"/>
                  <a:gd name="T24" fmla="*/ 26 w 51"/>
                  <a:gd name="T25" fmla="*/ 2 h 19"/>
                  <a:gd name="T26" fmla="*/ 27 w 51"/>
                  <a:gd name="T27" fmla="*/ 4 h 19"/>
                  <a:gd name="T28" fmla="*/ 28 w 51"/>
                  <a:gd name="T29" fmla="*/ 8 h 19"/>
                  <a:gd name="T30" fmla="*/ 25 w 51"/>
                  <a:gd name="T31" fmla="*/ 3 h 19"/>
                  <a:gd name="T32" fmla="*/ 9 w 51"/>
                  <a:gd name="T33" fmla="*/ 6 h 19"/>
                  <a:gd name="T34" fmla="*/ 5 w 51"/>
                  <a:gd name="T35" fmla="*/ 13 h 19"/>
                  <a:gd name="T36" fmla="*/ 6 w 51"/>
                  <a:gd name="T37" fmla="*/ 7 h 19"/>
                  <a:gd name="T38" fmla="*/ 3 w 51"/>
                  <a:gd name="T39" fmla="*/ 6 h 19"/>
                  <a:gd name="T40" fmla="*/ 0 w 51"/>
                  <a:gd name="T41" fmla="*/ 16 h 19"/>
                  <a:gd name="T42" fmla="*/ 18 w 51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1" h="19">
                    <a:moveTo>
                      <a:pt x="18" y="9"/>
                    </a:moveTo>
                    <a:cubicBezTo>
                      <a:pt x="17" y="10"/>
                      <a:pt x="18" y="12"/>
                      <a:pt x="17" y="13"/>
                    </a:cubicBezTo>
                    <a:cubicBezTo>
                      <a:pt x="25" y="12"/>
                      <a:pt x="34" y="10"/>
                      <a:pt x="37" y="13"/>
                    </a:cubicBezTo>
                    <a:cubicBezTo>
                      <a:pt x="39" y="15"/>
                      <a:pt x="39" y="8"/>
                      <a:pt x="42" y="7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6" y="8"/>
                      <a:pt x="51" y="13"/>
                      <a:pt x="49" y="6"/>
                    </a:cubicBezTo>
                    <a:cubicBezTo>
                      <a:pt x="49" y="5"/>
                      <a:pt x="47" y="9"/>
                      <a:pt x="46" y="8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39" y="0"/>
                      <a:pt x="41" y="13"/>
                      <a:pt x="35" y="10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2" y="4"/>
                      <a:pt x="30" y="6"/>
                      <a:pt x="26" y="2"/>
                    </a:cubicBezTo>
                    <a:cubicBezTo>
                      <a:pt x="26" y="2"/>
                      <a:pt x="26" y="5"/>
                      <a:pt x="27" y="4"/>
                    </a:cubicBezTo>
                    <a:cubicBezTo>
                      <a:pt x="28" y="4"/>
                      <a:pt x="29" y="7"/>
                      <a:pt x="28" y="8"/>
                    </a:cubicBezTo>
                    <a:cubicBezTo>
                      <a:pt x="23" y="13"/>
                      <a:pt x="29" y="5"/>
                      <a:pt x="25" y="3"/>
                    </a:cubicBezTo>
                    <a:cubicBezTo>
                      <a:pt x="20" y="7"/>
                      <a:pt x="11" y="10"/>
                      <a:pt x="9" y="6"/>
                    </a:cubicBezTo>
                    <a:cubicBezTo>
                      <a:pt x="11" y="9"/>
                      <a:pt x="8" y="13"/>
                      <a:pt x="5" y="13"/>
                    </a:cubicBezTo>
                    <a:cubicBezTo>
                      <a:pt x="4" y="11"/>
                      <a:pt x="6" y="9"/>
                      <a:pt x="6" y="7"/>
                    </a:cubicBezTo>
                    <a:cubicBezTo>
                      <a:pt x="5" y="7"/>
                      <a:pt x="4" y="5"/>
                      <a:pt x="3" y="6"/>
                    </a:cubicBezTo>
                    <a:cubicBezTo>
                      <a:pt x="4" y="10"/>
                      <a:pt x="3" y="14"/>
                      <a:pt x="0" y="16"/>
                    </a:cubicBezTo>
                    <a:cubicBezTo>
                      <a:pt x="7" y="19"/>
                      <a:pt x="12" y="9"/>
                      <a:pt x="18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4" name="Freeform 1531">
                <a:extLst>
                  <a:ext uri="{FF2B5EF4-FFF2-40B4-BE49-F238E27FC236}">
                    <a16:creationId xmlns:a16="http://schemas.microsoft.com/office/drawing/2014/main" id="{17DFB999-ECDA-185A-7812-4A94C8E82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4" y="31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5" name="Freeform 1532">
                <a:extLst>
                  <a:ext uri="{FF2B5EF4-FFF2-40B4-BE49-F238E27FC236}">
                    <a16:creationId xmlns:a16="http://schemas.microsoft.com/office/drawing/2014/main" id="{88E4CF39-E80D-8BC5-F71F-6EA5C73D9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" y="3181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6" name="Freeform 1533">
                <a:extLst>
                  <a:ext uri="{FF2B5EF4-FFF2-40B4-BE49-F238E27FC236}">
                    <a16:creationId xmlns:a16="http://schemas.microsoft.com/office/drawing/2014/main" id="{05CBB8A5-8DB3-0132-DE01-4265DA9B9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2" y="3172"/>
                <a:ext cx="10" cy="13"/>
              </a:xfrm>
              <a:custGeom>
                <a:avLst/>
                <a:gdLst>
                  <a:gd name="T0" fmla="*/ 4 w 12"/>
                  <a:gd name="T1" fmla="*/ 0 h 16"/>
                  <a:gd name="T2" fmla="*/ 0 w 12"/>
                  <a:gd name="T3" fmla="*/ 2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5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5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6" y="7"/>
                      <a:pt x="9" y="7"/>
                      <a:pt x="10" y="3"/>
                    </a:cubicBezTo>
                    <a:cubicBezTo>
                      <a:pt x="6" y="0"/>
                      <a:pt x="8" y="6"/>
                      <a:pt x="4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7" name="Freeform 1534">
                <a:extLst>
                  <a:ext uri="{FF2B5EF4-FFF2-40B4-BE49-F238E27FC236}">
                    <a16:creationId xmlns:a16="http://schemas.microsoft.com/office/drawing/2014/main" id="{D51560E6-8782-A855-5BD0-C885F24E0D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3176"/>
                <a:ext cx="2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8" name="Freeform 1535">
                <a:extLst>
                  <a:ext uri="{FF2B5EF4-FFF2-40B4-BE49-F238E27FC236}">
                    <a16:creationId xmlns:a16="http://schemas.microsoft.com/office/drawing/2014/main" id="{DE6198ED-71F6-77B0-4504-FAE65C18DD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178"/>
                <a:ext cx="2" cy="6"/>
              </a:xfrm>
              <a:custGeom>
                <a:avLst/>
                <a:gdLst>
                  <a:gd name="T0" fmla="*/ 2 w 2"/>
                  <a:gd name="T1" fmla="*/ 5 h 7"/>
                  <a:gd name="T2" fmla="*/ 2 w 2"/>
                  <a:gd name="T3" fmla="*/ 0 h 7"/>
                  <a:gd name="T4" fmla="*/ 0 w 2"/>
                  <a:gd name="T5" fmla="*/ 7 h 7"/>
                  <a:gd name="T6" fmla="*/ 2 w 2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5"/>
                    </a:moveTo>
                    <a:cubicBezTo>
                      <a:pt x="0" y="4"/>
                      <a:pt x="2" y="1"/>
                      <a:pt x="2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9" name="Freeform 1536">
                <a:extLst>
                  <a:ext uri="{FF2B5EF4-FFF2-40B4-BE49-F238E27FC236}">
                    <a16:creationId xmlns:a16="http://schemas.microsoft.com/office/drawing/2014/main" id="{56DD8E59-98B3-978F-B95A-A73DCD7E5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18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0" name="Freeform 1537">
                <a:extLst>
                  <a:ext uri="{FF2B5EF4-FFF2-40B4-BE49-F238E27FC236}">
                    <a16:creationId xmlns:a16="http://schemas.microsoft.com/office/drawing/2014/main" id="{6C6BF3CD-31BD-C756-C4DF-43404B556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3174"/>
                <a:ext cx="9" cy="10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7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2" y="12"/>
                      <a:pt x="3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7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1" name="Freeform 1538">
                <a:extLst>
                  <a:ext uri="{FF2B5EF4-FFF2-40B4-BE49-F238E27FC236}">
                    <a16:creationId xmlns:a16="http://schemas.microsoft.com/office/drawing/2014/main" id="{06E911FE-6026-DE57-F1C9-43E68954BA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3180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2" name="Freeform 1539">
                <a:extLst>
                  <a:ext uri="{FF2B5EF4-FFF2-40B4-BE49-F238E27FC236}">
                    <a16:creationId xmlns:a16="http://schemas.microsoft.com/office/drawing/2014/main" id="{E331224A-18BB-F079-DA4C-1CDE05246A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317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3" name="Freeform 1540">
                <a:extLst>
                  <a:ext uri="{FF2B5EF4-FFF2-40B4-BE49-F238E27FC236}">
                    <a16:creationId xmlns:a16="http://schemas.microsoft.com/office/drawing/2014/main" id="{1AA3C372-CC10-632F-B7FE-BDE62C85BF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3172"/>
                <a:ext cx="8" cy="12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7 h 13"/>
                  <a:gd name="T4" fmla="*/ 4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7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4" name="Freeform 1541">
                <a:extLst>
                  <a:ext uri="{FF2B5EF4-FFF2-40B4-BE49-F238E27FC236}">
                    <a16:creationId xmlns:a16="http://schemas.microsoft.com/office/drawing/2014/main" id="{16FD2412-FEF5-8581-D228-E816D39B6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2" y="316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5" name="Freeform 1542">
                <a:extLst>
                  <a:ext uri="{FF2B5EF4-FFF2-40B4-BE49-F238E27FC236}">
                    <a16:creationId xmlns:a16="http://schemas.microsoft.com/office/drawing/2014/main" id="{D9B3D088-B53C-D70A-D505-2AD04CD9D8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" y="3165"/>
                <a:ext cx="17" cy="15"/>
              </a:xfrm>
              <a:custGeom>
                <a:avLst/>
                <a:gdLst>
                  <a:gd name="T0" fmla="*/ 0 w 20"/>
                  <a:gd name="T1" fmla="*/ 15 h 17"/>
                  <a:gd name="T2" fmla="*/ 9 w 20"/>
                  <a:gd name="T3" fmla="*/ 8 h 17"/>
                  <a:gd name="T4" fmla="*/ 6 w 20"/>
                  <a:gd name="T5" fmla="*/ 13 h 17"/>
                  <a:gd name="T6" fmla="*/ 13 w 20"/>
                  <a:gd name="T7" fmla="*/ 11 h 17"/>
                  <a:gd name="T8" fmla="*/ 10 w 20"/>
                  <a:gd name="T9" fmla="*/ 16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8 h 17"/>
                  <a:gd name="T16" fmla="*/ 15 w 20"/>
                  <a:gd name="T17" fmla="*/ 9 h 17"/>
                  <a:gd name="T18" fmla="*/ 17 w 20"/>
                  <a:gd name="T19" fmla="*/ 5 h 17"/>
                  <a:gd name="T20" fmla="*/ 7 w 20"/>
                  <a:gd name="T21" fmla="*/ 0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8" y="10"/>
                      <a:pt x="8" y="12"/>
                      <a:pt x="6" y="13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6"/>
                    </a:cubicBezTo>
                    <a:cubicBezTo>
                      <a:pt x="12" y="16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6" name="Freeform 1543">
                <a:extLst>
                  <a:ext uri="{FF2B5EF4-FFF2-40B4-BE49-F238E27FC236}">
                    <a16:creationId xmlns:a16="http://schemas.microsoft.com/office/drawing/2014/main" id="{8FC60707-7AE7-6FC0-E2DB-72C5A25684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7" y="3170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7" name="Freeform 1544">
                <a:extLst>
                  <a:ext uri="{FF2B5EF4-FFF2-40B4-BE49-F238E27FC236}">
                    <a16:creationId xmlns:a16="http://schemas.microsoft.com/office/drawing/2014/main" id="{3EC20EC9-BE64-3237-5F57-778576F0F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" y="3165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7 w 17"/>
                  <a:gd name="T7" fmla="*/ 11 h 18"/>
                  <a:gd name="T8" fmla="*/ 9 w 17"/>
                  <a:gd name="T9" fmla="*/ 13 h 18"/>
                  <a:gd name="T10" fmla="*/ 7 w 17"/>
                  <a:gd name="T11" fmla="*/ 4 h 18"/>
                  <a:gd name="T12" fmla="*/ 11 w 17"/>
                  <a:gd name="T13" fmla="*/ 7 h 18"/>
                  <a:gd name="T14" fmla="*/ 1 w 17"/>
                  <a:gd name="T15" fmla="*/ 7 h 18"/>
                  <a:gd name="T16" fmla="*/ 3 w 17"/>
                  <a:gd name="T17" fmla="*/ 9 h 18"/>
                  <a:gd name="T18" fmla="*/ 0 w 17"/>
                  <a:gd name="T19" fmla="*/ 11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5"/>
                      <a:pt x="16" y="16"/>
                    </a:cubicBezTo>
                    <a:cubicBezTo>
                      <a:pt x="16" y="14"/>
                      <a:pt x="17" y="12"/>
                      <a:pt x="17" y="11"/>
                    </a:cubicBezTo>
                    <a:cubicBezTo>
                      <a:pt x="15" y="5"/>
                      <a:pt x="12" y="12"/>
                      <a:pt x="9" y="13"/>
                    </a:cubicBezTo>
                    <a:cubicBezTo>
                      <a:pt x="3" y="11"/>
                      <a:pt x="10" y="10"/>
                      <a:pt x="7" y="4"/>
                    </a:cubicBezTo>
                    <a:cubicBezTo>
                      <a:pt x="9" y="5"/>
                      <a:pt x="9" y="6"/>
                      <a:pt x="11" y="7"/>
                    </a:cubicBezTo>
                    <a:cubicBezTo>
                      <a:pt x="8" y="0"/>
                      <a:pt x="3" y="6"/>
                      <a:pt x="1" y="7"/>
                    </a:cubicBezTo>
                    <a:cubicBezTo>
                      <a:pt x="1" y="8"/>
                      <a:pt x="1" y="10"/>
                      <a:pt x="3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16"/>
                      <a:pt x="5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8" name="Freeform 1545">
                <a:extLst>
                  <a:ext uri="{FF2B5EF4-FFF2-40B4-BE49-F238E27FC236}">
                    <a16:creationId xmlns:a16="http://schemas.microsoft.com/office/drawing/2014/main" id="{E1DEB728-25C5-61C5-61B3-BC454089B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4" y="3178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1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9" name="Freeform 1546">
                <a:extLst>
                  <a:ext uri="{FF2B5EF4-FFF2-40B4-BE49-F238E27FC236}">
                    <a16:creationId xmlns:a16="http://schemas.microsoft.com/office/drawing/2014/main" id="{439A4DFA-DD40-6C66-161C-4CC90122C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3171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1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0" name="Freeform 1547">
                <a:extLst>
                  <a:ext uri="{FF2B5EF4-FFF2-40B4-BE49-F238E27FC236}">
                    <a16:creationId xmlns:a16="http://schemas.microsoft.com/office/drawing/2014/main" id="{7AF552D0-2F82-768C-9657-F8F019C482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3177"/>
                <a:ext cx="3" cy="2"/>
              </a:xfrm>
              <a:custGeom>
                <a:avLst/>
                <a:gdLst>
                  <a:gd name="T0" fmla="*/ 4 w 4"/>
                  <a:gd name="T1" fmla="*/ 1 h 3"/>
                  <a:gd name="T2" fmla="*/ 0 w 4"/>
                  <a:gd name="T3" fmla="*/ 0 h 3"/>
                  <a:gd name="T4" fmla="*/ 2 w 4"/>
                  <a:gd name="T5" fmla="*/ 3 h 3"/>
                  <a:gd name="T6" fmla="*/ 4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1" name="Freeform 1548">
                <a:extLst>
                  <a:ext uri="{FF2B5EF4-FFF2-40B4-BE49-F238E27FC236}">
                    <a16:creationId xmlns:a16="http://schemas.microsoft.com/office/drawing/2014/main" id="{DE3E2DBE-4C21-1F45-0DF7-D9C8DA12D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" y="3166"/>
                <a:ext cx="99" cy="17"/>
              </a:xfrm>
              <a:custGeom>
                <a:avLst/>
                <a:gdLst>
                  <a:gd name="T0" fmla="*/ 1 w 114"/>
                  <a:gd name="T1" fmla="*/ 3 h 19"/>
                  <a:gd name="T2" fmla="*/ 5 w 114"/>
                  <a:gd name="T3" fmla="*/ 6 h 19"/>
                  <a:gd name="T4" fmla="*/ 0 w 114"/>
                  <a:gd name="T5" fmla="*/ 10 h 19"/>
                  <a:gd name="T6" fmla="*/ 1 w 114"/>
                  <a:gd name="T7" fmla="*/ 17 h 19"/>
                  <a:gd name="T8" fmla="*/ 10 w 114"/>
                  <a:gd name="T9" fmla="*/ 14 h 19"/>
                  <a:gd name="T10" fmla="*/ 10 w 114"/>
                  <a:gd name="T11" fmla="*/ 18 h 19"/>
                  <a:gd name="T12" fmla="*/ 27 w 114"/>
                  <a:gd name="T13" fmla="*/ 15 h 19"/>
                  <a:gd name="T14" fmla="*/ 39 w 114"/>
                  <a:gd name="T15" fmla="*/ 13 h 19"/>
                  <a:gd name="T16" fmla="*/ 86 w 114"/>
                  <a:gd name="T17" fmla="*/ 15 h 19"/>
                  <a:gd name="T18" fmla="*/ 89 w 114"/>
                  <a:gd name="T19" fmla="*/ 9 h 19"/>
                  <a:gd name="T20" fmla="*/ 92 w 114"/>
                  <a:gd name="T21" fmla="*/ 13 h 19"/>
                  <a:gd name="T22" fmla="*/ 89 w 114"/>
                  <a:gd name="T23" fmla="*/ 13 h 19"/>
                  <a:gd name="T24" fmla="*/ 103 w 114"/>
                  <a:gd name="T25" fmla="*/ 15 h 19"/>
                  <a:gd name="T26" fmla="*/ 103 w 114"/>
                  <a:gd name="T27" fmla="*/ 7 h 19"/>
                  <a:gd name="T28" fmla="*/ 109 w 114"/>
                  <a:gd name="T29" fmla="*/ 15 h 19"/>
                  <a:gd name="T30" fmla="*/ 114 w 114"/>
                  <a:gd name="T31" fmla="*/ 10 h 19"/>
                  <a:gd name="T32" fmla="*/ 109 w 114"/>
                  <a:gd name="T33" fmla="*/ 5 h 19"/>
                  <a:gd name="T34" fmla="*/ 113 w 114"/>
                  <a:gd name="T35" fmla="*/ 2 h 19"/>
                  <a:gd name="T36" fmla="*/ 82 w 114"/>
                  <a:gd name="T37" fmla="*/ 11 h 19"/>
                  <a:gd name="T38" fmla="*/ 83 w 114"/>
                  <a:gd name="T39" fmla="*/ 7 h 19"/>
                  <a:gd name="T40" fmla="*/ 64 w 114"/>
                  <a:gd name="T41" fmla="*/ 3 h 19"/>
                  <a:gd name="T42" fmla="*/ 57 w 114"/>
                  <a:gd name="T43" fmla="*/ 9 h 19"/>
                  <a:gd name="T44" fmla="*/ 53 w 114"/>
                  <a:gd name="T45" fmla="*/ 7 h 19"/>
                  <a:gd name="T46" fmla="*/ 52 w 114"/>
                  <a:gd name="T47" fmla="*/ 9 h 19"/>
                  <a:gd name="T48" fmla="*/ 47 w 114"/>
                  <a:gd name="T49" fmla="*/ 5 h 19"/>
                  <a:gd name="T50" fmla="*/ 46 w 114"/>
                  <a:gd name="T51" fmla="*/ 13 h 19"/>
                  <a:gd name="T52" fmla="*/ 34 w 114"/>
                  <a:gd name="T53" fmla="*/ 2 h 19"/>
                  <a:gd name="T54" fmla="*/ 36 w 114"/>
                  <a:gd name="T55" fmla="*/ 6 h 19"/>
                  <a:gd name="T56" fmla="*/ 33 w 114"/>
                  <a:gd name="T57" fmla="*/ 10 h 19"/>
                  <a:gd name="T58" fmla="*/ 32 w 114"/>
                  <a:gd name="T59" fmla="*/ 3 h 19"/>
                  <a:gd name="T60" fmla="*/ 23 w 114"/>
                  <a:gd name="T61" fmla="*/ 8 h 19"/>
                  <a:gd name="T62" fmla="*/ 24 w 114"/>
                  <a:gd name="T63" fmla="*/ 11 h 19"/>
                  <a:gd name="T64" fmla="*/ 12 w 114"/>
                  <a:gd name="T65" fmla="*/ 9 h 19"/>
                  <a:gd name="T66" fmla="*/ 17 w 114"/>
                  <a:gd name="T67" fmla="*/ 3 h 19"/>
                  <a:gd name="T68" fmla="*/ 14 w 114"/>
                  <a:gd name="T69" fmla="*/ 0 h 19"/>
                  <a:gd name="T70" fmla="*/ 6 w 114"/>
                  <a:gd name="T71" fmla="*/ 9 h 19"/>
                  <a:gd name="T72" fmla="*/ 1 w 114"/>
                  <a:gd name="T7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4" h="19">
                    <a:moveTo>
                      <a:pt x="1" y="3"/>
                    </a:moveTo>
                    <a:cubicBezTo>
                      <a:pt x="1" y="5"/>
                      <a:pt x="3" y="6"/>
                      <a:pt x="5" y="6"/>
                    </a:cubicBezTo>
                    <a:cubicBezTo>
                      <a:pt x="5" y="9"/>
                      <a:pt x="2" y="8"/>
                      <a:pt x="0" y="10"/>
                    </a:cubicBezTo>
                    <a:cubicBezTo>
                      <a:pt x="3" y="12"/>
                      <a:pt x="0" y="14"/>
                      <a:pt x="1" y="17"/>
                    </a:cubicBezTo>
                    <a:cubicBezTo>
                      <a:pt x="5" y="17"/>
                      <a:pt x="6" y="13"/>
                      <a:pt x="10" y="14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5" y="15"/>
                      <a:pt x="22" y="12"/>
                      <a:pt x="27" y="15"/>
                    </a:cubicBezTo>
                    <a:cubicBezTo>
                      <a:pt x="31" y="16"/>
                      <a:pt x="34" y="15"/>
                      <a:pt x="39" y="13"/>
                    </a:cubicBezTo>
                    <a:cubicBezTo>
                      <a:pt x="54" y="15"/>
                      <a:pt x="70" y="12"/>
                      <a:pt x="86" y="15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90" y="12"/>
                      <a:pt x="93" y="9"/>
                      <a:pt x="92" y="13"/>
                    </a:cubicBezTo>
                    <a:cubicBezTo>
                      <a:pt x="91" y="12"/>
                      <a:pt x="90" y="13"/>
                      <a:pt x="89" y="13"/>
                    </a:cubicBezTo>
                    <a:cubicBezTo>
                      <a:pt x="93" y="19"/>
                      <a:pt x="99" y="13"/>
                      <a:pt x="103" y="15"/>
                    </a:cubicBezTo>
                    <a:cubicBezTo>
                      <a:pt x="102" y="14"/>
                      <a:pt x="102" y="8"/>
                      <a:pt x="103" y="7"/>
                    </a:cubicBezTo>
                    <a:cubicBezTo>
                      <a:pt x="103" y="14"/>
                      <a:pt x="108" y="7"/>
                      <a:pt x="109" y="15"/>
                    </a:cubicBezTo>
                    <a:cubicBezTo>
                      <a:pt x="113" y="18"/>
                      <a:pt x="109" y="9"/>
                      <a:pt x="114" y="10"/>
                    </a:cubicBezTo>
                    <a:cubicBezTo>
                      <a:pt x="114" y="6"/>
                      <a:pt x="110" y="8"/>
                      <a:pt x="109" y="5"/>
                    </a:cubicBezTo>
                    <a:cubicBezTo>
                      <a:pt x="110" y="2"/>
                      <a:pt x="113" y="7"/>
                      <a:pt x="113" y="2"/>
                    </a:cubicBezTo>
                    <a:cubicBezTo>
                      <a:pt x="106" y="0"/>
                      <a:pt x="93" y="9"/>
                      <a:pt x="82" y="11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77" y="9"/>
                      <a:pt x="68" y="9"/>
                      <a:pt x="64" y="3"/>
                    </a:cubicBezTo>
                    <a:cubicBezTo>
                      <a:pt x="65" y="7"/>
                      <a:pt x="56" y="1"/>
                      <a:pt x="57" y="9"/>
                    </a:cubicBezTo>
                    <a:cubicBezTo>
                      <a:pt x="55" y="7"/>
                      <a:pt x="55" y="7"/>
                      <a:pt x="53" y="7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0" y="9"/>
                      <a:pt x="50" y="5"/>
                      <a:pt x="47" y="5"/>
                    </a:cubicBezTo>
                    <a:cubicBezTo>
                      <a:pt x="49" y="9"/>
                      <a:pt x="47" y="10"/>
                      <a:pt x="46" y="13"/>
                    </a:cubicBezTo>
                    <a:cubicBezTo>
                      <a:pt x="42" y="9"/>
                      <a:pt x="38" y="6"/>
                      <a:pt x="34" y="2"/>
                    </a:cubicBezTo>
                    <a:cubicBezTo>
                      <a:pt x="34" y="3"/>
                      <a:pt x="35" y="5"/>
                      <a:pt x="36" y="6"/>
                    </a:cubicBezTo>
                    <a:cubicBezTo>
                      <a:pt x="34" y="5"/>
                      <a:pt x="34" y="9"/>
                      <a:pt x="33" y="10"/>
                    </a:cubicBezTo>
                    <a:cubicBezTo>
                      <a:pt x="31" y="10"/>
                      <a:pt x="31" y="5"/>
                      <a:pt x="32" y="3"/>
                    </a:cubicBezTo>
                    <a:cubicBezTo>
                      <a:pt x="28" y="2"/>
                      <a:pt x="26" y="10"/>
                      <a:pt x="23" y="8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0" y="12"/>
                      <a:pt x="16" y="8"/>
                      <a:pt x="12" y="9"/>
                    </a:cubicBezTo>
                    <a:cubicBezTo>
                      <a:pt x="9" y="4"/>
                      <a:pt x="15" y="5"/>
                      <a:pt x="17" y="3"/>
                    </a:cubicBezTo>
                    <a:cubicBezTo>
                      <a:pt x="16" y="2"/>
                      <a:pt x="14" y="1"/>
                      <a:pt x="14" y="0"/>
                    </a:cubicBezTo>
                    <a:cubicBezTo>
                      <a:pt x="12" y="2"/>
                      <a:pt x="9" y="6"/>
                      <a:pt x="6" y="9"/>
                    </a:cubicBezTo>
                    <a:cubicBezTo>
                      <a:pt x="8" y="3"/>
                      <a:pt x="3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2" name="Freeform 1549">
                <a:extLst>
                  <a:ext uri="{FF2B5EF4-FFF2-40B4-BE49-F238E27FC236}">
                    <a16:creationId xmlns:a16="http://schemas.microsoft.com/office/drawing/2014/main" id="{127735EF-414C-1413-1FAB-5CD82E7E2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316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3" name="Freeform 1550">
                <a:extLst>
                  <a:ext uri="{FF2B5EF4-FFF2-40B4-BE49-F238E27FC236}">
                    <a16:creationId xmlns:a16="http://schemas.microsoft.com/office/drawing/2014/main" id="{423FB3C8-D522-D9C3-17B1-C5E0C9A79D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" y="316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4" name="Freeform 1551">
                <a:extLst>
                  <a:ext uri="{FF2B5EF4-FFF2-40B4-BE49-F238E27FC236}">
                    <a16:creationId xmlns:a16="http://schemas.microsoft.com/office/drawing/2014/main" id="{F52DFC1D-BA20-D03E-CDF4-F70AB70E5D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2" y="317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5" name="Freeform 1552">
                <a:extLst>
                  <a:ext uri="{FF2B5EF4-FFF2-40B4-BE49-F238E27FC236}">
                    <a16:creationId xmlns:a16="http://schemas.microsoft.com/office/drawing/2014/main" id="{48F9CD33-27ED-D1B5-A5E1-CF372AECE6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165"/>
                <a:ext cx="3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6" name="Freeform 1553">
                <a:extLst>
                  <a:ext uri="{FF2B5EF4-FFF2-40B4-BE49-F238E27FC236}">
                    <a16:creationId xmlns:a16="http://schemas.microsoft.com/office/drawing/2014/main" id="{C8C4C1AD-4D74-BC9F-8223-87D7E0550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9" y="3165"/>
                <a:ext cx="2" cy="4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1 h 4"/>
                  <a:gd name="T4" fmla="*/ 1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3"/>
                      <a:pt x="2" y="2"/>
                      <a:pt x="3" y="1"/>
                    </a:cubicBezTo>
                    <a:cubicBezTo>
                      <a:pt x="1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7" name="Freeform 1554">
                <a:extLst>
                  <a:ext uri="{FF2B5EF4-FFF2-40B4-BE49-F238E27FC236}">
                    <a16:creationId xmlns:a16="http://schemas.microsoft.com/office/drawing/2014/main" id="{9CB3D139-1511-BB69-E88E-66AE5EAB2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165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8" name="Freeform 1555">
                <a:extLst>
                  <a:ext uri="{FF2B5EF4-FFF2-40B4-BE49-F238E27FC236}">
                    <a16:creationId xmlns:a16="http://schemas.microsoft.com/office/drawing/2014/main" id="{A97F60A9-5B17-6247-1C98-B1FB881224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3166"/>
                <a:ext cx="54" cy="23"/>
              </a:xfrm>
              <a:custGeom>
                <a:avLst/>
                <a:gdLst>
                  <a:gd name="T0" fmla="*/ 4 w 62"/>
                  <a:gd name="T1" fmla="*/ 22 h 26"/>
                  <a:gd name="T2" fmla="*/ 15 w 62"/>
                  <a:gd name="T3" fmla="*/ 24 h 26"/>
                  <a:gd name="T4" fmla="*/ 22 w 62"/>
                  <a:gd name="T5" fmla="*/ 13 h 26"/>
                  <a:gd name="T6" fmla="*/ 21 w 62"/>
                  <a:gd name="T7" fmla="*/ 22 h 26"/>
                  <a:gd name="T8" fmla="*/ 42 w 62"/>
                  <a:gd name="T9" fmla="*/ 14 h 26"/>
                  <a:gd name="T10" fmla="*/ 42 w 62"/>
                  <a:gd name="T11" fmla="*/ 18 h 26"/>
                  <a:gd name="T12" fmla="*/ 50 w 62"/>
                  <a:gd name="T13" fmla="*/ 8 h 26"/>
                  <a:gd name="T14" fmla="*/ 51 w 62"/>
                  <a:gd name="T15" fmla="*/ 19 h 26"/>
                  <a:gd name="T16" fmla="*/ 50 w 62"/>
                  <a:gd name="T17" fmla="*/ 19 h 26"/>
                  <a:gd name="T18" fmla="*/ 61 w 62"/>
                  <a:gd name="T19" fmla="*/ 16 h 26"/>
                  <a:gd name="T20" fmla="*/ 62 w 62"/>
                  <a:gd name="T21" fmla="*/ 9 h 26"/>
                  <a:gd name="T22" fmla="*/ 61 w 62"/>
                  <a:gd name="T23" fmla="*/ 4 h 26"/>
                  <a:gd name="T24" fmla="*/ 54 w 62"/>
                  <a:gd name="T25" fmla="*/ 8 h 26"/>
                  <a:gd name="T26" fmla="*/ 53 w 62"/>
                  <a:gd name="T27" fmla="*/ 4 h 26"/>
                  <a:gd name="T28" fmla="*/ 50 w 62"/>
                  <a:gd name="T29" fmla="*/ 7 h 26"/>
                  <a:gd name="T30" fmla="*/ 49 w 62"/>
                  <a:gd name="T31" fmla="*/ 4 h 26"/>
                  <a:gd name="T32" fmla="*/ 44 w 62"/>
                  <a:gd name="T33" fmla="*/ 7 h 26"/>
                  <a:gd name="T34" fmla="*/ 45 w 62"/>
                  <a:gd name="T35" fmla="*/ 6 h 26"/>
                  <a:gd name="T36" fmla="*/ 41 w 62"/>
                  <a:gd name="T37" fmla="*/ 11 h 26"/>
                  <a:gd name="T38" fmla="*/ 39 w 62"/>
                  <a:gd name="T39" fmla="*/ 6 h 26"/>
                  <a:gd name="T40" fmla="*/ 39 w 62"/>
                  <a:gd name="T41" fmla="*/ 10 h 26"/>
                  <a:gd name="T42" fmla="*/ 26 w 62"/>
                  <a:gd name="T43" fmla="*/ 5 h 26"/>
                  <a:gd name="T44" fmla="*/ 25 w 62"/>
                  <a:gd name="T45" fmla="*/ 9 h 26"/>
                  <a:gd name="T46" fmla="*/ 31 w 62"/>
                  <a:gd name="T47" fmla="*/ 5 h 26"/>
                  <a:gd name="T48" fmla="*/ 31 w 62"/>
                  <a:gd name="T49" fmla="*/ 15 h 26"/>
                  <a:gd name="T50" fmla="*/ 22 w 62"/>
                  <a:gd name="T51" fmla="*/ 7 h 26"/>
                  <a:gd name="T52" fmla="*/ 12 w 62"/>
                  <a:gd name="T53" fmla="*/ 10 h 26"/>
                  <a:gd name="T54" fmla="*/ 12 w 62"/>
                  <a:gd name="T55" fmla="*/ 8 h 26"/>
                  <a:gd name="T56" fmla="*/ 6 w 62"/>
                  <a:gd name="T57" fmla="*/ 12 h 26"/>
                  <a:gd name="T58" fmla="*/ 8 w 62"/>
                  <a:gd name="T59" fmla="*/ 13 h 26"/>
                  <a:gd name="T60" fmla="*/ 6 w 62"/>
                  <a:gd name="T61" fmla="*/ 16 h 26"/>
                  <a:gd name="T62" fmla="*/ 5 w 62"/>
                  <a:gd name="T63" fmla="*/ 14 h 26"/>
                  <a:gd name="T64" fmla="*/ 0 w 62"/>
                  <a:gd name="T65" fmla="*/ 20 h 26"/>
                  <a:gd name="T66" fmla="*/ 6 w 62"/>
                  <a:gd name="T67" fmla="*/ 16 h 26"/>
                  <a:gd name="T68" fmla="*/ 4 w 62"/>
                  <a:gd name="T69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2" h="26">
                    <a:moveTo>
                      <a:pt x="4" y="22"/>
                    </a:moveTo>
                    <a:cubicBezTo>
                      <a:pt x="7" y="26"/>
                      <a:pt x="11" y="23"/>
                      <a:pt x="15" y="24"/>
                    </a:cubicBezTo>
                    <a:cubicBezTo>
                      <a:pt x="22" y="21"/>
                      <a:pt x="16" y="14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3"/>
                      <a:pt x="42" y="14"/>
                    </a:cubicBezTo>
                    <a:cubicBezTo>
                      <a:pt x="43" y="15"/>
                      <a:pt x="44" y="17"/>
                      <a:pt x="42" y="18"/>
                    </a:cubicBezTo>
                    <a:cubicBezTo>
                      <a:pt x="47" y="17"/>
                      <a:pt x="44" y="5"/>
                      <a:pt x="50" y="8"/>
                    </a:cubicBezTo>
                    <a:cubicBezTo>
                      <a:pt x="45" y="14"/>
                      <a:pt x="52" y="13"/>
                      <a:pt x="51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3" y="19"/>
                      <a:pt x="58" y="15"/>
                      <a:pt x="61" y="16"/>
                    </a:cubicBezTo>
                    <a:cubicBezTo>
                      <a:pt x="61" y="13"/>
                      <a:pt x="58" y="10"/>
                      <a:pt x="62" y="9"/>
                    </a:cubicBezTo>
                    <a:cubicBezTo>
                      <a:pt x="60" y="9"/>
                      <a:pt x="61" y="6"/>
                      <a:pt x="61" y="4"/>
                    </a:cubicBezTo>
                    <a:cubicBezTo>
                      <a:pt x="57" y="6"/>
                      <a:pt x="55" y="5"/>
                      <a:pt x="54" y="8"/>
                    </a:cubicBezTo>
                    <a:cubicBezTo>
                      <a:pt x="52" y="5"/>
                      <a:pt x="55" y="7"/>
                      <a:pt x="53" y="4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8" y="7"/>
                      <a:pt x="52" y="4"/>
                      <a:pt x="49" y="4"/>
                    </a:cubicBezTo>
                    <a:cubicBezTo>
                      <a:pt x="49" y="5"/>
                      <a:pt x="46" y="7"/>
                      <a:pt x="44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7"/>
                      <a:pt x="40" y="6"/>
                      <a:pt x="41" y="1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9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9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9"/>
                      <a:pt x="27" y="13"/>
                      <a:pt x="31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2" y="10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14"/>
                      <a:pt x="9" y="6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5"/>
                      <a:pt x="7" y="16"/>
                      <a:pt x="6" y="16"/>
                    </a:cubicBezTo>
                    <a:cubicBezTo>
                      <a:pt x="6" y="15"/>
                      <a:pt x="6" y="15"/>
                      <a:pt x="5" y="14"/>
                    </a:cubicBezTo>
                    <a:cubicBezTo>
                      <a:pt x="5" y="18"/>
                      <a:pt x="0" y="19"/>
                      <a:pt x="0" y="20"/>
                    </a:cubicBezTo>
                    <a:cubicBezTo>
                      <a:pt x="2" y="21"/>
                      <a:pt x="4" y="17"/>
                      <a:pt x="6" y="16"/>
                    </a:cubicBezTo>
                    <a:cubicBezTo>
                      <a:pt x="5" y="19"/>
                      <a:pt x="6" y="22"/>
                      <a:pt x="4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9" name="Freeform 1556">
                <a:extLst>
                  <a:ext uri="{FF2B5EF4-FFF2-40B4-BE49-F238E27FC236}">
                    <a16:creationId xmlns:a16="http://schemas.microsoft.com/office/drawing/2014/main" id="{071222FA-E53D-1FC6-9797-5870D281F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3" y="317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0" name="Freeform 1557">
                <a:extLst>
                  <a:ext uri="{FF2B5EF4-FFF2-40B4-BE49-F238E27FC236}">
                    <a16:creationId xmlns:a16="http://schemas.microsoft.com/office/drawing/2014/main" id="{81D6027C-1CF7-555F-FA15-50C236BD1B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1" y="3167"/>
                <a:ext cx="41" cy="27"/>
              </a:xfrm>
              <a:custGeom>
                <a:avLst/>
                <a:gdLst>
                  <a:gd name="T0" fmla="*/ 35 w 47"/>
                  <a:gd name="T1" fmla="*/ 14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2 h 31"/>
                  <a:gd name="T8" fmla="*/ 28 w 47"/>
                  <a:gd name="T9" fmla="*/ 12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0 w 47"/>
                  <a:gd name="T17" fmla="*/ 19 h 31"/>
                  <a:gd name="T18" fmla="*/ 17 w 47"/>
                  <a:gd name="T19" fmla="*/ 12 h 31"/>
                  <a:gd name="T20" fmla="*/ 4 w 47"/>
                  <a:gd name="T21" fmla="*/ 29 h 31"/>
                  <a:gd name="T22" fmla="*/ 8 w 47"/>
                  <a:gd name="T23" fmla="*/ 28 h 31"/>
                  <a:gd name="T24" fmla="*/ 8 w 47"/>
                  <a:gd name="T25" fmla="*/ 21 h 31"/>
                  <a:gd name="T26" fmla="*/ 12 w 47"/>
                  <a:gd name="T27" fmla="*/ 22 h 31"/>
                  <a:gd name="T28" fmla="*/ 10 w 47"/>
                  <a:gd name="T29" fmla="*/ 26 h 31"/>
                  <a:gd name="T30" fmla="*/ 42 w 47"/>
                  <a:gd name="T31" fmla="*/ 24 h 31"/>
                  <a:gd name="T32" fmla="*/ 37 w 47"/>
                  <a:gd name="T33" fmla="*/ 24 h 31"/>
                  <a:gd name="T34" fmla="*/ 41 w 47"/>
                  <a:gd name="T35" fmla="*/ 20 h 31"/>
                  <a:gd name="T36" fmla="*/ 39 w 47"/>
                  <a:gd name="T37" fmla="*/ 13 h 31"/>
                  <a:gd name="T38" fmla="*/ 41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5 h 31"/>
                  <a:gd name="T46" fmla="*/ 35 w 47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4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2"/>
                    </a:cubicBezTo>
                    <a:cubicBezTo>
                      <a:pt x="30" y="19"/>
                      <a:pt x="29" y="14"/>
                      <a:pt x="28" y="12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7" y="15"/>
                      <a:pt x="20" y="14"/>
                      <a:pt x="24" y="17"/>
                    </a:cubicBezTo>
                    <a:cubicBezTo>
                      <a:pt x="23" y="20"/>
                      <a:pt x="20" y="23"/>
                      <a:pt x="18" y="21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21" y="14"/>
                      <a:pt x="17" y="16"/>
                      <a:pt x="17" y="12"/>
                    </a:cubicBezTo>
                    <a:cubicBezTo>
                      <a:pt x="13" y="19"/>
                      <a:pt x="0" y="19"/>
                      <a:pt x="4" y="29"/>
                    </a:cubicBezTo>
                    <a:cubicBezTo>
                      <a:pt x="6" y="31"/>
                      <a:pt x="7" y="28"/>
                      <a:pt x="8" y="28"/>
                    </a:cubicBezTo>
                    <a:cubicBezTo>
                      <a:pt x="4" y="26"/>
                      <a:pt x="8" y="22"/>
                      <a:pt x="8" y="21"/>
                    </a:cubicBezTo>
                    <a:cubicBezTo>
                      <a:pt x="10" y="22"/>
                      <a:pt x="13" y="19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2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8" y="21"/>
                      <a:pt x="40" y="21"/>
                      <a:pt x="41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1" y="15"/>
                    </a:cubicBezTo>
                    <a:cubicBezTo>
                      <a:pt x="43" y="12"/>
                      <a:pt x="42" y="10"/>
                      <a:pt x="41" y="8"/>
                    </a:cubicBezTo>
                    <a:cubicBezTo>
                      <a:pt x="44" y="7"/>
                      <a:pt x="45" y="9"/>
                      <a:pt x="47" y="5"/>
                    </a:cubicBezTo>
                    <a:cubicBezTo>
                      <a:pt x="41" y="0"/>
                      <a:pt x="43" y="10"/>
                      <a:pt x="36" y="5"/>
                    </a:cubicBezTo>
                    <a:lnTo>
                      <a:pt x="3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1" name="Freeform 1558">
                <a:extLst>
                  <a:ext uri="{FF2B5EF4-FFF2-40B4-BE49-F238E27FC236}">
                    <a16:creationId xmlns:a16="http://schemas.microsoft.com/office/drawing/2014/main" id="{693E10D0-A43C-A819-D5D1-C1EF9CEDCF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" y="3176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" name="Freeform 1559">
                <a:extLst>
                  <a:ext uri="{FF2B5EF4-FFF2-40B4-BE49-F238E27FC236}">
                    <a16:creationId xmlns:a16="http://schemas.microsoft.com/office/drawing/2014/main" id="{9DD988A3-AD3F-781A-A546-7C7FBD6A8D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8" y="3184"/>
                <a:ext cx="3" cy="5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1 h 5"/>
                  <a:gd name="T4" fmla="*/ 3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" name="Freeform 1560">
                <a:extLst>
                  <a:ext uri="{FF2B5EF4-FFF2-40B4-BE49-F238E27FC236}">
                    <a16:creationId xmlns:a16="http://schemas.microsoft.com/office/drawing/2014/main" id="{1C155528-ED3C-D6AB-8DF0-BCF7D9D339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0" y="3178"/>
                <a:ext cx="2" cy="2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2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4" name="Freeform 1561">
                <a:extLst>
                  <a:ext uri="{FF2B5EF4-FFF2-40B4-BE49-F238E27FC236}">
                    <a16:creationId xmlns:a16="http://schemas.microsoft.com/office/drawing/2014/main" id="{A03D032B-E606-569D-327C-50C3F0609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" y="3182"/>
                <a:ext cx="12" cy="12"/>
              </a:xfrm>
              <a:custGeom>
                <a:avLst/>
                <a:gdLst>
                  <a:gd name="T0" fmla="*/ 0 w 15"/>
                  <a:gd name="T1" fmla="*/ 14 h 14"/>
                  <a:gd name="T2" fmla="*/ 12 w 15"/>
                  <a:gd name="T3" fmla="*/ 13 h 14"/>
                  <a:gd name="T4" fmla="*/ 11 w 15"/>
                  <a:gd name="T5" fmla="*/ 1 h 14"/>
                  <a:gd name="T6" fmla="*/ 7 w 15"/>
                  <a:gd name="T7" fmla="*/ 9 h 14"/>
                  <a:gd name="T8" fmla="*/ 0 w 15"/>
                  <a:gd name="T9" fmla="*/ 9 h 14"/>
                  <a:gd name="T10" fmla="*/ 0 w 15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4">
                    <a:moveTo>
                      <a:pt x="0" y="14"/>
                    </a:moveTo>
                    <a:cubicBezTo>
                      <a:pt x="5" y="13"/>
                      <a:pt x="7" y="10"/>
                      <a:pt x="12" y="13"/>
                    </a:cubicBezTo>
                    <a:cubicBezTo>
                      <a:pt x="15" y="8"/>
                      <a:pt x="11" y="5"/>
                      <a:pt x="11" y="1"/>
                    </a:cubicBezTo>
                    <a:cubicBezTo>
                      <a:pt x="9" y="0"/>
                      <a:pt x="9" y="7"/>
                      <a:pt x="7" y="9"/>
                    </a:cubicBezTo>
                    <a:cubicBezTo>
                      <a:pt x="6" y="5"/>
                      <a:pt x="3" y="10"/>
                      <a:pt x="0" y="9"/>
                    </a:cubicBezTo>
                    <a:cubicBezTo>
                      <a:pt x="1" y="11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5" name="Freeform 1562">
                <a:extLst>
                  <a:ext uri="{FF2B5EF4-FFF2-40B4-BE49-F238E27FC236}">
                    <a16:creationId xmlns:a16="http://schemas.microsoft.com/office/drawing/2014/main" id="{7D60E473-4F63-8EC2-0175-AAC780C825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3173"/>
                <a:ext cx="102" cy="24"/>
              </a:xfrm>
              <a:custGeom>
                <a:avLst/>
                <a:gdLst>
                  <a:gd name="T0" fmla="*/ 96 w 118"/>
                  <a:gd name="T1" fmla="*/ 10 h 28"/>
                  <a:gd name="T2" fmla="*/ 90 w 118"/>
                  <a:gd name="T3" fmla="*/ 12 h 28"/>
                  <a:gd name="T4" fmla="*/ 93 w 118"/>
                  <a:gd name="T5" fmla="*/ 9 h 28"/>
                  <a:gd name="T6" fmla="*/ 88 w 118"/>
                  <a:gd name="T7" fmla="*/ 7 h 28"/>
                  <a:gd name="T8" fmla="*/ 88 w 118"/>
                  <a:gd name="T9" fmla="*/ 9 h 28"/>
                  <a:gd name="T10" fmla="*/ 78 w 118"/>
                  <a:gd name="T11" fmla="*/ 11 h 28"/>
                  <a:gd name="T12" fmla="*/ 76 w 118"/>
                  <a:gd name="T13" fmla="*/ 16 h 28"/>
                  <a:gd name="T14" fmla="*/ 68 w 118"/>
                  <a:gd name="T15" fmla="*/ 8 h 28"/>
                  <a:gd name="T16" fmla="*/ 71 w 118"/>
                  <a:gd name="T17" fmla="*/ 19 h 28"/>
                  <a:gd name="T18" fmla="*/ 58 w 118"/>
                  <a:gd name="T19" fmla="*/ 16 h 28"/>
                  <a:gd name="T20" fmla="*/ 61 w 118"/>
                  <a:gd name="T21" fmla="*/ 15 h 28"/>
                  <a:gd name="T22" fmla="*/ 54 w 118"/>
                  <a:gd name="T23" fmla="*/ 16 h 28"/>
                  <a:gd name="T24" fmla="*/ 54 w 118"/>
                  <a:gd name="T25" fmla="*/ 10 h 28"/>
                  <a:gd name="T26" fmla="*/ 45 w 118"/>
                  <a:gd name="T27" fmla="*/ 11 h 28"/>
                  <a:gd name="T28" fmla="*/ 45 w 118"/>
                  <a:gd name="T29" fmla="*/ 9 h 28"/>
                  <a:gd name="T30" fmla="*/ 27 w 118"/>
                  <a:gd name="T31" fmla="*/ 14 h 28"/>
                  <a:gd name="T32" fmla="*/ 24 w 118"/>
                  <a:gd name="T33" fmla="*/ 11 h 28"/>
                  <a:gd name="T34" fmla="*/ 27 w 118"/>
                  <a:gd name="T35" fmla="*/ 20 h 28"/>
                  <a:gd name="T36" fmla="*/ 19 w 118"/>
                  <a:gd name="T37" fmla="*/ 20 h 28"/>
                  <a:gd name="T38" fmla="*/ 20 w 118"/>
                  <a:gd name="T39" fmla="*/ 13 h 28"/>
                  <a:gd name="T40" fmla="*/ 16 w 118"/>
                  <a:gd name="T41" fmla="*/ 17 h 28"/>
                  <a:gd name="T42" fmla="*/ 13 w 118"/>
                  <a:gd name="T43" fmla="*/ 11 h 28"/>
                  <a:gd name="T44" fmla="*/ 6 w 118"/>
                  <a:gd name="T45" fmla="*/ 20 h 28"/>
                  <a:gd name="T46" fmla="*/ 0 w 118"/>
                  <a:gd name="T47" fmla="*/ 19 h 28"/>
                  <a:gd name="T48" fmla="*/ 4 w 118"/>
                  <a:gd name="T49" fmla="*/ 28 h 28"/>
                  <a:gd name="T50" fmla="*/ 31 w 118"/>
                  <a:gd name="T51" fmla="*/ 25 h 28"/>
                  <a:gd name="T52" fmla="*/ 37 w 118"/>
                  <a:gd name="T53" fmla="*/ 19 h 28"/>
                  <a:gd name="T54" fmla="*/ 39 w 118"/>
                  <a:gd name="T55" fmla="*/ 25 h 28"/>
                  <a:gd name="T56" fmla="*/ 38 w 118"/>
                  <a:gd name="T57" fmla="*/ 19 h 28"/>
                  <a:gd name="T58" fmla="*/ 43 w 118"/>
                  <a:gd name="T59" fmla="*/ 24 h 28"/>
                  <a:gd name="T60" fmla="*/ 45 w 118"/>
                  <a:gd name="T61" fmla="*/ 19 h 28"/>
                  <a:gd name="T62" fmla="*/ 48 w 118"/>
                  <a:gd name="T63" fmla="*/ 26 h 28"/>
                  <a:gd name="T64" fmla="*/ 89 w 118"/>
                  <a:gd name="T65" fmla="*/ 21 h 28"/>
                  <a:gd name="T66" fmla="*/ 88 w 118"/>
                  <a:gd name="T67" fmla="*/ 16 h 28"/>
                  <a:gd name="T68" fmla="*/ 104 w 118"/>
                  <a:gd name="T69" fmla="*/ 15 h 28"/>
                  <a:gd name="T70" fmla="*/ 106 w 118"/>
                  <a:gd name="T71" fmla="*/ 11 h 28"/>
                  <a:gd name="T72" fmla="*/ 106 w 118"/>
                  <a:gd name="T73" fmla="*/ 21 h 28"/>
                  <a:gd name="T74" fmla="*/ 111 w 118"/>
                  <a:gd name="T75" fmla="*/ 19 h 28"/>
                  <a:gd name="T76" fmla="*/ 108 w 118"/>
                  <a:gd name="T77" fmla="*/ 17 h 28"/>
                  <a:gd name="T78" fmla="*/ 113 w 118"/>
                  <a:gd name="T79" fmla="*/ 19 h 28"/>
                  <a:gd name="T80" fmla="*/ 109 w 118"/>
                  <a:gd name="T81" fmla="*/ 8 h 28"/>
                  <a:gd name="T82" fmla="*/ 96 w 118"/>
                  <a:gd name="T83" fmla="*/ 4 h 28"/>
                  <a:gd name="T84" fmla="*/ 96 w 118"/>
                  <a:gd name="T85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8" h="28">
                    <a:moveTo>
                      <a:pt x="96" y="10"/>
                    </a:moveTo>
                    <a:cubicBezTo>
                      <a:pt x="94" y="10"/>
                      <a:pt x="92" y="13"/>
                      <a:pt x="90" y="12"/>
                    </a:cubicBezTo>
                    <a:cubicBezTo>
                      <a:pt x="90" y="9"/>
                      <a:pt x="91" y="9"/>
                      <a:pt x="93" y="9"/>
                    </a:cubicBezTo>
                    <a:cubicBezTo>
                      <a:pt x="92" y="4"/>
                      <a:pt x="90" y="10"/>
                      <a:pt x="88" y="7"/>
                    </a:cubicBezTo>
                    <a:cubicBezTo>
                      <a:pt x="88" y="7"/>
                      <a:pt x="89" y="8"/>
                      <a:pt x="88" y="9"/>
                    </a:cubicBezTo>
                    <a:cubicBezTo>
                      <a:pt x="83" y="8"/>
                      <a:pt x="85" y="14"/>
                      <a:pt x="78" y="11"/>
                    </a:cubicBezTo>
                    <a:cubicBezTo>
                      <a:pt x="77" y="13"/>
                      <a:pt x="76" y="13"/>
                      <a:pt x="76" y="16"/>
                    </a:cubicBezTo>
                    <a:cubicBezTo>
                      <a:pt x="71" y="12"/>
                      <a:pt x="74" y="12"/>
                      <a:pt x="68" y="8"/>
                    </a:cubicBezTo>
                    <a:cubicBezTo>
                      <a:pt x="69" y="10"/>
                      <a:pt x="71" y="15"/>
                      <a:pt x="71" y="19"/>
                    </a:cubicBezTo>
                    <a:cubicBezTo>
                      <a:pt x="63" y="14"/>
                      <a:pt x="63" y="21"/>
                      <a:pt x="58" y="16"/>
                    </a:cubicBezTo>
                    <a:cubicBezTo>
                      <a:pt x="59" y="16"/>
                      <a:pt x="60" y="15"/>
                      <a:pt x="61" y="15"/>
                    </a:cubicBezTo>
                    <a:cubicBezTo>
                      <a:pt x="60" y="9"/>
                      <a:pt x="57" y="17"/>
                      <a:pt x="54" y="16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2" y="11"/>
                      <a:pt x="48" y="15"/>
                      <a:pt x="45" y="11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39" y="13"/>
                      <a:pt x="32" y="12"/>
                      <a:pt x="27" y="14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5"/>
                      <a:pt x="31" y="12"/>
                      <a:pt x="27" y="20"/>
                    </a:cubicBezTo>
                    <a:cubicBezTo>
                      <a:pt x="25" y="11"/>
                      <a:pt x="23" y="24"/>
                      <a:pt x="19" y="20"/>
                    </a:cubicBezTo>
                    <a:cubicBezTo>
                      <a:pt x="17" y="16"/>
                      <a:pt x="23" y="18"/>
                      <a:pt x="20" y="13"/>
                    </a:cubicBezTo>
                    <a:cubicBezTo>
                      <a:pt x="20" y="19"/>
                      <a:pt x="18" y="15"/>
                      <a:pt x="16" y="17"/>
                    </a:cubicBezTo>
                    <a:cubicBezTo>
                      <a:pt x="16" y="12"/>
                      <a:pt x="12" y="16"/>
                      <a:pt x="13" y="1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17"/>
                      <a:pt x="2" y="18"/>
                      <a:pt x="0" y="19"/>
                    </a:cubicBezTo>
                    <a:cubicBezTo>
                      <a:pt x="5" y="19"/>
                      <a:pt x="0" y="26"/>
                      <a:pt x="4" y="28"/>
                    </a:cubicBezTo>
                    <a:cubicBezTo>
                      <a:pt x="11" y="25"/>
                      <a:pt x="22" y="23"/>
                      <a:pt x="31" y="25"/>
                    </a:cubicBezTo>
                    <a:cubicBezTo>
                      <a:pt x="31" y="18"/>
                      <a:pt x="36" y="25"/>
                      <a:pt x="37" y="19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4" y="23"/>
                      <a:pt x="37" y="22"/>
                      <a:pt x="38" y="19"/>
                    </a:cubicBezTo>
                    <a:cubicBezTo>
                      <a:pt x="41" y="18"/>
                      <a:pt x="43" y="22"/>
                      <a:pt x="43" y="24"/>
                    </a:cubicBezTo>
                    <a:cubicBezTo>
                      <a:pt x="47" y="24"/>
                      <a:pt x="43" y="23"/>
                      <a:pt x="45" y="19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60" y="23"/>
                      <a:pt x="75" y="17"/>
                      <a:pt x="89" y="21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95" y="18"/>
                      <a:pt x="98" y="6"/>
                      <a:pt x="104" y="15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105" y="13"/>
                      <a:pt x="107" y="18"/>
                      <a:pt x="106" y="21"/>
                    </a:cubicBezTo>
                    <a:cubicBezTo>
                      <a:pt x="107" y="19"/>
                      <a:pt x="109" y="21"/>
                      <a:pt x="111" y="19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10" y="13"/>
                      <a:pt x="112" y="16"/>
                      <a:pt x="113" y="19"/>
                    </a:cubicBezTo>
                    <a:cubicBezTo>
                      <a:pt x="118" y="14"/>
                      <a:pt x="110" y="11"/>
                      <a:pt x="109" y="8"/>
                    </a:cubicBezTo>
                    <a:cubicBezTo>
                      <a:pt x="103" y="16"/>
                      <a:pt x="102" y="0"/>
                      <a:pt x="96" y="4"/>
                    </a:cubicBezTo>
                    <a:cubicBezTo>
                      <a:pt x="92" y="7"/>
                      <a:pt x="96" y="8"/>
                      <a:pt x="9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6" name="Freeform 1563">
                <a:extLst>
                  <a:ext uri="{FF2B5EF4-FFF2-40B4-BE49-F238E27FC236}">
                    <a16:creationId xmlns:a16="http://schemas.microsoft.com/office/drawing/2014/main" id="{8D93A077-F4BB-3337-49C1-EAE99999FC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319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7" name="Freeform 1564">
                <a:extLst>
                  <a:ext uri="{FF2B5EF4-FFF2-40B4-BE49-F238E27FC236}">
                    <a16:creationId xmlns:a16="http://schemas.microsoft.com/office/drawing/2014/main" id="{E45170DF-2534-FFDA-FDC1-E510DA0C0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3190"/>
                <a:ext cx="2" cy="0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8" name="Rectangle 1565">
                <a:extLst>
                  <a:ext uri="{FF2B5EF4-FFF2-40B4-BE49-F238E27FC236}">
                    <a16:creationId xmlns:a16="http://schemas.microsoft.com/office/drawing/2014/main" id="{B74ABB90-4B24-49CB-50EA-B5D2C0E0BA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3" y="319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9" name="Freeform 1566">
                <a:extLst>
                  <a:ext uri="{FF2B5EF4-FFF2-40B4-BE49-F238E27FC236}">
                    <a16:creationId xmlns:a16="http://schemas.microsoft.com/office/drawing/2014/main" id="{FC787F26-D68D-A984-C8B0-2D4183853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" y="3180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0" name="Freeform 1567">
                <a:extLst>
                  <a:ext uri="{FF2B5EF4-FFF2-40B4-BE49-F238E27FC236}">
                    <a16:creationId xmlns:a16="http://schemas.microsoft.com/office/drawing/2014/main" id="{56914FFF-E64B-8B81-AA4D-3AC4D1A94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18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1" name="Freeform 1568">
                <a:extLst>
                  <a:ext uri="{FF2B5EF4-FFF2-40B4-BE49-F238E27FC236}">
                    <a16:creationId xmlns:a16="http://schemas.microsoft.com/office/drawing/2014/main" id="{732CB27B-455E-86C7-63E5-B59542BF2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3187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2" name="Freeform 1569">
                <a:extLst>
                  <a:ext uri="{FF2B5EF4-FFF2-40B4-BE49-F238E27FC236}">
                    <a16:creationId xmlns:a16="http://schemas.microsoft.com/office/drawing/2014/main" id="{0AEBC313-6579-3564-A853-82957E14E0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" y="3182"/>
                <a:ext cx="174" cy="36"/>
              </a:xfrm>
              <a:custGeom>
                <a:avLst/>
                <a:gdLst>
                  <a:gd name="T0" fmla="*/ 7 w 201"/>
                  <a:gd name="T1" fmla="*/ 28 h 42"/>
                  <a:gd name="T2" fmla="*/ 4 w 201"/>
                  <a:gd name="T3" fmla="*/ 34 h 42"/>
                  <a:gd name="T4" fmla="*/ 11 w 201"/>
                  <a:gd name="T5" fmla="*/ 37 h 42"/>
                  <a:gd name="T6" fmla="*/ 21 w 201"/>
                  <a:gd name="T7" fmla="*/ 32 h 42"/>
                  <a:gd name="T8" fmla="*/ 44 w 201"/>
                  <a:gd name="T9" fmla="*/ 30 h 42"/>
                  <a:gd name="T10" fmla="*/ 59 w 201"/>
                  <a:gd name="T11" fmla="*/ 30 h 42"/>
                  <a:gd name="T12" fmla="*/ 78 w 201"/>
                  <a:gd name="T13" fmla="*/ 23 h 42"/>
                  <a:gd name="T14" fmla="*/ 82 w 201"/>
                  <a:gd name="T15" fmla="*/ 24 h 42"/>
                  <a:gd name="T16" fmla="*/ 93 w 201"/>
                  <a:gd name="T17" fmla="*/ 25 h 42"/>
                  <a:gd name="T18" fmla="*/ 97 w 201"/>
                  <a:gd name="T19" fmla="*/ 15 h 42"/>
                  <a:gd name="T20" fmla="*/ 107 w 201"/>
                  <a:gd name="T21" fmla="*/ 14 h 42"/>
                  <a:gd name="T22" fmla="*/ 115 w 201"/>
                  <a:gd name="T23" fmla="*/ 17 h 42"/>
                  <a:gd name="T24" fmla="*/ 129 w 201"/>
                  <a:gd name="T25" fmla="*/ 16 h 42"/>
                  <a:gd name="T26" fmla="*/ 142 w 201"/>
                  <a:gd name="T27" fmla="*/ 17 h 42"/>
                  <a:gd name="T28" fmla="*/ 154 w 201"/>
                  <a:gd name="T29" fmla="*/ 14 h 42"/>
                  <a:gd name="T30" fmla="*/ 162 w 201"/>
                  <a:gd name="T31" fmla="*/ 10 h 42"/>
                  <a:gd name="T32" fmla="*/ 165 w 201"/>
                  <a:gd name="T33" fmla="*/ 14 h 42"/>
                  <a:gd name="T34" fmla="*/ 172 w 201"/>
                  <a:gd name="T35" fmla="*/ 13 h 42"/>
                  <a:gd name="T36" fmla="*/ 200 w 201"/>
                  <a:gd name="T37" fmla="*/ 12 h 42"/>
                  <a:gd name="T38" fmla="*/ 186 w 201"/>
                  <a:gd name="T39" fmla="*/ 12 h 42"/>
                  <a:gd name="T40" fmla="*/ 184 w 201"/>
                  <a:gd name="T41" fmla="*/ 15 h 42"/>
                  <a:gd name="T42" fmla="*/ 180 w 201"/>
                  <a:gd name="T43" fmla="*/ 3 h 42"/>
                  <a:gd name="T44" fmla="*/ 176 w 201"/>
                  <a:gd name="T45" fmla="*/ 2 h 42"/>
                  <a:gd name="T46" fmla="*/ 167 w 201"/>
                  <a:gd name="T47" fmla="*/ 4 h 42"/>
                  <a:gd name="T48" fmla="*/ 158 w 201"/>
                  <a:gd name="T49" fmla="*/ 3 h 42"/>
                  <a:gd name="T50" fmla="*/ 145 w 201"/>
                  <a:gd name="T51" fmla="*/ 3 h 42"/>
                  <a:gd name="T52" fmla="*/ 135 w 201"/>
                  <a:gd name="T53" fmla="*/ 7 h 42"/>
                  <a:gd name="T54" fmla="*/ 134 w 201"/>
                  <a:gd name="T55" fmla="*/ 6 h 42"/>
                  <a:gd name="T56" fmla="*/ 131 w 201"/>
                  <a:gd name="T57" fmla="*/ 6 h 42"/>
                  <a:gd name="T58" fmla="*/ 122 w 201"/>
                  <a:gd name="T59" fmla="*/ 8 h 42"/>
                  <a:gd name="T60" fmla="*/ 114 w 201"/>
                  <a:gd name="T61" fmla="*/ 11 h 42"/>
                  <a:gd name="T62" fmla="*/ 110 w 201"/>
                  <a:gd name="T63" fmla="*/ 6 h 42"/>
                  <a:gd name="T64" fmla="*/ 99 w 201"/>
                  <a:gd name="T65" fmla="*/ 7 h 42"/>
                  <a:gd name="T66" fmla="*/ 95 w 201"/>
                  <a:gd name="T67" fmla="*/ 12 h 42"/>
                  <a:gd name="T68" fmla="*/ 82 w 201"/>
                  <a:gd name="T69" fmla="*/ 16 h 42"/>
                  <a:gd name="T70" fmla="*/ 63 w 201"/>
                  <a:gd name="T71" fmla="*/ 20 h 42"/>
                  <a:gd name="T72" fmla="*/ 58 w 201"/>
                  <a:gd name="T73" fmla="*/ 19 h 42"/>
                  <a:gd name="T74" fmla="*/ 37 w 201"/>
                  <a:gd name="T75" fmla="*/ 22 h 42"/>
                  <a:gd name="T76" fmla="*/ 46 w 201"/>
                  <a:gd name="T77" fmla="*/ 28 h 42"/>
                  <a:gd name="T78" fmla="*/ 35 w 201"/>
                  <a:gd name="T79" fmla="*/ 1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1" h="42">
                    <a:moveTo>
                      <a:pt x="16" y="20"/>
                    </a:moveTo>
                    <a:cubicBezTo>
                      <a:pt x="13" y="22"/>
                      <a:pt x="9" y="24"/>
                      <a:pt x="7" y="28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5" y="26"/>
                      <a:pt x="0" y="31"/>
                      <a:pt x="4" y="34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9" y="29"/>
                      <a:pt x="8" y="36"/>
                      <a:pt x="11" y="37"/>
                    </a:cubicBezTo>
                    <a:cubicBezTo>
                      <a:pt x="15" y="36"/>
                      <a:pt x="17" y="27"/>
                      <a:pt x="20" y="29"/>
                    </a:cubicBezTo>
                    <a:cubicBezTo>
                      <a:pt x="22" y="28"/>
                      <a:pt x="22" y="31"/>
                      <a:pt x="21" y="32"/>
                    </a:cubicBezTo>
                    <a:cubicBezTo>
                      <a:pt x="25" y="33"/>
                      <a:pt x="26" y="26"/>
                      <a:pt x="28" y="25"/>
                    </a:cubicBezTo>
                    <a:cubicBezTo>
                      <a:pt x="31" y="42"/>
                      <a:pt x="38" y="19"/>
                      <a:pt x="44" y="30"/>
                    </a:cubicBezTo>
                    <a:cubicBezTo>
                      <a:pt x="47" y="28"/>
                      <a:pt x="52" y="29"/>
                      <a:pt x="56" y="25"/>
                    </a:cubicBezTo>
                    <a:cubicBezTo>
                      <a:pt x="54" y="30"/>
                      <a:pt x="60" y="25"/>
                      <a:pt x="59" y="30"/>
                    </a:cubicBezTo>
                    <a:cubicBezTo>
                      <a:pt x="59" y="20"/>
                      <a:pt x="71" y="34"/>
                      <a:pt x="71" y="21"/>
                    </a:cubicBezTo>
                    <a:cubicBezTo>
                      <a:pt x="77" y="24"/>
                      <a:pt x="71" y="20"/>
                      <a:pt x="78" y="23"/>
                    </a:cubicBezTo>
                    <a:cubicBezTo>
                      <a:pt x="78" y="24"/>
                      <a:pt x="77" y="24"/>
                      <a:pt x="76" y="25"/>
                    </a:cubicBezTo>
                    <a:cubicBezTo>
                      <a:pt x="79" y="27"/>
                      <a:pt x="80" y="19"/>
                      <a:pt x="82" y="24"/>
                    </a:cubicBezTo>
                    <a:cubicBezTo>
                      <a:pt x="88" y="25"/>
                      <a:pt x="83" y="21"/>
                      <a:pt x="86" y="17"/>
                    </a:cubicBezTo>
                    <a:cubicBezTo>
                      <a:pt x="91" y="18"/>
                      <a:pt x="90" y="20"/>
                      <a:pt x="93" y="25"/>
                    </a:cubicBezTo>
                    <a:cubicBezTo>
                      <a:pt x="93" y="19"/>
                      <a:pt x="97" y="22"/>
                      <a:pt x="99" y="18"/>
                    </a:cubicBezTo>
                    <a:cubicBezTo>
                      <a:pt x="98" y="18"/>
                      <a:pt x="95" y="17"/>
                      <a:pt x="97" y="15"/>
                    </a:cubicBezTo>
                    <a:cubicBezTo>
                      <a:pt x="103" y="15"/>
                      <a:pt x="102" y="10"/>
                      <a:pt x="107" y="8"/>
                    </a:cubicBezTo>
                    <a:cubicBezTo>
                      <a:pt x="111" y="15"/>
                      <a:pt x="102" y="9"/>
                      <a:pt x="107" y="14"/>
                    </a:cubicBezTo>
                    <a:cubicBezTo>
                      <a:pt x="104" y="17"/>
                      <a:pt x="101" y="17"/>
                      <a:pt x="99" y="22"/>
                    </a:cubicBezTo>
                    <a:cubicBezTo>
                      <a:pt x="104" y="22"/>
                      <a:pt x="110" y="20"/>
                      <a:pt x="115" y="17"/>
                    </a:cubicBezTo>
                    <a:cubicBezTo>
                      <a:pt x="118" y="18"/>
                      <a:pt x="114" y="21"/>
                      <a:pt x="116" y="21"/>
                    </a:cubicBezTo>
                    <a:cubicBezTo>
                      <a:pt x="122" y="24"/>
                      <a:pt x="124" y="14"/>
                      <a:pt x="129" y="16"/>
                    </a:cubicBezTo>
                    <a:cubicBezTo>
                      <a:pt x="128" y="20"/>
                      <a:pt x="128" y="20"/>
                      <a:pt x="128" y="20"/>
                    </a:cubicBezTo>
                    <a:cubicBezTo>
                      <a:pt x="130" y="15"/>
                      <a:pt x="138" y="20"/>
                      <a:pt x="142" y="17"/>
                    </a:cubicBezTo>
                    <a:cubicBezTo>
                      <a:pt x="142" y="16"/>
                      <a:pt x="141" y="15"/>
                      <a:pt x="142" y="13"/>
                    </a:cubicBezTo>
                    <a:cubicBezTo>
                      <a:pt x="142" y="22"/>
                      <a:pt x="149" y="8"/>
                      <a:pt x="154" y="14"/>
                    </a:cubicBezTo>
                    <a:cubicBezTo>
                      <a:pt x="153" y="9"/>
                      <a:pt x="158" y="5"/>
                      <a:pt x="161" y="5"/>
                    </a:cubicBezTo>
                    <a:cubicBezTo>
                      <a:pt x="162" y="6"/>
                      <a:pt x="162" y="8"/>
                      <a:pt x="162" y="10"/>
                    </a:cubicBezTo>
                    <a:cubicBezTo>
                      <a:pt x="157" y="7"/>
                      <a:pt x="157" y="16"/>
                      <a:pt x="153" y="19"/>
                    </a:cubicBezTo>
                    <a:cubicBezTo>
                      <a:pt x="157" y="16"/>
                      <a:pt x="162" y="19"/>
                      <a:pt x="165" y="14"/>
                    </a:cubicBezTo>
                    <a:cubicBezTo>
                      <a:pt x="164" y="19"/>
                      <a:pt x="164" y="19"/>
                      <a:pt x="164" y="19"/>
                    </a:cubicBezTo>
                    <a:cubicBezTo>
                      <a:pt x="168" y="19"/>
                      <a:pt x="167" y="9"/>
                      <a:pt x="172" y="13"/>
                    </a:cubicBezTo>
                    <a:cubicBezTo>
                      <a:pt x="172" y="16"/>
                      <a:pt x="172" y="16"/>
                      <a:pt x="172" y="16"/>
                    </a:cubicBezTo>
                    <a:cubicBezTo>
                      <a:pt x="181" y="15"/>
                      <a:pt x="193" y="20"/>
                      <a:pt x="200" y="12"/>
                    </a:cubicBezTo>
                    <a:cubicBezTo>
                      <a:pt x="201" y="10"/>
                      <a:pt x="197" y="4"/>
                      <a:pt x="196" y="2"/>
                    </a:cubicBezTo>
                    <a:cubicBezTo>
                      <a:pt x="192" y="4"/>
                      <a:pt x="189" y="9"/>
                      <a:pt x="186" y="12"/>
                    </a:cubicBezTo>
                    <a:cubicBezTo>
                      <a:pt x="186" y="7"/>
                      <a:pt x="186" y="7"/>
                      <a:pt x="186" y="7"/>
                    </a:cubicBezTo>
                    <a:cubicBezTo>
                      <a:pt x="185" y="10"/>
                      <a:pt x="181" y="12"/>
                      <a:pt x="184" y="15"/>
                    </a:cubicBezTo>
                    <a:cubicBezTo>
                      <a:pt x="181" y="18"/>
                      <a:pt x="181" y="11"/>
                      <a:pt x="178" y="14"/>
                    </a:cubicBezTo>
                    <a:cubicBezTo>
                      <a:pt x="178" y="8"/>
                      <a:pt x="180" y="8"/>
                      <a:pt x="180" y="3"/>
                    </a:cubicBezTo>
                    <a:cubicBezTo>
                      <a:pt x="177" y="6"/>
                      <a:pt x="177" y="6"/>
                      <a:pt x="177" y="6"/>
                    </a:cubicBezTo>
                    <a:cubicBezTo>
                      <a:pt x="178" y="4"/>
                      <a:pt x="175" y="4"/>
                      <a:pt x="176" y="2"/>
                    </a:cubicBezTo>
                    <a:cubicBezTo>
                      <a:pt x="171" y="9"/>
                      <a:pt x="169" y="0"/>
                      <a:pt x="163" y="3"/>
                    </a:cubicBezTo>
                    <a:cubicBezTo>
                      <a:pt x="167" y="4"/>
                      <a:pt x="167" y="4"/>
                      <a:pt x="167" y="4"/>
                    </a:cubicBezTo>
                    <a:cubicBezTo>
                      <a:pt x="167" y="7"/>
                      <a:pt x="165" y="7"/>
                      <a:pt x="164" y="8"/>
                    </a:cubicBezTo>
                    <a:cubicBezTo>
                      <a:pt x="162" y="4"/>
                      <a:pt x="161" y="4"/>
                      <a:pt x="158" y="3"/>
                    </a:cubicBezTo>
                    <a:cubicBezTo>
                      <a:pt x="156" y="5"/>
                      <a:pt x="155" y="10"/>
                      <a:pt x="152" y="11"/>
                    </a:cubicBezTo>
                    <a:cubicBezTo>
                      <a:pt x="152" y="5"/>
                      <a:pt x="146" y="8"/>
                      <a:pt x="145" y="3"/>
                    </a:cubicBezTo>
                    <a:cubicBezTo>
                      <a:pt x="145" y="9"/>
                      <a:pt x="139" y="6"/>
                      <a:pt x="139" y="9"/>
                    </a:cubicBezTo>
                    <a:cubicBezTo>
                      <a:pt x="137" y="10"/>
                      <a:pt x="135" y="10"/>
                      <a:pt x="135" y="7"/>
                    </a:cubicBezTo>
                    <a:cubicBezTo>
                      <a:pt x="136" y="6"/>
                      <a:pt x="136" y="6"/>
                      <a:pt x="136" y="6"/>
                    </a:cubicBezTo>
                    <a:cubicBezTo>
                      <a:pt x="134" y="6"/>
                      <a:pt x="134" y="6"/>
                      <a:pt x="134" y="6"/>
                    </a:cubicBezTo>
                    <a:cubicBezTo>
                      <a:pt x="134" y="4"/>
                      <a:pt x="134" y="4"/>
                      <a:pt x="134" y="4"/>
                    </a:cubicBezTo>
                    <a:cubicBezTo>
                      <a:pt x="133" y="4"/>
                      <a:pt x="133" y="8"/>
                      <a:pt x="131" y="6"/>
                    </a:cubicBezTo>
                    <a:cubicBezTo>
                      <a:pt x="131" y="4"/>
                      <a:pt x="132" y="4"/>
                      <a:pt x="133" y="4"/>
                    </a:cubicBezTo>
                    <a:cubicBezTo>
                      <a:pt x="128" y="3"/>
                      <a:pt x="126" y="12"/>
                      <a:pt x="122" y="8"/>
                    </a:cubicBezTo>
                    <a:cubicBezTo>
                      <a:pt x="122" y="10"/>
                      <a:pt x="117" y="11"/>
                      <a:pt x="118" y="17"/>
                    </a:cubicBezTo>
                    <a:cubicBezTo>
                      <a:pt x="117" y="15"/>
                      <a:pt x="117" y="10"/>
                      <a:pt x="114" y="11"/>
                    </a:cubicBezTo>
                    <a:cubicBezTo>
                      <a:pt x="112" y="16"/>
                      <a:pt x="110" y="9"/>
                      <a:pt x="107" y="13"/>
                    </a:cubicBezTo>
                    <a:cubicBezTo>
                      <a:pt x="110" y="7"/>
                      <a:pt x="107" y="11"/>
                      <a:pt x="110" y="6"/>
                    </a:cubicBezTo>
                    <a:cubicBezTo>
                      <a:pt x="107" y="4"/>
                      <a:pt x="104" y="11"/>
                      <a:pt x="100" y="11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8" y="9"/>
                      <a:pt x="96" y="13"/>
                      <a:pt x="94" y="9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2" y="11"/>
                      <a:pt x="88" y="12"/>
                      <a:pt x="85" y="9"/>
                    </a:cubicBezTo>
                    <a:cubicBezTo>
                      <a:pt x="82" y="16"/>
                      <a:pt x="82" y="16"/>
                      <a:pt x="82" y="16"/>
                    </a:cubicBezTo>
                    <a:cubicBezTo>
                      <a:pt x="76" y="9"/>
                      <a:pt x="71" y="16"/>
                      <a:pt x="68" y="22"/>
                    </a:cubicBezTo>
                    <a:cubicBezTo>
                      <a:pt x="66" y="22"/>
                      <a:pt x="63" y="21"/>
                      <a:pt x="63" y="20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2" y="17"/>
                      <a:pt x="59" y="13"/>
                      <a:pt x="58" y="19"/>
                    </a:cubicBezTo>
                    <a:cubicBezTo>
                      <a:pt x="55" y="21"/>
                      <a:pt x="56" y="16"/>
                      <a:pt x="54" y="15"/>
                    </a:cubicBezTo>
                    <a:cubicBezTo>
                      <a:pt x="49" y="23"/>
                      <a:pt x="38" y="10"/>
                      <a:pt x="37" y="22"/>
                    </a:cubicBezTo>
                    <a:cubicBezTo>
                      <a:pt x="39" y="22"/>
                      <a:pt x="43" y="24"/>
                      <a:pt x="47" y="23"/>
                    </a:cubicBezTo>
                    <a:cubicBezTo>
                      <a:pt x="47" y="25"/>
                      <a:pt x="48" y="27"/>
                      <a:pt x="46" y="28"/>
                    </a:cubicBezTo>
                    <a:cubicBezTo>
                      <a:pt x="42" y="29"/>
                      <a:pt x="40" y="24"/>
                      <a:pt x="36" y="27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28" y="12"/>
                      <a:pt x="23" y="31"/>
                      <a:pt x="16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3" name="Freeform 1570">
                <a:extLst>
                  <a:ext uri="{FF2B5EF4-FFF2-40B4-BE49-F238E27FC236}">
                    <a16:creationId xmlns:a16="http://schemas.microsoft.com/office/drawing/2014/main" id="{8BD58E05-EC6F-AE61-C270-5497F36F65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3192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4" name="Freeform 1571">
                <a:extLst>
                  <a:ext uri="{FF2B5EF4-FFF2-40B4-BE49-F238E27FC236}">
                    <a16:creationId xmlns:a16="http://schemas.microsoft.com/office/drawing/2014/main" id="{4225DDE2-ED9A-A3E9-99F8-63F668856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" y="319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5" name="Freeform 1572">
                <a:extLst>
                  <a:ext uri="{FF2B5EF4-FFF2-40B4-BE49-F238E27FC236}">
                    <a16:creationId xmlns:a16="http://schemas.microsoft.com/office/drawing/2014/main" id="{06159F4A-2B50-47ED-4C4A-27CC52333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3201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1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6" name="Freeform 1573">
                <a:extLst>
                  <a:ext uri="{FF2B5EF4-FFF2-40B4-BE49-F238E27FC236}">
                    <a16:creationId xmlns:a16="http://schemas.microsoft.com/office/drawing/2014/main" id="{173D3C8C-399B-F586-ACE3-749B23E85B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320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7" name="Freeform 1574">
                <a:extLst>
                  <a:ext uri="{FF2B5EF4-FFF2-40B4-BE49-F238E27FC236}">
                    <a16:creationId xmlns:a16="http://schemas.microsoft.com/office/drawing/2014/main" id="{ECF407F6-BB7A-AD15-66CA-D8C628E1E6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3200"/>
                <a:ext cx="90" cy="24"/>
              </a:xfrm>
              <a:custGeom>
                <a:avLst/>
                <a:gdLst>
                  <a:gd name="T0" fmla="*/ 18 w 105"/>
                  <a:gd name="T1" fmla="*/ 15 h 28"/>
                  <a:gd name="T2" fmla="*/ 13 w 105"/>
                  <a:gd name="T3" fmla="*/ 19 h 28"/>
                  <a:gd name="T4" fmla="*/ 9 w 105"/>
                  <a:gd name="T5" fmla="*/ 16 h 28"/>
                  <a:gd name="T6" fmla="*/ 2 w 105"/>
                  <a:gd name="T7" fmla="*/ 24 h 28"/>
                  <a:gd name="T8" fmla="*/ 52 w 105"/>
                  <a:gd name="T9" fmla="*/ 18 h 28"/>
                  <a:gd name="T10" fmla="*/ 50 w 105"/>
                  <a:gd name="T11" fmla="*/ 21 h 28"/>
                  <a:gd name="T12" fmla="*/ 68 w 105"/>
                  <a:gd name="T13" fmla="*/ 15 h 28"/>
                  <a:gd name="T14" fmla="*/ 67 w 105"/>
                  <a:gd name="T15" fmla="*/ 21 h 28"/>
                  <a:gd name="T16" fmla="*/ 79 w 105"/>
                  <a:gd name="T17" fmla="*/ 18 h 28"/>
                  <a:gd name="T18" fmla="*/ 78 w 105"/>
                  <a:gd name="T19" fmla="*/ 15 h 28"/>
                  <a:gd name="T20" fmla="*/ 81 w 105"/>
                  <a:gd name="T21" fmla="*/ 16 h 28"/>
                  <a:gd name="T22" fmla="*/ 81 w 105"/>
                  <a:gd name="T23" fmla="*/ 15 h 28"/>
                  <a:gd name="T24" fmla="*/ 88 w 105"/>
                  <a:gd name="T25" fmla="*/ 14 h 28"/>
                  <a:gd name="T26" fmla="*/ 86 w 105"/>
                  <a:gd name="T27" fmla="*/ 16 h 28"/>
                  <a:gd name="T28" fmla="*/ 91 w 105"/>
                  <a:gd name="T29" fmla="*/ 13 h 28"/>
                  <a:gd name="T30" fmla="*/ 91 w 105"/>
                  <a:gd name="T31" fmla="*/ 17 h 28"/>
                  <a:gd name="T32" fmla="*/ 105 w 105"/>
                  <a:gd name="T33" fmla="*/ 10 h 28"/>
                  <a:gd name="T34" fmla="*/ 105 w 105"/>
                  <a:gd name="T35" fmla="*/ 6 h 28"/>
                  <a:gd name="T36" fmla="*/ 94 w 105"/>
                  <a:gd name="T37" fmla="*/ 11 h 28"/>
                  <a:gd name="T38" fmla="*/ 95 w 105"/>
                  <a:gd name="T39" fmla="*/ 11 h 28"/>
                  <a:gd name="T40" fmla="*/ 88 w 105"/>
                  <a:gd name="T41" fmla="*/ 13 h 28"/>
                  <a:gd name="T42" fmla="*/ 92 w 105"/>
                  <a:gd name="T43" fmla="*/ 7 h 28"/>
                  <a:gd name="T44" fmla="*/ 79 w 105"/>
                  <a:gd name="T45" fmla="*/ 4 h 28"/>
                  <a:gd name="T46" fmla="*/ 80 w 105"/>
                  <a:gd name="T47" fmla="*/ 4 h 28"/>
                  <a:gd name="T48" fmla="*/ 76 w 105"/>
                  <a:gd name="T49" fmla="*/ 6 h 28"/>
                  <a:gd name="T50" fmla="*/ 79 w 105"/>
                  <a:gd name="T51" fmla="*/ 8 h 28"/>
                  <a:gd name="T52" fmla="*/ 77 w 105"/>
                  <a:gd name="T53" fmla="*/ 15 h 28"/>
                  <a:gd name="T54" fmla="*/ 73 w 105"/>
                  <a:gd name="T55" fmla="*/ 15 h 28"/>
                  <a:gd name="T56" fmla="*/ 75 w 105"/>
                  <a:gd name="T57" fmla="*/ 9 h 28"/>
                  <a:gd name="T58" fmla="*/ 73 w 105"/>
                  <a:gd name="T59" fmla="*/ 12 h 28"/>
                  <a:gd name="T60" fmla="*/ 68 w 105"/>
                  <a:gd name="T61" fmla="*/ 6 h 28"/>
                  <a:gd name="T62" fmla="*/ 68 w 105"/>
                  <a:gd name="T63" fmla="*/ 12 h 28"/>
                  <a:gd name="T64" fmla="*/ 48 w 105"/>
                  <a:gd name="T65" fmla="*/ 14 h 28"/>
                  <a:gd name="T66" fmla="*/ 51 w 105"/>
                  <a:gd name="T67" fmla="*/ 10 h 28"/>
                  <a:gd name="T68" fmla="*/ 47 w 105"/>
                  <a:gd name="T69" fmla="*/ 14 h 28"/>
                  <a:gd name="T70" fmla="*/ 34 w 105"/>
                  <a:gd name="T71" fmla="*/ 13 h 28"/>
                  <a:gd name="T72" fmla="*/ 35 w 105"/>
                  <a:gd name="T73" fmla="*/ 15 h 28"/>
                  <a:gd name="T74" fmla="*/ 22 w 105"/>
                  <a:gd name="T75" fmla="*/ 15 h 28"/>
                  <a:gd name="T76" fmla="*/ 22 w 105"/>
                  <a:gd name="T77" fmla="*/ 15 h 28"/>
                  <a:gd name="T78" fmla="*/ 16 w 105"/>
                  <a:gd name="T79" fmla="*/ 21 h 28"/>
                  <a:gd name="T80" fmla="*/ 18 w 105"/>
                  <a:gd name="T81" fmla="*/ 1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5" h="28">
                    <a:moveTo>
                      <a:pt x="18" y="15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7"/>
                      <a:pt x="7" y="20"/>
                      <a:pt x="9" y="16"/>
                    </a:cubicBezTo>
                    <a:cubicBezTo>
                      <a:pt x="6" y="21"/>
                      <a:pt x="0" y="16"/>
                      <a:pt x="2" y="24"/>
                    </a:cubicBezTo>
                    <a:cubicBezTo>
                      <a:pt x="16" y="21"/>
                      <a:pt x="36" y="25"/>
                      <a:pt x="52" y="18"/>
                    </a:cubicBezTo>
                    <a:cubicBezTo>
                      <a:pt x="50" y="21"/>
                      <a:pt x="50" y="21"/>
                      <a:pt x="50" y="21"/>
                    </a:cubicBezTo>
                    <a:cubicBezTo>
                      <a:pt x="58" y="15"/>
                      <a:pt x="62" y="28"/>
                      <a:pt x="68" y="15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72" y="23"/>
                      <a:pt x="74" y="12"/>
                      <a:pt x="79" y="18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9" y="15"/>
                      <a:pt x="80" y="16"/>
                      <a:pt x="81" y="16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3" y="13"/>
                      <a:pt x="85" y="13"/>
                      <a:pt x="88" y="14"/>
                    </a:cubicBezTo>
                    <a:cubicBezTo>
                      <a:pt x="88" y="16"/>
                      <a:pt x="87" y="15"/>
                      <a:pt x="86" y="16"/>
                    </a:cubicBezTo>
                    <a:cubicBezTo>
                      <a:pt x="87" y="18"/>
                      <a:pt x="89" y="13"/>
                      <a:pt x="91" y="13"/>
                    </a:cubicBezTo>
                    <a:cubicBezTo>
                      <a:pt x="93" y="15"/>
                      <a:pt x="91" y="16"/>
                      <a:pt x="91" y="17"/>
                    </a:cubicBezTo>
                    <a:cubicBezTo>
                      <a:pt x="98" y="14"/>
                      <a:pt x="101" y="20"/>
                      <a:pt x="105" y="10"/>
                    </a:cubicBezTo>
                    <a:cubicBezTo>
                      <a:pt x="105" y="9"/>
                      <a:pt x="103" y="7"/>
                      <a:pt x="105" y="6"/>
                    </a:cubicBezTo>
                    <a:cubicBezTo>
                      <a:pt x="101" y="4"/>
                      <a:pt x="98" y="8"/>
                      <a:pt x="94" y="11"/>
                    </a:cubicBezTo>
                    <a:cubicBezTo>
                      <a:pt x="95" y="11"/>
                      <a:pt x="95" y="11"/>
                      <a:pt x="95" y="11"/>
                    </a:cubicBezTo>
                    <a:cubicBezTo>
                      <a:pt x="93" y="20"/>
                      <a:pt x="92" y="9"/>
                      <a:pt x="88" y="13"/>
                    </a:cubicBezTo>
                    <a:cubicBezTo>
                      <a:pt x="89" y="9"/>
                      <a:pt x="91" y="9"/>
                      <a:pt x="92" y="7"/>
                    </a:cubicBezTo>
                    <a:cubicBezTo>
                      <a:pt x="85" y="0"/>
                      <a:pt x="84" y="13"/>
                      <a:pt x="79" y="4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79" y="3"/>
                      <a:pt x="78" y="5"/>
                      <a:pt x="76" y="6"/>
                    </a:cubicBezTo>
                    <a:cubicBezTo>
                      <a:pt x="77" y="7"/>
                      <a:pt x="78" y="7"/>
                      <a:pt x="79" y="8"/>
                    </a:cubicBezTo>
                    <a:cubicBezTo>
                      <a:pt x="78" y="9"/>
                      <a:pt x="77" y="13"/>
                      <a:pt x="77" y="15"/>
                    </a:cubicBezTo>
                    <a:cubicBezTo>
                      <a:pt x="75" y="11"/>
                      <a:pt x="75" y="17"/>
                      <a:pt x="73" y="15"/>
                    </a:cubicBezTo>
                    <a:cubicBezTo>
                      <a:pt x="72" y="11"/>
                      <a:pt x="74" y="12"/>
                      <a:pt x="75" y="9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70" y="13"/>
                      <a:pt x="70" y="8"/>
                      <a:pt x="68" y="6"/>
                    </a:cubicBezTo>
                    <a:cubicBezTo>
                      <a:pt x="66" y="9"/>
                      <a:pt x="70" y="8"/>
                      <a:pt x="68" y="12"/>
                    </a:cubicBezTo>
                    <a:cubicBezTo>
                      <a:pt x="65" y="8"/>
                      <a:pt x="53" y="10"/>
                      <a:pt x="48" y="14"/>
                    </a:cubicBezTo>
                    <a:cubicBezTo>
                      <a:pt x="50" y="13"/>
                      <a:pt x="48" y="9"/>
                      <a:pt x="51" y="10"/>
                    </a:cubicBezTo>
                    <a:cubicBezTo>
                      <a:pt x="50" y="9"/>
                      <a:pt x="47" y="11"/>
                      <a:pt x="47" y="14"/>
                    </a:cubicBezTo>
                    <a:cubicBezTo>
                      <a:pt x="43" y="17"/>
                      <a:pt x="38" y="15"/>
                      <a:pt x="34" y="13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2" y="21"/>
                      <a:pt x="28" y="12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6"/>
                      <a:pt x="19" y="23"/>
                      <a:pt x="16" y="21"/>
                    </a:cubicBezTo>
                    <a:cubicBezTo>
                      <a:pt x="17" y="18"/>
                      <a:pt x="18" y="18"/>
                      <a:pt x="18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8" name="Freeform 1575">
                <a:extLst>
                  <a:ext uri="{FF2B5EF4-FFF2-40B4-BE49-F238E27FC236}">
                    <a16:creationId xmlns:a16="http://schemas.microsoft.com/office/drawing/2014/main" id="{A66F47FE-BA56-2005-F132-F09F643E11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6" y="3214"/>
                <a:ext cx="4" cy="8"/>
              </a:xfrm>
              <a:custGeom>
                <a:avLst/>
                <a:gdLst>
                  <a:gd name="T0" fmla="*/ 3 w 5"/>
                  <a:gd name="T1" fmla="*/ 5 h 9"/>
                  <a:gd name="T2" fmla="*/ 5 w 5"/>
                  <a:gd name="T3" fmla="*/ 1 h 9"/>
                  <a:gd name="T4" fmla="*/ 1 w 5"/>
                  <a:gd name="T5" fmla="*/ 8 h 9"/>
                  <a:gd name="T6" fmla="*/ 4 w 5"/>
                  <a:gd name="T7" fmla="*/ 7 h 9"/>
                  <a:gd name="T8" fmla="*/ 3 w 5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3" y="5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0" y="5"/>
                      <a:pt x="1" y="8"/>
                    </a:cubicBezTo>
                    <a:cubicBezTo>
                      <a:pt x="2" y="7"/>
                      <a:pt x="4" y="9"/>
                      <a:pt x="4" y="7"/>
                    </a:cubicBezTo>
                    <a:cubicBezTo>
                      <a:pt x="4" y="6"/>
                      <a:pt x="4" y="5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9" name="Freeform 1576">
                <a:extLst>
                  <a:ext uri="{FF2B5EF4-FFF2-40B4-BE49-F238E27FC236}">
                    <a16:creationId xmlns:a16="http://schemas.microsoft.com/office/drawing/2014/main" id="{9B2EE09E-E9D4-BCE0-D679-974111AA05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3210"/>
                <a:ext cx="47" cy="15"/>
              </a:xfrm>
              <a:custGeom>
                <a:avLst/>
                <a:gdLst>
                  <a:gd name="T0" fmla="*/ 20 w 55"/>
                  <a:gd name="T1" fmla="*/ 8 h 17"/>
                  <a:gd name="T2" fmla="*/ 19 w 55"/>
                  <a:gd name="T3" fmla="*/ 11 h 17"/>
                  <a:gd name="T4" fmla="*/ 39 w 55"/>
                  <a:gd name="T5" fmla="*/ 14 h 17"/>
                  <a:gd name="T6" fmla="*/ 46 w 55"/>
                  <a:gd name="T7" fmla="*/ 8 h 17"/>
                  <a:gd name="T8" fmla="*/ 47 w 55"/>
                  <a:gd name="T9" fmla="*/ 12 h 17"/>
                  <a:gd name="T10" fmla="*/ 53 w 55"/>
                  <a:gd name="T11" fmla="*/ 7 h 17"/>
                  <a:gd name="T12" fmla="*/ 50 w 55"/>
                  <a:gd name="T13" fmla="*/ 9 h 17"/>
                  <a:gd name="T14" fmla="*/ 50 w 55"/>
                  <a:gd name="T15" fmla="*/ 7 h 17"/>
                  <a:gd name="T16" fmla="*/ 47 w 55"/>
                  <a:gd name="T17" fmla="*/ 8 h 17"/>
                  <a:gd name="T18" fmla="*/ 48 w 55"/>
                  <a:gd name="T19" fmla="*/ 5 h 17"/>
                  <a:gd name="T20" fmla="*/ 38 w 55"/>
                  <a:gd name="T21" fmla="*/ 10 h 17"/>
                  <a:gd name="T22" fmla="*/ 39 w 55"/>
                  <a:gd name="T23" fmla="*/ 5 h 17"/>
                  <a:gd name="T24" fmla="*/ 29 w 55"/>
                  <a:gd name="T25" fmla="*/ 2 h 17"/>
                  <a:gd name="T26" fmla="*/ 30 w 55"/>
                  <a:gd name="T27" fmla="*/ 4 h 17"/>
                  <a:gd name="T28" fmla="*/ 31 w 55"/>
                  <a:gd name="T29" fmla="*/ 8 h 17"/>
                  <a:gd name="T30" fmla="*/ 28 w 55"/>
                  <a:gd name="T31" fmla="*/ 2 h 17"/>
                  <a:gd name="T32" fmla="*/ 10 w 55"/>
                  <a:gd name="T33" fmla="*/ 3 h 17"/>
                  <a:gd name="T34" fmla="*/ 5 w 55"/>
                  <a:gd name="T35" fmla="*/ 10 h 17"/>
                  <a:gd name="T36" fmla="*/ 7 w 55"/>
                  <a:gd name="T37" fmla="*/ 5 h 17"/>
                  <a:gd name="T38" fmla="*/ 4 w 55"/>
                  <a:gd name="T39" fmla="*/ 3 h 17"/>
                  <a:gd name="T40" fmla="*/ 0 w 55"/>
                  <a:gd name="T41" fmla="*/ 12 h 17"/>
                  <a:gd name="T42" fmla="*/ 20 w 55"/>
                  <a:gd name="T4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5" h="17">
                    <a:moveTo>
                      <a:pt x="20" y="8"/>
                    </a:moveTo>
                    <a:cubicBezTo>
                      <a:pt x="19" y="8"/>
                      <a:pt x="19" y="10"/>
                      <a:pt x="19" y="11"/>
                    </a:cubicBezTo>
                    <a:cubicBezTo>
                      <a:pt x="27" y="11"/>
                      <a:pt x="36" y="11"/>
                      <a:pt x="39" y="14"/>
                    </a:cubicBezTo>
                    <a:cubicBezTo>
                      <a:pt x="42" y="15"/>
                      <a:pt x="43" y="9"/>
                      <a:pt x="46" y="8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9" y="9"/>
                      <a:pt x="55" y="14"/>
                      <a:pt x="53" y="7"/>
                    </a:cubicBezTo>
                    <a:cubicBezTo>
                      <a:pt x="53" y="7"/>
                      <a:pt x="51" y="10"/>
                      <a:pt x="50" y="9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3" y="0"/>
                      <a:pt x="44" y="13"/>
                      <a:pt x="38" y="10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5" y="4"/>
                      <a:pt x="33" y="6"/>
                      <a:pt x="29" y="2"/>
                    </a:cubicBezTo>
                    <a:cubicBezTo>
                      <a:pt x="29" y="2"/>
                      <a:pt x="29" y="5"/>
                      <a:pt x="30" y="4"/>
                    </a:cubicBezTo>
                    <a:cubicBezTo>
                      <a:pt x="30" y="4"/>
                      <a:pt x="31" y="6"/>
                      <a:pt x="31" y="8"/>
                    </a:cubicBezTo>
                    <a:cubicBezTo>
                      <a:pt x="24" y="12"/>
                      <a:pt x="32" y="5"/>
                      <a:pt x="28" y="2"/>
                    </a:cubicBezTo>
                    <a:cubicBezTo>
                      <a:pt x="22" y="6"/>
                      <a:pt x="12" y="8"/>
                      <a:pt x="10" y="3"/>
                    </a:cubicBezTo>
                    <a:cubicBezTo>
                      <a:pt x="12" y="7"/>
                      <a:pt x="8" y="10"/>
                      <a:pt x="5" y="10"/>
                    </a:cubicBezTo>
                    <a:cubicBezTo>
                      <a:pt x="4" y="7"/>
                      <a:pt x="7" y="6"/>
                      <a:pt x="7" y="5"/>
                    </a:cubicBezTo>
                    <a:cubicBezTo>
                      <a:pt x="6" y="4"/>
                      <a:pt x="5" y="2"/>
                      <a:pt x="4" y="3"/>
                    </a:cubicBezTo>
                    <a:cubicBezTo>
                      <a:pt x="5" y="6"/>
                      <a:pt x="3" y="11"/>
                      <a:pt x="0" y="12"/>
                    </a:cubicBezTo>
                    <a:cubicBezTo>
                      <a:pt x="6" y="17"/>
                      <a:pt x="13" y="6"/>
                      <a:pt x="20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0" name="Freeform 1577">
                <a:extLst>
                  <a:ext uri="{FF2B5EF4-FFF2-40B4-BE49-F238E27FC236}">
                    <a16:creationId xmlns:a16="http://schemas.microsoft.com/office/drawing/2014/main" id="{DBCC4471-46EA-66BC-9733-978E2569F1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" y="3220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1" name="Freeform 1578">
                <a:extLst>
                  <a:ext uri="{FF2B5EF4-FFF2-40B4-BE49-F238E27FC236}">
                    <a16:creationId xmlns:a16="http://schemas.microsoft.com/office/drawing/2014/main" id="{4F0538D1-A29B-5A98-D012-4413333B04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" y="2662"/>
                <a:ext cx="574" cy="427"/>
              </a:xfrm>
              <a:custGeom>
                <a:avLst/>
                <a:gdLst>
                  <a:gd name="T0" fmla="*/ 14 w 666"/>
                  <a:gd name="T1" fmla="*/ 36 h 495"/>
                  <a:gd name="T2" fmla="*/ 17 w 666"/>
                  <a:gd name="T3" fmla="*/ 5 h 495"/>
                  <a:gd name="T4" fmla="*/ 51 w 666"/>
                  <a:gd name="T5" fmla="*/ 7 h 495"/>
                  <a:gd name="T6" fmla="*/ 232 w 666"/>
                  <a:gd name="T7" fmla="*/ 13 h 495"/>
                  <a:gd name="T8" fmla="*/ 396 w 666"/>
                  <a:gd name="T9" fmla="*/ 25 h 495"/>
                  <a:gd name="T10" fmla="*/ 550 w 666"/>
                  <a:gd name="T11" fmla="*/ 27 h 495"/>
                  <a:gd name="T12" fmla="*/ 603 w 666"/>
                  <a:gd name="T13" fmla="*/ 17 h 495"/>
                  <a:gd name="T14" fmla="*/ 644 w 666"/>
                  <a:gd name="T15" fmla="*/ 12 h 495"/>
                  <a:gd name="T16" fmla="*/ 650 w 666"/>
                  <a:gd name="T17" fmla="*/ 82 h 495"/>
                  <a:gd name="T18" fmla="*/ 653 w 666"/>
                  <a:gd name="T19" fmla="*/ 153 h 495"/>
                  <a:gd name="T20" fmla="*/ 659 w 666"/>
                  <a:gd name="T21" fmla="*/ 339 h 495"/>
                  <a:gd name="T22" fmla="*/ 657 w 666"/>
                  <a:gd name="T23" fmla="*/ 427 h 495"/>
                  <a:gd name="T24" fmla="*/ 645 w 666"/>
                  <a:gd name="T25" fmla="*/ 485 h 495"/>
                  <a:gd name="T26" fmla="*/ 583 w 666"/>
                  <a:gd name="T27" fmla="*/ 493 h 495"/>
                  <a:gd name="T28" fmla="*/ 497 w 666"/>
                  <a:gd name="T29" fmla="*/ 491 h 495"/>
                  <a:gd name="T30" fmla="*/ 421 w 666"/>
                  <a:gd name="T31" fmla="*/ 487 h 495"/>
                  <a:gd name="T32" fmla="*/ 331 w 666"/>
                  <a:gd name="T33" fmla="*/ 487 h 495"/>
                  <a:gd name="T34" fmla="*/ 6 w 666"/>
                  <a:gd name="T35" fmla="*/ 470 h 495"/>
                  <a:gd name="T36" fmla="*/ 11 w 666"/>
                  <a:gd name="T37" fmla="*/ 318 h 495"/>
                  <a:gd name="T38" fmla="*/ 36 w 666"/>
                  <a:gd name="T39" fmla="*/ 249 h 495"/>
                  <a:gd name="T40" fmla="*/ 31 w 666"/>
                  <a:gd name="T41" fmla="*/ 223 h 495"/>
                  <a:gd name="T42" fmla="*/ 17 w 666"/>
                  <a:gd name="T43" fmla="*/ 200 h 495"/>
                  <a:gd name="T44" fmla="*/ 1 w 666"/>
                  <a:gd name="T45" fmla="*/ 178 h 495"/>
                  <a:gd name="T46" fmla="*/ 15 w 666"/>
                  <a:gd name="T47" fmla="*/ 144 h 495"/>
                  <a:gd name="T48" fmla="*/ 14 w 666"/>
                  <a:gd name="T49" fmla="*/ 36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66" h="495">
                    <a:moveTo>
                      <a:pt x="14" y="36"/>
                    </a:moveTo>
                    <a:cubicBezTo>
                      <a:pt x="14" y="29"/>
                      <a:pt x="11" y="10"/>
                      <a:pt x="17" y="5"/>
                    </a:cubicBezTo>
                    <a:cubicBezTo>
                      <a:pt x="24" y="0"/>
                      <a:pt x="43" y="7"/>
                      <a:pt x="51" y="7"/>
                    </a:cubicBezTo>
                    <a:cubicBezTo>
                      <a:pt x="111" y="6"/>
                      <a:pt x="172" y="8"/>
                      <a:pt x="232" y="13"/>
                    </a:cubicBezTo>
                    <a:cubicBezTo>
                      <a:pt x="286" y="18"/>
                      <a:pt x="341" y="19"/>
                      <a:pt x="396" y="25"/>
                    </a:cubicBezTo>
                    <a:cubicBezTo>
                      <a:pt x="449" y="30"/>
                      <a:pt x="497" y="35"/>
                      <a:pt x="550" y="27"/>
                    </a:cubicBezTo>
                    <a:cubicBezTo>
                      <a:pt x="567" y="25"/>
                      <a:pt x="585" y="23"/>
                      <a:pt x="603" y="17"/>
                    </a:cubicBezTo>
                    <a:cubicBezTo>
                      <a:pt x="616" y="13"/>
                      <a:pt x="631" y="16"/>
                      <a:pt x="644" y="12"/>
                    </a:cubicBezTo>
                    <a:cubicBezTo>
                      <a:pt x="645" y="35"/>
                      <a:pt x="648" y="58"/>
                      <a:pt x="650" y="82"/>
                    </a:cubicBezTo>
                    <a:cubicBezTo>
                      <a:pt x="652" y="105"/>
                      <a:pt x="652" y="129"/>
                      <a:pt x="653" y="153"/>
                    </a:cubicBezTo>
                    <a:cubicBezTo>
                      <a:pt x="656" y="215"/>
                      <a:pt x="659" y="277"/>
                      <a:pt x="659" y="339"/>
                    </a:cubicBezTo>
                    <a:cubicBezTo>
                      <a:pt x="659" y="369"/>
                      <a:pt x="659" y="398"/>
                      <a:pt x="657" y="427"/>
                    </a:cubicBezTo>
                    <a:cubicBezTo>
                      <a:pt x="655" y="445"/>
                      <a:pt x="666" y="475"/>
                      <a:pt x="645" y="485"/>
                    </a:cubicBezTo>
                    <a:cubicBezTo>
                      <a:pt x="627" y="493"/>
                      <a:pt x="604" y="492"/>
                      <a:pt x="583" y="493"/>
                    </a:cubicBezTo>
                    <a:cubicBezTo>
                      <a:pt x="555" y="495"/>
                      <a:pt x="526" y="489"/>
                      <a:pt x="497" y="491"/>
                    </a:cubicBezTo>
                    <a:cubicBezTo>
                      <a:pt x="470" y="492"/>
                      <a:pt x="447" y="491"/>
                      <a:pt x="421" y="487"/>
                    </a:cubicBezTo>
                    <a:cubicBezTo>
                      <a:pt x="391" y="483"/>
                      <a:pt x="361" y="489"/>
                      <a:pt x="331" y="487"/>
                    </a:cubicBezTo>
                    <a:cubicBezTo>
                      <a:pt x="223" y="478"/>
                      <a:pt x="115" y="475"/>
                      <a:pt x="6" y="470"/>
                    </a:cubicBezTo>
                    <a:cubicBezTo>
                      <a:pt x="10" y="420"/>
                      <a:pt x="13" y="369"/>
                      <a:pt x="11" y="318"/>
                    </a:cubicBezTo>
                    <a:cubicBezTo>
                      <a:pt x="11" y="292"/>
                      <a:pt x="27" y="274"/>
                      <a:pt x="36" y="249"/>
                    </a:cubicBezTo>
                    <a:cubicBezTo>
                      <a:pt x="40" y="237"/>
                      <a:pt x="37" y="234"/>
                      <a:pt x="31" y="223"/>
                    </a:cubicBezTo>
                    <a:cubicBezTo>
                      <a:pt x="26" y="215"/>
                      <a:pt x="22" y="207"/>
                      <a:pt x="17" y="200"/>
                    </a:cubicBezTo>
                    <a:cubicBezTo>
                      <a:pt x="14" y="194"/>
                      <a:pt x="2" y="185"/>
                      <a:pt x="1" y="178"/>
                    </a:cubicBezTo>
                    <a:cubicBezTo>
                      <a:pt x="0" y="169"/>
                      <a:pt x="13" y="155"/>
                      <a:pt x="15" y="144"/>
                    </a:cubicBezTo>
                    <a:cubicBezTo>
                      <a:pt x="20" y="108"/>
                      <a:pt x="14" y="72"/>
                      <a:pt x="14" y="36"/>
                    </a:cubicBezTo>
                    <a:close/>
                  </a:path>
                </a:pathLst>
              </a:custGeom>
              <a:solidFill>
                <a:srgbClr val="DEF7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2" name="Freeform 1579">
                <a:extLst>
                  <a:ext uri="{FF2B5EF4-FFF2-40B4-BE49-F238E27FC236}">
                    <a16:creationId xmlns:a16="http://schemas.microsoft.com/office/drawing/2014/main" id="{F246868D-E24A-D4AE-8736-2D5196097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7" y="2565"/>
                <a:ext cx="150" cy="86"/>
              </a:xfrm>
              <a:custGeom>
                <a:avLst/>
                <a:gdLst>
                  <a:gd name="T0" fmla="*/ 0 w 174"/>
                  <a:gd name="T1" fmla="*/ 6 h 100"/>
                  <a:gd name="T2" fmla="*/ 43 w 174"/>
                  <a:gd name="T3" fmla="*/ 62 h 100"/>
                  <a:gd name="T4" fmla="*/ 92 w 174"/>
                  <a:gd name="T5" fmla="*/ 100 h 100"/>
                  <a:gd name="T6" fmla="*/ 131 w 174"/>
                  <a:gd name="T7" fmla="*/ 55 h 100"/>
                  <a:gd name="T8" fmla="*/ 174 w 174"/>
                  <a:gd name="T9" fmla="*/ 10 h 100"/>
                  <a:gd name="T10" fmla="*/ 87 w 174"/>
                  <a:gd name="T11" fmla="*/ 12 h 100"/>
                  <a:gd name="T12" fmla="*/ 46 w 174"/>
                  <a:gd name="T13" fmla="*/ 6 h 100"/>
                  <a:gd name="T14" fmla="*/ 5 w 174"/>
                  <a:gd name="T15" fmla="*/ 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4" h="100">
                    <a:moveTo>
                      <a:pt x="0" y="6"/>
                    </a:moveTo>
                    <a:cubicBezTo>
                      <a:pt x="14" y="20"/>
                      <a:pt x="26" y="45"/>
                      <a:pt x="43" y="62"/>
                    </a:cubicBezTo>
                    <a:cubicBezTo>
                      <a:pt x="57" y="74"/>
                      <a:pt x="75" y="92"/>
                      <a:pt x="92" y="100"/>
                    </a:cubicBezTo>
                    <a:cubicBezTo>
                      <a:pt x="105" y="84"/>
                      <a:pt x="116" y="69"/>
                      <a:pt x="131" y="55"/>
                    </a:cubicBezTo>
                    <a:cubicBezTo>
                      <a:pt x="145" y="42"/>
                      <a:pt x="165" y="26"/>
                      <a:pt x="174" y="10"/>
                    </a:cubicBezTo>
                    <a:cubicBezTo>
                      <a:pt x="146" y="5"/>
                      <a:pt x="116" y="16"/>
                      <a:pt x="87" y="12"/>
                    </a:cubicBezTo>
                    <a:cubicBezTo>
                      <a:pt x="74" y="10"/>
                      <a:pt x="60" y="8"/>
                      <a:pt x="46" y="6"/>
                    </a:cubicBezTo>
                    <a:cubicBezTo>
                      <a:pt x="36" y="5"/>
                      <a:pt x="13" y="0"/>
                      <a:pt x="5" y="4"/>
                    </a:cubicBezTo>
                  </a:path>
                </a:pathLst>
              </a:custGeom>
              <a:solidFill>
                <a:srgbClr val="ADD5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3" name="Freeform 1580">
                <a:extLst>
                  <a:ext uri="{FF2B5EF4-FFF2-40B4-BE49-F238E27FC236}">
                    <a16:creationId xmlns:a16="http://schemas.microsoft.com/office/drawing/2014/main" id="{CE75ADC6-8882-E2BC-E982-AB01292B71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8" y="1936"/>
                <a:ext cx="912" cy="651"/>
              </a:xfrm>
              <a:custGeom>
                <a:avLst/>
                <a:gdLst>
                  <a:gd name="T0" fmla="*/ 1030 w 1058"/>
                  <a:gd name="T1" fmla="*/ 81 h 755"/>
                  <a:gd name="T2" fmla="*/ 966 w 1058"/>
                  <a:gd name="T3" fmla="*/ 38 h 755"/>
                  <a:gd name="T4" fmla="*/ 891 w 1058"/>
                  <a:gd name="T5" fmla="*/ 21 h 755"/>
                  <a:gd name="T6" fmla="*/ 766 w 1058"/>
                  <a:gd name="T7" fmla="*/ 115 h 755"/>
                  <a:gd name="T8" fmla="*/ 645 w 1058"/>
                  <a:gd name="T9" fmla="*/ 58 h 755"/>
                  <a:gd name="T10" fmla="*/ 471 w 1058"/>
                  <a:gd name="T11" fmla="*/ 51 h 755"/>
                  <a:gd name="T12" fmla="*/ 377 w 1058"/>
                  <a:gd name="T13" fmla="*/ 71 h 755"/>
                  <a:gd name="T14" fmla="*/ 330 w 1058"/>
                  <a:gd name="T15" fmla="*/ 92 h 755"/>
                  <a:gd name="T16" fmla="*/ 289 w 1058"/>
                  <a:gd name="T17" fmla="*/ 110 h 755"/>
                  <a:gd name="T18" fmla="*/ 166 w 1058"/>
                  <a:gd name="T19" fmla="*/ 3 h 755"/>
                  <a:gd name="T20" fmla="*/ 32 w 1058"/>
                  <a:gd name="T21" fmla="*/ 72 h 755"/>
                  <a:gd name="T22" fmla="*/ 33 w 1058"/>
                  <a:gd name="T23" fmla="*/ 223 h 755"/>
                  <a:gd name="T24" fmla="*/ 86 w 1058"/>
                  <a:gd name="T25" fmla="*/ 279 h 755"/>
                  <a:gd name="T26" fmla="*/ 159 w 1058"/>
                  <a:gd name="T27" fmla="*/ 310 h 755"/>
                  <a:gd name="T28" fmla="*/ 166 w 1058"/>
                  <a:gd name="T29" fmla="*/ 306 h 755"/>
                  <a:gd name="T30" fmla="*/ 144 w 1058"/>
                  <a:gd name="T31" fmla="*/ 395 h 755"/>
                  <a:gd name="T32" fmla="*/ 142 w 1058"/>
                  <a:gd name="T33" fmla="*/ 405 h 755"/>
                  <a:gd name="T34" fmla="*/ 140 w 1058"/>
                  <a:gd name="T35" fmla="*/ 409 h 755"/>
                  <a:gd name="T36" fmla="*/ 121 w 1058"/>
                  <a:gd name="T37" fmla="*/ 565 h 755"/>
                  <a:gd name="T38" fmla="*/ 112 w 1058"/>
                  <a:gd name="T39" fmla="*/ 605 h 755"/>
                  <a:gd name="T40" fmla="*/ 99 w 1058"/>
                  <a:gd name="T41" fmla="*/ 693 h 755"/>
                  <a:gd name="T42" fmla="*/ 428 w 1058"/>
                  <a:gd name="T43" fmla="*/ 739 h 755"/>
                  <a:gd name="T44" fmla="*/ 749 w 1058"/>
                  <a:gd name="T45" fmla="*/ 741 h 755"/>
                  <a:gd name="T46" fmla="*/ 945 w 1058"/>
                  <a:gd name="T47" fmla="*/ 709 h 755"/>
                  <a:gd name="T48" fmla="*/ 976 w 1058"/>
                  <a:gd name="T49" fmla="*/ 692 h 755"/>
                  <a:gd name="T50" fmla="*/ 960 w 1058"/>
                  <a:gd name="T51" fmla="*/ 635 h 755"/>
                  <a:gd name="T52" fmla="*/ 934 w 1058"/>
                  <a:gd name="T53" fmla="*/ 511 h 755"/>
                  <a:gd name="T54" fmla="*/ 910 w 1058"/>
                  <a:gd name="T55" fmla="*/ 424 h 755"/>
                  <a:gd name="T56" fmla="*/ 909 w 1058"/>
                  <a:gd name="T57" fmla="*/ 411 h 755"/>
                  <a:gd name="T58" fmla="*/ 892 w 1058"/>
                  <a:gd name="T59" fmla="*/ 337 h 755"/>
                  <a:gd name="T60" fmla="*/ 887 w 1058"/>
                  <a:gd name="T61" fmla="*/ 313 h 755"/>
                  <a:gd name="T62" fmla="*/ 889 w 1058"/>
                  <a:gd name="T63" fmla="*/ 307 h 755"/>
                  <a:gd name="T64" fmla="*/ 939 w 1058"/>
                  <a:gd name="T65" fmla="*/ 313 h 755"/>
                  <a:gd name="T66" fmla="*/ 1029 w 1058"/>
                  <a:gd name="T67" fmla="*/ 233 h 755"/>
                  <a:gd name="T68" fmla="*/ 1030 w 1058"/>
                  <a:gd name="T69" fmla="*/ 81 h 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8" h="755">
                    <a:moveTo>
                      <a:pt x="1030" y="81"/>
                    </a:moveTo>
                    <a:cubicBezTo>
                      <a:pt x="1020" y="62"/>
                      <a:pt x="986" y="46"/>
                      <a:pt x="966" y="38"/>
                    </a:cubicBezTo>
                    <a:cubicBezTo>
                      <a:pt x="944" y="31"/>
                      <a:pt x="915" y="20"/>
                      <a:pt x="891" y="21"/>
                    </a:cubicBezTo>
                    <a:cubicBezTo>
                      <a:pt x="839" y="24"/>
                      <a:pt x="764" y="49"/>
                      <a:pt x="766" y="115"/>
                    </a:cubicBezTo>
                    <a:cubicBezTo>
                      <a:pt x="728" y="95"/>
                      <a:pt x="687" y="69"/>
                      <a:pt x="645" y="58"/>
                    </a:cubicBezTo>
                    <a:cubicBezTo>
                      <a:pt x="588" y="43"/>
                      <a:pt x="529" y="39"/>
                      <a:pt x="471" y="51"/>
                    </a:cubicBezTo>
                    <a:cubicBezTo>
                      <a:pt x="439" y="57"/>
                      <a:pt x="408" y="59"/>
                      <a:pt x="377" y="71"/>
                    </a:cubicBezTo>
                    <a:cubicBezTo>
                      <a:pt x="361" y="78"/>
                      <a:pt x="345" y="84"/>
                      <a:pt x="330" y="92"/>
                    </a:cubicBezTo>
                    <a:cubicBezTo>
                      <a:pt x="318" y="97"/>
                      <a:pt x="301" y="112"/>
                      <a:pt x="289" y="110"/>
                    </a:cubicBezTo>
                    <a:cubicBezTo>
                      <a:pt x="287" y="46"/>
                      <a:pt x="225" y="6"/>
                      <a:pt x="166" y="3"/>
                    </a:cubicBezTo>
                    <a:cubicBezTo>
                      <a:pt x="113" y="0"/>
                      <a:pt x="63" y="30"/>
                      <a:pt x="32" y="72"/>
                    </a:cubicBezTo>
                    <a:cubicBezTo>
                      <a:pt x="0" y="116"/>
                      <a:pt x="1" y="181"/>
                      <a:pt x="33" y="223"/>
                    </a:cubicBezTo>
                    <a:cubicBezTo>
                      <a:pt x="48" y="243"/>
                      <a:pt x="66" y="264"/>
                      <a:pt x="86" y="279"/>
                    </a:cubicBezTo>
                    <a:cubicBezTo>
                      <a:pt x="108" y="295"/>
                      <a:pt x="135" y="299"/>
                      <a:pt x="159" y="310"/>
                    </a:cubicBezTo>
                    <a:cubicBezTo>
                      <a:pt x="166" y="306"/>
                      <a:pt x="166" y="306"/>
                      <a:pt x="166" y="306"/>
                    </a:cubicBezTo>
                    <a:cubicBezTo>
                      <a:pt x="151" y="332"/>
                      <a:pt x="149" y="367"/>
                      <a:pt x="144" y="395"/>
                    </a:cubicBezTo>
                    <a:cubicBezTo>
                      <a:pt x="143" y="398"/>
                      <a:pt x="142" y="402"/>
                      <a:pt x="142" y="405"/>
                    </a:cubicBezTo>
                    <a:cubicBezTo>
                      <a:pt x="140" y="409"/>
                      <a:pt x="140" y="409"/>
                      <a:pt x="140" y="409"/>
                    </a:cubicBezTo>
                    <a:cubicBezTo>
                      <a:pt x="124" y="442"/>
                      <a:pt x="111" y="515"/>
                      <a:pt x="121" y="565"/>
                    </a:cubicBezTo>
                    <a:cubicBezTo>
                      <a:pt x="118" y="578"/>
                      <a:pt x="114" y="592"/>
                      <a:pt x="112" y="605"/>
                    </a:cubicBezTo>
                    <a:cubicBezTo>
                      <a:pt x="109" y="632"/>
                      <a:pt x="113" y="671"/>
                      <a:pt x="99" y="693"/>
                    </a:cubicBezTo>
                    <a:cubicBezTo>
                      <a:pt x="207" y="719"/>
                      <a:pt x="317" y="731"/>
                      <a:pt x="428" y="739"/>
                    </a:cubicBezTo>
                    <a:cubicBezTo>
                      <a:pt x="535" y="747"/>
                      <a:pt x="641" y="755"/>
                      <a:pt x="749" y="741"/>
                    </a:cubicBezTo>
                    <a:cubicBezTo>
                      <a:pt x="815" y="733"/>
                      <a:pt x="881" y="728"/>
                      <a:pt x="945" y="709"/>
                    </a:cubicBezTo>
                    <a:cubicBezTo>
                      <a:pt x="955" y="706"/>
                      <a:pt x="973" y="704"/>
                      <a:pt x="976" y="692"/>
                    </a:cubicBezTo>
                    <a:cubicBezTo>
                      <a:pt x="979" y="682"/>
                      <a:pt x="962" y="647"/>
                      <a:pt x="960" y="635"/>
                    </a:cubicBezTo>
                    <a:cubicBezTo>
                      <a:pt x="950" y="594"/>
                      <a:pt x="944" y="552"/>
                      <a:pt x="934" y="511"/>
                    </a:cubicBezTo>
                    <a:cubicBezTo>
                      <a:pt x="927" y="482"/>
                      <a:pt x="919" y="453"/>
                      <a:pt x="910" y="424"/>
                    </a:cubicBezTo>
                    <a:cubicBezTo>
                      <a:pt x="910" y="419"/>
                      <a:pt x="910" y="414"/>
                      <a:pt x="909" y="411"/>
                    </a:cubicBezTo>
                    <a:cubicBezTo>
                      <a:pt x="905" y="386"/>
                      <a:pt x="899" y="361"/>
                      <a:pt x="892" y="337"/>
                    </a:cubicBezTo>
                    <a:cubicBezTo>
                      <a:pt x="890" y="330"/>
                      <a:pt x="889" y="322"/>
                      <a:pt x="887" y="313"/>
                    </a:cubicBezTo>
                    <a:cubicBezTo>
                      <a:pt x="888" y="311"/>
                      <a:pt x="889" y="309"/>
                      <a:pt x="889" y="307"/>
                    </a:cubicBezTo>
                    <a:cubicBezTo>
                      <a:pt x="906" y="307"/>
                      <a:pt x="920" y="316"/>
                      <a:pt x="939" y="313"/>
                    </a:cubicBezTo>
                    <a:cubicBezTo>
                      <a:pt x="983" y="306"/>
                      <a:pt x="1010" y="270"/>
                      <a:pt x="1029" y="233"/>
                    </a:cubicBezTo>
                    <a:cubicBezTo>
                      <a:pt x="1054" y="185"/>
                      <a:pt x="1058" y="129"/>
                      <a:pt x="1030" y="81"/>
                    </a:cubicBezTo>
                    <a:close/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4" name="Freeform 1581">
                <a:extLst>
                  <a:ext uri="{FF2B5EF4-FFF2-40B4-BE49-F238E27FC236}">
                    <a16:creationId xmlns:a16="http://schemas.microsoft.com/office/drawing/2014/main" id="{07A33061-C7B5-BCE4-D2CC-75BB5E6879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8" y="2009"/>
                <a:ext cx="170" cy="157"/>
              </a:xfrm>
              <a:custGeom>
                <a:avLst/>
                <a:gdLst>
                  <a:gd name="T0" fmla="*/ 6 w 197"/>
                  <a:gd name="T1" fmla="*/ 64 h 183"/>
                  <a:gd name="T2" fmla="*/ 74 w 197"/>
                  <a:gd name="T3" fmla="*/ 4 h 183"/>
                  <a:gd name="T4" fmla="*/ 168 w 197"/>
                  <a:gd name="T5" fmla="*/ 38 h 183"/>
                  <a:gd name="T6" fmla="*/ 64 w 197"/>
                  <a:gd name="T7" fmla="*/ 16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7" h="183">
                    <a:moveTo>
                      <a:pt x="6" y="64"/>
                    </a:moveTo>
                    <a:cubicBezTo>
                      <a:pt x="0" y="30"/>
                      <a:pt x="48" y="7"/>
                      <a:pt x="74" y="4"/>
                    </a:cubicBezTo>
                    <a:cubicBezTo>
                      <a:pt x="106" y="0"/>
                      <a:pt x="152" y="4"/>
                      <a:pt x="168" y="38"/>
                    </a:cubicBezTo>
                    <a:cubicBezTo>
                      <a:pt x="197" y="103"/>
                      <a:pt x="128" y="183"/>
                      <a:pt x="64" y="163"/>
                    </a:cubicBezTo>
                  </a:path>
                </a:pathLst>
              </a:custGeom>
              <a:solidFill>
                <a:srgbClr val="AA71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5" name="Freeform 1582">
                <a:extLst>
                  <a:ext uri="{FF2B5EF4-FFF2-40B4-BE49-F238E27FC236}">
                    <a16:creationId xmlns:a16="http://schemas.microsoft.com/office/drawing/2014/main" id="{505EC828-2E65-D245-4DEC-1053B410B2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4" y="1982"/>
                <a:ext cx="158" cy="169"/>
              </a:xfrm>
              <a:custGeom>
                <a:avLst/>
                <a:gdLst>
                  <a:gd name="T0" fmla="*/ 178 w 183"/>
                  <a:gd name="T1" fmla="*/ 85 h 196"/>
                  <a:gd name="T2" fmla="*/ 42 w 183"/>
                  <a:gd name="T3" fmla="*/ 35 h 196"/>
                  <a:gd name="T4" fmla="*/ 21 w 183"/>
                  <a:gd name="T5" fmla="*/ 153 h 196"/>
                  <a:gd name="T6" fmla="*/ 66 w 183"/>
                  <a:gd name="T7" fmla="*/ 189 h 196"/>
                  <a:gd name="T8" fmla="*/ 102 w 183"/>
                  <a:gd name="T9" fmla="*/ 187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3" h="196">
                    <a:moveTo>
                      <a:pt x="178" y="85"/>
                    </a:moveTo>
                    <a:cubicBezTo>
                      <a:pt x="183" y="20"/>
                      <a:pt x="82" y="0"/>
                      <a:pt x="42" y="35"/>
                    </a:cubicBezTo>
                    <a:cubicBezTo>
                      <a:pt x="11" y="63"/>
                      <a:pt x="0" y="117"/>
                      <a:pt x="21" y="153"/>
                    </a:cubicBezTo>
                    <a:cubicBezTo>
                      <a:pt x="32" y="171"/>
                      <a:pt x="46" y="184"/>
                      <a:pt x="66" y="189"/>
                    </a:cubicBezTo>
                    <a:cubicBezTo>
                      <a:pt x="75" y="191"/>
                      <a:pt x="98" y="196"/>
                      <a:pt x="102" y="187"/>
                    </a:cubicBezTo>
                  </a:path>
                </a:pathLst>
              </a:custGeom>
              <a:solidFill>
                <a:srgbClr val="AA71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6" name="Freeform 1583">
                <a:extLst>
                  <a:ext uri="{FF2B5EF4-FFF2-40B4-BE49-F238E27FC236}">
                    <a16:creationId xmlns:a16="http://schemas.microsoft.com/office/drawing/2014/main" id="{C73E028C-4776-B935-996C-EE622F43C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3" y="2256"/>
                <a:ext cx="425" cy="249"/>
              </a:xfrm>
              <a:custGeom>
                <a:avLst/>
                <a:gdLst>
                  <a:gd name="T0" fmla="*/ 241 w 492"/>
                  <a:gd name="T1" fmla="*/ 10 h 289"/>
                  <a:gd name="T2" fmla="*/ 83 w 492"/>
                  <a:gd name="T3" fmla="*/ 75 h 289"/>
                  <a:gd name="T4" fmla="*/ 41 w 492"/>
                  <a:gd name="T5" fmla="*/ 247 h 289"/>
                  <a:gd name="T6" fmla="*/ 186 w 492"/>
                  <a:gd name="T7" fmla="*/ 261 h 289"/>
                  <a:gd name="T8" fmla="*/ 316 w 492"/>
                  <a:gd name="T9" fmla="*/ 275 h 289"/>
                  <a:gd name="T10" fmla="*/ 460 w 492"/>
                  <a:gd name="T11" fmla="*/ 242 h 289"/>
                  <a:gd name="T12" fmla="*/ 441 w 492"/>
                  <a:gd name="T13" fmla="*/ 95 h 289"/>
                  <a:gd name="T14" fmla="*/ 322 w 492"/>
                  <a:gd name="T15" fmla="*/ 28 h 289"/>
                  <a:gd name="T16" fmla="*/ 231 w 492"/>
                  <a:gd name="T17" fmla="*/ 8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2" h="289">
                    <a:moveTo>
                      <a:pt x="241" y="10"/>
                    </a:moveTo>
                    <a:cubicBezTo>
                      <a:pt x="188" y="0"/>
                      <a:pt x="122" y="41"/>
                      <a:pt x="83" y="75"/>
                    </a:cubicBezTo>
                    <a:cubicBezTo>
                      <a:pt x="42" y="110"/>
                      <a:pt x="0" y="199"/>
                      <a:pt x="41" y="247"/>
                    </a:cubicBezTo>
                    <a:cubicBezTo>
                      <a:pt x="78" y="289"/>
                      <a:pt x="140" y="267"/>
                      <a:pt x="186" y="261"/>
                    </a:cubicBezTo>
                    <a:cubicBezTo>
                      <a:pt x="232" y="255"/>
                      <a:pt x="271" y="269"/>
                      <a:pt x="316" y="275"/>
                    </a:cubicBezTo>
                    <a:cubicBezTo>
                      <a:pt x="361" y="280"/>
                      <a:pt x="428" y="282"/>
                      <a:pt x="460" y="242"/>
                    </a:cubicBezTo>
                    <a:cubicBezTo>
                      <a:pt x="492" y="203"/>
                      <a:pt x="474" y="129"/>
                      <a:pt x="441" y="95"/>
                    </a:cubicBezTo>
                    <a:cubicBezTo>
                      <a:pt x="410" y="63"/>
                      <a:pt x="363" y="42"/>
                      <a:pt x="322" y="28"/>
                    </a:cubicBezTo>
                    <a:cubicBezTo>
                      <a:pt x="292" y="17"/>
                      <a:pt x="262" y="5"/>
                      <a:pt x="231" y="8"/>
                    </a:cubicBezTo>
                  </a:path>
                </a:pathLst>
              </a:custGeom>
              <a:solidFill>
                <a:srgbClr val="F2BD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7" name="Freeform 1584">
                <a:extLst>
                  <a:ext uri="{FF2B5EF4-FFF2-40B4-BE49-F238E27FC236}">
                    <a16:creationId xmlns:a16="http://schemas.microsoft.com/office/drawing/2014/main" id="{5C929F0A-2ED4-AE1C-3FFB-27268A6D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8" y="2666"/>
                <a:ext cx="572" cy="426"/>
              </a:xfrm>
              <a:custGeom>
                <a:avLst/>
                <a:gdLst>
                  <a:gd name="T0" fmla="*/ 6 w 664"/>
                  <a:gd name="T1" fmla="*/ 5 h 495"/>
                  <a:gd name="T2" fmla="*/ 11 w 664"/>
                  <a:gd name="T3" fmla="*/ 10 h 495"/>
                  <a:gd name="T4" fmla="*/ 318 w 664"/>
                  <a:gd name="T5" fmla="*/ 20 h 495"/>
                  <a:gd name="T6" fmla="*/ 339 w 664"/>
                  <a:gd name="T7" fmla="*/ 21 h 495"/>
                  <a:gd name="T8" fmla="*/ 641 w 664"/>
                  <a:gd name="T9" fmla="*/ 11 h 495"/>
                  <a:gd name="T10" fmla="*/ 651 w 664"/>
                  <a:gd name="T11" fmla="*/ 323 h 495"/>
                  <a:gd name="T12" fmla="*/ 647 w 664"/>
                  <a:gd name="T13" fmla="*/ 471 h 495"/>
                  <a:gd name="T14" fmla="*/ 446 w 664"/>
                  <a:gd name="T15" fmla="*/ 479 h 495"/>
                  <a:gd name="T16" fmla="*/ 366 w 664"/>
                  <a:gd name="T17" fmla="*/ 477 h 495"/>
                  <a:gd name="T18" fmla="*/ 82 w 664"/>
                  <a:gd name="T19" fmla="*/ 467 h 495"/>
                  <a:gd name="T20" fmla="*/ 11 w 664"/>
                  <a:gd name="T21" fmla="*/ 463 h 495"/>
                  <a:gd name="T22" fmla="*/ 18 w 664"/>
                  <a:gd name="T23" fmla="*/ 288 h 495"/>
                  <a:gd name="T24" fmla="*/ 18 w 664"/>
                  <a:gd name="T25" fmla="*/ 288 h 495"/>
                  <a:gd name="T26" fmla="*/ 13 w 664"/>
                  <a:gd name="T27" fmla="*/ 283 h 495"/>
                  <a:gd name="T28" fmla="*/ 8 w 664"/>
                  <a:gd name="T29" fmla="*/ 288 h 495"/>
                  <a:gd name="T30" fmla="*/ 0 w 664"/>
                  <a:gd name="T31" fmla="*/ 468 h 495"/>
                  <a:gd name="T32" fmla="*/ 1 w 664"/>
                  <a:gd name="T33" fmla="*/ 472 h 495"/>
                  <a:gd name="T34" fmla="*/ 5 w 664"/>
                  <a:gd name="T35" fmla="*/ 473 h 495"/>
                  <a:gd name="T36" fmla="*/ 81 w 664"/>
                  <a:gd name="T37" fmla="*/ 477 h 495"/>
                  <a:gd name="T38" fmla="*/ 366 w 664"/>
                  <a:gd name="T39" fmla="*/ 488 h 495"/>
                  <a:gd name="T40" fmla="*/ 445 w 664"/>
                  <a:gd name="T41" fmla="*/ 490 h 495"/>
                  <a:gd name="T42" fmla="*/ 654 w 664"/>
                  <a:gd name="T43" fmla="*/ 480 h 495"/>
                  <a:gd name="T44" fmla="*/ 658 w 664"/>
                  <a:gd name="T45" fmla="*/ 475 h 495"/>
                  <a:gd name="T46" fmla="*/ 651 w 664"/>
                  <a:gd name="T47" fmla="*/ 5 h 495"/>
                  <a:gd name="T48" fmla="*/ 649 w 664"/>
                  <a:gd name="T49" fmla="*/ 1 h 495"/>
                  <a:gd name="T50" fmla="*/ 644 w 664"/>
                  <a:gd name="T51" fmla="*/ 0 h 495"/>
                  <a:gd name="T52" fmla="*/ 340 w 664"/>
                  <a:gd name="T53" fmla="*/ 11 h 495"/>
                  <a:gd name="T54" fmla="*/ 319 w 664"/>
                  <a:gd name="T55" fmla="*/ 10 h 495"/>
                  <a:gd name="T56" fmla="*/ 11 w 664"/>
                  <a:gd name="T57" fmla="*/ 0 h 495"/>
                  <a:gd name="T58" fmla="*/ 6 w 664"/>
                  <a:gd name="T59" fmla="*/ 5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64" h="495">
                    <a:moveTo>
                      <a:pt x="6" y="5"/>
                    </a:moveTo>
                    <a:cubicBezTo>
                      <a:pt x="6" y="8"/>
                      <a:pt x="9" y="10"/>
                      <a:pt x="11" y="10"/>
                    </a:cubicBezTo>
                    <a:cubicBezTo>
                      <a:pt x="109" y="10"/>
                      <a:pt x="210" y="13"/>
                      <a:pt x="318" y="20"/>
                    </a:cubicBezTo>
                    <a:cubicBezTo>
                      <a:pt x="339" y="21"/>
                      <a:pt x="339" y="21"/>
                      <a:pt x="339" y="21"/>
                    </a:cubicBezTo>
                    <a:cubicBezTo>
                      <a:pt x="434" y="28"/>
                      <a:pt x="551" y="35"/>
                      <a:pt x="641" y="11"/>
                    </a:cubicBezTo>
                    <a:cubicBezTo>
                      <a:pt x="648" y="130"/>
                      <a:pt x="651" y="232"/>
                      <a:pt x="651" y="323"/>
                    </a:cubicBezTo>
                    <a:cubicBezTo>
                      <a:pt x="651" y="376"/>
                      <a:pt x="650" y="425"/>
                      <a:pt x="647" y="471"/>
                    </a:cubicBezTo>
                    <a:cubicBezTo>
                      <a:pt x="587" y="485"/>
                      <a:pt x="515" y="482"/>
                      <a:pt x="446" y="479"/>
                    </a:cubicBezTo>
                    <a:cubicBezTo>
                      <a:pt x="366" y="477"/>
                      <a:pt x="366" y="477"/>
                      <a:pt x="366" y="477"/>
                    </a:cubicBezTo>
                    <a:cubicBezTo>
                      <a:pt x="273" y="477"/>
                      <a:pt x="176" y="472"/>
                      <a:pt x="82" y="467"/>
                    </a:cubicBezTo>
                    <a:cubicBezTo>
                      <a:pt x="82" y="467"/>
                      <a:pt x="20" y="464"/>
                      <a:pt x="11" y="463"/>
                    </a:cubicBezTo>
                    <a:cubicBezTo>
                      <a:pt x="15" y="411"/>
                      <a:pt x="18" y="355"/>
                      <a:pt x="18" y="288"/>
                    </a:cubicBezTo>
                    <a:cubicBezTo>
                      <a:pt x="18" y="288"/>
                      <a:pt x="18" y="288"/>
                      <a:pt x="18" y="288"/>
                    </a:cubicBezTo>
                    <a:cubicBezTo>
                      <a:pt x="18" y="285"/>
                      <a:pt x="16" y="283"/>
                      <a:pt x="13" y="283"/>
                    </a:cubicBezTo>
                    <a:cubicBezTo>
                      <a:pt x="10" y="283"/>
                      <a:pt x="8" y="285"/>
                      <a:pt x="8" y="288"/>
                    </a:cubicBezTo>
                    <a:cubicBezTo>
                      <a:pt x="7" y="357"/>
                      <a:pt x="5" y="414"/>
                      <a:pt x="0" y="468"/>
                    </a:cubicBezTo>
                    <a:cubicBezTo>
                      <a:pt x="0" y="469"/>
                      <a:pt x="0" y="471"/>
                      <a:pt x="1" y="472"/>
                    </a:cubicBezTo>
                    <a:cubicBezTo>
                      <a:pt x="2" y="473"/>
                      <a:pt x="4" y="473"/>
                      <a:pt x="5" y="473"/>
                    </a:cubicBezTo>
                    <a:cubicBezTo>
                      <a:pt x="81" y="477"/>
                      <a:pt x="81" y="477"/>
                      <a:pt x="81" y="477"/>
                    </a:cubicBezTo>
                    <a:cubicBezTo>
                      <a:pt x="175" y="482"/>
                      <a:pt x="272" y="488"/>
                      <a:pt x="366" y="488"/>
                    </a:cubicBezTo>
                    <a:cubicBezTo>
                      <a:pt x="445" y="490"/>
                      <a:pt x="445" y="490"/>
                      <a:pt x="445" y="490"/>
                    </a:cubicBezTo>
                    <a:cubicBezTo>
                      <a:pt x="517" y="493"/>
                      <a:pt x="591" y="495"/>
                      <a:pt x="654" y="480"/>
                    </a:cubicBezTo>
                    <a:cubicBezTo>
                      <a:pt x="656" y="479"/>
                      <a:pt x="657" y="478"/>
                      <a:pt x="658" y="475"/>
                    </a:cubicBezTo>
                    <a:cubicBezTo>
                      <a:pt x="664" y="348"/>
                      <a:pt x="662" y="198"/>
                      <a:pt x="651" y="5"/>
                    </a:cubicBezTo>
                    <a:cubicBezTo>
                      <a:pt x="651" y="3"/>
                      <a:pt x="650" y="2"/>
                      <a:pt x="649" y="1"/>
                    </a:cubicBezTo>
                    <a:cubicBezTo>
                      <a:pt x="647" y="0"/>
                      <a:pt x="646" y="0"/>
                      <a:pt x="644" y="0"/>
                    </a:cubicBezTo>
                    <a:cubicBezTo>
                      <a:pt x="555" y="25"/>
                      <a:pt x="436" y="17"/>
                      <a:pt x="340" y="11"/>
                    </a:cubicBezTo>
                    <a:cubicBezTo>
                      <a:pt x="319" y="10"/>
                      <a:pt x="319" y="10"/>
                      <a:pt x="319" y="10"/>
                    </a:cubicBezTo>
                    <a:cubicBezTo>
                      <a:pt x="210" y="3"/>
                      <a:pt x="109" y="0"/>
                      <a:pt x="11" y="0"/>
                    </a:cubicBezTo>
                    <a:cubicBezTo>
                      <a:pt x="9" y="0"/>
                      <a:pt x="6" y="2"/>
                      <a:pt x="6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8" name="Freeform 1585">
                <a:extLst>
                  <a:ext uri="{FF2B5EF4-FFF2-40B4-BE49-F238E27FC236}">
                    <a16:creationId xmlns:a16="http://schemas.microsoft.com/office/drawing/2014/main" id="{9CF368F6-4769-430A-525D-D07DDBEE44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4" y="1966"/>
                <a:ext cx="771" cy="602"/>
              </a:xfrm>
              <a:custGeom>
                <a:avLst/>
                <a:gdLst>
                  <a:gd name="T0" fmla="*/ 204 w 895"/>
                  <a:gd name="T1" fmla="*/ 65 h 699"/>
                  <a:gd name="T2" fmla="*/ 56 w 895"/>
                  <a:gd name="T3" fmla="*/ 273 h 699"/>
                  <a:gd name="T4" fmla="*/ 17 w 895"/>
                  <a:gd name="T5" fmla="*/ 485 h 699"/>
                  <a:gd name="T6" fmla="*/ 10 w 895"/>
                  <a:gd name="T7" fmla="*/ 541 h 699"/>
                  <a:gd name="T8" fmla="*/ 0 w 895"/>
                  <a:gd name="T9" fmla="*/ 653 h 699"/>
                  <a:gd name="T10" fmla="*/ 5 w 895"/>
                  <a:gd name="T11" fmla="*/ 658 h 699"/>
                  <a:gd name="T12" fmla="*/ 10 w 895"/>
                  <a:gd name="T13" fmla="*/ 653 h 699"/>
                  <a:gd name="T14" fmla="*/ 21 w 895"/>
                  <a:gd name="T15" fmla="*/ 542 h 699"/>
                  <a:gd name="T16" fmla="*/ 27 w 895"/>
                  <a:gd name="T17" fmla="*/ 486 h 699"/>
                  <a:gd name="T18" fmla="*/ 66 w 895"/>
                  <a:gd name="T19" fmla="*/ 277 h 699"/>
                  <a:gd name="T20" fmla="*/ 209 w 895"/>
                  <a:gd name="T21" fmla="*/ 74 h 699"/>
                  <a:gd name="T22" fmla="*/ 450 w 895"/>
                  <a:gd name="T23" fmla="*/ 13 h 699"/>
                  <a:gd name="T24" fmla="*/ 786 w 895"/>
                  <a:gd name="T25" fmla="*/ 283 h 699"/>
                  <a:gd name="T26" fmla="*/ 798 w 895"/>
                  <a:gd name="T27" fmla="*/ 336 h 699"/>
                  <a:gd name="T28" fmla="*/ 870 w 895"/>
                  <a:gd name="T29" fmla="*/ 651 h 699"/>
                  <a:gd name="T30" fmla="*/ 876 w 895"/>
                  <a:gd name="T31" fmla="*/ 668 h 699"/>
                  <a:gd name="T32" fmla="*/ 882 w 895"/>
                  <a:gd name="T33" fmla="*/ 691 h 699"/>
                  <a:gd name="T34" fmla="*/ 882 w 895"/>
                  <a:gd name="T35" fmla="*/ 691 h 699"/>
                  <a:gd name="T36" fmla="*/ 883 w 895"/>
                  <a:gd name="T37" fmla="*/ 698 h 699"/>
                  <a:gd name="T38" fmla="*/ 890 w 895"/>
                  <a:gd name="T39" fmla="*/ 697 h 699"/>
                  <a:gd name="T40" fmla="*/ 886 w 895"/>
                  <a:gd name="T41" fmla="*/ 665 h 699"/>
                  <a:gd name="T42" fmla="*/ 880 w 895"/>
                  <a:gd name="T43" fmla="*/ 648 h 699"/>
                  <a:gd name="T44" fmla="*/ 808 w 895"/>
                  <a:gd name="T45" fmla="*/ 333 h 699"/>
                  <a:gd name="T46" fmla="*/ 796 w 895"/>
                  <a:gd name="T47" fmla="*/ 280 h 699"/>
                  <a:gd name="T48" fmla="*/ 450 w 895"/>
                  <a:gd name="T49" fmla="*/ 3 h 699"/>
                  <a:gd name="T50" fmla="*/ 204 w 895"/>
                  <a:gd name="T51" fmla="*/ 65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95" h="699">
                    <a:moveTo>
                      <a:pt x="204" y="65"/>
                    </a:moveTo>
                    <a:cubicBezTo>
                      <a:pt x="114" y="117"/>
                      <a:pt x="77" y="209"/>
                      <a:pt x="56" y="273"/>
                    </a:cubicBezTo>
                    <a:cubicBezTo>
                      <a:pt x="33" y="346"/>
                      <a:pt x="24" y="421"/>
                      <a:pt x="17" y="485"/>
                    </a:cubicBezTo>
                    <a:cubicBezTo>
                      <a:pt x="10" y="541"/>
                      <a:pt x="10" y="541"/>
                      <a:pt x="10" y="541"/>
                    </a:cubicBezTo>
                    <a:cubicBezTo>
                      <a:pt x="5" y="578"/>
                      <a:pt x="0" y="616"/>
                      <a:pt x="0" y="653"/>
                    </a:cubicBezTo>
                    <a:cubicBezTo>
                      <a:pt x="0" y="656"/>
                      <a:pt x="3" y="658"/>
                      <a:pt x="5" y="658"/>
                    </a:cubicBezTo>
                    <a:cubicBezTo>
                      <a:pt x="8" y="658"/>
                      <a:pt x="10" y="656"/>
                      <a:pt x="10" y="653"/>
                    </a:cubicBezTo>
                    <a:cubicBezTo>
                      <a:pt x="10" y="617"/>
                      <a:pt x="15" y="579"/>
                      <a:pt x="21" y="542"/>
                    </a:cubicBezTo>
                    <a:cubicBezTo>
                      <a:pt x="27" y="486"/>
                      <a:pt x="27" y="486"/>
                      <a:pt x="27" y="486"/>
                    </a:cubicBezTo>
                    <a:cubicBezTo>
                      <a:pt x="34" y="422"/>
                      <a:pt x="43" y="348"/>
                      <a:pt x="66" y="277"/>
                    </a:cubicBezTo>
                    <a:cubicBezTo>
                      <a:pt x="98" y="175"/>
                      <a:pt x="142" y="113"/>
                      <a:pt x="209" y="74"/>
                    </a:cubicBezTo>
                    <a:cubicBezTo>
                      <a:pt x="281" y="32"/>
                      <a:pt x="367" y="10"/>
                      <a:pt x="450" y="13"/>
                    </a:cubicBezTo>
                    <a:cubicBezTo>
                      <a:pt x="625" y="19"/>
                      <a:pt x="747" y="117"/>
                      <a:pt x="786" y="283"/>
                    </a:cubicBezTo>
                    <a:cubicBezTo>
                      <a:pt x="798" y="336"/>
                      <a:pt x="798" y="336"/>
                      <a:pt x="798" y="336"/>
                    </a:cubicBezTo>
                    <a:cubicBezTo>
                      <a:pt x="823" y="439"/>
                      <a:pt x="848" y="547"/>
                      <a:pt x="870" y="651"/>
                    </a:cubicBezTo>
                    <a:cubicBezTo>
                      <a:pt x="870" y="651"/>
                      <a:pt x="876" y="668"/>
                      <a:pt x="876" y="668"/>
                    </a:cubicBezTo>
                    <a:cubicBezTo>
                      <a:pt x="878" y="675"/>
                      <a:pt x="883" y="688"/>
                      <a:pt x="882" y="691"/>
                    </a:cubicBezTo>
                    <a:cubicBezTo>
                      <a:pt x="882" y="691"/>
                      <a:pt x="882" y="691"/>
                      <a:pt x="882" y="691"/>
                    </a:cubicBezTo>
                    <a:cubicBezTo>
                      <a:pt x="880" y="693"/>
                      <a:pt x="881" y="696"/>
                      <a:pt x="883" y="698"/>
                    </a:cubicBezTo>
                    <a:cubicBezTo>
                      <a:pt x="885" y="699"/>
                      <a:pt x="888" y="699"/>
                      <a:pt x="890" y="697"/>
                    </a:cubicBezTo>
                    <a:cubicBezTo>
                      <a:pt x="895" y="691"/>
                      <a:pt x="891" y="679"/>
                      <a:pt x="886" y="665"/>
                    </a:cubicBezTo>
                    <a:cubicBezTo>
                      <a:pt x="880" y="648"/>
                      <a:pt x="880" y="648"/>
                      <a:pt x="880" y="648"/>
                    </a:cubicBezTo>
                    <a:cubicBezTo>
                      <a:pt x="858" y="544"/>
                      <a:pt x="833" y="437"/>
                      <a:pt x="808" y="333"/>
                    </a:cubicBezTo>
                    <a:cubicBezTo>
                      <a:pt x="796" y="280"/>
                      <a:pt x="796" y="280"/>
                      <a:pt x="796" y="280"/>
                    </a:cubicBezTo>
                    <a:cubicBezTo>
                      <a:pt x="756" y="110"/>
                      <a:pt x="630" y="9"/>
                      <a:pt x="450" y="3"/>
                    </a:cubicBezTo>
                    <a:cubicBezTo>
                      <a:pt x="365" y="0"/>
                      <a:pt x="278" y="22"/>
                      <a:pt x="204" y="6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9" name="Freeform 1586">
                <a:extLst>
                  <a:ext uri="{FF2B5EF4-FFF2-40B4-BE49-F238E27FC236}">
                    <a16:creationId xmlns:a16="http://schemas.microsoft.com/office/drawing/2014/main" id="{1944CCC5-EEF3-4B55-D1EE-F55BAA2057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3" y="1923"/>
                <a:ext cx="273" cy="284"/>
              </a:xfrm>
              <a:custGeom>
                <a:avLst/>
                <a:gdLst>
                  <a:gd name="T0" fmla="*/ 69 w 317"/>
                  <a:gd name="T1" fmla="*/ 46 h 329"/>
                  <a:gd name="T2" fmla="*/ 17 w 317"/>
                  <a:gd name="T3" fmla="*/ 208 h 329"/>
                  <a:gd name="T4" fmla="*/ 161 w 317"/>
                  <a:gd name="T5" fmla="*/ 328 h 329"/>
                  <a:gd name="T6" fmla="*/ 163 w 317"/>
                  <a:gd name="T7" fmla="*/ 328 h 329"/>
                  <a:gd name="T8" fmla="*/ 164 w 317"/>
                  <a:gd name="T9" fmla="*/ 328 h 329"/>
                  <a:gd name="T10" fmla="*/ 161 w 317"/>
                  <a:gd name="T11" fmla="*/ 325 h 329"/>
                  <a:gd name="T12" fmla="*/ 165 w 317"/>
                  <a:gd name="T13" fmla="*/ 319 h 329"/>
                  <a:gd name="T14" fmla="*/ 170 w 317"/>
                  <a:gd name="T15" fmla="*/ 321 h 329"/>
                  <a:gd name="T16" fmla="*/ 162 w 317"/>
                  <a:gd name="T17" fmla="*/ 318 h 329"/>
                  <a:gd name="T18" fmla="*/ 26 w 317"/>
                  <a:gd name="T19" fmla="*/ 205 h 329"/>
                  <a:gd name="T20" fmla="*/ 21 w 317"/>
                  <a:gd name="T21" fmla="*/ 167 h 329"/>
                  <a:gd name="T22" fmla="*/ 76 w 317"/>
                  <a:gd name="T23" fmla="*/ 54 h 329"/>
                  <a:gd name="T24" fmla="*/ 227 w 317"/>
                  <a:gd name="T25" fmla="*/ 34 h 329"/>
                  <a:gd name="T26" fmla="*/ 290 w 317"/>
                  <a:gd name="T27" fmla="*/ 127 h 329"/>
                  <a:gd name="T28" fmla="*/ 293 w 317"/>
                  <a:gd name="T29" fmla="*/ 134 h 329"/>
                  <a:gd name="T30" fmla="*/ 299 w 317"/>
                  <a:gd name="T31" fmla="*/ 131 h 329"/>
                  <a:gd name="T32" fmla="*/ 231 w 317"/>
                  <a:gd name="T33" fmla="*/ 25 h 329"/>
                  <a:gd name="T34" fmla="*/ 69 w 317"/>
                  <a:gd name="T35" fmla="*/ 46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7" h="329">
                    <a:moveTo>
                      <a:pt x="69" y="46"/>
                    </a:moveTo>
                    <a:cubicBezTo>
                      <a:pt x="19" y="92"/>
                      <a:pt x="0" y="151"/>
                      <a:pt x="17" y="208"/>
                    </a:cubicBezTo>
                    <a:cubicBezTo>
                      <a:pt x="35" y="269"/>
                      <a:pt x="91" y="316"/>
                      <a:pt x="161" y="328"/>
                    </a:cubicBezTo>
                    <a:cubicBezTo>
                      <a:pt x="162" y="329"/>
                      <a:pt x="163" y="328"/>
                      <a:pt x="163" y="328"/>
                    </a:cubicBezTo>
                    <a:cubicBezTo>
                      <a:pt x="164" y="328"/>
                      <a:pt x="164" y="328"/>
                      <a:pt x="164" y="328"/>
                    </a:cubicBezTo>
                    <a:cubicBezTo>
                      <a:pt x="163" y="328"/>
                      <a:pt x="162" y="327"/>
                      <a:pt x="161" y="325"/>
                    </a:cubicBezTo>
                    <a:cubicBezTo>
                      <a:pt x="161" y="323"/>
                      <a:pt x="162" y="320"/>
                      <a:pt x="165" y="319"/>
                    </a:cubicBezTo>
                    <a:cubicBezTo>
                      <a:pt x="167" y="319"/>
                      <a:pt x="169" y="319"/>
                      <a:pt x="170" y="321"/>
                    </a:cubicBezTo>
                    <a:cubicBezTo>
                      <a:pt x="169" y="319"/>
                      <a:pt x="167" y="317"/>
                      <a:pt x="162" y="318"/>
                    </a:cubicBezTo>
                    <a:cubicBezTo>
                      <a:pt x="96" y="307"/>
                      <a:pt x="43" y="262"/>
                      <a:pt x="26" y="205"/>
                    </a:cubicBezTo>
                    <a:cubicBezTo>
                      <a:pt x="23" y="193"/>
                      <a:pt x="21" y="180"/>
                      <a:pt x="21" y="167"/>
                    </a:cubicBezTo>
                    <a:cubicBezTo>
                      <a:pt x="21" y="127"/>
                      <a:pt x="40" y="87"/>
                      <a:pt x="76" y="54"/>
                    </a:cubicBezTo>
                    <a:cubicBezTo>
                      <a:pt x="121" y="12"/>
                      <a:pt x="184" y="16"/>
                      <a:pt x="227" y="34"/>
                    </a:cubicBezTo>
                    <a:cubicBezTo>
                      <a:pt x="257" y="47"/>
                      <a:pt x="305" y="90"/>
                      <a:pt x="290" y="127"/>
                    </a:cubicBezTo>
                    <a:cubicBezTo>
                      <a:pt x="289" y="130"/>
                      <a:pt x="290" y="133"/>
                      <a:pt x="293" y="134"/>
                    </a:cubicBezTo>
                    <a:cubicBezTo>
                      <a:pt x="295" y="135"/>
                      <a:pt x="298" y="134"/>
                      <a:pt x="299" y="131"/>
                    </a:cubicBezTo>
                    <a:cubicBezTo>
                      <a:pt x="317" y="87"/>
                      <a:pt x="265" y="39"/>
                      <a:pt x="231" y="25"/>
                    </a:cubicBezTo>
                    <a:cubicBezTo>
                      <a:pt x="172" y="0"/>
                      <a:pt x="110" y="9"/>
                      <a:pt x="69" y="4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0" name="Freeform 1587">
                <a:extLst>
                  <a:ext uri="{FF2B5EF4-FFF2-40B4-BE49-F238E27FC236}">
                    <a16:creationId xmlns:a16="http://schemas.microsoft.com/office/drawing/2014/main" id="{E3940472-BEEE-A7E1-21B6-C560AB096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0" y="1950"/>
                <a:ext cx="264" cy="265"/>
              </a:xfrm>
              <a:custGeom>
                <a:avLst/>
                <a:gdLst>
                  <a:gd name="T0" fmla="*/ 14 w 306"/>
                  <a:gd name="T1" fmla="*/ 55 h 307"/>
                  <a:gd name="T2" fmla="*/ 5 w 306"/>
                  <a:gd name="T3" fmla="*/ 99 h 307"/>
                  <a:gd name="T4" fmla="*/ 12 w 306"/>
                  <a:gd name="T5" fmla="*/ 102 h 307"/>
                  <a:gd name="T6" fmla="*/ 15 w 306"/>
                  <a:gd name="T7" fmla="*/ 96 h 307"/>
                  <a:gd name="T8" fmla="*/ 22 w 306"/>
                  <a:gd name="T9" fmla="*/ 61 h 307"/>
                  <a:gd name="T10" fmla="*/ 130 w 306"/>
                  <a:gd name="T11" fmla="*/ 11 h 307"/>
                  <a:gd name="T12" fmla="*/ 279 w 306"/>
                  <a:gd name="T13" fmla="*/ 92 h 307"/>
                  <a:gd name="T14" fmla="*/ 252 w 306"/>
                  <a:gd name="T15" fmla="*/ 248 h 307"/>
                  <a:gd name="T16" fmla="*/ 162 w 306"/>
                  <a:gd name="T17" fmla="*/ 296 h 307"/>
                  <a:gd name="T18" fmla="*/ 140 w 306"/>
                  <a:gd name="T19" fmla="*/ 289 h 307"/>
                  <a:gd name="T20" fmla="*/ 133 w 306"/>
                  <a:gd name="T21" fmla="*/ 288 h 307"/>
                  <a:gd name="T22" fmla="*/ 133 w 306"/>
                  <a:gd name="T23" fmla="*/ 295 h 307"/>
                  <a:gd name="T24" fmla="*/ 163 w 306"/>
                  <a:gd name="T25" fmla="*/ 307 h 307"/>
                  <a:gd name="T26" fmla="*/ 260 w 306"/>
                  <a:gd name="T27" fmla="*/ 254 h 307"/>
                  <a:gd name="T28" fmla="*/ 289 w 306"/>
                  <a:gd name="T29" fmla="*/ 89 h 307"/>
                  <a:gd name="T30" fmla="*/ 130 w 306"/>
                  <a:gd name="T31" fmla="*/ 0 h 307"/>
                  <a:gd name="T32" fmla="*/ 14 w 306"/>
                  <a:gd name="T33" fmla="*/ 55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6" h="307">
                    <a:moveTo>
                      <a:pt x="14" y="55"/>
                    </a:moveTo>
                    <a:cubicBezTo>
                      <a:pt x="3" y="69"/>
                      <a:pt x="0" y="85"/>
                      <a:pt x="5" y="99"/>
                    </a:cubicBezTo>
                    <a:cubicBezTo>
                      <a:pt x="6" y="102"/>
                      <a:pt x="9" y="103"/>
                      <a:pt x="12" y="102"/>
                    </a:cubicBezTo>
                    <a:cubicBezTo>
                      <a:pt x="15" y="102"/>
                      <a:pt x="16" y="99"/>
                      <a:pt x="15" y="96"/>
                    </a:cubicBezTo>
                    <a:cubicBezTo>
                      <a:pt x="11" y="84"/>
                      <a:pt x="14" y="73"/>
                      <a:pt x="22" y="61"/>
                    </a:cubicBezTo>
                    <a:cubicBezTo>
                      <a:pt x="45" y="30"/>
                      <a:pt x="102" y="10"/>
                      <a:pt x="130" y="11"/>
                    </a:cubicBezTo>
                    <a:cubicBezTo>
                      <a:pt x="190" y="11"/>
                      <a:pt x="263" y="37"/>
                      <a:pt x="279" y="92"/>
                    </a:cubicBezTo>
                    <a:cubicBezTo>
                      <a:pt x="295" y="145"/>
                      <a:pt x="284" y="204"/>
                      <a:pt x="252" y="248"/>
                    </a:cubicBezTo>
                    <a:cubicBezTo>
                      <a:pt x="238" y="266"/>
                      <a:pt x="193" y="295"/>
                      <a:pt x="162" y="296"/>
                    </a:cubicBezTo>
                    <a:cubicBezTo>
                      <a:pt x="152" y="297"/>
                      <a:pt x="145" y="294"/>
                      <a:pt x="140" y="289"/>
                    </a:cubicBezTo>
                    <a:cubicBezTo>
                      <a:pt x="139" y="287"/>
                      <a:pt x="135" y="286"/>
                      <a:pt x="133" y="288"/>
                    </a:cubicBezTo>
                    <a:cubicBezTo>
                      <a:pt x="131" y="290"/>
                      <a:pt x="131" y="293"/>
                      <a:pt x="133" y="295"/>
                    </a:cubicBezTo>
                    <a:cubicBezTo>
                      <a:pt x="139" y="303"/>
                      <a:pt x="150" y="307"/>
                      <a:pt x="163" y="307"/>
                    </a:cubicBezTo>
                    <a:cubicBezTo>
                      <a:pt x="198" y="305"/>
                      <a:pt x="245" y="274"/>
                      <a:pt x="260" y="254"/>
                    </a:cubicBezTo>
                    <a:cubicBezTo>
                      <a:pt x="294" y="208"/>
                      <a:pt x="306" y="145"/>
                      <a:pt x="289" y="89"/>
                    </a:cubicBezTo>
                    <a:cubicBezTo>
                      <a:pt x="271" y="29"/>
                      <a:pt x="194" y="1"/>
                      <a:pt x="130" y="0"/>
                    </a:cubicBezTo>
                    <a:cubicBezTo>
                      <a:pt x="99" y="0"/>
                      <a:pt x="39" y="21"/>
                      <a:pt x="14" y="5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1" name="Freeform 1588">
                <a:extLst>
                  <a:ext uri="{FF2B5EF4-FFF2-40B4-BE49-F238E27FC236}">
                    <a16:creationId xmlns:a16="http://schemas.microsoft.com/office/drawing/2014/main" id="{355B9EA7-D2FB-CFC6-26B5-17DFCCEA67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1" y="2298"/>
                <a:ext cx="88" cy="60"/>
              </a:xfrm>
              <a:custGeom>
                <a:avLst/>
                <a:gdLst>
                  <a:gd name="T0" fmla="*/ 47 w 102"/>
                  <a:gd name="T1" fmla="*/ 62 h 69"/>
                  <a:gd name="T2" fmla="*/ 3 w 102"/>
                  <a:gd name="T3" fmla="*/ 18 h 69"/>
                  <a:gd name="T4" fmla="*/ 91 w 102"/>
                  <a:gd name="T5" fmla="*/ 21 h 69"/>
                  <a:gd name="T6" fmla="*/ 43 w 102"/>
                  <a:gd name="T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2" h="69">
                    <a:moveTo>
                      <a:pt x="47" y="62"/>
                    </a:moveTo>
                    <a:cubicBezTo>
                      <a:pt x="25" y="61"/>
                      <a:pt x="0" y="41"/>
                      <a:pt x="3" y="18"/>
                    </a:cubicBezTo>
                    <a:cubicBezTo>
                      <a:pt x="18" y="12"/>
                      <a:pt x="83" y="0"/>
                      <a:pt x="91" y="21"/>
                    </a:cubicBezTo>
                    <a:cubicBezTo>
                      <a:pt x="102" y="47"/>
                      <a:pt x="44" y="69"/>
                      <a:pt x="43" y="69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2" name="Freeform 1589">
                <a:extLst>
                  <a:ext uri="{FF2B5EF4-FFF2-40B4-BE49-F238E27FC236}">
                    <a16:creationId xmlns:a16="http://schemas.microsoft.com/office/drawing/2014/main" id="{5B6E9CC5-8A60-9DC1-A2AE-5B554DAA70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39" y="2297"/>
                <a:ext cx="91" cy="65"/>
              </a:xfrm>
              <a:custGeom>
                <a:avLst/>
                <a:gdLst>
                  <a:gd name="T0" fmla="*/ 3 w 105"/>
                  <a:gd name="T1" fmla="*/ 15 h 75"/>
                  <a:gd name="T2" fmla="*/ 0 w 105"/>
                  <a:gd name="T3" fmla="*/ 19 h 75"/>
                  <a:gd name="T4" fmla="*/ 0 w 105"/>
                  <a:gd name="T5" fmla="*/ 23 h 75"/>
                  <a:gd name="T6" fmla="*/ 9 w 105"/>
                  <a:gd name="T7" fmla="*/ 48 h 75"/>
                  <a:gd name="T8" fmla="*/ 43 w 105"/>
                  <a:gd name="T9" fmla="*/ 67 h 75"/>
                  <a:gd name="T10" fmla="*/ 41 w 105"/>
                  <a:gd name="T11" fmla="*/ 70 h 75"/>
                  <a:gd name="T12" fmla="*/ 42 w 105"/>
                  <a:gd name="T13" fmla="*/ 72 h 75"/>
                  <a:gd name="T14" fmla="*/ 48 w 105"/>
                  <a:gd name="T15" fmla="*/ 74 h 75"/>
                  <a:gd name="T16" fmla="*/ 98 w 105"/>
                  <a:gd name="T17" fmla="*/ 20 h 75"/>
                  <a:gd name="T18" fmla="*/ 86 w 105"/>
                  <a:gd name="T19" fmla="*/ 9 h 75"/>
                  <a:gd name="T20" fmla="*/ 3 w 105"/>
                  <a:gd name="T21" fmla="*/ 15 h 75"/>
                  <a:gd name="T22" fmla="*/ 82 w 105"/>
                  <a:gd name="T23" fmla="*/ 19 h 75"/>
                  <a:gd name="T24" fmla="*/ 89 w 105"/>
                  <a:gd name="T25" fmla="*/ 24 h 75"/>
                  <a:gd name="T26" fmla="*/ 89 w 105"/>
                  <a:gd name="T27" fmla="*/ 28 h 75"/>
                  <a:gd name="T28" fmla="*/ 53 w 105"/>
                  <a:gd name="T29" fmla="*/ 61 h 75"/>
                  <a:gd name="T30" fmla="*/ 49 w 105"/>
                  <a:gd name="T31" fmla="*/ 58 h 75"/>
                  <a:gd name="T32" fmla="*/ 17 w 105"/>
                  <a:gd name="T33" fmla="*/ 42 h 75"/>
                  <a:gd name="T34" fmla="*/ 10 w 105"/>
                  <a:gd name="T35" fmla="*/ 23 h 75"/>
                  <a:gd name="T36" fmla="*/ 10 w 105"/>
                  <a:gd name="T37" fmla="*/ 23 h 75"/>
                  <a:gd name="T38" fmla="*/ 82 w 105"/>
                  <a:gd name="T39" fmla="*/ 19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5" h="75">
                    <a:moveTo>
                      <a:pt x="3" y="15"/>
                    </a:moveTo>
                    <a:cubicBezTo>
                      <a:pt x="1" y="15"/>
                      <a:pt x="0" y="17"/>
                      <a:pt x="0" y="19"/>
                    </a:cubicBezTo>
                    <a:cubicBezTo>
                      <a:pt x="0" y="20"/>
                      <a:pt x="0" y="22"/>
                      <a:pt x="0" y="23"/>
                    </a:cubicBezTo>
                    <a:cubicBezTo>
                      <a:pt x="0" y="32"/>
                      <a:pt x="3" y="41"/>
                      <a:pt x="9" y="48"/>
                    </a:cubicBezTo>
                    <a:cubicBezTo>
                      <a:pt x="18" y="58"/>
                      <a:pt x="30" y="65"/>
                      <a:pt x="43" y="67"/>
                    </a:cubicBezTo>
                    <a:cubicBezTo>
                      <a:pt x="42" y="68"/>
                      <a:pt x="41" y="69"/>
                      <a:pt x="41" y="70"/>
                    </a:cubicBezTo>
                    <a:cubicBezTo>
                      <a:pt x="41" y="70"/>
                      <a:pt x="41" y="71"/>
                      <a:pt x="42" y="72"/>
                    </a:cubicBezTo>
                    <a:cubicBezTo>
                      <a:pt x="43" y="74"/>
                      <a:pt x="46" y="75"/>
                      <a:pt x="48" y="74"/>
                    </a:cubicBezTo>
                    <a:cubicBezTo>
                      <a:pt x="87" y="58"/>
                      <a:pt x="105" y="39"/>
                      <a:pt x="98" y="20"/>
                    </a:cubicBezTo>
                    <a:cubicBezTo>
                      <a:pt x="96" y="15"/>
                      <a:pt x="92" y="12"/>
                      <a:pt x="86" y="9"/>
                    </a:cubicBezTo>
                    <a:cubicBezTo>
                      <a:pt x="64" y="0"/>
                      <a:pt x="16" y="10"/>
                      <a:pt x="3" y="15"/>
                    </a:cubicBezTo>
                    <a:close/>
                    <a:moveTo>
                      <a:pt x="82" y="19"/>
                    </a:moveTo>
                    <a:cubicBezTo>
                      <a:pt x="86" y="20"/>
                      <a:pt x="88" y="22"/>
                      <a:pt x="89" y="24"/>
                    </a:cubicBezTo>
                    <a:cubicBezTo>
                      <a:pt x="89" y="25"/>
                      <a:pt x="89" y="27"/>
                      <a:pt x="89" y="28"/>
                    </a:cubicBezTo>
                    <a:cubicBezTo>
                      <a:pt x="89" y="40"/>
                      <a:pt x="72" y="52"/>
                      <a:pt x="53" y="61"/>
                    </a:cubicBezTo>
                    <a:cubicBezTo>
                      <a:pt x="52" y="59"/>
                      <a:pt x="51" y="58"/>
                      <a:pt x="49" y="58"/>
                    </a:cubicBezTo>
                    <a:cubicBezTo>
                      <a:pt x="38" y="58"/>
                      <a:pt x="25" y="51"/>
                      <a:pt x="17" y="42"/>
                    </a:cubicBezTo>
                    <a:cubicBezTo>
                      <a:pt x="14" y="37"/>
                      <a:pt x="10" y="31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24" y="18"/>
                      <a:pt x="65" y="11"/>
                      <a:pt x="82" y="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3" name="Freeform 1590">
                <a:extLst>
                  <a:ext uri="{FF2B5EF4-FFF2-40B4-BE49-F238E27FC236}">
                    <a16:creationId xmlns:a16="http://schemas.microsoft.com/office/drawing/2014/main" id="{478D9DED-78B1-93C9-744E-2F93B256CC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" y="2350"/>
                <a:ext cx="121" cy="108"/>
              </a:xfrm>
              <a:custGeom>
                <a:avLst/>
                <a:gdLst>
                  <a:gd name="T0" fmla="*/ 134 w 140"/>
                  <a:gd name="T1" fmla="*/ 0 h 125"/>
                  <a:gd name="T2" fmla="*/ 129 w 140"/>
                  <a:gd name="T3" fmla="*/ 6 h 125"/>
                  <a:gd name="T4" fmla="*/ 129 w 140"/>
                  <a:gd name="T5" fmla="*/ 18 h 125"/>
                  <a:gd name="T6" fmla="*/ 91 w 140"/>
                  <a:gd name="T7" fmla="*/ 106 h 125"/>
                  <a:gd name="T8" fmla="*/ 20 w 140"/>
                  <a:gd name="T9" fmla="*/ 95 h 125"/>
                  <a:gd name="T10" fmla="*/ 16 w 140"/>
                  <a:gd name="T11" fmla="*/ 69 h 125"/>
                  <a:gd name="T12" fmla="*/ 14 w 140"/>
                  <a:gd name="T13" fmla="*/ 62 h 125"/>
                  <a:gd name="T14" fmla="*/ 7 w 140"/>
                  <a:gd name="T15" fmla="*/ 65 h 125"/>
                  <a:gd name="T16" fmla="*/ 13 w 140"/>
                  <a:gd name="T17" fmla="*/ 103 h 125"/>
                  <a:gd name="T18" fmla="*/ 96 w 140"/>
                  <a:gd name="T19" fmla="*/ 115 h 125"/>
                  <a:gd name="T20" fmla="*/ 140 w 140"/>
                  <a:gd name="T21" fmla="*/ 18 h 125"/>
                  <a:gd name="T22" fmla="*/ 140 w 140"/>
                  <a:gd name="T23" fmla="*/ 6 h 125"/>
                  <a:gd name="T24" fmla="*/ 134 w 140"/>
                  <a:gd name="T25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0" h="125">
                    <a:moveTo>
                      <a:pt x="134" y="0"/>
                    </a:moveTo>
                    <a:cubicBezTo>
                      <a:pt x="132" y="0"/>
                      <a:pt x="129" y="3"/>
                      <a:pt x="129" y="6"/>
                    </a:cubicBezTo>
                    <a:cubicBezTo>
                      <a:pt x="129" y="18"/>
                      <a:pt x="129" y="18"/>
                      <a:pt x="129" y="18"/>
                    </a:cubicBezTo>
                    <a:cubicBezTo>
                      <a:pt x="130" y="57"/>
                      <a:pt x="130" y="87"/>
                      <a:pt x="91" y="106"/>
                    </a:cubicBezTo>
                    <a:cubicBezTo>
                      <a:pt x="74" y="114"/>
                      <a:pt x="36" y="111"/>
                      <a:pt x="20" y="95"/>
                    </a:cubicBezTo>
                    <a:cubicBezTo>
                      <a:pt x="13" y="88"/>
                      <a:pt x="11" y="80"/>
                      <a:pt x="16" y="69"/>
                    </a:cubicBezTo>
                    <a:cubicBezTo>
                      <a:pt x="17" y="67"/>
                      <a:pt x="16" y="63"/>
                      <a:pt x="14" y="62"/>
                    </a:cubicBezTo>
                    <a:cubicBezTo>
                      <a:pt x="11" y="61"/>
                      <a:pt x="8" y="62"/>
                      <a:pt x="7" y="65"/>
                    </a:cubicBezTo>
                    <a:cubicBezTo>
                      <a:pt x="0" y="79"/>
                      <a:pt x="3" y="92"/>
                      <a:pt x="13" y="103"/>
                    </a:cubicBezTo>
                    <a:cubicBezTo>
                      <a:pt x="32" y="121"/>
                      <a:pt x="75" y="125"/>
                      <a:pt x="96" y="115"/>
                    </a:cubicBezTo>
                    <a:cubicBezTo>
                      <a:pt x="140" y="94"/>
                      <a:pt x="140" y="57"/>
                      <a:pt x="140" y="18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9" y="3"/>
                      <a:pt x="137" y="0"/>
                      <a:pt x="1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4" name="Freeform 1591">
                <a:extLst>
                  <a:ext uri="{FF2B5EF4-FFF2-40B4-BE49-F238E27FC236}">
                    <a16:creationId xmlns:a16="http://schemas.microsoft.com/office/drawing/2014/main" id="{74B56D95-83EB-0474-D515-79DE1550E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1" y="2391"/>
                <a:ext cx="127" cy="68"/>
              </a:xfrm>
              <a:custGeom>
                <a:avLst/>
                <a:gdLst>
                  <a:gd name="T0" fmla="*/ 136 w 147"/>
                  <a:gd name="T1" fmla="*/ 0 h 78"/>
                  <a:gd name="T2" fmla="*/ 133 w 147"/>
                  <a:gd name="T3" fmla="*/ 7 h 78"/>
                  <a:gd name="T4" fmla="*/ 129 w 147"/>
                  <a:gd name="T5" fmla="*/ 33 h 78"/>
                  <a:gd name="T6" fmla="*/ 80 w 147"/>
                  <a:gd name="T7" fmla="*/ 62 h 78"/>
                  <a:gd name="T8" fmla="*/ 11 w 147"/>
                  <a:gd name="T9" fmla="*/ 12 h 78"/>
                  <a:gd name="T10" fmla="*/ 4 w 147"/>
                  <a:gd name="T11" fmla="*/ 9 h 78"/>
                  <a:gd name="T12" fmla="*/ 1 w 147"/>
                  <a:gd name="T13" fmla="*/ 16 h 78"/>
                  <a:gd name="T14" fmla="*/ 81 w 147"/>
                  <a:gd name="T15" fmla="*/ 72 h 78"/>
                  <a:gd name="T16" fmla="*/ 138 w 147"/>
                  <a:gd name="T17" fmla="*/ 38 h 78"/>
                  <a:gd name="T18" fmla="*/ 143 w 147"/>
                  <a:gd name="T19" fmla="*/ 4 h 78"/>
                  <a:gd name="T20" fmla="*/ 136 w 147"/>
                  <a:gd name="T2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7" h="78">
                    <a:moveTo>
                      <a:pt x="136" y="0"/>
                    </a:moveTo>
                    <a:cubicBezTo>
                      <a:pt x="134" y="1"/>
                      <a:pt x="132" y="4"/>
                      <a:pt x="133" y="7"/>
                    </a:cubicBezTo>
                    <a:cubicBezTo>
                      <a:pt x="136" y="16"/>
                      <a:pt x="135" y="24"/>
                      <a:pt x="129" y="33"/>
                    </a:cubicBezTo>
                    <a:cubicBezTo>
                      <a:pt x="119" y="49"/>
                      <a:pt x="96" y="60"/>
                      <a:pt x="80" y="62"/>
                    </a:cubicBezTo>
                    <a:cubicBezTo>
                      <a:pt x="38" y="67"/>
                      <a:pt x="27" y="45"/>
                      <a:pt x="11" y="12"/>
                    </a:cubicBezTo>
                    <a:cubicBezTo>
                      <a:pt x="9" y="9"/>
                      <a:pt x="6" y="8"/>
                      <a:pt x="4" y="9"/>
                    </a:cubicBezTo>
                    <a:cubicBezTo>
                      <a:pt x="1" y="11"/>
                      <a:pt x="0" y="14"/>
                      <a:pt x="1" y="16"/>
                    </a:cubicBezTo>
                    <a:cubicBezTo>
                      <a:pt x="18" y="49"/>
                      <a:pt x="32" y="78"/>
                      <a:pt x="81" y="72"/>
                    </a:cubicBezTo>
                    <a:cubicBezTo>
                      <a:pt x="104" y="69"/>
                      <a:pt x="127" y="55"/>
                      <a:pt x="138" y="38"/>
                    </a:cubicBezTo>
                    <a:cubicBezTo>
                      <a:pt x="145" y="27"/>
                      <a:pt x="147" y="15"/>
                      <a:pt x="143" y="4"/>
                    </a:cubicBezTo>
                    <a:cubicBezTo>
                      <a:pt x="142" y="1"/>
                      <a:pt x="139" y="0"/>
                      <a:pt x="13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5" name="Freeform 1592">
                <a:extLst>
                  <a:ext uri="{FF2B5EF4-FFF2-40B4-BE49-F238E27FC236}">
                    <a16:creationId xmlns:a16="http://schemas.microsoft.com/office/drawing/2014/main" id="{6769F3BA-A016-2F07-EAEE-F74F0E2E1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8" y="2217"/>
                <a:ext cx="79" cy="69"/>
              </a:xfrm>
              <a:custGeom>
                <a:avLst/>
                <a:gdLst>
                  <a:gd name="T0" fmla="*/ 0 w 91"/>
                  <a:gd name="T1" fmla="*/ 5 h 80"/>
                  <a:gd name="T2" fmla="*/ 0 w 91"/>
                  <a:gd name="T3" fmla="*/ 6 h 80"/>
                  <a:gd name="T4" fmla="*/ 5 w 91"/>
                  <a:gd name="T5" fmla="*/ 11 h 80"/>
                  <a:gd name="T6" fmla="*/ 61 w 91"/>
                  <a:gd name="T7" fmla="*/ 29 h 80"/>
                  <a:gd name="T8" fmla="*/ 69 w 91"/>
                  <a:gd name="T9" fmla="*/ 32 h 80"/>
                  <a:gd name="T10" fmla="*/ 68 w 91"/>
                  <a:gd name="T11" fmla="*/ 33 h 80"/>
                  <a:gd name="T12" fmla="*/ 68 w 91"/>
                  <a:gd name="T13" fmla="*/ 33 h 80"/>
                  <a:gd name="T14" fmla="*/ 46 w 91"/>
                  <a:gd name="T15" fmla="*/ 45 h 80"/>
                  <a:gd name="T16" fmla="*/ 21 w 91"/>
                  <a:gd name="T17" fmla="*/ 59 h 80"/>
                  <a:gd name="T18" fmla="*/ 18 w 91"/>
                  <a:gd name="T19" fmla="*/ 59 h 80"/>
                  <a:gd name="T20" fmla="*/ 19 w 91"/>
                  <a:gd name="T21" fmla="*/ 59 h 80"/>
                  <a:gd name="T22" fmla="*/ 18 w 91"/>
                  <a:gd name="T23" fmla="*/ 59 h 80"/>
                  <a:gd name="T24" fmla="*/ 18 w 91"/>
                  <a:gd name="T25" fmla="*/ 59 h 80"/>
                  <a:gd name="T26" fmla="*/ 9 w 91"/>
                  <a:gd name="T27" fmla="*/ 66 h 80"/>
                  <a:gd name="T28" fmla="*/ 4 w 91"/>
                  <a:gd name="T29" fmla="*/ 70 h 80"/>
                  <a:gd name="T30" fmla="*/ 2 w 91"/>
                  <a:gd name="T31" fmla="*/ 74 h 80"/>
                  <a:gd name="T32" fmla="*/ 2 w 91"/>
                  <a:gd name="T33" fmla="*/ 77 h 80"/>
                  <a:gd name="T34" fmla="*/ 3 w 91"/>
                  <a:gd name="T35" fmla="*/ 77 h 80"/>
                  <a:gd name="T36" fmla="*/ 3 w 91"/>
                  <a:gd name="T37" fmla="*/ 77 h 80"/>
                  <a:gd name="T38" fmla="*/ 10 w 91"/>
                  <a:gd name="T39" fmla="*/ 78 h 80"/>
                  <a:gd name="T40" fmla="*/ 10 w 91"/>
                  <a:gd name="T41" fmla="*/ 79 h 80"/>
                  <a:gd name="T42" fmla="*/ 19 w 91"/>
                  <a:gd name="T43" fmla="*/ 73 h 80"/>
                  <a:gd name="T44" fmla="*/ 20 w 91"/>
                  <a:gd name="T45" fmla="*/ 72 h 80"/>
                  <a:gd name="T46" fmla="*/ 51 w 91"/>
                  <a:gd name="T47" fmla="*/ 54 h 80"/>
                  <a:gd name="T48" fmla="*/ 75 w 91"/>
                  <a:gd name="T49" fmla="*/ 41 h 80"/>
                  <a:gd name="T50" fmla="*/ 84 w 91"/>
                  <a:gd name="T51" fmla="*/ 39 h 80"/>
                  <a:gd name="T52" fmla="*/ 86 w 91"/>
                  <a:gd name="T53" fmla="*/ 36 h 80"/>
                  <a:gd name="T54" fmla="*/ 90 w 91"/>
                  <a:gd name="T55" fmla="*/ 32 h 80"/>
                  <a:gd name="T56" fmla="*/ 90 w 91"/>
                  <a:gd name="T57" fmla="*/ 32 h 80"/>
                  <a:gd name="T58" fmla="*/ 90 w 91"/>
                  <a:gd name="T59" fmla="*/ 32 h 80"/>
                  <a:gd name="T60" fmla="*/ 91 w 91"/>
                  <a:gd name="T61" fmla="*/ 30 h 80"/>
                  <a:gd name="T62" fmla="*/ 90 w 91"/>
                  <a:gd name="T63" fmla="*/ 27 h 80"/>
                  <a:gd name="T64" fmla="*/ 84 w 91"/>
                  <a:gd name="T65" fmla="*/ 25 h 80"/>
                  <a:gd name="T66" fmla="*/ 84 w 91"/>
                  <a:gd name="T67" fmla="*/ 25 h 80"/>
                  <a:gd name="T68" fmla="*/ 82 w 91"/>
                  <a:gd name="T69" fmla="*/ 26 h 80"/>
                  <a:gd name="T70" fmla="*/ 64 w 91"/>
                  <a:gd name="T71" fmla="*/ 19 h 80"/>
                  <a:gd name="T72" fmla="*/ 6 w 91"/>
                  <a:gd name="T73" fmla="*/ 1 h 80"/>
                  <a:gd name="T74" fmla="*/ 0 w 91"/>
                  <a:gd name="T75" fmla="*/ 5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1" h="80"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8"/>
                      <a:pt x="2" y="11"/>
                      <a:pt x="5" y="11"/>
                    </a:cubicBezTo>
                    <a:cubicBezTo>
                      <a:pt x="22" y="14"/>
                      <a:pt x="43" y="22"/>
                      <a:pt x="61" y="29"/>
                    </a:cubicBezTo>
                    <a:cubicBezTo>
                      <a:pt x="61" y="29"/>
                      <a:pt x="65" y="30"/>
                      <a:pt x="69" y="32"/>
                    </a:cubicBezTo>
                    <a:cubicBezTo>
                      <a:pt x="68" y="32"/>
                      <a:pt x="68" y="33"/>
                      <a:pt x="68" y="33"/>
                    </a:cubicBezTo>
                    <a:cubicBezTo>
                      <a:pt x="68" y="33"/>
                      <a:pt x="68" y="33"/>
                      <a:pt x="68" y="33"/>
                    </a:cubicBezTo>
                    <a:cubicBezTo>
                      <a:pt x="59" y="38"/>
                      <a:pt x="46" y="45"/>
                      <a:pt x="46" y="45"/>
                    </a:cubicBezTo>
                    <a:cubicBezTo>
                      <a:pt x="38" y="50"/>
                      <a:pt x="30" y="54"/>
                      <a:pt x="21" y="59"/>
                    </a:cubicBezTo>
                    <a:cubicBezTo>
                      <a:pt x="20" y="59"/>
                      <a:pt x="19" y="59"/>
                      <a:pt x="18" y="59"/>
                    </a:cubicBezTo>
                    <a:cubicBezTo>
                      <a:pt x="19" y="59"/>
                      <a:pt x="18" y="59"/>
                      <a:pt x="19" y="59"/>
                    </a:cubicBezTo>
                    <a:cubicBezTo>
                      <a:pt x="19" y="59"/>
                      <a:pt x="18" y="59"/>
                      <a:pt x="18" y="59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4" y="70"/>
                      <a:pt x="4" y="70"/>
                      <a:pt x="4" y="70"/>
                    </a:cubicBezTo>
                    <a:cubicBezTo>
                      <a:pt x="2" y="71"/>
                      <a:pt x="2" y="72"/>
                      <a:pt x="2" y="74"/>
                    </a:cubicBezTo>
                    <a:cubicBezTo>
                      <a:pt x="2" y="75"/>
                      <a:pt x="2" y="76"/>
                      <a:pt x="2" y="77"/>
                    </a:cubicBezTo>
                    <a:cubicBezTo>
                      <a:pt x="2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4" y="80"/>
                      <a:pt x="8" y="80"/>
                      <a:pt x="10" y="78"/>
                    </a:cubicBezTo>
                    <a:cubicBezTo>
                      <a:pt x="10" y="78"/>
                      <a:pt x="10" y="79"/>
                      <a:pt x="10" y="79"/>
                    </a:cubicBezTo>
                    <a:cubicBezTo>
                      <a:pt x="13" y="76"/>
                      <a:pt x="16" y="75"/>
                      <a:pt x="19" y="73"/>
                    </a:cubicBezTo>
                    <a:cubicBezTo>
                      <a:pt x="19" y="73"/>
                      <a:pt x="20" y="72"/>
                      <a:pt x="20" y="72"/>
                    </a:cubicBezTo>
                    <a:cubicBezTo>
                      <a:pt x="30" y="66"/>
                      <a:pt x="40" y="60"/>
                      <a:pt x="51" y="54"/>
                    </a:cubicBezTo>
                    <a:cubicBezTo>
                      <a:pt x="51" y="54"/>
                      <a:pt x="67" y="46"/>
                      <a:pt x="75" y="41"/>
                    </a:cubicBezTo>
                    <a:cubicBezTo>
                      <a:pt x="78" y="40"/>
                      <a:pt x="84" y="39"/>
                      <a:pt x="84" y="39"/>
                    </a:cubicBezTo>
                    <a:cubicBezTo>
                      <a:pt x="85" y="39"/>
                      <a:pt x="86" y="37"/>
                      <a:pt x="86" y="36"/>
                    </a:cubicBezTo>
                    <a:cubicBezTo>
                      <a:pt x="89" y="36"/>
                      <a:pt x="89" y="35"/>
                      <a:pt x="90" y="32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90" y="31"/>
                      <a:pt x="91" y="31"/>
                      <a:pt x="91" y="30"/>
                    </a:cubicBezTo>
                    <a:cubicBezTo>
                      <a:pt x="91" y="29"/>
                      <a:pt x="91" y="28"/>
                      <a:pt x="90" y="27"/>
                    </a:cubicBezTo>
                    <a:cubicBezTo>
                      <a:pt x="89" y="25"/>
                      <a:pt x="86" y="24"/>
                      <a:pt x="84" y="25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4" y="25"/>
                      <a:pt x="83" y="26"/>
                      <a:pt x="82" y="26"/>
                    </a:cubicBezTo>
                    <a:cubicBezTo>
                      <a:pt x="78" y="24"/>
                      <a:pt x="64" y="19"/>
                      <a:pt x="64" y="19"/>
                    </a:cubicBezTo>
                    <a:cubicBezTo>
                      <a:pt x="46" y="12"/>
                      <a:pt x="25" y="4"/>
                      <a:pt x="6" y="1"/>
                    </a:cubicBezTo>
                    <a:cubicBezTo>
                      <a:pt x="4" y="0"/>
                      <a:pt x="1" y="2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6" name="Freeform 1593">
                <a:extLst>
                  <a:ext uri="{FF2B5EF4-FFF2-40B4-BE49-F238E27FC236}">
                    <a16:creationId xmlns:a16="http://schemas.microsoft.com/office/drawing/2014/main" id="{1B2450C7-580A-2E58-F3F3-2E9DD69DE4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9" y="2200"/>
                <a:ext cx="74" cy="66"/>
              </a:xfrm>
              <a:custGeom>
                <a:avLst/>
                <a:gdLst>
                  <a:gd name="T0" fmla="*/ 66 w 86"/>
                  <a:gd name="T1" fmla="*/ 2 h 77"/>
                  <a:gd name="T2" fmla="*/ 33 w 86"/>
                  <a:gd name="T3" fmla="*/ 21 h 77"/>
                  <a:gd name="T4" fmla="*/ 13 w 86"/>
                  <a:gd name="T5" fmla="*/ 30 h 77"/>
                  <a:gd name="T6" fmla="*/ 7 w 86"/>
                  <a:gd name="T7" fmla="*/ 33 h 77"/>
                  <a:gd name="T8" fmla="*/ 6 w 86"/>
                  <a:gd name="T9" fmla="*/ 33 h 77"/>
                  <a:gd name="T10" fmla="*/ 6 w 86"/>
                  <a:gd name="T11" fmla="*/ 34 h 77"/>
                  <a:gd name="T12" fmla="*/ 3 w 86"/>
                  <a:gd name="T13" fmla="*/ 38 h 77"/>
                  <a:gd name="T14" fmla="*/ 2 w 86"/>
                  <a:gd name="T15" fmla="*/ 39 h 77"/>
                  <a:gd name="T16" fmla="*/ 2 w 86"/>
                  <a:gd name="T17" fmla="*/ 39 h 77"/>
                  <a:gd name="T18" fmla="*/ 2 w 86"/>
                  <a:gd name="T19" fmla="*/ 39 h 77"/>
                  <a:gd name="T20" fmla="*/ 0 w 86"/>
                  <a:gd name="T21" fmla="*/ 42 h 77"/>
                  <a:gd name="T22" fmla="*/ 0 w 86"/>
                  <a:gd name="T23" fmla="*/ 45 h 77"/>
                  <a:gd name="T24" fmla="*/ 2 w 86"/>
                  <a:gd name="T25" fmla="*/ 47 h 77"/>
                  <a:gd name="T26" fmla="*/ 15 w 86"/>
                  <a:gd name="T27" fmla="*/ 45 h 77"/>
                  <a:gd name="T28" fmla="*/ 37 w 86"/>
                  <a:gd name="T29" fmla="*/ 57 h 77"/>
                  <a:gd name="T30" fmla="*/ 70 w 86"/>
                  <a:gd name="T31" fmla="*/ 75 h 77"/>
                  <a:gd name="T32" fmla="*/ 69 w 86"/>
                  <a:gd name="T33" fmla="*/ 74 h 77"/>
                  <a:gd name="T34" fmla="*/ 75 w 86"/>
                  <a:gd name="T35" fmla="*/ 75 h 77"/>
                  <a:gd name="T36" fmla="*/ 82 w 86"/>
                  <a:gd name="T37" fmla="*/ 77 h 77"/>
                  <a:gd name="T38" fmla="*/ 82 w 86"/>
                  <a:gd name="T39" fmla="*/ 77 h 77"/>
                  <a:gd name="T40" fmla="*/ 82 w 86"/>
                  <a:gd name="T41" fmla="*/ 77 h 77"/>
                  <a:gd name="T42" fmla="*/ 84 w 86"/>
                  <a:gd name="T43" fmla="*/ 76 h 77"/>
                  <a:gd name="T44" fmla="*/ 86 w 86"/>
                  <a:gd name="T45" fmla="*/ 72 h 77"/>
                  <a:gd name="T46" fmla="*/ 86 w 86"/>
                  <a:gd name="T47" fmla="*/ 71 h 77"/>
                  <a:gd name="T48" fmla="*/ 82 w 86"/>
                  <a:gd name="T49" fmla="*/ 66 h 77"/>
                  <a:gd name="T50" fmla="*/ 77 w 86"/>
                  <a:gd name="T51" fmla="*/ 64 h 77"/>
                  <a:gd name="T52" fmla="*/ 71 w 86"/>
                  <a:gd name="T53" fmla="*/ 62 h 77"/>
                  <a:gd name="T54" fmla="*/ 69 w 86"/>
                  <a:gd name="T55" fmla="*/ 62 h 77"/>
                  <a:gd name="T56" fmla="*/ 68 w 86"/>
                  <a:gd name="T57" fmla="*/ 62 h 77"/>
                  <a:gd name="T58" fmla="*/ 66 w 86"/>
                  <a:gd name="T59" fmla="*/ 62 h 77"/>
                  <a:gd name="T60" fmla="*/ 42 w 86"/>
                  <a:gd name="T61" fmla="*/ 49 h 77"/>
                  <a:gd name="T62" fmla="*/ 22 w 86"/>
                  <a:gd name="T63" fmla="*/ 37 h 77"/>
                  <a:gd name="T64" fmla="*/ 37 w 86"/>
                  <a:gd name="T65" fmla="*/ 31 h 77"/>
                  <a:gd name="T66" fmla="*/ 74 w 86"/>
                  <a:gd name="T67" fmla="*/ 9 h 77"/>
                  <a:gd name="T68" fmla="*/ 75 w 86"/>
                  <a:gd name="T69" fmla="*/ 6 h 77"/>
                  <a:gd name="T70" fmla="*/ 74 w 86"/>
                  <a:gd name="T71" fmla="*/ 2 h 77"/>
                  <a:gd name="T72" fmla="*/ 66 w 86"/>
                  <a:gd name="T73" fmla="*/ 2 h 77"/>
                  <a:gd name="T74" fmla="*/ 13 w 86"/>
                  <a:gd name="T75" fmla="*/ 30 h 77"/>
                  <a:gd name="T76" fmla="*/ 11 w 86"/>
                  <a:gd name="T77" fmla="*/ 31 h 77"/>
                  <a:gd name="T78" fmla="*/ 13 w 86"/>
                  <a:gd name="T79" fmla="*/ 3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6" h="77">
                    <a:moveTo>
                      <a:pt x="66" y="2"/>
                    </a:moveTo>
                    <a:cubicBezTo>
                      <a:pt x="59" y="11"/>
                      <a:pt x="46" y="16"/>
                      <a:pt x="33" y="21"/>
                    </a:cubicBezTo>
                    <a:cubicBezTo>
                      <a:pt x="33" y="21"/>
                      <a:pt x="18" y="28"/>
                      <a:pt x="13" y="30"/>
                    </a:cubicBezTo>
                    <a:cubicBezTo>
                      <a:pt x="11" y="30"/>
                      <a:pt x="9" y="31"/>
                      <a:pt x="7" y="33"/>
                    </a:cubicBezTo>
                    <a:cubicBezTo>
                      <a:pt x="7" y="33"/>
                      <a:pt x="7" y="33"/>
                      <a:pt x="6" y="33"/>
                    </a:cubicBezTo>
                    <a:cubicBezTo>
                      <a:pt x="6" y="33"/>
                      <a:pt x="6" y="34"/>
                      <a:pt x="6" y="34"/>
                    </a:cubicBezTo>
                    <a:cubicBezTo>
                      <a:pt x="5" y="35"/>
                      <a:pt x="4" y="36"/>
                      <a:pt x="3" y="38"/>
                    </a:cubicBezTo>
                    <a:cubicBezTo>
                      <a:pt x="2" y="38"/>
                      <a:pt x="2" y="39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1" y="40"/>
                      <a:pt x="0" y="41"/>
                      <a:pt x="0" y="42"/>
                    </a:cubicBezTo>
                    <a:cubicBezTo>
                      <a:pt x="0" y="43"/>
                      <a:pt x="0" y="44"/>
                      <a:pt x="0" y="45"/>
                    </a:cubicBezTo>
                    <a:cubicBezTo>
                      <a:pt x="1" y="46"/>
                      <a:pt x="2" y="47"/>
                      <a:pt x="2" y="47"/>
                    </a:cubicBezTo>
                    <a:cubicBezTo>
                      <a:pt x="4" y="49"/>
                      <a:pt x="7" y="50"/>
                      <a:pt x="15" y="45"/>
                    </a:cubicBezTo>
                    <a:cubicBezTo>
                      <a:pt x="22" y="49"/>
                      <a:pt x="29" y="53"/>
                      <a:pt x="37" y="57"/>
                    </a:cubicBezTo>
                    <a:cubicBezTo>
                      <a:pt x="47" y="64"/>
                      <a:pt x="58" y="71"/>
                      <a:pt x="70" y="75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72" y="76"/>
                      <a:pt x="74" y="76"/>
                      <a:pt x="75" y="75"/>
                    </a:cubicBezTo>
                    <a:cubicBezTo>
                      <a:pt x="77" y="76"/>
                      <a:pt x="80" y="77"/>
                      <a:pt x="82" y="77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3" y="77"/>
                      <a:pt x="84" y="76"/>
                      <a:pt x="84" y="76"/>
                    </a:cubicBezTo>
                    <a:cubicBezTo>
                      <a:pt x="86" y="75"/>
                      <a:pt x="86" y="74"/>
                      <a:pt x="86" y="72"/>
                    </a:cubicBezTo>
                    <a:cubicBezTo>
                      <a:pt x="86" y="72"/>
                      <a:pt x="86" y="71"/>
                      <a:pt x="86" y="71"/>
                    </a:cubicBezTo>
                    <a:cubicBezTo>
                      <a:pt x="86" y="69"/>
                      <a:pt x="84" y="67"/>
                      <a:pt x="82" y="66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1" y="62"/>
                      <a:pt x="71" y="62"/>
                      <a:pt x="71" y="62"/>
                    </a:cubicBezTo>
                    <a:cubicBezTo>
                      <a:pt x="70" y="62"/>
                      <a:pt x="70" y="62"/>
                      <a:pt x="69" y="62"/>
                    </a:cubicBezTo>
                    <a:cubicBezTo>
                      <a:pt x="69" y="62"/>
                      <a:pt x="68" y="62"/>
                      <a:pt x="68" y="62"/>
                    </a:cubicBezTo>
                    <a:cubicBezTo>
                      <a:pt x="67" y="61"/>
                      <a:pt x="67" y="62"/>
                      <a:pt x="66" y="62"/>
                    </a:cubicBezTo>
                    <a:cubicBezTo>
                      <a:pt x="58" y="58"/>
                      <a:pt x="50" y="54"/>
                      <a:pt x="42" y="49"/>
                    </a:cubicBezTo>
                    <a:cubicBezTo>
                      <a:pt x="36" y="45"/>
                      <a:pt x="29" y="41"/>
                      <a:pt x="22" y="37"/>
                    </a:cubicBezTo>
                    <a:cubicBezTo>
                      <a:pt x="29" y="34"/>
                      <a:pt x="37" y="31"/>
                      <a:pt x="37" y="31"/>
                    </a:cubicBezTo>
                    <a:cubicBezTo>
                      <a:pt x="51" y="25"/>
                      <a:pt x="65" y="20"/>
                      <a:pt x="74" y="9"/>
                    </a:cubicBezTo>
                    <a:cubicBezTo>
                      <a:pt x="75" y="8"/>
                      <a:pt x="75" y="7"/>
                      <a:pt x="75" y="6"/>
                    </a:cubicBezTo>
                    <a:cubicBezTo>
                      <a:pt x="75" y="4"/>
                      <a:pt x="75" y="3"/>
                      <a:pt x="74" y="2"/>
                    </a:cubicBezTo>
                    <a:cubicBezTo>
                      <a:pt x="71" y="0"/>
                      <a:pt x="68" y="0"/>
                      <a:pt x="66" y="2"/>
                    </a:cubicBezTo>
                    <a:close/>
                    <a:moveTo>
                      <a:pt x="13" y="30"/>
                    </a:moveTo>
                    <a:cubicBezTo>
                      <a:pt x="12" y="31"/>
                      <a:pt x="11" y="31"/>
                      <a:pt x="11" y="31"/>
                    </a:cubicBezTo>
                    <a:cubicBezTo>
                      <a:pt x="12" y="31"/>
                      <a:pt x="12" y="30"/>
                      <a:pt x="13" y="3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7" name="Freeform 1594">
                <a:extLst>
                  <a:ext uri="{FF2B5EF4-FFF2-40B4-BE49-F238E27FC236}">
                    <a16:creationId xmlns:a16="http://schemas.microsoft.com/office/drawing/2014/main" id="{A718456E-7FA1-63D3-ADD7-37555D6FAE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0" y="2523"/>
                <a:ext cx="769" cy="59"/>
              </a:xfrm>
              <a:custGeom>
                <a:avLst/>
                <a:gdLst>
                  <a:gd name="T0" fmla="*/ 1 w 892"/>
                  <a:gd name="T1" fmla="*/ 4 h 68"/>
                  <a:gd name="T2" fmla="*/ 4 w 892"/>
                  <a:gd name="T3" fmla="*/ 11 h 68"/>
                  <a:gd name="T4" fmla="*/ 247 w 892"/>
                  <a:gd name="T5" fmla="*/ 54 h 68"/>
                  <a:gd name="T6" fmla="*/ 262 w 892"/>
                  <a:gd name="T7" fmla="*/ 55 h 68"/>
                  <a:gd name="T8" fmla="*/ 314 w 892"/>
                  <a:gd name="T9" fmla="*/ 58 h 68"/>
                  <a:gd name="T10" fmla="*/ 560 w 892"/>
                  <a:gd name="T11" fmla="*/ 65 h 68"/>
                  <a:gd name="T12" fmla="*/ 576 w 892"/>
                  <a:gd name="T13" fmla="*/ 64 h 68"/>
                  <a:gd name="T14" fmla="*/ 888 w 892"/>
                  <a:gd name="T15" fmla="*/ 24 h 68"/>
                  <a:gd name="T16" fmla="*/ 891 w 892"/>
                  <a:gd name="T17" fmla="*/ 18 h 68"/>
                  <a:gd name="T18" fmla="*/ 885 w 892"/>
                  <a:gd name="T19" fmla="*/ 15 h 68"/>
                  <a:gd name="T20" fmla="*/ 576 w 892"/>
                  <a:gd name="T21" fmla="*/ 54 h 68"/>
                  <a:gd name="T22" fmla="*/ 559 w 892"/>
                  <a:gd name="T23" fmla="*/ 55 h 68"/>
                  <a:gd name="T24" fmla="*/ 314 w 892"/>
                  <a:gd name="T25" fmla="*/ 48 h 68"/>
                  <a:gd name="T26" fmla="*/ 262 w 892"/>
                  <a:gd name="T27" fmla="*/ 45 h 68"/>
                  <a:gd name="T28" fmla="*/ 248 w 892"/>
                  <a:gd name="T29" fmla="*/ 44 h 68"/>
                  <a:gd name="T30" fmla="*/ 8 w 892"/>
                  <a:gd name="T31" fmla="*/ 1 h 68"/>
                  <a:gd name="T32" fmla="*/ 1 w 892"/>
                  <a:gd name="T33" fmla="*/ 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92" h="68">
                    <a:moveTo>
                      <a:pt x="1" y="4"/>
                    </a:moveTo>
                    <a:cubicBezTo>
                      <a:pt x="0" y="6"/>
                      <a:pt x="1" y="9"/>
                      <a:pt x="4" y="11"/>
                    </a:cubicBezTo>
                    <a:cubicBezTo>
                      <a:pt x="75" y="45"/>
                      <a:pt x="166" y="50"/>
                      <a:pt x="247" y="54"/>
                    </a:cubicBezTo>
                    <a:cubicBezTo>
                      <a:pt x="262" y="55"/>
                      <a:pt x="262" y="55"/>
                      <a:pt x="262" y="55"/>
                    </a:cubicBezTo>
                    <a:cubicBezTo>
                      <a:pt x="314" y="58"/>
                      <a:pt x="314" y="58"/>
                      <a:pt x="314" y="58"/>
                    </a:cubicBezTo>
                    <a:cubicBezTo>
                      <a:pt x="394" y="63"/>
                      <a:pt x="477" y="68"/>
                      <a:pt x="560" y="65"/>
                    </a:cubicBezTo>
                    <a:cubicBezTo>
                      <a:pt x="576" y="64"/>
                      <a:pt x="576" y="64"/>
                      <a:pt x="576" y="64"/>
                    </a:cubicBezTo>
                    <a:cubicBezTo>
                      <a:pt x="679" y="60"/>
                      <a:pt x="796" y="55"/>
                      <a:pt x="888" y="24"/>
                    </a:cubicBezTo>
                    <a:cubicBezTo>
                      <a:pt x="891" y="23"/>
                      <a:pt x="892" y="21"/>
                      <a:pt x="891" y="18"/>
                    </a:cubicBezTo>
                    <a:cubicBezTo>
                      <a:pt x="890" y="15"/>
                      <a:pt x="887" y="14"/>
                      <a:pt x="885" y="15"/>
                    </a:cubicBezTo>
                    <a:cubicBezTo>
                      <a:pt x="794" y="45"/>
                      <a:pt x="678" y="50"/>
                      <a:pt x="576" y="54"/>
                    </a:cubicBezTo>
                    <a:cubicBezTo>
                      <a:pt x="559" y="55"/>
                      <a:pt x="559" y="55"/>
                      <a:pt x="559" y="55"/>
                    </a:cubicBezTo>
                    <a:cubicBezTo>
                      <a:pt x="477" y="58"/>
                      <a:pt x="394" y="53"/>
                      <a:pt x="314" y="48"/>
                    </a:cubicBezTo>
                    <a:cubicBezTo>
                      <a:pt x="262" y="45"/>
                      <a:pt x="262" y="45"/>
                      <a:pt x="262" y="45"/>
                    </a:cubicBezTo>
                    <a:cubicBezTo>
                      <a:pt x="248" y="44"/>
                      <a:pt x="248" y="44"/>
                      <a:pt x="248" y="44"/>
                    </a:cubicBezTo>
                    <a:cubicBezTo>
                      <a:pt x="168" y="40"/>
                      <a:pt x="77" y="35"/>
                      <a:pt x="8" y="1"/>
                    </a:cubicBezTo>
                    <a:cubicBezTo>
                      <a:pt x="6" y="0"/>
                      <a:pt x="3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8" name="Freeform 1595">
                <a:extLst>
                  <a:ext uri="{FF2B5EF4-FFF2-40B4-BE49-F238E27FC236}">
                    <a16:creationId xmlns:a16="http://schemas.microsoft.com/office/drawing/2014/main" id="{DF3CE92E-C69E-377F-32FE-3BDE0D08B1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3" y="2565"/>
                <a:ext cx="160" cy="91"/>
              </a:xfrm>
              <a:custGeom>
                <a:avLst/>
                <a:gdLst>
                  <a:gd name="T0" fmla="*/ 4 w 185"/>
                  <a:gd name="T1" fmla="*/ 1 h 106"/>
                  <a:gd name="T2" fmla="*/ 1 w 185"/>
                  <a:gd name="T3" fmla="*/ 7 h 106"/>
                  <a:gd name="T4" fmla="*/ 98 w 185"/>
                  <a:gd name="T5" fmla="*/ 105 h 106"/>
                  <a:gd name="T6" fmla="*/ 103 w 185"/>
                  <a:gd name="T7" fmla="*/ 106 h 106"/>
                  <a:gd name="T8" fmla="*/ 106 w 185"/>
                  <a:gd name="T9" fmla="*/ 103 h 106"/>
                  <a:gd name="T10" fmla="*/ 152 w 185"/>
                  <a:gd name="T11" fmla="*/ 48 h 106"/>
                  <a:gd name="T12" fmla="*/ 183 w 185"/>
                  <a:gd name="T13" fmla="*/ 17 h 106"/>
                  <a:gd name="T14" fmla="*/ 183 w 185"/>
                  <a:gd name="T15" fmla="*/ 10 h 106"/>
                  <a:gd name="T16" fmla="*/ 176 w 185"/>
                  <a:gd name="T17" fmla="*/ 11 h 106"/>
                  <a:gd name="T18" fmla="*/ 145 w 185"/>
                  <a:gd name="T19" fmla="*/ 40 h 106"/>
                  <a:gd name="T20" fmla="*/ 99 w 185"/>
                  <a:gd name="T21" fmla="*/ 93 h 106"/>
                  <a:gd name="T22" fmla="*/ 10 w 185"/>
                  <a:gd name="T23" fmla="*/ 4 h 106"/>
                  <a:gd name="T24" fmla="*/ 4 w 185"/>
                  <a:gd name="T25" fmla="*/ 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5" h="106">
                    <a:moveTo>
                      <a:pt x="4" y="1"/>
                    </a:moveTo>
                    <a:cubicBezTo>
                      <a:pt x="1" y="2"/>
                      <a:pt x="0" y="5"/>
                      <a:pt x="1" y="7"/>
                    </a:cubicBezTo>
                    <a:cubicBezTo>
                      <a:pt x="13" y="44"/>
                      <a:pt x="77" y="91"/>
                      <a:pt x="98" y="105"/>
                    </a:cubicBezTo>
                    <a:cubicBezTo>
                      <a:pt x="100" y="106"/>
                      <a:pt x="101" y="106"/>
                      <a:pt x="103" y="106"/>
                    </a:cubicBezTo>
                    <a:cubicBezTo>
                      <a:pt x="104" y="105"/>
                      <a:pt x="105" y="104"/>
                      <a:pt x="106" y="103"/>
                    </a:cubicBezTo>
                    <a:cubicBezTo>
                      <a:pt x="115" y="79"/>
                      <a:pt x="133" y="64"/>
                      <a:pt x="152" y="48"/>
                    </a:cubicBezTo>
                    <a:cubicBezTo>
                      <a:pt x="163" y="39"/>
                      <a:pt x="174" y="29"/>
                      <a:pt x="183" y="17"/>
                    </a:cubicBezTo>
                    <a:cubicBezTo>
                      <a:pt x="185" y="15"/>
                      <a:pt x="185" y="12"/>
                      <a:pt x="183" y="10"/>
                    </a:cubicBezTo>
                    <a:cubicBezTo>
                      <a:pt x="181" y="8"/>
                      <a:pt x="177" y="9"/>
                      <a:pt x="176" y="11"/>
                    </a:cubicBezTo>
                    <a:cubicBezTo>
                      <a:pt x="166" y="22"/>
                      <a:pt x="156" y="31"/>
                      <a:pt x="145" y="40"/>
                    </a:cubicBezTo>
                    <a:cubicBezTo>
                      <a:pt x="128" y="55"/>
                      <a:pt x="110" y="71"/>
                      <a:pt x="99" y="93"/>
                    </a:cubicBezTo>
                    <a:cubicBezTo>
                      <a:pt x="67" y="72"/>
                      <a:pt x="19" y="31"/>
                      <a:pt x="10" y="4"/>
                    </a:cubicBezTo>
                    <a:cubicBezTo>
                      <a:pt x="9" y="1"/>
                      <a:pt x="7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9" name="Freeform 1596">
                <a:extLst>
                  <a:ext uri="{FF2B5EF4-FFF2-40B4-BE49-F238E27FC236}">
                    <a16:creationId xmlns:a16="http://schemas.microsoft.com/office/drawing/2014/main" id="{358A1C2D-CEE3-2AB0-35B1-27E2AB19C3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0" y="2782"/>
                <a:ext cx="79" cy="88"/>
              </a:xfrm>
              <a:custGeom>
                <a:avLst/>
                <a:gdLst>
                  <a:gd name="T0" fmla="*/ 0 w 92"/>
                  <a:gd name="T1" fmla="*/ 40 h 102"/>
                  <a:gd name="T2" fmla="*/ 47 w 92"/>
                  <a:gd name="T3" fmla="*/ 0 h 102"/>
                  <a:gd name="T4" fmla="*/ 22 w 92"/>
                  <a:gd name="T5" fmla="*/ 37 h 102"/>
                  <a:gd name="T6" fmla="*/ 64 w 92"/>
                  <a:gd name="T7" fmla="*/ 14 h 102"/>
                  <a:gd name="T8" fmla="*/ 41 w 92"/>
                  <a:gd name="T9" fmla="*/ 46 h 102"/>
                  <a:gd name="T10" fmla="*/ 75 w 92"/>
                  <a:gd name="T11" fmla="*/ 31 h 102"/>
                  <a:gd name="T12" fmla="*/ 52 w 92"/>
                  <a:gd name="T13" fmla="*/ 61 h 102"/>
                  <a:gd name="T14" fmla="*/ 92 w 92"/>
                  <a:gd name="T15" fmla="*/ 48 h 102"/>
                  <a:gd name="T16" fmla="*/ 44 w 92"/>
                  <a:gd name="T1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102">
                    <a:moveTo>
                      <a:pt x="0" y="40"/>
                    </a:moveTo>
                    <a:cubicBezTo>
                      <a:pt x="10" y="24"/>
                      <a:pt x="25" y="2"/>
                      <a:pt x="47" y="0"/>
                    </a:cubicBezTo>
                    <a:cubicBezTo>
                      <a:pt x="49" y="17"/>
                      <a:pt x="33" y="25"/>
                      <a:pt x="22" y="37"/>
                    </a:cubicBezTo>
                    <a:cubicBezTo>
                      <a:pt x="33" y="24"/>
                      <a:pt x="46" y="10"/>
                      <a:pt x="64" y="14"/>
                    </a:cubicBezTo>
                    <a:cubicBezTo>
                      <a:pt x="60" y="25"/>
                      <a:pt x="50" y="36"/>
                      <a:pt x="41" y="46"/>
                    </a:cubicBezTo>
                    <a:cubicBezTo>
                      <a:pt x="50" y="36"/>
                      <a:pt x="62" y="30"/>
                      <a:pt x="75" y="31"/>
                    </a:cubicBezTo>
                    <a:cubicBezTo>
                      <a:pt x="75" y="45"/>
                      <a:pt x="65" y="54"/>
                      <a:pt x="52" y="61"/>
                    </a:cubicBezTo>
                    <a:cubicBezTo>
                      <a:pt x="64" y="52"/>
                      <a:pt x="77" y="46"/>
                      <a:pt x="92" y="48"/>
                    </a:cubicBezTo>
                    <a:cubicBezTo>
                      <a:pt x="87" y="71"/>
                      <a:pt x="58" y="87"/>
                      <a:pt x="44" y="102"/>
                    </a:cubicBezTo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0" name="Freeform 1597">
                <a:extLst>
                  <a:ext uri="{FF2B5EF4-FFF2-40B4-BE49-F238E27FC236}">
                    <a16:creationId xmlns:a16="http://schemas.microsoft.com/office/drawing/2014/main" id="{8F724D1B-52FB-4FD7-119F-9D8E9AD847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2778"/>
                <a:ext cx="89" cy="96"/>
              </a:xfrm>
              <a:custGeom>
                <a:avLst/>
                <a:gdLst>
                  <a:gd name="T0" fmla="*/ 53 w 103"/>
                  <a:gd name="T1" fmla="*/ 0 h 112"/>
                  <a:gd name="T2" fmla="*/ 2 w 103"/>
                  <a:gd name="T3" fmla="*/ 42 h 112"/>
                  <a:gd name="T4" fmla="*/ 3 w 103"/>
                  <a:gd name="T5" fmla="*/ 50 h 112"/>
                  <a:gd name="T6" fmla="*/ 10 w 103"/>
                  <a:gd name="T7" fmla="*/ 48 h 112"/>
                  <a:gd name="T8" fmla="*/ 46 w 103"/>
                  <a:gd name="T9" fmla="*/ 12 h 112"/>
                  <a:gd name="T10" fmla="*/ 42 w 103"/>
                  <a:gd name="T11" fmla="*/ 21 h 112"/>
                  <a:gd name="T12" fmla="*/ 24 w 103"/>
                  <a:gd name="T13" fmla="*/ 39 h 112"/>
                  <a:gd name="T14" fmla="*/ 24 w 103"/>
                  <a:gd name="T15" fmla="*/ 39 h 112"/>
                  <a:gd name="T16" fmla="*/ 24 w 103"/>
                  <a:gd name="T17" fmla="*/ 39 h 112"/>
                  <a:gd name="T18" fmla="*/ 24 w 103"/>
                  <a:gd name="T19" fmla="*/ 39 h 112"/>
                  <a:gd name="T20" fmla="*/ 23 w 103"/>
                  <a:gd name="T21" fmla="*/ 42 h 112"/>
                  <a:gd name="T22" fmla="*/ 24 w 103"/>
                  <a:gd name="T23" fmla="*/ 46 h 112"/>
                  <a:gd name="T24" fmla="*/ 32 w 103"/>
                  <a:gd name="T25" fmla="*/ 46 h 112"/>
                  <a:gd name="T26" fmla="*/ 40 w 103"/>
                  <a:gd name="T27" fmla="*/ 37 h 112"/>
                  <a:gd name="T28" fmla="*/ 49 w 103"/>
                  <a:gd name="T29" fmla="*/ 29 h 112"/>
                  <a:gd name="T30" fmla="*/ 61 w 103"/>
                  <a:gd name="T31" fmla="*/ 24 h 112"/>
                  <a:gd name="T32" fmla="*/ 44 w 103"/>
                  <a:gd name="T33" fmla="*/ 46 h 112"/>
                  <a:gd name="T34" fmla="*/ 43 w 103"/>
                  <a:gd name="T35" fmla="*/ 47 h 112"/>
                  <a:gd name="T36" fmla="*/ 41 w 103"/>
                  <a:gd name="T37" fmla="*/ 51 h 112"/>
                  <a:gd name="T38" fmla="*/ 43 w 103"/>
                  <a:gd name="T39" fmla="*/ 54 h 112"/>
                  <a:gd name="T40" fmla="*/ 50 w 103"/>
                  <a:gd name="T41" fmla="*/ 54 h 112"/>
                  <a:gd name="T42" fmla="*/ 74 w 103"/>
                  <a:gd name="T43" fmla="*/ 41 h 112"/>
                  <a:gd name="T44" fmla="*/ 56 w 103"/>
                  <a:gd name="T45" fmla="*/ 62 h 112"/>
                  <a:gd name="T46" fmla="*/ 56 w 103"/>
                  <a:gd name="T47" fmla="*/ 62 h 112"/>
                  <a:gd name="T48" fmla="*/ 55 w 103"/>
                  <a:gd name="T49" fmla="*/ 62 h 112"/>
                  <a:gd name="T50" fmla="*/ 53 w 103"/>
                  <a:gd name="T51" fmla="*/ 66 h 112"/>
                  <a:gd name="T52" fmla="*/ 54 w 103"/>
                  <a:gd name="T53" fmla="*/ 69 h 112"/>
                  <a:gd name="T54" fmla="*/ 61 w 103"/>
                  <a:gd name="T55" fmla="*/ 71 h 112"/>
                  <a:gd name="T56" fmla="*/ 62 w 103"/>
                  <a:gd name="T57" fmla="*/ 70 h 112"/>
                  <a:gd name="T58" fmla="*/ 62 w 103"/>
                  <a:gd name="T59" fmla="*/ 70 h 112"/>
                  <a:gd name="T60" fmla="*/ 62 w 103"/>
                  <a:gd name="T61" fmla="*/ 70 h 112"/>
                  <a:gd name="T62" fmla="*/ 68 w 103"/>
                  <a:gd name="T63" fmla="*/ 65 h 112"/>
                  <a:gd name="T64" fmla="*/ 90 w 103"/>
                  <a:gd name="T65" fmla="*/ 58 h 112"/>
                  <a:gd name="T66" fmla="*/ 61 w 103"/>
                  <a:gd name="T67" fmla="*/ 90 h 112"/>
                  <a:gd name="T68" fmla="*/ 47 w 103"/>
                  <a:gd name="T69" fmla="*/ 103 h 112"/>
                  <a:gd name="T70" fmla="*/ 45 w 103"/>
                  <a:gd name="T71" fmla="*/ 107 h 112"/>
                  <a:gd name="T72" fmla="*/ 46 w 103"/>
                  <a:gd name="T73" fmla="*/ 110 h 112"/>
                  <a:gd name="T74" fmla="*/ 54 w 103"/>
                  <a:gd name="T75" fmla="*/ 110 h 112"/>
                  <a:gd name="T76" fmla="*/ 68 w 103"/>
                  <a:gd name="T77" fmla="*/ 98 h 112"/>
                  <a:gd name="T78" fmla="*/ 103 w 103"/>
                  <a:gd name="T79" fmla="*/ 54 h 112"/>
                  <a:gd name="T80" fmla="*/ 102 w 103"/>
                  <a:gd name="T81" fmla="*/ 50 h 112"/>
                  <a:gd name="T82" fmla="*/ 98 w 103"/>
                  <a:gd name="T83" fmla="*/ 48 h 112"/>
                  <a:gd name="T84" fmla="*/ 82 w 103"/>
                  <a:gd name="T85" fmla="*/ 50 h 112"/>
                  <a:gd name="T86" fmla="*/ 86 w 103"/>
                  <a:gd name="T87" fmla="*/ 36 h 112"/>
                  <a:gd name="T88" fmla="*/ 86 w 103"/>
                  <a:gd name="T89" fmla="*/ 36 h 112"/>
                  <a:gd name="T90" fmla="*/ 81 w 103"/>
                  <a:gd name="T91" fmla="*/ 30 h 112"/>
                  <a:gd name="T92" fmla="*/ 68 w 103"/>
                  <a:gd name="T93" fmla="*/ 33 h 112"/>
                  <a:gd name="T94" fmla="*/ 75 w 103"/>
                  <a:gd name="T95" fmla="*/ 20 h 112"/>
                  <a:gd name="T96" fmla="*/ 76 w 103"/>
                  <a:gd name="T97" fmla="*/ 19 h 112"/>
                  <a:gd name="T98" fmla="*/ 75 w 103"/>
                  <a:gd name="T99" fmla="*/ 16 h 112"/>
                  <a:gd name="T100" fmla="*/ 71 w 103"/>
                  <a:gd name="T101" fmla="*/ 14 h 112"/>
                  <a:gd name="T102" fmla="*/ 57 w 103"/>
                  <a:gd name="T103" fmla="*/ 14 h 112"/>
                  <a:gd name="T104" fmla="*/ 58 w 103"/>
                  <a:gd name="T105" fmla="*/ 7 h 112"/>
                  <a:gd name="T106" fmla="*/ 58 w 103"/>
                  <a:gd name="T107" fmla="*/ 4 h 112"/>
                  <a:gd name="T108" fmla="*/ 56 w 103"/>
                  <a:gd name="T109" fmla="*/ 1 h 112"/>
                  <a:gd name="T110" fmla="*/ 53 w 103"/>
                  <a:gd name="T111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3" h="112">
                    <a:moveTo>
                      <a:pt x="53" y="0"/>
                    </a:moveTo>
                    <a:cubicBezTo>
                      <a:pt x="27" y="3"/>
                      <a:pt x="12" y="27"/>
                      <a:pt x="2" y="42"/>
                    </a:cubicBezTo>
                    <a:cubicBezTo>
                      <a:pt x="0" y="45"/>
                      <a:pt x="1" y="48"/>
                      <a:pt x="3" y="50"/>
                    </a:cubicBezTo>
                    <a:cubicBezTo>
                      <a:pt x="6" y="51"/>
                      <a:pt x="9" y="50"/>
                      <a:pt x="10" y="48"/>
                    </a:cubicBezTo>
                    <a:cubicBezTo>
                      <a:pt x="18" y="36"/>
                      <a:pt x="30" y="18"/>
                      <a:pt x="46" y="12"/>
                    </a:cubicBezTo>
                    <a:cubicBezTo>
                      <a:pt x="46" y="15"/>
                      <a:pt x="44" y="18"/>
                      <a:pt x="42" y="21"/>
                    </a:cubicBezTo>
                    <a:cubicBezTo>
                      <a:pt x="35" y="26"/>
                      <a:pt x="29" y="32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3" y="40"/>
                      <a:pt x="23" y="41"/>
                      <a:pt x="23" y="42"/>
                    </a:cubicBezTo>
                    <a:cubicBezTo>
                      <a:pt x="23" y="43"/>
                      <a:pt x="23" y="45"/>
                      <a:pt x="24" y="46"/>
                    </a:cubicBezTo>
                    <a:cubicBezTo>
                      <a:pt x="26" y="48"/>
                      <a:pt x="30" y="48"/>
                      <a:pt x="32" y="46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5"/>
                      <a:pt x="46" y="32"/>
                      <a:pt x="49" y="29"/>
                    </a:cubicBezTo>
                    <a:cubicBezTo>
                      <a:pt x="53" y="26"/>
                      <a:pt x="57" y="25"/>
                      <a:pt x="61" y="24"/>
                    </a:cubicBezTo>
                    <a:cubicBezTo>
                      <a:pt x="57" y="31"/>
                      <a:pt x="51" y="39"/>
                      <a:pt x="44" y="46"/>
                    </a:cubicBezTo>
                    <a:cubicBezTo>
                      <a:pt x="43" y="47"/>
                      <a:pt x="43" y="47"/>
                      <a:pt x="43" y="47"/>
                    </a:cubicBezTo>
                    <a:cubicBezTo>
                      <a:pt x="42" y="48"/>
                      <a:pt x="41" y="49"/>
                      <a:pt x="41" y="51"/>
                    </a:cubicBezTo>
                    <a:cubicBezTo>
                      <a:pt x="41" y="52"/>
                      <a:pt x="42" y="53"/>
                      <a:pt x="43" y="54"/>
                    </a:cubicBezTo>
                    <a:cubicBezTo>
                      <a:pt x="45" y="56"/>
                      <a:pt x="48" y="56"/>
                      <a:pt x="50" y="54"/>
                    </a:cubicBezTo>
                    <a:cubicBezTo>
                      <a:pt x="55" y="49"/>
                      <a:pt x="64" y="43"/>
                      <a:pt x="74" y="41"/>
                    </a:cubicBezTo>
                    <a:cubicBezTo>
                      <a:pt x="73" y="49"/>
                      <a:pt x="67" y="55"/>
                      <a:pt x="56" y="62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6" y="62"/>
                      <a:pt x="55" y="62"/>
                      <a:pt x="55" y="62"/>
                    </a:cubicBezTo>
                    <a:cubicBezTo>
                      <a:pt x="54" y="63"/>
                      <a:pt x="53" y="65"/>
                      <a:pt x="53" y="66"/>
                    </a:cubicBezTo>
                    <a:cubicBezTo>
                      <a:pt x="53" y="67"/>
                      <a:pt x="54" y="68"/>
                      <a:pt x="54" y="69"/>
                    </a:cubicBezTo>
                    <a:cubicBezTo>
                      <a:pt x="56" y="71"/>
                      <a:pt x="59" y="72"/>
                      <a:pt x="61" y="71"/>
                    </a:cubicBezTo>
                    <a:cubicBezTo>
                      <a:pt x="61" y="70"/>
                      <a:pt x="61" y="70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4" y="68"/>
                      <a:pt x="66" y="67"/>
                      <a:pt x="68" y="65"/>
                    </a:cubicBezTo>
                    <a:cubicBezTo>
                      <a:pt x="74" y="62"/>
                      <a:pt x="82" y="59"/>
                      <a:pt x="90" y="58"/>
                    </a:cubicBezTo>
                    <a:cubicBezTo>
                      <a:pt x="85" y="70"/>
                      <a:pt x="73" y="81"/>
                      <a:pt x="61" y="90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6" y="104"/>
                      <a:pt x="45" y="105"/>
                      <a:pt x="45" y="107"/>
                    </a:cubicBezTo>
                    <a:cubicBezTo>
                      <a:pt x="45" y="108"/>
                      <a:pt x="46" y="109"/>
                      <a:pt x="46" y="110"/>
                    </a:cubicBezTo>
                    <a:cubicBezTo>
                      <a:pt x="48" y="112"/>
                      <a:pt x="52" y="112"/>
                      <a:pt x="54" y="110"/>
                    </a:cubicBezTo>
                    <a:cubicBezTo>
                      <a:pt x="68" y="98"/>
                      <a:pt x="68" y="98"/>
                      <a:pt x="68" y="98"/>
                    </a:cubicBezTo>
                    <a:cubicBezTo>
                      <a:pt x="82" y="86"/>
                      <a:pt x="99" y="73"/>
                      <a:pt x="103" y="54"/>
                    </a:cubicBezTo>
                    <a:cubicBezTo>
                      <a:pt x="103" y="52"/>
                      <a:pt x="103" y="51"/>
                      <a:pt x="102" y="50"/>
                    </a:cubicBezTo>
                    <a:cubicBezTo>
                      <a:pt x="101" y="48"/>
                      <a:pt x="100" y="48"/>
                      <a:pt x="98" y="48"/>
                    </a:cubicBezTo>
                    <a:cubicBezTo>
                      <a:pt x="93" y="47"/>
                      <a:pt x="87" y="48"/>
                      <a:pt x="82" y="50"/>
                    </a:cubicBezTo>
                    <a:cubicBezTo>
                      <a:pt x="84" y="45"/>
                      <a:pt x="86" y="41"/>
                      <a:pt x="86" y="36"/>
                    </a:cubicBezTo>
                    <a:cubicBezTo>
                      <a:pt x="86" y="36"/>
                      <a:pt x="86" y="36"/>
                      <a:pt x="86" y="36"/>
                    </a:cubicBezTo>
                    <a:cubicBezTo>
                      <a:pt x="86" y="33"/>
                      <a:pt x="83" y="31"/>
                      <a:pt x="81" y="30"/>
                    </a:cubicBezTo>
                    <a:cubicBezTo>
                      <a:pt x="76" y="30"/>
                      <a:pt x="72" y="32"/>
                      <a:pt x="68" y="33"/>
                    </a:cubicBezTo>
                    <a:cubicBezTo>
                      <a:pt x="71" y="29"/>
                      <a:pt x="74" y="25"/>
                      <a:pt x="75" y="20"/>
                    </a:cubicBezTo>
                    <a:cubicBezTo>
                      <a:pt x="75" y="20"/>
                      <a:pt x="76" y="19"/>
                      <a:pt x="76" y="19"/>
                    </a:cubicBezTo>
                    <a:cubicBezTo>
                      <a:pt x="76" y="18"/>
                      <a:pt x="75" y="17"/>
                      <a:pt x="75" y="16"/>
                    </a:cubicBezTo>
                    <a:cubicBezTo>
                      <a:pt x="74" y="15"/>
                      <a:pt x="73" y="14"/>
                      <a:pt x="71" y="14"/>
                    </a:cubicBezTo>
                    <a:cubicBezTo>
                      <a:pt x="66" y="13"/>
                      <a:pt x="62" y="13"/>
                      <a:pt x="57" y="14"/>
                    </a:cubicBezTo>
                    <a:cubicBezTo>
                      <a:pt x="58" y="12"/>
                      <a:pt x="58" y="10"/>
                      <a:pt x="58" y="7"/>
                    </a:cubicBezTo>
                    <a:cubicBezTo>
                      <a:pt x="58" y="6"/>
                      <a:pt x="58" y="5"/>
                      <a:pt x="58" y="4"/>
                    </a:cubicBezTo>
                    <a:cubicBezTo>
                      <a:pt x="58" y="3"/>
                      <a:pt x="58" y="2"/>
                      <a:pt x="56" y="1"/>
                    </a:cubicBezTo>
                    <a:cubicBezTo>
                      <a:pt x="55" y="0"/>
                      <a:pt x="54" y="0"/>
                      <a:pt x="5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1" name="Freeform 1598">
                <a:extLst>
                  <a:ext uri="{FF2B5EF4-FFF2-40B4-BE49-F238E27FC236}">
                    <a16:creationId xmlns:a16="http://schemas.microsoft.com/office/drawing/2014/main" id="{C082FAB8-ED8D-0CF0-8452-E5585D39ED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8" y="2797"/>
                <a:ext cx="68" cy="94"/>
              </a:xfrm>
              <a:custGeom>
                <a:avLst/>
                <a:gdLst>
                  <a:gd name="T0" fmla="*/ 79 w 79"/>
                  <a:gd name="T1" fmla="*/ 57 h 109"/>
                  <a:gd name="T2" fmla="*/ 42 w 79"/>
                  <a:gd name="T3" fmla="*/ 0 h 109"/>
                  <a:gd name="T4" fmla="*/ 57 w 79"/>
                  <a:gd name="T5" fmla="*/ 43 h 109"/>
                  <a:gd name="T6" fmla="*/ 25 w 79"/>
                  <a:gd name="T7" fmla="*/ 10 h 109"/>
                  <a:gd name="T8" fmla="*/ 45 w 79"/>
                  <a:gd name="T9" fmla="*/ 60 h 109"/>
                  <a:gd name="T10" fmla="*/ 15 w 79"/>
                  <a:gd name="T11" fmla="*/ 27 h 109"/>
                  <a:gd name="T12" fmla="*/ 33 w 79"/>
                  <a:gd name="T13" fmla="*/ 68 h 109"/>
                  <a:gd name="T14" fmla="*/ 7 w 79"/>
                  <a:gd name="T15" fmla="*/ 41 h 109"/>
                  <a:gd name="T16" fmla="*/ 38 w 79"/>
                  <a:gd name="T17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109">
                    <a:moveTo>
                      <a:pt x="79" y="57"/>
                    </a:moveTo>
                    <a:cubicBezTo>
                      <a:pt x="77" y="37"/>
                      <a:pt x="65" y="1"/>
                      <a:pt x="42" y="0"/>
                    </a:cubicBezTo>
                    <a:cubicBezTo>
                      <a:pt x="43" y="16"/>
                      <a:pt x="51" y="27"/>
                      <a:pt x="57" y="43"/>
                    </a:cubicBezTo>
                    <a:cubicBezTo>
                      <a:pt x="46" y="30"/>
                      <a:pt x="42" y="14"/>
                      <a:pt x="25" y="10"/>
                    </a:cubicBezTo>
                    <a:cubicBezTo>
                      <a:pt x="25" y="29"/>
                      <a:pt x="39" y="42"/>
                      <a:pt x="45" y="60"/>
                    </a:cubicBezTo>
                    <a:cubicBezTo>
                      <a:pt x="35" y="48"/>
                      <a:pt x="31" y="28"/>
                      <a:pt x="15" y="27"/>
                    </a:cubicBezTo>
                    <a:cubicBezTo>
                      <a:pt x="15" y="42"/>
                      <a:pt x="24" y="56"/>
                      <a:pt x="33" y="68"/>
                    </a:cubicBezTo>
                    <a:cubicBezTo>
                      <a:pt x="25" y="58"/>
                      <a:pt x="17" y="48"/>
                      <a:pt x="7" y="41"/>
                    </a:cubicBezTo>
                    <a:cubicBezTo>
                      <a:pt x="0" y="62"/>
                      <a:pt x="45" y="99"/>
                      <a:pt x="38" y="109"/>
                    </a:cubicBezTo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2" name="Freeform 1599">
                <a:extLst>
                  <a:ext uri="{FF2B5EF4-FFF2-40B4-BE49-F238E27FC236}">
                    <a16:creationId xmlns:a16="http://schemas.microsoft.com/office/drawing/2014/main" id="{765D7888-F423-482A-DAAE-908B40E54D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2792"/>
                <a:ext cx="75" cy="103"/>
              </a:xfrm>
              <a:custGeom>
                <a:avLst/>
                <a:gdLst>
                  <a:gd name="T0" fmla="*/ 41 w 87"/>
                  <a:gd name="T1" fmla="*/ 1 h 119"/>
                  <a:gd name="T2" fmla="*/ 40 w 87"/>
                  <a:gd name="T3" fmla="*/ 5 h 119"/>
                  <a:gd name="T4" fmla="*/ 40 w 87"/>
                  <a:gd name="T5" fmla="*/ 5 h 119"/>
                  <a:gd name="T6" fmla="*/ 42 w 87"/>
                  <a:gd name="T7" fmla="*/ 17 h 119"/>
                  <a:gd name="T8" fmla="*/ 29 w 87"/>
                  <a:gd name="T9" fmla="*/ 10 h 119"/>
                  <a:gd name="T10" fmla="*/ 25 w 87"/>
                  <a:gd name="T11" fmla="*/ 11 h 119"/>
                  <a:gd name="T12" fmla="*/ 23 w 87"/>
                  <a:gd name="T13" fmla="*/ 15 h 119"/>
                  <a:gd name="T14" fmla="*/ 23 w 87"/>
                  <a:gd name="T15" fmla="*/ 16 h 119"/>
                  <a:gd name="T16" fmla="*/ 26 w 87"/>
                  <a:gd name="T17" fmla="*/ 29 h 119"/>
                  <a:gd name="T18" fmla="*/ 18 w 87"/>
                  <a:gd name="T19" fmla="*/ 27 h 119"/>
                  <a:gd name="T20" fmla="*/ 14 w 87"/>
                  <a:gd name="T21" fmla="*/ 29 h 119"/>
                  <a:gd name="T22" fmla="*/ 12 w 87"/>
                  <a:gd name="T23" fmla="*/ 32 h 119"/>
                  <a:gd name="T24" fmla="*/ 12 w 87"/>
                  <a:gd name="T25" fmla="*/ 33 h 119"/>
                  <a:gd name="T26" fmla="*/ 14 w 87"/>
                  <a:gd name="T27" fmla="*/ 42 h 119"/>
                  <a:gd name="T28" fmla="*/ 13 w 87"/>
                  <a:gd name="T29" fmla="*/ 41 h 119"/>
                  <a:gd name="T30" fmla="*/ 9 w 87"/>
                  <a:gd name="T31" fmla="*/ 41 h 119"/>
                  <a:gd name="T32" fmla="*/ 5 w 87"/>
                  <a:gd name="T33" fmla="*/ 44 h 119"/>
                  <a:gd name="T34" fmla="*/ 25 w 87"/>
                  <a:gd name="T35" fmla="*/ 91 h 119"/>
                  <a:gd name="T36" fmla="*/ 37 w 87"/>
                  <a:gd name="T37" fmla="*/ 111 h 119"/>
                  <a:gd name="T38" fmla="*/ 37 w 87"/>
                  <a:gd name="T39" fmla="*/ 111 h 119"/>
                  <a:gd name="T40" fmla="*/ 39 w 87"/>
                  <a:gd name="T41" fmla="*/ 118 h 119"/>
                  <a:gd name="T42" fmla="*/ 45 w 87"/>
                  <a:gd name="T43" fmla="*/ 116 h 119"/>
                  <a:gd name="T44" fmla="*/ 47 w 87"/>
                  <a:gd name="T45" fmla="*/ 111 h 119"/>
                  <a:gd name="T46" fmla="*/ 33 w 87"/>
                  <a:gd name="T47" fmla="*/ 85 h 119"/>
                  <a:gd name="T48" fmla="*/ 16 w 87"/>
                  <a:gd name="T49" fmla="*/ 58 h 119"/>
                  <a:gd name="T50" fmla="*/ 28 w 87"/>
                  <a:gd name="T51" fmla="*/ 71 h 119"/>
                  <a:gd name="T52" fmla="*/ 32 w 87"/>
                  <a:gd name="T53" fmla="*/ 76 h 119"/>
                  <a:gd name="T54" fmla="*/ 39 w 87"/>
                  <a:gd name="T55" fmla="*/ 77 h 119"/>
                  <a:gd name="T56" fmla="*/ 41 w 87"/>
                  <a:gd name="T57" fmla="*/ 73 h 119"/>
                  <a:gd name="T58" fmla="*/ 40 w 87"/>
                  <a:gd name="T59" fmla="*/ 70 h 119"/>
                  <a:gd name="T60" fmla="*/ 24 w 87"/>
                  <a:gd name="T61" fmla="*/ 40 h 119"/>
                  <a:gd name="T62" fmla="*/ 36 w 87"/>
                  <a:gd name="T63" fmla="*/ 55 h 119"/>
                  <a:gd name="T64" fmla="*/ 44 w 87"/>
                  <a:gd name="T65" fmla="*/ 68 h 119"/>
                  <a:gd name="T66" fmla="*/ 51 w 87"/>
                  <a:gd name="T67" fmla="*/ 70 h 119"/>
                  <a:gd name="T68" fmla="*/ 53 w 87"/>
                  <a:gd name="T69" fmla="*/ 65 h 119"/>
                  <a:gd name="T70" fmla="*/ 53 w 87"/>
                  <a:gd name="T71" fmla="*/ 63 h 119"/>
                  <a:gd name="T72" fmla="*/ 44 w 87"/>
                  <a:gd name="T73" fmla="*/ 45 h 119"/>
                  <a:gd name="T74" fmla="*/ 35 w 87"/>
                  <a:gd name="T75" fmla="*/ 24 h 119"/>
                  <a:gd name="T76" fmla="*/ 48 w 87"/>
                  <a:gd name="T77" fmla="*/ 39 h 119"/>
                  <a:gd name="T78" fmla="*/ 56 w 87"/>
                  <a:gd name="T79" fmla="*/ 51 h 119"/>
                  <a:gd name="T80" fmla="*/ 63 w 87"/>
                  <a:gd name="T81" fmla="*/ 52 h 119"/>
                  <a:gd name="T82" fmla="*/ 65 w 87"/>
                  <a:gd name="T83" fmla="*/ 48 h 119"/>
                  <a:gd name="T84" fmla="*/ 65 w 87"/>
                  <a:gd name="T85" fmla="*/ 46 h 119"/>
                  <a:gd name="T86" fmla="*/ 59 w 87"/>
                  <a:gd name="T87" fmla="*/ 32 h 119"/>
                  <a:gd name="T88" fmla="*/ 51 w 87"/>
                  <a:gd name="T89" fmla="*/ 12 h 119"/>
                  <a:gd name="T90" fmla="*/ 77 w 87"/>
                  <a:gd name="T91" fmla="*/ 63 h 119"/>
                  <a:gd name="T92" fmla="*/ 82 w 87"/>
                  <a:gd name="T93" fmla="*/ 68 h 119"/>
                  <a:gd name="T94" fmla="*/ 87 w 87"/>
                  <a:gd name="T95" fmla="*/ 62 h 119"/>
                  <a:gd name="T96" fmla="*/ 45 w 87"/>
                  <a:gd name="T97" fmla="*/ 0 h 119"/>
                  <a:gd name="T98" fmla="*/ 41 w 87"/>
                  <a:gd name="T99" fmla="*/ 1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7" h="119">
                    <a:moveTo>
                      <a:pt x="41" y="1"/>
                    </a:moveTo>
                    <a:cubicBezTo>
                      <a:pt x="40" y="2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41" y="13"/>
                      <a:pt x="42" y="17"/>
                    </a:cubicBezTo>
                    <a:cubicBezTo>
                      <a:pt x="38" y="14"/>
                      <a:pt x="34" y="11"/>
                      <a:pt x="29" y="10"/>
                    </a:cubicBezTo>
                    <a:cubicBezTo>
                      <a:pt x="28" y="10"/>
                      <a:pt x="26" y="10"/>
                      <a:pt x="25" y="11"/>
                    </a:cubicBezTo>
                    <a:cubicBezTo>
                      <a:pt x="24" y="12"/>
                      <a:pt x="23" y="13"/>
                      <a:pt x="23" y="15"/>
                    </a:cubicBezTo>
                    <a:cubicBezTo>
                      <a:pt x="23" y="15"/>
                      <a:pt x="23" y="16"/>
                      <a:pt x="23" y="16"/>
                    </a:cubicBezTo>
                    <a:cubicBezTo>
                      <a:pt x="23" y="21"/>
                      <a:pt x="24" y="25"/>
                      <a:pt x="26" y="29"/>
                    </a:cubicBezTo>
                    <a:cubicBezTo>
                      <a:pt x="23" y="28"/>
                      <a:pt x="21" y="27"/>
                      <a:pt x="18" y="27"/>
                    </a:cubicBezTo>
                    <a:cubicBezTo>
                      <a:pt x="16" y="27"/>
                      <a:pt x="15" y="28"/>
                      <a:pt x="14" y="29"/>
                    </a:cubicBezTo>
                    <a:cubicBezTo>
                      <a:pt x="13" y="30"/>
                      <a:pt x="12" y="31"/>
                      <a:pt x="12" y="32"/>
                    </a:cubicBezTo>
                    <a:cubicBezTo>
                      <a:pt x="12" y="32"/>
                      <a:pt x="12" y="32"/>
                      <a:pt x="12" y="33"/>
                    </a:cubicBezTo>
                    <a:cubicBezTo>
                      <a:pt x="13" y="36"/>
                      <a:pt x="13" y="39"/>
                      <a:pt x="14" y="42"/>
                    </a:cubicBezTo>
                    <a:cubicBezTo>
                      <a:pt x="14" y="42"/>
                      <a:pt x="14" y="42"/>
                      <a:pt x="13" y="41"/>
                    </a:cubicBezTo>
                    <a:cubicBezTo>
                      <a:pt x="12" y="41"/>
                      <a:pt x="10" y="40"/>
                      <a:pt x="9" y="41"/>
                    </a:cubicBezTo>
                    <a:cubicBezTo>
                      <a:pt x="7" y="41"/>
                      <a:pt x="6" y="42"/>
                      <a:pt x="5" y="44"/>
                    </a:cubicBezTo>
                    <a:cubicBezTo>
                      <a:pt x="0" y="58"/>
                      <a:pt x="13" y="76"/>
                      <a:pt x="25" y="91"/>
                    </a:cubicBezTo>
                    <a:cubicBezTo>
                      <a:pt x="29" y="98"/>
                      <a:pt x="37" y="108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6" y="113"/>
                      <a:pt x="36" y="116"/>
                      <a:pt x="39" y="118"/>
                    </a:cubicBezTo>
                    <a:cubicBezTo>
                      <a:pt x="41" y="119"/>
                      <a:pt x="44" y="119"/>
                      <a:pt x="45" y="116"/>
                    </a:cubicBezTo>
                    <a:cubicBezTo>
                      <a:pt x="46" y="115"/>
                      <a:pt x="47" y="113"/>
                      <a:pt x="47" y="111"/>
                    </a:cubicBezTo>
                    <a:cubicBezTo>
                      <a:pt x="47" y="104"/>
                      <a:pt x="41" y="96"/>
                      <a:pt x="33" y="85"/>
                    </a:cubicBezTo>
                    <a:cubicBezTo>
                      <a:pt x="27" y="77"/>
                      <a:pt x="19" y="66"/>
                      <a:pt x="16" y="58"/>
                    </a:cubicBezTo>
                    <a:cubicBezTo>
                      <a:pt x="20" y="62"/>
                      <a:pt x="24" y="66"/>
                      <a:pt x="28" y="71"/>
                    </a:cubicBezTo>
                    <a:cubicBezTo>
                      <a:pt x="32" y="76"/>
                      <a:pt x="32" y="76"/>
                      <a:pt x="32" y="76"/>
                    </a:cubicBezTo>
                    <a:cubicBezTo>
                      <a:pt x="34" y="78"/>
                      <a:pt x="37" y="79"/>
                      <a:pt x="39" y="77"/>
                    </a:cubicBezTo>
                    <a:cubicBezTo>
                      <a:pt x="41" y="76"/>
                      <a:pt x="41" y="75"/>
                      <a:pt x="41" y="73"/>
                    </a:cubicBezTo>
                    <a:cubicBezTo>
                      <a:pt x="41" y="72"/>
                      <a:pt x="41" y="71"/>
                      <a:pt x="40" y="70"/>
                    </a:cubicBezTo>
                    <a:cubicBezTo>
                      <a:pt x="33" y="60"/>
                      <a:pt x="27" y="50"/>
                      <a:pt x="24" y="40"/>
                    </a:cubicBezTo>
                    <a:cubicBezTo>
                      <a:pt x="28" y="43"/>
                      <a:pt x="32" y="48"/>
                      <a:pt x="36" y="55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6" y="70"/>
                      <a:pt x="49" y="71"/>
                      <a:pt x="51" y="70"/>
                    </a:cubicBezTo>
                    <a:cubicBezTo>
                      <a:pt x="53" y="69"/>
                      <a:pt x="53" y="67"/>
                      <a:pt x="53" y="65"/>
                    </a:cubicBezTo>
                    <a:cubicBezTo>
                      <a:pt x="53" y="64"/>
                      <a:pt x="53" y="64"/>
                      <a:pt x="53" y="63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40" y="38"/>
                      <a:pt x="37" y="31"/>
                      <a:pt x="35" y="24"/>
                    </a:cubicBezTo>
                    <a:cubicBezTo>
                      <a:pt x="40" y="27"/>
                      <a:pt x="43" y="33"/>
                      <a:pt x="48" y="39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8" y="53"/>
                      <a:pt x="61" y="54"/>
                      <a:pt x="63" y="52"/>
                    </a:cubicBezTo>
                    <a:cubicBezTo>
                      <a:pt x="64" y="52"/>
                      <a:pt x="65" y="50"/>
                      <a:pt x="65" y="48"/>
                    </a:cubicBezTo>
                    <a:cubicBezTo>
                      <a:pt x="65" y="47"/>
                      <a:pt x="65" y="47"/>
                      <a:pt x="65" y="46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5" y="25"/>
                      <a:pt x="53" y="19"/>
                      <a:pt x="51" y="12"/>
                    </a:cubicBezTo>
                    <a:cubicBezTo>
                      <a:pt x="67" y="19"/>
                      <a:pt x="76" y="47"/>
                      <a:pt x="77" y="63"/>
                    </a:cubicBezTo>
                    <a:cubicBezTo>
                      <a:pt x="77" y="66"/>
                      <a:pt x="79" y="68"/>
                      <a:pt x="82" y="68"/>
                    </a:cubicBezTo>
                    <a:cubicBezTo>
                      <a:pt x="85" y="67"/>
                      <a:pt x="87" y="65"/>
                      <a:pt x="87" y="62"/>
                    </a:cubicBezTo>
                    <a:cubicBezTo>
                      <a:pt x="85" y="37"/>
                      <a:pt x="71" y="1"/>
                      <a:pt x="45" y="0"/>
                    </a:cubicBezTo>
                    <a:cubicBezTo>
                      <a:pt x="44" y="0"/>
                      <a:pt x="42" y="0"/>
                      <a:pt x="4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3" name="Freeform 1600">
                <a:extLst>
                  <a:ext uri="{FF2B5EF4-FFF2-40B4-BE49-F238E27FC236}">
                    <a16:creationId xmlns:a16="http://schemas.microsoft.com/office/drawing/2014/main" id="{20961EE9-3F7D-D76A-0C2D-F53DD8467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8" y="3032"/>
                <a:ext cx="28" cy="215"/>
              </a:xfrm>
              <a:custGeom>
                <a:avLst/>
                <a:gdLst>
                  <a:gd name="T0" fmla="*/ 21 w 32"/>
                  <a:gd name="T1" fmla="*/ 4 h 250"/>
                  <a:gd name="T2" fmla="*/ 12 w 32"/>
                  <a:gd name="T3" fmla="*/ 93 h 250"/>
                  <a:gd name="T4" fmla="*/ 11 w 32"/>
                  <a:gd name="T5" fmla="*/ 135 h 250"/>
                  <a:gd name="T6" fmla="*/ 0 w 32"/>
                  <a:gd name="T7" fmla="*/ 245 h 250"/>
                  <a:gd name="T8" fmla="*/ 5 w 32"/>
                  <a:gd name="T9" fmla="*/ 250 h 250"/>
                  <a:gd name="T10" fmla="*/ 10 w 32"/>
                  <a:gd name="T11" fmla="*/ 246 h 250"/>
                  <a:gd name="T12" fmla="*/ 21 w 32"/>
                  <a:gd name="T13" fmla="*/ 136 h 250"/>
                  <a:gd name="T14" fmla="*/ 22 w 32"/>
                  <a:gd name="T15" fmla="*/ 93 h 250"/>
                  <a:gd name="T16" fmla="*/ 31 w 32"/>
                  <a:gd name="T17" fmla="*/ 8 h 250"/>
                  <a:gd name="T18" fmla="*/ 28 w 32"/>
                  <a:gd name="T19" fmla="*/ 2 h 250"/>
                  <a:gd name="T20" fmla="*/ 21 w 32"/>
                  <a:gd name="T21" fmla="*/ 4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250">
                    <a:moveTo>
                      <a:pt x="21" y="4"/>
                    </a:moveTo>
                    <a:cubicBezTo>
                      <a:pt x="11" y="26"/>
                      <a:pt x="11" y="60"/>
                      <a:pt x="12" y="93"/>
                    </a:cubicBezTo>
                    <a:cubicBezTo>
                      <a:pt x="11" y="135"/>
                      <a:pt x="11" y="135"/>
                      <a:pt x="11" y="135"/>
                    </a:cubicBezTo>
                    <a:cubicBezTo>
                      <a:pt x="0" y="245"/>
                      <a:pt x="0" y="245"/>
                      <a:pt x="0" y="245"/>
                    </a:cubicBezTo>
                    <a:cubicBezTo>
                      <a:pt x="0" y="247"/>
                      <a:pt x="2" y="250"/>
                      <a:pt x="5" y="250"/>
                    </a:cubicBezTo>
                    <a:cubicBezTo>
                      <a:pt x="8" y="250"/>
                      <a:pt x="10" y="248"/>
                      <a:pt x="10" y="246"/>
                    </a:cubicBezTo>
                    <a:cubicBezTo>
                      <a:pt x="21" y="136"/>
                      <a:pt x="21" y="136"/>
                      <a:pt x="21" y="136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22" y="63"/>
                      <a:pt x="22" y="28"/>
                      <a:pt x="31" y="8"/>
                    </a:cubicBezTo>
                    <a:cubicBezTo>
                      <a:pt x="32" y="6"/>
                      <a:pt x="31" y="3"/>
                      <a:pt x="28" y="2"/>
                    </a:cubicBezTo>
                    <a:cubicBezTo>
                      <a:pt x="25" y="0"/>
                      <a:pt x="22" y="2"/>
                      <a:pt x="2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4" name="Freeform 1601">
                <a:extLst>
                  <a:ext uri="{FF2B5EF4-FFF2-40B4-BE49-F238E27FC236}">
                    <a16:creationId xmlns:a16="http://schemas.microsoft.com/office/drawing/2014/main" id="{96675669-B62C-06F8-C868-AA322AF2AD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3" y="3031"/>
                <a:ext cx="26" cy="226"/>
              </a:xfrm>
              <a:custGeom>
                <a:avLst/>
                <a:gdLst>
                  <a:gd name="T0" fmla="*/ 6 w 30"/>
                  <a:gd name="T1" fmla="*/ 0 h 262"/>
                  <a:gd name="T2" fmla="*/ 0 w 30"/>
                  <a:gd name="T3" fmla="*/ 6 h 262"/>
                  <a:gd name="T4" fmla="*/ 9 w 30"/>
                  <a:gd name="T5" fmla="*/ 155 h 262"/>
                  <a:gd name="T6" fmla="*/ 10 w 30"/>
                  <a:gd name="T7" fmla="*/ 186 h 262"/>
                  <a:gd name="T8" fmla="*/ 21 w 30"/>
                  <a:gd name="T9" fmla="*/ 260 h 262"/>
                  <a:gd name="T10" fmla="*/ 28 w 30"/>
                  <a:gd name="T11" fmla="*/ 260 h 262"/>
                  <a:gd name="T12" fmla="*/ 28 w 30"/>
                  <a:gd name="T13" fmla="*/ 252 h 262"/>
                  <a:gd name="T14" fmla="*/ 20 w 30"/>
                  <a:gd name="T15" fmla="*/ 185 h 262"/>
                  <a:gd name="T16" fmla="*/ 19 w 30"/>
                  <a:gd name="T17" fmla="*/ 154 h 262"/>
                  <a:gd name="T18" fmla="*/ 11 w 30"/>
                  <a:gd name="T19" fmla="*/ 6 h 262"/>
                  <a:gd name="T20" fmla="*/ 6 w 30"/>
                  <a:gd name="T21" fmla="*/ 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26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1" y="54"/>
                      <a:pt x="3" y="97"/>
                      <a:pt x="9" y="155"/>
                    </a:cubicBezTo>
                    <a:cubicBezTo>
                      <a:pt x="10" y="186"/>
                      <a:pt x="10" y="186"/>
                      <a:pt x="10" y="186"/>
                    </a:cubicBezTo>
                    <a:cubicBezTo>
                      <a:pt x="11" y="226"/>
                      <a:pt x="12" y="253"/>
                      <a:pt x="21" y="260"/>
                    </a:cubicBezTo>
                    <a:cubicBezTo>
                      <a:pt x="23" y="262"/>
                      <a:pt x="26" y="262"/>
                      <a:pt x="28" y="260"/>
                    </a:cubicBezTo>
                    <a:cubicBezTo>
                      <a:pt x="30" y="257"/>
                      <a:pt x="30" y="254"/>
                      <a:pt x="28" y="252"/>
                    </a:cubicBezTo>
                    <a:cubicBezTo>
                      <a:pt x="22" y="247"/>
                      <a:pt x="21" y="207"/>
                      <a:pt x="20" y="185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3" y="96"/>
                      <a:pt x="11" y="53"/>
                      <a:pt x="11" y="6"/>
                    </a:cubicBezTo>
                    <a:cubicBezTo>
                      <a:pt x="11" y="3"/>
                      <a:pt x="8" y="0"/>
                      <a:pt x="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5" name="Freeform 1602">
                <a:extLst>
                  <a:ext uri="{FF2B5EF4-FFF2-40B4-BE49-F238E27FC236}">
                    <a16:creationId xmlns:a16="http://schemas.microsoft.com/office/drawing/2014/main" id="{B6E38DD6-FD61-C83F-6C19-5E5F8754A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2146"/>
                <a:ext cx="50" cy="32"/>
              </a:xfrm>
              <a:custGeom>
                <a:avLst/>
                <a:gdLst>
                  <a:gd name="T0" fmla="*/ 1 w 58"/>
                  <a:gd name="T1" fmla="*/ 19 h 37"/>
                  <a:gd name="T2" fmla="*/ 5 w 58"/>
                  <a:gd name="T3" fmla="*/ 25 h 37"/>
                  <a:gd name="T4" fmla="*/ 11 w 58"/>
                  <a:gd name="T5" fmla="*/ 22 h 37"/>
                  <a:gd name="T6" fmla="*/ 32 w 58"/>
                  <a:gd name="T7" fmla="*/ 13 h 37"/>
                  <a:gd name="T8" fmla="*/ 47 w 58"/>
                  <a:gd name="T9" fmla="*/ 31 h 37"/>
                  <a:gd name="T10" fmla="*/ 52 w 58"/>
                  <a:gd name="T11" fmla="*/ 37 h 37"/>
                  <a:gd name="T12" fmla="*/ 57 w 58"/>
                  <a:gd name="T13" fmla="*/ 32 h 37"/>
                  <a:gd name="T14" fmla="*/ 34 w 58"/>
                  <a:gd name="T15" fmla="*/ 3 h 37"/>
                  <a:gd name="T16" fmla="*/ 1 w 58"/>
                  <a:gd name="T17" fmla="*/ 1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37">
                    <a:moveTo>
                      <a:pt x="1" y="19"/>
                    </a:moveTo>
                    <a:cubicBezTo>
                      <a:pt x="0" y="22"/>
                      <a:pt x="2" y="24"/>
                      <a:pt x="5" y="25"/>
                    </a:cubicBezTo>
                    <a:cubicBezTo>
                      <a:pt x="7" y="26"/>
                      <a:pt x="10" y="24"/>
                      <a:pt x="11" y="22"/>
                    </a:cubicBezTo>
                    <a:cubicBezTo>
                      <a:pt x="13" y="14"/>
                      <a:pt x="23" y="11"/>
                      <a:pt x="32" y="13"/>
                    </a:cubicBezTo>
                    <a:cubicBezTo>
                      <a:pt x="36" y="13"/>
                      <a:pt x="48" y="17"/>
                      <a:pt x="47" y="31"/>
                    </a:cubicBezTo>
                    <a:cubicBezTo>
                      <a:pt x="47" y="34"/>
                      <a:pt x="49" y="37"/>
                      <a:pt x="52" y="37"/>
                    </a:cubicBezTo>
                    <a:cubicBezTo>
                      <a:pt x="54" y="37"/>
                      <a:pt x="57" y="35"/>
                      <a:pt x="57" y="32"/>
                    </a:cubicBezTo>
                    <a:cubicBezTo>
                      <a:pt x="58" y="17"/>
                      <a:pt x="49" y="5"/>
                      <a:pt x="34" y="3"/>
                    </a:cubicBezTo>
                    <a:cubicBezTo>
                      <a:pt x="21" y="0"/>
                      <a:pt x="5" y="5"/>
                      <a:pt x="1" y="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6" name="Freeform 1603">
                <a:extLst>
                  <a:ext uri="{FF2B5EF4-FFF2-40B4-BE49-F238E27FC236}">
                    <a16:creationId xmlns:a16="http://schemas.microsoft.com/office/drawing/2014/main" id="{B9890923-7449-8929-C195-6DA6E48ED2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2135"/>
                <a:ext cx="50" cy="33"/>
              </a:xfrm>
              <a:custGeom>
                <a:avLst/>
                <a:gdLst>
                  <a:gd name="T0" fmla="*/ 23 w 57"/>
                  <a:gd name="T1" fmla="*/ 3 h 38"/>
                  <a:gd name="T2" fmla="*/ 0 w 57"/>
                  <a:gd name="T3" fmla="*/ 32 h 38"/>
                  <a:gd name="T4" fmla="*/ 4 w 57"/>
                  <a:gd name="T5" fmla="*/ 37 h 38"/>
                  <a:gd name="T6" fmla="*/ 10 w 57"/>
                  <a:gd name="T7" fmla="*/ 33 h 38"/>
                  <a:gd name="T8" fmla="*/ 25 w 57"/>
                  <a:gd name="T9" fmla="*/ 13 h 38"/>
                  <a:gd name="T10" fmla="*/ 46 w 57"/>
                  <a:gd name="T11" fmla="*/ 25 h 38"/>
                  <a:gd name="T12" fmla="*/ 53 w 57"/>
                  <a:gd name="T13" fmla="*/ 28 h 38"/>
                  <a:gd name="T14" fmla="*/ 55 w 57"/>
                  <a:gd name="T15" fmla="*/ 21 h 38"/>
                  <a:gd name="T16" fmla="*/ 23 w 57"/>
                  <a:gd name="T17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38">
                    <a:moveTo>
                      <a:pt x="23" y="3"/>
                    </a:moveTo>
                    <a:cubicBezTo>
                      <a:pt x="10" y="6"/>
                      <a:pt x="1" y="17"/>
                      <a:pt x="0" y="32"/>
                    </a:cubicBezTo>
                    <a:cubicBezTo>
                      <a:pt x="0" y="35"/>
                      <a:pt x="2" y="37"/>
                      <a:pt x="4" y="37"/>
                    </a:cubicBezTo>
                    <a:cubicBezTo>
                      <a:pt x="7" y="38"/>
                      <a:pt x="10" y="35"/>
                      <a:pt x="10" y="33"/>
                    </a:cubicBezTo>
                    <a:cubicBezTo>
                      <a:pt x="11" y="22"/>
                      <a:pt x="17" y="15"/>
                      <a:pt x="25" y="13"/>
                    </a:cubicBezTo>
                    <a:cubicBezTo>
                      <a:pt x="32" y="12"/>
                      <a:pt x="41" y="14"/>
                      <a:pt x="46" y="25"/>
                    </a:cubicBezTo>
                    <a:cubicBezTo>
                      <a:pt x="48" y="28"/>
                      <a:pt x="51" y="29"/>
                      <a:pt x="53" y="28"/>
                    </a:cubicBezTo>
                    <a:cubicBezTo>
                      <a:pt x="56" y="26"/>
                      <a:pt x="57" y="23"/>
                      <a:pt x="55" y="21"/>
                    </a:cubicBezTo>
                    <a:cubicBezTo>
                      <a:pt x="49" y="7"/>
                      <a:pt x="36" y="0"/>
                      <a:pt x="2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7" name="Freeform 1604">
                <a:extLst>
                  <a:ext uri="{FF2B5EF4-FFF2-40B4-BE49-F238E27FC236}">
                    <a16:creationId xmlns:a16="http://schemas.microsoft.com/office/drawing/2014/main" id="{45E9B6FC-62F0-4A64-41C5-36D9F5D8B0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3" y="2528"/>
                <a:ext cx="213" cy="518"/>
              </a:xfrm>
              <a:custGeom>
                <a:avLst/>
                <a:gdLst>
                  <a:gd name="T0" fmla="*/ 119 w 247"/>
                  <a:gd name="T1" fmla="*/ 0 h 600"/>
                  <a:gd name="T2" fmla="*/ 116 w 247"/>
                  <a:gd name="T3" fmla="*/ 6 h 600"/>
                  <a:gd name="T4" fmla="*/ 83 w 247"/>
                  <a:gd name="T5" fmla="*/ 128 h 600"/>
                  <a:gd name="T6" fmla="*/ 33 w 247"/>
                  <a:gd name="T7" fmla="*/ 316 h 600"/>
                  <a:gd name="T8" fmla="*/ 38 w 247"/>
                  <a:gd name="T9" fmla="*/ 566 h 600"/>
                  <a:gd name="T10" fmla="*/ 81 w 247"/>
                  <a:gd name="T11" fmla="*/ 600 h 600"/>
                  <a:gd name="T12" fmla="*/ 246 w 247"/>
                  <a:gd name="T13" fmla="*/ 395 h 600"/>
                  <a:gd name="T14" fmla="*/ 245 w 247"/>
                  <a:gd name="T15" fmla="*/ 390 h 600"/>
                  <a:gd name="T16" fmla="*/ 226 w 247"/>
                  <a:gd name="T17" fmla="*/ 363 h 600"/>
                  <a:gd name="T18" fmla="*/ 199 w 247"/>
                  <a:gd name="T19" fmla="*/ 328 h 600"/>
                  <a:gd name="T20" fmla="*/ 194 w 247"/>
                  <a:gd name="T21" fmla="*/ 326 h 600"/>
                  <a:gd name="T22" fmla="*/ 190 w 247"/>
                  <a:gd name="T23" fmla="*/ 329 h 600"/>
                  <a:gd name="T24" fmla="*/ 113 w 247"/>
                  <a:gd name="T25" fmla="*/ 430 h 600"/>
                  <a:gd name="T26" fmla="*/ 101 w 247"/>
                  <a:gd name="T27" fmla="*/ 444 h 600"/>
                  <a:gd name="T28" fmla="*/ 102 w 247"/>
                  <a:gd name="T29" fmla="*/ 451 h 600"/>
                  <a:gd name="T30" fmla="*/ 109 w 247"/>
                  <a:gd name="T31" fmla="*/ 450 h 600"/>
                  <a:gd name="T32" fmla="*/ 121 w 247"/>
                  <a:gd name="T33" fmla="*/ 437 h 600"/>
                  <a:gd name="T34" fmla="*/ 195 w 247"/>
                  <a:gd name="T35" fmla="*/ 340 h 600"/>
                  <a:gd name="T36" fmla="*/ 217 w 247"/>
                  <a:gd name="T37" fmla="*/ 369 h 600"/>
                  <a:gd name="T38" fmla="*/ 235 w 247"/>
                  <a:gd name="T39" fmla="*/ 394 h 600"/>
                  <a:gd name="T40" fmla="*/ 81 w 247"/>
                  <a:gd name="T41" fmla="*/ 589 h 600"/>
                  <a:gd name="T42" fmla="*/ 47 w 247"/>
                  <a:gd name="T43" fmla="*/ 561 h 600"/>
                  <a:gd name="T44" fmla="*/ 43 w 247"/>
                  <a:gd name="T45" fmla="*/ 319 h 600"/>
                  <a:gd name="T46" fmla="*/ 93 w 247"/>
                  <a:gd name="T47" fmla="*/ 131 h 600"/>
                  <a:gd name="T48" fmla="*/ 125 w 247"/>
                  <a:gd name="T49" fmla="*/ 2 h 600"/>
                  <a:gd name="T50" fmla="*/ 119 w 247"/>
                  <a:gd name="T51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" h="600">
                    <a:moveTo>
                      <a:pt x="119" y="0"/>
                    </a:moveTo>
                    <a:cubicBezTo>
                      <a:pt x="117" y="1"/>
                      <a:pt x="116" y="3"/>
                      <a:pt x="116" y="6"/>
                    </a:cubicBezTo>
                    <a:cubicBezTo>
                      <a:pt x="116" y="8"/>
                      <a:pt x="112" y="25"/>
                      <a:pt x="83" y="128"/>
                    </a:cubicBezTo>
                    <a:cubicBezTo>
                      <a:pt x="67" y="185"/>
                      <a:pt x="51" y="244"/>
                      <a:pt x="33" y="316"/>
                    </a:cubicBezTo>
                    <a:cubicBezTo>
                      <a:pt x="14" y="388"/>
                      <a:pt x="0" y="490"/>
                      <a:pt x="38" y="566"/>
                    </a:cubicBezTo>
                    <a:cubicBezTo>
                      <a:pt x="49" y="588"/>
                      <a:pt x="64" y="600"/>
                      <a:pt x="81" y="600"/>
                    </a:cubicBezTo>
                    <a:cubicBezTo>
                      <a:pt x="134" y="600"/>
                      <a:pt x="200" y="489"/>
                      <a:pt x="246" y="395"/>
                    </a:cubicBezTo>
                    <a:cubicBezTo>
                      <a:pt x="247" y="394"/>
                      <a:pt x="246" y="392"/>
                      <a:pt x="245" y="390"/>
                    </a:cubicBezTo>
                    <a:cubicBezTo>
                      <a:pt x="226" y="363"/>
                      <a:pt x="226" y="363"/>
                      <a:pt x="226" y="363"/>
                    </a:cubicBezTo>
                    <a:cubicBezTo>
                      <a:pt x="217" y="351"/>
                      <a:pt x="208" y="338"/>
                      <a:pt x="199" y="328"/>
                    </a:cubicBezTo>
                    <a:cubicBezTo>
                      <a:pt x="198" y="327"/>
                      <a:pt x="196" y="326"/>
                      <a:pt x="194" y="326"/>
                    </a:cubicBezTo>
                    <a:cubicBezTo>
                      <a:pt x="193" y="326"/>
                      <a:pt x="191" y="327"/>
                      <a:pt x="190" y="329"/>
                    </a:cubicBezTo>
                    <a:cubicBezTo>
                      <a:pt x="172" y="361"/>
                      <a:pt x="138" y="401"/>
                      <a:pt x="113" y="430"/>
                    </a:cubicBezTo>
                    <a:cubicBezTo>
                      <a:pt x="101" y="444"/>
                      <a:pt x="101" y="444"/>
                      <a:pt x="101" y="444"/>
                    </a:cubicBezTo>
                    <a:cubicBezTo>
                      <a:pt x="100" y="446"/>
                      <a:pt x="100" y="449"/>
                      <a:pt x="102" y="451"/>
                    </a:cubicBezTo>
                    <a:cubicBezTo>
                      <a:pt x="104" y="453"/>
                      <a:pt x="107" y="452"/>
                      <a:pt x="109" y="450"/>
                    </a:cubicBezTo>
                    <a:cubicBezTo>
                      <a:pt x="121" y="437"/>
                      <a:pt x="121" y="437"/>
                      <a:pt x="121" y="437"/>
                    </a:cubicBezTo>
                    <a:cubicBezTo>
                      <a:pt x="145" y="409"/>
                      <a:pt x="176" y="372"/>
                      <a:pt x="195" y="340"/>
                    </a:cubicBezTo>
                    <a:cubicBezTo>
                      <a:pt x="203" y="349"/>
                      <a:pt x="210" y="359"/>
                      <a:pt x="217" y="369"/>
                    </a:cubicBezTo>
                    <a:cubicBezTo>
                      <a:pt x="217" y="369"/>
                      <a:pt x="232" y="389"/>
                      <a:pt x="235" y="394"/>
                    </a:cubicBezTo>
                    <a:cubicBezTo>
                      <a:pt x="151" y="564"/>
                      <a:pt x="102" y="589"/>
                      <a:pt x="81" y="589"/>
                    </a:cubicBezTo>
                    <a:cubicBezTo>
                      <a:pt x="68" y="589"/>
                      <a:pt x="57" y="580"/>
                      <a:pt x="47" y="561"/>
                    </a:cubicBezTo>
                    <a:cubicBezTo>
                      <a:pt x="11" y="488"/>
                      <a:pt x="25" y="389"/>
                      <a:pt x="43" y="319"/>
                    </a:cubicBezTo>
                    <a:cubicBezTo>
                      <a:pt x="61" y="247"/>
                      <a:pt x="77" y="187"/>
                      <a:pt x="93" y="131"/>
                    </a:cubicBezTo>
                    <a:cubicBezTo>
                      <a:pt x="128" y="7"/>
                      <a:pt x="127" y="5"/>
                      <a:pt x="125" y="2"/>
                    </a:cubicBezTo>
                    <a:cubicBezTo>
                      <a:pt x="124" y="0"/>
                      <a:pt x="122" y="0"/>
                      <a:pt x="119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8" name="Freeform 1605">
                <a:extLst>
                  <a:ext uri="{FF2B5EF4-FFF2-40B4-BE49-F238E27FC236}">
                    <a16:creationId xmlns:a16="http://schemas.microsoft.com/office/drawing/2014/main" id="{41635981-B1A3-D14B-C835-16EC770A7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" y="2529"/>
                <a:ext cx="164" cy="515"/>
              </a:xfrm>
              <a:custGeom>
                <a:avLst/>
                <a:gdLst>
                  <a:gd name="T0" fmla="*/ 136 w 190"/>
                  <a:gd name="T1" fmla="*/ 1 h 597"/>
                  <a:gd name="T2" fmla="*/ 134 w 190"/>
                  <a:gd name="T3" fmla="*/ 8 h 597"/>
                  <a:gd name="T4" fmla="*/ 161 w 190"/>
                  <a:gd name="T5" fmla="*/ 157 h 597"/>
                  <a:gd name="T6" fmla="*/ 164 w 190"/>
                  <a:gd name="T7" fmla="*/ 197 h 597"/>
                  <a:gd name="T8" fmla="*/ 178 w 190"/>
                  <a:gd name="T9" fmla="*/ 388 h 597"/>
                  <a:gd name="T10" fmla="*/ 134 w 190"/>
                  <a:gd name="T11" fmla="*/ 575 h 597"/>
                  <a:gd name="T12" fmla="*/ 107 w 190"/>
                  <a:gd name="T13" fmla="*/ 584 h 597"/>
                  <a:gd name="T14" fmla="*/ 54 w 190"/>
                  <a:gd name="T15" fmla="*/ 506 h 597"/>
                  <a:gd name="T16" fmla="*/ 45 w 190"/>
                  <a:gd name="T17" fmla="*/ 484 h 597"/>
                  <a:gd name="T18" fmla="*/ 33 w 190"/>
                  <a:gd name="T19" fmla="*/ 463 h 597"/>
                  <a:gd name="T20" fmla="*/ 11 w 190"/>
                  <a:gd name="T21" fmla="*/ 417 h 597"/>
                  <a:gd name="T22" fmla="*/ 11 w 190"/>
                  <a:gd name="T23" fmla="*/ 416 h 597"/>
                  <a:gd name="T24" fmla="*/ 39 w 190"/>
                  <a:gd name="T25" fmla="*/ 373 h 597"/>
                  <a:gd name="T26" fmla="*/ 41 w 190"/>
                  <a:gd name="T27" fmla="*/ 371 h 597"/>
                  <a:gd name="T28" fmla="*/ 62 w 190"/>
                  <a:gd name="T29" fmla="*/ 414 h 597"/>
                  <a:gd name="T30" fmla="*/ 89 w 190"/>
                  <a:gd name="T31" fmla="*/ 471 h 597"/>
                  <a:gd name="T32" fmla="*/ 96 w 190"/>
                  <a:gd name="T33" fmla="*/ 475 h 597"/>
                  <a:gd name="T34" fmla="*/ 99 w 190"/>
                  <a:gd name="T35" fmla="*/ 468 h 597"/>
                  <a:gd name="T36" fmla="*/ 71 w 190"/>
                  <a:gd name="T37" fmla="*/ 409 h 597"/>
                  <a:gd name="T38" fmla="*/ 48 w 190"/>
                  <a:gd name="T39" fmla="*/ 360 h 597"/>
                  <a:gd name="T40" fmla="*/ 44 w 190"/>
                  <a:gd name="T41" fmla="*/ 357 h 597"/>
                  <a:gd name="T42" fmla="*/ 39 w 190"/>
                  <a:gd name="T43" fmla="*/ 358 h 597"/>
                  <a:gd name="T44" fmla="*/ 32 w 190"/>
                  <a:gd name="T45" fmla="*/ 366 h 597"/>
                  <a:gd name="T46" fmla="*/ 1 w 190"/>
                  <a:gd name="T47" fmla="*/ 418 h 597"/>
                  <a:gd name="T48" fmla="*/ 24 w 190"/>
                  <a:gd name="T49" fmla="*/ 468 h 597"/>
                  <a:gd name="T50" fmla="*/ 36 w 190"/>
                  <a:gd name="T51" fmla="*/ 489 h 597"/>
                  <a:gd name="T52" fmla="*/ 44 w 190"/>
                  <a:gd name="T53" fmla="*/ 510 h 597"/>
                  <a:gd name="T54" fmla="*/ 104 w 190"/>
                  <a:gd name="T55" fmla="*/ 594 h 597"/>
                  <a:gd name="T56" fmla="*/ 141 w 190"/>
                  <a:gd name="T57" fmla="*/ 583 h 597"/>
                  <a:gd name="T58" fmla="*/ 188 w 190"/>
                  <a:gd name="T59" fmla="*/ 388 h 597"/>
                  <a:gd name="T60" fmla="*/ 174 w 190"/>
                  <a:gd name="T61" fmla="*/ 195 h 597"/>
                  <a:gd name="T62" fmla="*/ 171 w 190"/>
                  <a:gd name="T63" fmla="*/ 156 h 597"/>
                  <a:gd name="T64" fmla="*/ 143 w 190"/>
                  <a:gd name="T65" fmla="*/ 4 h 597"/>
                  <a:gd name="T66" fmla="*/ 136 w 190"/>
                  <a:gd name="T67" fmla="*/ 1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0" h="597">
                    <a:moveTo>
                      <a:pt x="136" y="1"/>
                    </a:moveTo>
                    <a:cubicBezTo>
                      <a:pt x="134" y="2"/>
                      <a:pt x="133" y="5"/>
                      <a:pt x="134" y="8"/>
                    </a:cubicBezTo>
                    <a:cubicBezTo>
                      <a:pt x="152" y="48"/>
                      <a:pt x="156" y="106"/>
                      <a:pt x="161" y="157"/>
                    </a:cubicBezTo>
                    <a:cubicBezTo>
                      <a:pt x="164" y="197"/>
                      <a:pt x="164" y="197"/>
                      <a:pt x="164" y="197"/>
                    </a:cubicBezTo>
                    <a:cubicBezTo>
                      <a:pt x="171" y="266"/>
                      <a:pt x="176" y="329"/>
                      <a:pt x="178" y="388"/>
                    </a:cubicBezTo>
                    <a:cubicBezTo>
                      <a:pt x="181" y="483"/>
                      <a:pt x="165" y="550"/>
                      <a:pt x="134" y="575"/>
                    </a:cubicBezTo>
                    <a:cubicBezTo>
                      <a:pt x="124" y="583"/>
                      <a:pt x="115" y="586"/>
                      <a:pt x="107" y="584"/>
                    </a:cubicBezTo>
                    <a:cubicBezTo>
                      <a:pt x="83" y="578"/>
                      <a:pt x="66" y="536"/>
                      <a:pt x="54" y="506"/>
                    </a:cubicBezTo>
                    <a:cubicBezTo>
                      <a:pt x="45" y="484"/>
                      <a:pt x="45" y="484"/>
                      <a:pt x="45" y="484"/>
                    </a:cubicBezTo>
                    <a:cubicBezTo>
                      <a:pt x="33" y="463"/>
                      <a:pt x="33" y="463"/>
                      <a:pt x="33" y="463"/>
                    </a:cubicBezTo>
                    <a:cubicBezTo>
                      <a:pt x="23" y="447"/>
                      <a:pt x="12" y="429"/>
                      <a:pt x="11" y="417"/>
                    </a:cubicBezTo>
                    <a:cubicBezTo>
                      <a:pt x="11" y="417"/>
                      <a:pt x="11" y="416"/>
                      <a:pt x="11" y="416"/>
                    </a:cubicBezTo>
                    <a:cubicBezTo>
                      <a:pt x="11" y="401"/>
                      <a:pt x="26" y="387"/>
                      <a:pt x="39" y="373"/>
                    </a:cubicBezTo>
                    <a:cubicBezTo>
                      <a:pt x="39" y="373"/>
                      <a:pt x="41" y="372"/>
                      <a:pt x="41" y="371"/>
                    </a:cubicBezTo>
                    <a:cubicBezTo>
                      <a:pt x="48" y="385"/>
                      <a:pt x="55" y="400"/>
                      <a:pt x="62" y="414"/>
                    </a:cubicBezTo>
                    <a:cubicBezTo>
                      <a:pt x="72" y="432"/>
                      <a:pt x="83" y="452"/>
                      <a:pt x="89" y="471"/>
                    </a:cubicBezTo>
                    <a:cubicBezTo>
                      <a:pt x="90" y="474"/>
                      <a:pt x="93" y="476"/>
                      <a:pt x="96" y="475"/>
                    </a:cubicBezTo>
                    <a:cubicBezTo>
                      <a:pt x="98" y="474"/>
                      <a:pt x="100" y="471"/>
                      <a:pt x="99" y="468"/>
                    </a:cubicBezTo>
                    <a:cubicBezTo>
                      <a:pt x="92" y="448"/>
                      <a:pt x="82" y="428"/>
                      <a:pt x="71" y="409"/>
                    </a:cubicBezTo>
                    <a:cubicBezTo>
                      <a:pt x="63" y="393"/>
                      <a:pt x="54" y="377"/>
                      <a:pt x="48" y="360"/>
                    </a:cubicBezTo>
                    <a:cubicBezTo>
                      <a:pt x="47" y="358"/>
                      <a:pt x="46" y="357"/>
                      <a:pt x="44" y="357"/>
                    </a:cubicBezTo>
                    <a:cubicBezTo>
                      <a:pt x="42" y="356"/>
                      <a:pt x="41" y="357"/>
                      <a:pt x="39" y="358"/>
                    </a:cubicBezTo>
                    <a:cubicBezTo>
                      <a:pt x="32" y="366"/>
                      <a:pt x="32" y="366"/>
                      <a:pt x="32" y="366"/>
                    </a:cubicBezTo>
                    <a:cubicBezTo>
                      <a:pt x="16" y="382"/>
                      <a:pt x="0" y="398"/>
                      <a:pt x="1" y="418"/>
                    </a:cubicBezTo>
                    <a:cubicBezTo>
                      <a:pt x="2" y="433"/>
                      <a:pt x="14" y="451"/>
                      <a:pt x="24" y="468"/>
                    </a:cubicBezTo>
                    <a:cubicBezTo>
                      <a:pt x="36" y="489"/>
                      <a:pt x="36" y="489"/>
                      <a:pt x="36" y="489"/>
                    </a:cubicBezTo>
                    <a:cubicBezTo>
                      <a:pt x="44" y="510"/>
                      <a:pt x="44" y="510"/>
                      <a:pt x="44" y="510"/>
                    </a:cubicBezTo>
                    <a:cubicBezTo>
                      <a:pt x="58" y="542"/>
                      <a:pt x="76" y="587"/>
                      <a:pt x="104" y="594"/>
                    </a:cubicBezTo>
                    <a:cubicBezTo>
                      <a:pt x="116" y="597"/>
                      <a:pt x="128" y="593"/>
                      <a:pt x="141" y="583"/>
                    </a:cubicBezTo>
                    <a:cubicBezTo>
                      <a:pt x="184" y="548"/>
                      <a:pt x="190" y="458"/>
                      <a:pt x="188" y="388"/>
                    </a:cubicBezTo>
                    <a:cubicBezTo>
                      <a:pt x="186" y="328"/>
                      <a:pt x="182" y="265"/>
                      <a:pt x="174" y="195"/>
                    </a:cubicBezTo>
                    <a:cubicBezTo>
                      <a:pt x="171" y="156"/>
                      <a:pt x="171" y="156"/>
                      <a:pt x="171" y="156"/>
                    </a:cubicBezTo>
                    <a:cubicBezTo>
                      <a:pt x="166" y="104"/>
                      <a:pt x="162" y="45"/>
                      <a:pt x="143" y="4"/>
                    </a:cubicBezTo>
                    <a:cubicBezTo>
                      <a:pt x="142" y="1"/>
                      <a:pt x="139" y="0"/>
                      <a:pt x="1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9" name="Freeform 1606">
                <a:extLst>
                  <a:ext uri="{FF2B5EF4-FFF2-40B4-BE49-F238E27FC236}">
                    <a16:creationId xmlns:a16="http://schemas.microsoft.com/office/drawing/2014/main" id="{88076E68-F8AC-0F8C-F7C6-988ADD4D8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2308"/>
                <a:ext cx="105" cy="74"/>
              </a:xfrm>
              <a:custGeom>
                <a:avLst/>
                <a:gdLst>
                  <a:gd name="T0" fmla="*/ 85 w 121"/>
                  <a:gd name="T1" fmla="*/ 17 h 86"/>
                  <a:gd name="T2" fmla="*/ 15 w 121"/>
                  <a:gd name="T3" fmla="*/ 44 h 86"/>
                  <a:gd name="T4" fmla="*/ 66 w 121"/>
                  <a:gd name="T5" fmla="*/ 85 h 86"/>
                  <a:gd name="T6" fmla="*/ 118 w 121"/>
                  <a:gd name="T7" fmla="*/ 55 h 86"/>
                  <a:gd name="T8" fmla="*/ 97 w 121"/>
                  <a:gd name="T9" fmla="*/ 1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86">
                    <a:moveTo>
                      <a:pt x="85" y="17"/>
                    </a:moveTo>
                    <a:cubicBezTo>
                      <a:pt x="64" y="0"/>
                      <a:pt x="24" y="23"/>
                      <a:pt x="15" y="44"/>
                    </a:cubicBezTo>
                    <a:cubicBezTo>
                      <a:pt x="0" y="76"/>
                      <a:pt x="42" y="86"/>
                      <a:pt x="66" y="85"/>
                    </a:cubicBezTo>
                    <a:cubicBezTo>
                      <a:pt x="87" y="85"/>
                      <a:pt x="112" y="77"/>
                      <a:pt x="118" y="55"/>
                    </a:cubicBezTo>
                    <a:cubicBezTo>
                      <a:pt x="121" y="40"/>
                      <a:pt x="112" y="21"/>
                      <a:pt x="97" y="17"/>
                    </a:cubicBezTo>
                  </a:path>
                </a:pathLst>
              </a:custGeom>
              <a:solidFill>
                <a:srgbClr val="ED7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0" name="Freeform 1607">
                <a:extLst>
                  <a:ext uri="{FF2B5EF4-FFF2-40B4-BE49-F238E27FC236}">
                    <a16:creationId xmlns:a16="http://schemas.microsoft.com/office/drawing/2014/main" id="{A1FBF47D-3807-9543-7D3C-E9503B0F9F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2304"/>
                <a:ext cx="104" cy="74"/>
              </a:xfrm>
              <a:custGeom>
                <a:avLst/>
                <a:gdLst>
                  <a:gd name="T0" fmla="*/ 85 w 121"/>
                  <a:gd name="T1" fmla="*/ 17 h 86"/>
                  <a:gd name="T2" fmla="*/ 15 w 121"/>
                  <a:gd name="T3" fmla="*/ 44 h 86"/>
                  <a:gd name="T4" fmla="*/ 67 w 121"/>
                  <a:gd name="T5" fmla="*/ 85 h 86"/>
                  <a:gd name="T6" fmla="*/ 118 w 121"/>
                  <a:gd name="T7" fmla="*/ 55 h 86"/>
                  <a:gd name="T8" fmla="*/ 97 w 121"/>
                  <a:gd name="T9" fmla="*/ 1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86">
                    <a:moveTo>
                      <a:pt x="85" y="17"/>
                    </a:moveTo>
                    <a:cubicBezTo>
                      <a:pt x="64" y="0"/>
                      <a:pt x="24" y="23"/>
                      <a:pt x="15" y="44"/>
                    </a:cubicBezTo>
                    <a:cubicBezTo>
                      <a:pt x="0" y="76"/>
                      <a:pt x="42" y="86"/>
                      <a:pt x="67" y="85"/>
                    </a:cubicBezTo>
                    <a:cubicBezTo>
                      <a:pt x="87" y="85"/>
                      <a:pt x="112" y="77"/>
                      <a:pt x="118" y="55"/>
                    </a:cubicBezTo>
                    <a:cubicBezTo>
                      <a:pt x="121" y="40"/>
                      <a:pt x="112" y="21"/>
                      <a:pt x="97" y="17"/>
                    </a:cubicBezTo>
                  </a:path>
                </a:pathLst>
              </a:custGeom>
              <a:solidFill>
                <a:srgbClr val="ED7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1" name="Freeform 1608">
                <a:extLst>
                  <a:ext uri="{FF2B5EF4-FFF2-40B4-BE49-F238E27FC236}">
                    <a16:creationId xmlns:a16="http://schemas.microsoft.com/office/drawing/2014/main" id="{84B4C51B-AAE2-B5D6-AEB1-5F90979012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0" y="2335"/>
                <a:ext cx="44" cy="25"/>
              </a:xfrm>
              <a:custGeom>
                <a:avLst/>
                <a:gdLst>
                  <a:gd name="T0" fmla="*/ 40 w 51"/>
                  <a:gd name="T1" fmla="*/ 2 h 28"/>
                  <a:gd name="T2" fmla="*/ 12 w 51"/>
                  <a:gd name="T3" fmla="*/ 4 h 28"/>
                  <a:gd name="T4" fmla="*/ 16 w 51"/>
                  <a:gd name="T5" fmla="*/ 26 h 28"/>
                  <a:gd name="T6" fmla="*/ 47 w 51"/>
                  <a:gd name="T7" fmla="*/ 21 h 28"/>
                  <a:gd name="T8" fmla="*/ 41 w 51"/>
                  <a:gd name="T9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8">
                    <a:moveTo>
                      <a:pt x="40" y="2"/>
                    </a:moveTo>
                    <a:cubicBezTo>
                      <a:pt x="33" y="3"/>
                      <a:pt x="19" y="0"/>
                      <a:pt x="12" y="4"/>
                    </a:cubicBezTo>
                    <a:cubicBezTo>
                      <a:pt x="0" y="11"/>
                      <a:pt x="3" y="23"/>
                      <a:pt x="16" y="26"/>
                    </a:cubicBezTo>
                    <a:cubicBezTo>
                      <a:pt x="22" y="28"/>
                      <a:pt x="42" y="27"/>
                      <a:pt x="47" y="21"/>
                    </a:cubicBezTo>
                    <a:cubicBezTo>
                      <a:pt x="51" y="16"/>
                      <a:pt x="48" y="8"/>
                      <a:pt x="41" y="6"/>
                    </a:cubicBezTo>
                  </a:path>
                </a:pathLst>
              </a:custGeom>
              <a:solidFill>
                <a:srgbClr val="E24B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sp>
          <p:nvSpPr>
            <p:cNvPr id="10" name="Freeform 1610">
              <a:extLst>
                <a:ext uri="{FF2B5EF4-FFF2-40B4-BE49-F238E27FC236}">
                  <a16:creationId xmlns:a16="http://schemas.microsoft.com/office/drawing/2014/main" id="{805474DB-59D0-81DE-6B99-10FAE8596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7" y="2332"/>
              <a:ext cx="45" cy="23"/>
            </a:xfrm>
            <a:custGeom>
              <a:avLst/>
              <a:gdLst>
                <a:gd name="T0" fmla="*/ 41 w 52"/>
                <a:gd name="T1" fmla="*/ 2 h 27"/>
                <a:gd name="T2" fmla="*/ 12 w 52"/>
                <a:gd name="T3" fmla="*/ 4 h 27"/>
                <a:gd name="T4" fmla="*/ 16 w 52"/>
                <a:gd name="T5" fmla="*/ 25 h 27"/>
                <a:gd name="T6" fmla="*/ 48 w 52"/>
                <a:gd name="T7" fmla="*/ 21 h 27"/>
                <a:gd name="T8" fmla="*/ 42 w 52"/>
                <a:gd name="T9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7">
                  <a:moveTo>
                    <a:pt x="41" y="2"/>
                  </a:moveTo>
                  <a:cubicBezTo>
                    <a:pt x="33" y="2"/>
                    <a:pt x="20" y="0"/>
                    <a:pt x="12" y="4"/>
                  </a:cubicBezTo>
                  <a:cubicBezTo>
                    <a:pt x="0" y="11"/>
                    <a:pt x="4" y="22"/>
                    <a:pt x="16" y="25"/>
                  </a:cubicBezTo>
                  <a:cubicBezTo>
                    <a:pt x="23" y="27"/>
                    <a:pt x="43" y="27"/>
                    <a:pt x="48" y="21"/>
                  </a:cubicBezTo>
                  <a:cubicBezTo>
                    <a:pt x="52" y="15"/>
                    <a:pt x="48" y="7"/>
                    <a:pt x="42" y="5"/>
                  </a:cubicBezTo>
                </a:path>
              </a:pathLst>
            </a:custGeom>
            <a:solidFill>
              <a:srgbClr val="E24B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" name="Freeform 1611">
              <a:extLst>
                <a:ext uri="{FF2B5EF4-FFF2-40B4-BE49-F238E27FC236}">
                  <a16:creationId xmlns:a16="http://schemas.microsoft.com/office/drawing/2014/main" id="{CCB97A16-15A3-31EF-AE2F-267FE0CB7A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0" y="2785"/>
              <a:ext cx="82" cy="131"/>
            </a:xfrm>
            <a:custGeom>
              <a:avLst/>
              <a:gdLst>
                <a:gd name="T0" fmla="*/ 65 w 95"/>
                <a:gd name="T1" fmla="*/ 144 h 152"/>
                <a:gd name="T2" fmla="*/ 11 w 95"/>
                <a:gd name="T3" fmla="*/ 152 h 152"/>
                <a:gd name="T4" fmla="*/ 3 w 95"/>
                <a:gd name="T5" fmla="*/ 149 h 152"/>
                <a:gd name="T6" fmla="*/ 0 w 95"/>
                <a:gd name="T7" fmla="*/ 141 h 152"/>
                <a:gd name="T8" fmla="*/ 0 w 95"/>
                <a:gd name="T9" fmla="*/ 113 h 152"/>
                <a:gd name="T10" fmla="*/ 1 w 95"/>
                <a:gd name="T11" fmla="*/ 75 h 152"/>
                <a:gd name="T12" fmla="*/ 3 w 95"/>
                <a:gd name="T13" fmla="*/ 36 h 152"/>
                <a:gd name="T14" fmla="*/ 4 w 95"/>
                <a:gd name="T15" fmla="*/ 10 h 152"/>
                <a:gd name="T16" fmla="*/ 8 w 95"/>
                <a:gd name="T17" fmla="*/ 4 h 152"/>
                <a:gd name="T18" fmla="*/ 37 w 95"/>
                <a:gd name="T19" fmla="*/ 0 h 152"/>
                <a:gd name="T20" fmla="*/ 69 w 95"/>
                <a:gd name="T21" fmla="*/ 11 h 152"/>
                <a:gd name="T22" fmla="*/ 86 w 95"/>
                <a:gd name="T23" fmla="*/ 43 h 152"/>
                <a:gd name="T24" fmla="*/ 67 w 95"/>
                <a:gd name="T25" fmla="*/ 81 h 152"/>
                <a:gd name="T26" fmla="*/ 88 w 95"/>
                <a:gd name="T27" fmla="*/ 95 h 152"/>
                <a:gd name="T28" fmla="*/ 95 w 95"/>
                <a:gd name="T29" fmla="*/ 111 h 152"/>
                <a:gd name="T30" fmla="*/ 83 w 95"/>
                <a:gd name="T31" fmla="*/ 133 h 152"/>
                <a:gd name="T32" fmla="*/ 65 w 95"/>
                <a:gd name="T33" fmla="*/ 144 h 152"/>
                <a:gd name="T34" fmla="*/ 47 w 95"/>
                <a:gd name="T35" fmla="*/ 94 h 152"/>
                <a:gd name="T36" fmla="*/ 37 w 95"/>
                <a:gd name="T37" fmla="*/ 93 h 152"/>
                <a:gd name="T38" fmla="*/ 34 w 95"/>
                <a:gd name="T39" fmla="*/ 93 h 152"/>
                <a:gd name="T40" fmla="*/ 30 w 95"/>
                <a:gd name="T41" fmla="*/ 93 h 152"/>
                <a:gd name="T42" fmla="*/ 19 w 95"/>
                <a:gd name="T43" fmla="*/ 92 h 152"/>
                <a:gd name="T44" fmla="*/ 18 w 95"/>
                <a:gd name="T45" fmla="*/ 114 h 152"/>
                <a:gd name="T46" fmla="*/ 18 w 95"/>
                <a:gd name="T47" fmla="*/ 133 h 152"/>
                <a:gd name="T48" fmla="*/ 59 w 95"/>
                <a:gd name="T49" fmla="*/ 126 h 152"/>
                <a:gd name="T50" fmla="*/ 71 w 95"/>
                <a:gd name="T51" fmla="*/ 118 h 152"/>
                <a:gd name="T52" fmla="*/ 77 w 95"/>
                <a:gd name="T53" fmla="*/ 111 h 152"/>
                <a:gd name="T54" fmla="*/ 65 w 95"/>
                <a:gd name="T55" fmla="*/ 101 h 152"/>
                <a:gd name="T56" fmla="*/ 47 w 95"/>
                <a:gd name="T57" fmla="*/ 94 h 152"/>
                <a:gd name="T58" fmla="*/ 37 w 95"/>
                <a:gd name="T59" fmla="*/ 19 h 152"/>
                <a:gd name="T60" fmla="*/ 22 w 95"/>
                <a:gd name="T61" fmla="*/ 20 h 152"/>
                <a:gd name="T62" fmla="*/ 22 w 95"/>
                <a:gd name="T63" fmla="*/ 36 h 152"/>
                <a:gd name="T64" fmla="*/ 20 w 95"/>
                <a:gd name="T65" fmla="*/ 73 h 152"/>
                <a:gd name="T66" fmla="*/ 35 w 95"/>
                <a:gd name="T67" fmla="*/ 74 h 152"/>
                <a:gd name="T68" fmla="*/ 58 w 95"/>
                <a:gd name="T69" fmla="*/ 65 h 152"/>
                <a:gd name="T70" fmla="*/ 68 w 95"/>
                <a:gd name="T71" fmla="*/ 43 h 152"/>
                <a:gd name="T72" fmla="*/ 58 w 95"/>
                <a:gd name="T73" fmla="*/ 27 h 152"/>
                <a:gd name="T74" fmla="*/ 37 w 95"/>
                <a:gd name="T75" fmla="*/ 1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5" h="152">
                  <a:moveTo>
                    <a:pt x="65" y="144"/>
                  </a:moveTo>
                  <a:cubicBezTo>
                    <a:pt x="51" y="150"/>
                    <a:pt x="33" y="152"/>
                    <a:pt x="11" y="152"/>
                  </a:cubicBezTo>
                  <a:cubicBezTo>
                    <a:pt x="8" y="152"/>
                    <a:pt x="6" y="151"/>
                    <a:pt x="3" y="149"/>
                  </a:cubicBezTo>
                  <a:cubicBezTo>
                    <a:pt x="1" y="146"/>
                    <a:pt x="0" y="143"/>
                    <a:pt x="0" y="141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04"/>
                    <a:pt x="0" y="92"/>
                    <a:pt x="1" y="75"/>
                  </a:cubicBezTo>
                  <a:cubicBezTo>
                    <a:pt x="3" y="57"/>
                    <a:pt x="3" y="44"/>
                    <a:pt x="3" y="36"/>
                  </a:cubicBezTo>
                  <a:cubicBezTo>
                    <a:pt x="3" y="30"/>
                    <a:pt x="4" y="22"/>
                    <a:pt x="4" y="10"/>
                  </a:cubicBezTo>
                  <a:cubicBezTo>
                    <a:pt x="5" y="7"/>
                    <a:pt x="6" y="5"/>
                    <a:pt x="8" y="4"/>
                  </a:cubicBezTo>
                  <a:cubicBezTo>
                    <a:pt x="16" y="1"/>
                    <a:pt x="26" y="0"/>
                    <a:pt x="37" y="0"/>
                  </a:cubicBezTo>
                  <a:cubicBezTo>
                    <a:pt x="48" y="0"/>
                    <a:pt x="58" y="4"/>
                    <a:pt x="69" y="11"/>
                  </a:cubicBezTo>
                  <a:cubicBezTo>
                    <a:pt x="80" y="20"/>
                    <a:pt x="86" y="31"/>
                    <a:pt x="86" y="43"/>
                  </a:cubicBezTo>
                  <a:cubicBezTo>
                    <a:pt x="86" y="59"/>
                    <a:pt x="80" y="72"/>
                    <a:pt x="67" y="81"/>
                  </a:cubicBezTo>
                  <a:cubicBezTo>
                    <a:pt x="77" y="85"/>
                    <a:pt x="84" y="90"/>
                    <a:pt x="88" y="95"/>
                  </a:cubicBezTo>
                  <a:cubicBezTo>
                    <a:pt x="93" y="100"/>
                    <a:pt x="95" y="105"/>
                    <a:pt x="95" y="111"/>
                  </a:cubicBezTo>
                  <a:cubicBezTo>
                    <a:pt x="95" y="118"/>
                    <a:pt x="91" y="126"/>
                    <a:pt x="83" y="133"/>
                  </a:cubicBezTo>
                  <a:cubicBezTo>
                    <a:pt x="77" y="138"/>
                    <a:pt x="71" y="142"/>
                    <a:pt x="65" y="144"/>
                  </a:cubicBezTo>
                  <a:close/>
                  <a:moveTo>
                    <a:pt x="47" y="94"/>
                  </a:moveTo>
                  <a:cubicBezTo>
                    <a:pt x="37" y="93"/>
                    <a:pt x="37" y="93"/>
                    <a:pt x="37" y="93"/>
                  </a:cubicBezTo>
                  <a:cubicBezTo>
                    <a:pt x="36" y="93"/>
                    <a:pt x="35" y="93"/>
                    <a:pt x="34" y="93"/>
                  </a:cubicBezTo>
                  <a:cubicBezTo>
                    <a:pt x="32" y="93"/>
                    <a:pt x="31" y="93"/>
                    <a:pt x="30" y="93"/>
                  </a:cubicBezTo>
                  <a:cubicBezTo>
                    <a:pt x="26" y="93"/>
                    <a:pt x="23" y="93"/>
                    <a:pt x="19" y="92"/>
                  </a:cubicBezTo>
                  <a:cubicBezTo>
                    <a:pt x="19" y="100"/>
                    <a:pt x="18" y="107"/>
                    <a:pt x="18" y="114"/>
                  </a:cubicBezTo>
                  <a:cubicBezTo>
                    <a:pt x="18" y="133"/>
                    <a:pt x="18" y="133"/>
                    <a:pt x="18" y="133"/>
                  </a:cubicBezTo>
                  <a:cubicBezTo>
                    <a:pt x="35" y="132"/>
                    <a:pt x="48" y="130"/>
                    <a:pt x="59" y="126"/>
                  </a:cubicBezTo>
                  <a:cubicBezTo>
                    <a:pt x="63" y="124"/>
                    <a:pt x="67" y="122"/>
                    <a:pt x="71" y="118"/>
                  </a:cubicBezTo>
                  <a:cubicBezTo>
                    <a:pt x="75" y="115"/>
                    <a:pt x="77" y="112"/>
                    <a:pt x="77" y="111"/>
                  </a:cubicBezTo>
                  <a:cubicBezTo>
                    <a:pt x="77" y="108"/>
                    <a:pt x="73" y="104"/>
                    <a:pt x="65" y="101"/>
                  </a:cubicBezTo>
                  <a:cubicBezTo>
                    <a:pt x="59" y="98"/>
                    <a:pt x="53" y="96"/>
                    <a:pt x="47" y="94"/>
                  </a:cubicBezTo>
                  <a:close/>
                  <a:moveTo>
                    <a:pt x="37" y="19"/>
                  </a:moveTo>
                  <a:cubicBezTo>
                    <a:pt x="30" y="19"/>
                    <a:pt x="25" y="19"/>
                    <a:pt x="22" y="20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9" y="73"/>
                    <a:pt x="34" y="74"/>
                    <a:pt x="35" y="74"/>
                  </a:cubicBezTo>
                  <a:cubicBezTo>
                    <a:pt x="44" y="73"/>
                    <a:pt x="52" y="70"/>
                    <a:pt x="58" y="65"/>
                  </a:cubicBezTo>
                  <a:cubicBezTo>
                    <a:pt x="64" y="59"/>
                    <a:pt x="68" y="52"/>
                    <a:pt x="68" y="43"/>
                  </a:cubicBezTo>
                  <a:cubicBezTo>
                    <a:pt x="68" y="37"/>
                    <a:pt x="64" y="32"/>
                    <a:pt x="58" y="27"/>
                  </a:cubicBezTo>
                  <a:cubicBezTo>
                    <a:pt x="51" y="22"/>
                    <a:pt x="44" y="19"/>
                    <a:pt x="37" y="1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" name="Freeform 1612">
              <a:extLst>
                <a:ext uri="{FF2B5EF4-FFF2-40B4-BE49-F238E27FC236}">
                  <a16:creationId xmlns:a16="http://schemas.microsoft.com/office/drawing/2014/main" id="{E7191F28-7316-E3C3-904C-D31BBD1993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5" y="2828"/>
              <a:ext cx="81" cy="88"/>
            </a:xfrm>
            <a:custGeom>
              <a:avLst/>
              <a:gdLst>
                <a:gd name="T0" fmla="*/ 49 w 94"/>
                <a:gd name="T1" fmla="*/ 103 h 103"/>
                <a:gd name="T2" fmla="*/ 15 w 94"/>
                <a:gd name="T3" fmla="*/ 93 h 103"/>
                <a:gd name="T4" fmla="*/ 0 w 94"/>
                <a:gd name="T5" fmla="*/ 60 h 103"/>
                <a:gd name="T6" fmla="*/ 12 w 94"/>
                <a:gd name="T7" fmla="*/ 18 h 103"/>
                <a:gd name="T8" fmla="*/ 47 w 94"/>
                <a:gd name="T9" fmla="*/ 0 h 103"/>
                <a:gd name="T10" fmla="*/ 72 w 94"/>
                <a:gd name="T11" fmla="*/ 6 h 103"/>
                <a:gd name="T12" fmla="*/ 84 w 94"/>
                <a:gd name="T13" fmla="*/ 26 h 103"/>
                <a:gd name="T14" fmla="*/ 74 w 94"/>
                <a:gd name="T15" fmla="*/ 43 h 103"/>
                <a:gd name="T16" fmla="*/ 54 w 94"/>
                <a:gd name="T17" fmla="*/ 53 h 103"/>
                <a:gd name="T18" fmla="*/ 18 w 94"/>
                <a:gd name="T19" fmla="*/ 70 h 103"/>
                <a:gd name="T20" fmla="*/ 31 w 94"/>
                <a:gd name="T21" fmla="*/ 82 h 103"/>
                <a:gd name="T22" fmla="*/ 49 w 94"/>
                <a:gd name="T23" fmla="*/ 86 h 103"/>
                <a:gd name="T24" fmla="*/ 65 w 94"/>
                <a:gd name="T25" fmla="*/ 84 h 103"/>
                <a:gd name="T26" fmla="*/ 79 w 94"/>
                <a:gd name="T27" fmla="*/ 76 h 103"/>
                <a:gd name="T28" fmla="*/ 86 w 94"/>
                <a:gd name="T29" fmla="*/ 70 h 103"/>
                <a:gd name="T30" fmla="*/ 92 w 94"/>
                <a:gd name="T31" fmla="*/ 73 h 103"/>
                <a:gd name="T32" fmla="*/ 94 w 94"/>
                <a:gd name="T33" fmla="*/ 79 h 103"/>
                <a:gd name="T34" fmla="*/ 77 w 94"/>
                <a:gd name="T35" fmla="*/ 97 h 103"/>
                <a:gd name="T36" fmla="*/ 49 w 94"/>
                <a:gd name="T37" fmla="*/ 103 h 103"/>
                <a:gd name="T38" fmla="*/ 47 w 94"/>
                <a:gd name="T39" fmla="*/ 17 h 103"/>
                <a:gd name="T40" fmla="*/ 28 w 94"/>
                <a:gd name="T41" fmla="*/ 26 h 103"/>
                <a:gd name="T42" fmla="*/ 16 w 94"/>
                <a:gd name="T43" fmla="*/ 53 h 103"/>
                <a:gd name="T44" fmla="*/ 45 w 94"/>
                <a:gd name="T45" fmla="*/ 39 h 103"/>
                <a:gd name="T46" fmla="*/ 69 w 94"/>
                <a:gd name="T47" fmla="*/ 25 h 103"/>
                <a:gd name="T48" fmla="*/ 47 w 94"/>
                <a:gd name="T49" fmla="*/ 1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03">
                  <a:moveTo>
                    <a:pt x="49" y="103"/>
                  </a:moveTo>
                  <a:cubicBezTo>
                    <a:pt x="35" y="103"/>
                    <a:pt x="24" y="100"/>
                    <a:pt x="15" y="93"/>
                  </a:cubicBezTo>
                  <a:cubicBezTo>
                    <a:pt x="5" y="85"/>
                    <a:pt x="0" y="74"/>
                    <a:pt x="0" y="60"/>
                  </a:cubicBezTo>
                  <a:cubicBezTo>
                    <a:pt x="0" y="43"/>
                    <a:pt x="4" y="30"/>
                    <a:pt x="12" y="18"/>
                  </a:cubicBezTo>
                  <a:cubicBezTo>
                    <a:pt x="21" y="6"/>
                    <a:pt x="32" y="0"/>
                    <a:pt x="47" y="0"/>
                  </a:cubicBezTo>
                  <a:cubicBezTo>
                    <a:pt x="57" y="0"/>
                    <a:pt x="66" y="2"/>
                    <a:pt x="72" y="6"/>
                  </a:cubicBezTo>
                  <a:cubicBezTo>
                    <a:pt x="80" y="10"/>
                    <a:pt x="84" y="17"/>
                    <a:pt x="84" y="26"/>
                  </a:cubicBezTo>
                  <a:cubicBezTo>
                    <a:pt x="84" y="32"/>
                    <a:pt x="81" y="38"/>
                    <a:pt x="74" y="43"/>
                  </a:cubicBezTo>
                  <a:cubicBezTo>
                    <a:pt x="71" y="45"/>
                    <a:pt x="64" y="49"/>
                    <a:pt x="54" y="53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21" y="76"/>
                    <a:pt x="26" y="79"/>
                    <a:pt x="31" y="82"/>
                  </a:cubicBezTo>
                  <a:cubicBezTo>
                    <a:pt x="36" y="85"/>
                    <a:pt x="42" y="86"/>
                    <a:pt x="49" y="86"/>
                  </a:cubicBezTo>
                  <a:cubicBezTo>
                    <a:pt x="54" y="86"/>
                    <a:pt x="59" y="85"/>
                    <a:pt x="65" y="84"/>
                  </a:cubicBezTo>
                  <a:cubicBezTo>
                    <a:pt x="72" y="82"/>
                    <a:pt x="77" y="79"/>
                    <a:pt x="79" y="76"/>
                  </a:cubicBezTo>
                  <a:cubicBezTo>
                    <a:pt x="81" y="72"/>
                    <a:pt x="83" y="70"/>
                    <a:pt x="86" y="70"/>
                  </a:cubicBezTo>
                  <a:cubicBezTo>
                    <a:pt x="88" y="70"/>
                    <a:pt x="90" y="71"/>
                    <a:pt x="92" y="73"/>
                  </a:cubicBezTo>
                  <a:cubicBezTo>
                    <a:pt x="93" y="75"/>
                    <a:pt x="94" y="77"/>
                    <a:pt x="94" y="79"/>
                  </a:cubicBezTo>
                  <a:cubicBezTo>
                    <a:pt x="94" y="86"/>
                    <a:pt x="89" y="92"/>
                    <a:pt x="77" y="97"/>
                  </a:cubicBezTo>
                  <a:cubicBezTo>
                    <a:pt x="68" y="101"/>
                    <a:pt x="58" y="103"/>
                    <a:pt x="49" y="103"/>
                  </a:cubicBezTo>
                  <a:close/>
                  <a:moveTo>
                    <a:pt x="47" y="17"/>
                  </a:moveTo>
                  <a:cubicBezTo>
                    <a:pt x="39" y="17"/>
                    <a:pt x="33" y="20"/>
                    <a:pt x="28" y="26"/>
                  </a:cubicBezTo>
                  <a:cubicBezTo>
                    <a:pt x="22" y="32"/>
                    <a:pt x="19" y="41"/>
                    <a:pt x="16" y="53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56" y="34"/>
                    <a:pt x="65" y="29"/>
                    <a:pt x="69" y="25"/>
                  </a:cubicBezTo>
                  <a:cubicBezTo>
                    <a:pt x="64" y="20"/>
                    <a:pt x="56" y="17"/>
                    <a:pt x="47" y="1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" name="Freeform 1613">
              <a:extLst>
                <a:ext uri="{FF2B5EF4-FFF2-40B4-BE49-F238E27FC236}">
                  <a16:creationId xmlns:a16="http://schemas.microsoft.com/office/drawing/2014/main" id="{FA89D07E-5BF0-B60C-3F88-26322C47C1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4" y="2828"/>
              <a:ext cx="78" cy="90"/>
            </a:xfrm>
            <a:custGeom>
              <a:avLst/>
              <a:gdLst>
                <a:gd name="T0" fmla="*/ 82 w 90"/>
                <a:gd name="T1" fmla="*/ 105 h 105"/>
                <a:gd name="T2" fmla="*/ 75 w 90"/>
                <a:gd name="T3" fmla="*/ 101 h 105"/>
                <a:gd name="T4" fmla="*/ 69 w 90"/>
                <a:gd name="T5" fmla="*/ 94 h 105"/>
                <a:gd name="T6" fmla="*/ 53 w 90"/>
                <a:gd name="T7" fmla="*/ 101 h 105"/>
                <a:gd name="T8" fmla="*/ 41 w 90"/>
                <a:gd name="T9" fmla="*/ 104 h 105"/>
                <a:gd name="T10" fmla="*/ 9 w 90"/>
                <a:gd name="T11" fmla="*/ 91 h 105"/>
                <a:gd name="T12" fmla="*/ 0 w 90"/>
                <a:gd name="T13" fmla="*/ 56 h 105"/>
                <a:gd name="T14" fmla="*/ 15 w 90"/>
                <a:gd name="T15" fmla="*/ 17 h 105"/>
                <a:gd name="T16" fmla="*/ 53 w 90"/>
                <a:gd name="T17" fmla="*/ 0 h 105"/>
                <a:gd name="T18" fmla="*/ 71 w 90"/>
                <a:gd name="T19" fmla="*/ 5 h 105"/>
                <a:gd name="T20" fmla="*/ 84 w 90"/>
                <a:gd name="T21" fmla="*/ 17 h 105"/>
                <a:gd name="T22" fmla="*/ 82 w 90"/>
                <a:gd name="T23" fmla="*/ 22 h 105"/>
                <a:gd name="T24" fmla="*/ 81 w 90"/>
                <a:gd name="T25" fmla="*/ 34 h 105"/>
                <a:gd name="T26" fmla="*/ 80 w 90"/>
                <a:gd name="T27" fmla="*/ 55 h 105"/>
                <a:gd name="T28" fmla="*/ 82 w 90"/>
                <a:gd name="T29" fmla="*/ 73 h 105"/>
                <a:gd name="T30" fmla="*/ 88 w 90"/>
                <a:gd name="T31" fmla="*/ 90 h 105"/>
                <a:gd name="T32" fmla="*/ 90 w 90"/>
                <a:gd name="T33" fmla="*/ 95 h 105"/>
                <a:gd name="T34" fmla="*/ 90 w 90"/>
                <a:gd name="T35" fmla="*/ 96 h 105"/>
                <a:gd name="T36" fmla="*/ 88 w 90"/>
                <a:gd name="T37" fmla="*/ 103 h 105"/>
                <a:gd name="T38" fmla="*/ 82 w 90"/>
                <a:gd name="T39" fmla="*/ 105 h 105"/>
                <a:gd name="T40" fmla="*/ 62 w 90"/>
                <a:gd name="T41" fmla="*/ 39 h 105"/>
                <a:gd name="T42" fmla="*/ 63 w 90"/>
                <a:gd name="T43" fmla="*/ 31 h 105"/>
                <a:gd name="T44" fmla="*/ 64 w 90"/>
                <a:gd name="T45" fmla="*/ 20 h 105"/>
                <a:gd name="T46" fmla="*/ 58 w 90"/>
                <a:gd name="T47" fmla="*/ 18 h 105"/>
                <a:gd name="T48" fmla="*/ 54 w 90"/>
                <a:gd name="T49" fmla="*/ 17 h 105"/>
                <a:gd name="T50" fmla="*/ 29 w 90"/>
                <a:gd name="T51" fmla="*/ 29 h 105"/>
                <a:gd name="T52" fmla="*/ 18 w 90"/>
                <a:gd name="T53" fmla="*/ 56 h 105"/>
                <a:gd name="T54" fmla="*/ 24 w 90"/>
                <a:gd name="T55" fmla="*/ 80 h 105"/>
                <a:gd name="T56" fmla="*/ 40 w 90"/>
                <a:gd name="T57" fmla="*/ 87 h 105"/>
                <a:gd name="T58" fmla="*/ 56 w 90"/>
                <a:gd name="T59" fmla="*/ 84 h 105"/>
                <a:gd name="T60" fmla="*/ 65 w 90"/>
                <a:gd name="T61" fmla="*/ 77 h 105"/>
                <a:gd name="T62" fmla="*/ 62 w 90"/>
                <a:gd name="T63" fmla="*/ 3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0" h="105">
                  <a:moveTo>
                    <a:pt x="82" y="105"/>
                  </a:moveTo>
                  <a:cubicBezTo>
                    <a:pt x="80" y="105"/>
                    <a:pt x="78" y="104"/>
                    <a:pt x="75" y="101"/>
                  </a:cubicBezTo>
                  <a:cubicBezTo>
                    <a:pt x="72" y="98"/>
                    <a:pt x="70" y="96"/>
                    <a:pt x="69" y="94"/>
                  </a:cubicBezTo>
                  <a:cubicBezTo>
                    <a:pt x="63" y="97"/>
                    <a:pt x="58" y="100"/>
                    <a:pt x="53" y="101"/>
                  </a:cubicBezTo>
                  <a:cubicBezTo>
                    <a:pt x="48" y="103"/>
                    <a:pt x="45" y="104"/>
                    <a:pt x="41" y="104"/>
                  </a:cubicBezTo>
                  <a:cubicBezTo>
                    <a:pt x="27" y="104"/>
                    <a:pt x="16" y="100"/>
                    <a:pt x="9" y="91"/>
                  </a:cubicBezTo>
                  <a:cubicBezTo>
                    <a:pt x="3" y="84"/>
                    <a:pt x="0" y="72"/>
                    <a:pt x="0" y="56"/>
                  </a:cubicBezTo>
                  <a:cubicBezTo>
                    <a:pt x="0" y="40"/>
                    <a:pt x="5" y="27"/>
                    <a:pt x="15" y="17"/>
                  </a:cubicBezTo>
                  <a:cubicBezTo>
                    <a:pt x="26" y="6"/>
                    <a:pt x="38" y="0"/>
                    <a:pt x="53" y="0"/>
                  </a:cubicBezTo>
                  <a:cubicBezTo>
                    <a:pt x="58" y="0"/>
                    <a:pt x="65" y="2"/>
                    <a:pt x="71" y="5"/>
                  </a:cubicBezTo>
                  <a:cubicBezTo>
                    <a:pt x="80" y="8"/>
                    <a:pt x="84" y="12"/>
                    <a:pt x="84" y="17"/>
                  </a:cubicBezTo>
                  <a:cubicBezTo>
                    <a:pt x="84" y="19"/>
                    <a:pt x="83" y="21"/>
                    <a:pt x="82" y="22"/>
                  </a:cubicBezTo>
                  <a:cubicBezTo>
                    <a:pt x="82" y="24"/>
                    <a:pt x="81" y="28"/>
                    <a:pt x="81" y="34"/>
                  </a:cubicBezTo>
                  <a:cubicBezTo>
                    <a:pt x="80" y="39"/>
                    <a:pt x="80" y="46"/>
                    <a:pt x="80" y="55"/>
                  </a:cubicBezTo>
                  <a:cubicBezTo>
                    <a:pt x="80" y="63"/>
                    <a:pt x="81" y="69"/>
                    <a:pt x="82" y="73"/>
                  </a:cubicBezTo>
                  <a:cubicBezTo>
                    <a:pt x="82" y="76"/>
                    <a:pt x="84" y="82"/>
                    <a:pt x="88" y="90"/>
                  </a:cubicBezTo>
                  <a:cubicBezTo>
                    <a:pt x="88" y="91"/>
                    <a:pt x="89" y="93"/>
                    <a:pt x="90" y="95"/>
                  </a:cubicBezTo>
                  <a:cubicBezTo>
                    <a:pt x="90" y="96"/>
                    <a:pt x="90" y="96"/>
                    <a:pt x="90" y="96"/>
                  </a:cubicBezTo>
                  <a:cubicBezTo>
                    <a:pt x="90" y="99"/>
                    <a:pt x="90" y="101"/>
                    <a:pt x="88" y="103"/>
                  </a:cubicBezTo>
                  <a:cubicBezTo>
                    <a:pt x="86" y="104"/>
                    <a:pt x="84" y="105"/>
                    <a:pt x="82" y="105"/>
                  </a:cubicBezTo>
                  <a:close/>
                  <a:moveTo>
                    <a:pt x="62" y="39"/>
                  </a:moveTo>
                  <a:cubicBezTo>
                    <a:pt x="62" y="37"/>
                    <a:pt x="62" y="34"/>
                    <a:pt x="63" y="31"/>
                  </a:cubicBezTo>
                  <a:cubicBezTo>
                    <a:pt x="63" y="27"/>
                    <a:pt x="63" y="24"/>
                    <a:pt x="64" y="20"/>
                  </a:cubicBezTo>
                  <a:cubicBezTo>
                    <a:pt x="62" y="19"/>
                    <a:pt x="60" y="18"/>
                    <a:pt x="58" y="18"/>
                  </a:cubicBezTo>
                  <a:cubicBezTo>
                    <a:pt x="56" y="17"/>
                    <a:pt x="55" y="17"/>
                    <a:pt x="54" y="17"/>
                  </a:cubicBezTo>
                  <a:cubicBezTo>
                    <a:pt x="44" y="17"/>
                    <a:pt x="36" y="21"/>
                    <a:pt x="29" y="29"/>
                  </a:cubicBezTo>
                  <a:cubicBezTo>
                    <a:pt x="22" y="37"/>
                    <a:pt x="18" y="46"/>
                    <a:pt x="18" y="56"/>
                  </a:cubicBezTo>
                  <a:cubicBezTo>
                    <a:pt x="18" y="67"/>
                    <a:pt x="20" y="74"/>
                    <a:pt x="24" y="80"/>
                  </a:cubicBezTo>
                  <a:cubicBezTo>
                    <a:pt x="27" y="85"/>
                    <a:pt x="33" y="87"/>
                    <a:pt x="40" y="87"/>
                  </a:cubicBezTo>
                  <a:cubicBezTo>
                    <a:pt x="46" y="87"/>
                    <a:pt x="51" y="86"/>
                    <a:pt x="56" y="84"/>
                  </a:cubicBezTo>
                  <a:cubicBezTo>
                    <a:pt x="58" y="83"/>
                    <a:pt x="61" y="80"/>
                    <a:pt x="65" y="77"/>
                  </a:cubicBezTo>
                  <a:cubicBezTo>
                    <a:pt x="63" y="60"/>
                    <a:pt x="62" y="48"/>
                    <a:pt x="62" y="3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4" name="Freeform 1614">
              <a:extLst>
                <a:ext uri="{FF2B5EF4-FFF2-40B4-BE49-F238E27FC236}">
                  <a16:creationId xmlns:a16="http://schemas.microsoft.com/office/drawing/2014/main" id="{0478F244-5A3F-2B4C-D44F-93BCFB143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" y="2828"/>
              <a:ext cx="63" cy="90"/>
            </a:xfrm>
            <a:custGeom>
              <a:avLst/>
              <a:gdLst>
                <a:gd name="T0" fmla="*/ 73 w 73"/>
                <a:gd name="T1" fmla="*/ 29 h 105"/>
                <a:gd name="T2" fmla="*/ 64 w 73"/>
                <a:gd name="T3" fmla="*/ 41 h 105"/>
                <a:gd name="T4" fmla="*/ 56 w 73"/>
                <a:gd name="T5" fmla="*/ 32 h 105"/>
                <a:gd name="T6" fmla="*/ 55 w 73"/>
                <a:gd name="T7" fmla="*/ 25 h 105"/>
                <a:gd name="T8" fmla="*/ 55 w 73"/>
                <a:gd name="T9" fmla="*/ 17 h 105"/>
                <a:gd name="T10" fmla="*/ 31 w 73"/>
                <a:gd name="T11" fmla="*/ 26 h 105"/>
                <a:gd name="T12" fmla="*/ 17 w 73"/>
                <a:gd name="T13" fmla="*/ 44 h 105"/>
                <a:gd name="T14" fmla="*/ 17 w 73"/>
                <a:gd name="T15" fmla="*/ 96 h 105"/>
                <a:gd name="T16" fmla="*/ 8 w 73"/>
                <a:gd name="T17" fmla="*/ 105 h 105"/>
                <a:gd name="T18" fmla="*/ 0 w 73"/>
                <a:gd name="T19" fmla="*/ 96 h 105"/>
                <a:gd name="T20" fmla="*/ 0 w 73"/>
                <a:gd name="T21" fmla="*/ 30 h 105"/>
                <a:gd name="T22" fmla="*/ 0 w 73"/>
                <a:gd name="T23" fmla="*/ 20 h 105"/>
                <a:gd name="T24" fmla="*/ 0 w 73"/>
                <a:gd name="T25" fmla="*/ 11 h 105"/>
                <a:gd name="T26" fmla="*/ 9 w 73"/>
                <a:gd name="T27" fmla="*/ 1 h 105"/>
                <a:gd name="T28" fmla="*/ 18 w 73"/>
                <a:gd name="T29" fmla="*/ 17 h 105"/>
                <a:gd name="T30" fmla="*/ 58 w 73"/>
                <a:gd name="T31" fmla="*/ 0 h 105"/>
                <a:gd name="T32" fmla="*/ 69 w 73"/>
                <a:gd name="T33" fmla="*/ 5 h 105"/>
                <a:gd name="T34" fmla="*/ 73 w 73"/>
                <a:gd name="T35" fmla="*/ 23 h 105"/>
                <a:gd name="T36" fmla="*/ 73 w 73"/>
                <a:gd name="T37" fmla="*/ 2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" h="105">
                  <a:moveTo>
                    <a:pt x="73" y="29"/>
                  </a:moveTo>
                  <a:cubicBezTo>
                    <a:pt x="73" y="37"/>
                    <a:pt x="69" y="41"/>
                    <a:pt x="64" y="41"/>
                  </a:cubicBezTo>
                  <a:cubicBezTo>
                    <a:pt x="58" y="41"/>
                    <a:pt x="56" y="38"/>
                    <a:pt x="56" y="32"/>
                  </a:cubicBezTo>
                  <a:cubicBezTo>
                    <a:pt x="56" y="31"/>
                    <a:pt x="55" y="28"/>
                    <a:pt x="55" y="25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45" y="18"/>
                    <a:pt x="37" y="21"/>
                    <a:pt x="31" y="26"/>
                  </a:cubicBezTo>
                  <a:cubicBezTo>
                    <a:pt x="26" y="30"/>
                    <a:pt x="21" y="36"/>
                    <a:pt x="17" y="44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17" y="102"/>
                    <a:pt x="14" y="105"/>
                    <a:pt x="8" y="105"/>
                  </a:cubicBezTo>
                  <a:cubicBezTo>
                    <a:pt x="3" y="105"/>
                    <a:pt x="0" y="102"/>
                    <a:pt x="0" y="9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7"/>
                    <a:pt x="0" y="24"/>
                    <a:pt x="0" y="20"/>
                  </a:cubicBezTo>
                  <a:cubicBezTo>
                    <a:pt x="0" y="16"/>
                    <a:pt x="0" y="13"/>
                    <a:pt x="0" y="11"/>
                  </a:cubicBezTo>
                  <a:cubicBezTo>
                    <a:pt x="0" y="5"/>
                    <a:pt x="3" y="1"/>
                    <a:pt x="9" y="1"/>
                  </a:cubicBezTo>
                  <a:cubicBezTo>
                    <a:pt x="15" y="1"/>
                    <a:pt x="18" y="7"/>
                    <a:pt x="18" y="17"/>
                  </a:cubicBezTo>
                  <a:cubicBezTo>
                    <a:pt x="30" y="5"/>
                    <a:pt x="43" y="0"/>
                    <a:pt x="58" y="0"/>
                  </a:cubicBezTo>
                  <a:cubicBezTo>
                    <a:pt x="63" y="0"/>
                    <a:pt x="67" y="2"/>
                    <a:pt x="69" y="5"/>
                  </a:cubicBezTo>
                  <a:cubicBezTo>
                    <a:pt x="72" y="9"/>
                    <a:pt x="73" y="15"/>
                    <a:pt x="73" y="23"/>
                  </a:cubicBezTo>
                  <a:cubicBezTo>
                    <a:pt x="73" y="26"/>
                    <a:pt x="73" y="28"/>
                    <a:pt x="73" y="2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5" name="Freeform 1615">
              <a:extLst>
                <a:ext uri="{FF2B5EF4-FFF2-40B4-BE49-F238E27FC236}">
                  <a16:creationId xmlns:a16="http://schemas.microsoft.com/office/drawing/2014/main" id="{DB3EF323-40AD-5D47-A81E-DE1BABBDE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3243"/>
              <a:ext cx="4" cy="1"/>
            </a:xfrm>
            <a:custGeom>
              <a:avLst/>
              <a:gdLst>
                <a:gd name="T0" fmla="*/ 2 w 4"/>
                <a:gd name="T1" fmla="*/ 1 h 1"/>
                <a:gd name="T2" fmla="*/ 4 w 4"/>
                <a:gd name="T3" fmla="*/ 0 h 1"/>
                <a:gd name="T4" fmla="*/ 0 w 4"/>
                <a:gd name="T5" fmla="*/ 0 h 1"/>
                <a:gd name="T6" fmla="*/ 2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2" y="1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6" name="Freeform 1616">
              <a:extLst>
                <a:ext uri="{FF2B5EF4-FFF2-40B4-BE49-F238E27FC236}">
                  <a16:creationId xmlns:a16="http://schemas.microsoft.com/office/drawing/2014/main" id="{9C3CE5DD-CF99-F3C4-395A-38CAA3287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3240"/>
              <a:ext cx="14" cy="3"/>
            </a:xfrm>
            <a:custGeom>
              <a:avLst/>
              <a:gdLst>
                <a:gd name="T0" fmla="*/ 17 w 17"/>
                <a:gd name="T1" fmla="*/ 2 h 4"/>
                <a:gd name="T2" fmla="*/ 15 w 17"/>
                <a:gd name="T3" fmla="*/ 0 h 4"/>
                <a:gd name="T4" fmla="*/ 0 w 17"/>
                <a:gd name="T5" fmla="*/ 2 h 4"/>
                <a:gd name="T6" fmla="*/ 9 w 17"/>
                <a:gd name="T7" fmla="*/ 4 h 4"/>
                <a:gd name="T8" fmla="*/ 6 w 17"/>
                <a:gd name="T9" fmla="*/ 2 h 4"/>
                <a:gd name="T10" fmla="*/ 13 w 17"/>
                <a:gd name="T11" fmla="*/ 4 h 4"/>
                <a:gd name="T12" fmla="*/ 12 w 17"/>
                <a:gd name="T13" fmla="*/ 1 h 4"/>
                <a:gd name="T14" fmla="*/ 17 w 17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4">
                  <a:moveTo>
                    <a:pt x="17" y="2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5" y="1"/>
                    <a:pt x="8" y="0"/>
                    <a:pt x="0" y="2"/>
                  </a:cubicBezTo>
                  <a:cubicBezTo>
                    <a:pt x="2" y="3"/>
                    <a:pt x="5" y="4"/>
                    <a:pt x="9" y="4"/>
                  </a:cubicBezTo>
                  <a:cubicBezTo>
                    <a:pt x="9" y="3"/>
                    <a:pt x="5" y="3"/>
                    <a:pt x="6" y="2"/>
                  </a:cubicBezTo>
                  <a:cubicBezTo>
                    <a:pt x="9" y="2"/>
                    <a:pt x="9" y="3"/>
                    <a:pt x="13" y="4"/>
                  </a:cubicBezTo>
                  <a:cubicBezTo>
                    <a:pt x="16" y="2"/>
                    <a:pt x="10" y="3"/>
                    <a:pt x="12" y="1"/>
                  </a:cubicBezTo>
                  <a:lnTo>
                    <a:pt x="17" y="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" name="Freeform 1617">
              <a:extLst>
                <a:ext uri="{FF2B5EF4-FFF2-40B4-BE49-F238E27FC236}">
                  <a16:creationId xmlns:a16="http://schemas.microsoft.com/office/drawing/2014/main" id="{3DC09D9C-C9EE-B515-C724-4522E17AB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239"/>
              <a:ext cx="4" cy="1"/>
            </a:xfrm>
            <a:custGeom>
              <a:avLst/>
              <a:gdLst>
                <a:gd name="T0" fmla="*/ 0 w 5"/>
                <a:gd name="T1" fmla="*/ 1 h 1"/>
                <a:gd name="T2" fmla="*/ 5 w 5"/>
                <a:gd name="T3" fmla="*/ 1 h 1"/>
                <a:gd name="T4" fmla="*/ 0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" name="Freeform 1618">
              <a:extLst>
                <a:ext uri="{FF2B5EF4-FFF2-40B4-BE49-F238E27FC236}">
                  <a16:creationId xmlns:a16="http://schemas.microsoft.com/office/drawing/2014/main" id="{7B0D1549-4076-1989-A64D-5306A8DF4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" y="3238"/>
              <a:ext cx="6" cy="1"/>
            </a:xfrm>
            <a:custGeom>
              <a:avLst/>
              <a:gdLst>
                <a:gd name="T0" fmla="*/ 2 w 7"/>
                <a:gd name="T1" fmla="*/ 1 h 1"/>
                <a:gd name="T2" fmla="*/ 7 w 7"/>
                <a:gd name="T3" fmla="*/ 1 h 1"/>
                <a:gd name="T4" fmla="*/ 0 w 7"/>
                <a:gd name="T5" fmla="*/ 0 h 1"/>
                <a:gd name="T6" fmla="*/ 2 w 7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">
                  <a:moveTo>
                    <a:pt x="2" y="1"/>
                  </a:moveTo>
                  <a:cubicBezTo>
                    <a:pt x="3" y="0"/>
                    <a:pt x="6" y="1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9" name="Freeform 1619">
              <a:extLst>
                <a:ext uri="{FF2B5EF4-FFF2-40B4-BE49-F238E27FC236}">
                  <a16:creationId xmlns:a16="http://schemas.microsoft.com/office/drawing/2014/main" id="{89326891-45AF-E05D-4D72-6AE8390A1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4" y="3235"/>
              <a:ext cx="2" cy="1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0" name="Freeform 1620">
              <a:extLst>
                <a:ext uri="{FF2B5EF4-FFF2-40B4-BE49-F238E27FC236}">
                  <a16:creationId xmlns:a16="http://schemas.microsoft.com/office/drawing/2014/main" id="{D4065905-1E08-9DA8-FA85-AF7D46A57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" y="3234"/>
              <a:ext cx="10" cy="4"/>
            </a:xfrm>
            <a:custGeom>
              <a:avLst/>
              <a:gdLst>
                <a:gd name="T0" fmla="*/ 2 w 11"/>
                <a:gd name="T1" fmla="*/ 0 h 4"/>
                <a:gd name="T2" fmla="*/ 2 w 11"/>
                <a:gd name="T3" fmla="*/ 1 h 4"/>
                <a:gd name="T4" fmla="*/ 3 w 11"/>
                <a:gd name="T5" fmla="*/ 1 h 4"/>
                <a:gd name="T6" fmla="*/ 8 w 11"/>
                <a:gd name="T7" fmla="*/ 2 h 4"/>
                <a:gd name="T8" fmla="*/ 8 w 11"/>
                <a:gd name="T9" fmla="*/ 4 h 4"/>
                <a:gd name="T10" fmla="*/ 11 w 11"/>
                <a:gd name="T11" fmla="*/ 3 h 4"/>
                <a:gd name="T12" fmla="*/ 2 w 1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9" y="1"/>
                    <a:pt x="8" y="2"/>
                  </a:cubicBezTo>
                  <a:cubicBezTo>
                    <a:pt x="9" y="3"/>
                    <a:pt x="4" y="3"/>
                    <a:pt x="8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4" y="1"/>
                    <a:pt x="2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1" name="Freeform 1621">
              <a:extLst>
                <a:ext uri="{FF2B5EF4-FFF2-40B4-BE49-F238E27FC236}">
                  <a16:creationId xmlns:a16="http://schemas.microsoft.com/office/drawing/2014/main" id="{DCE4186D-8099-ED54-9399-8D4CD37A4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236"/>
              <a:ext cx="1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2" name="Freeform 1622">
              <a:extLst>
                <a:ext uri="{FF2B5EF4-FFF2-40B4-BE49-F238E27FC236}">
                  <a16:creationId xmlns:a16="http://schemas.microsoft.com/office/drawing/2014/main" id="{AF884853-6609-3A42-25A1-FD9820FE1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3237"/>
              <a:ext cx="2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3" name="Freeform 1623">
              <a:extLst>
                <a:ext uri="{FF2B5EF4-FFF2-40B4-BE49-F238E27FC236}">
                  <a16:creationId xmlns:a16="http://schemas.microsoft.com/office/drawing/2014/main" id="{781B83B0-27A5-0879-F61E-CE8DB59A5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4" y="3231"/>
              <a:ext cx="11" cy="3"/>
            </a:xfrm>
            <a:custGeom>
              <a:avLst/>
              <a:gdLst>
                <a:gd name="T0" fmla="*/ 1 w 13"/>
                <a:gd name="T1" fmla="*/ 1 h 4"/>
                <a:gd name="T2" fmla="*/ 5 w 13"/>
                <a:gd name="T3" fmla="*/ 4 h 4"/>
                <a:gd name="T4" fmla="*/ 13 w 13"/>
                <a:gd name="T5" fmla="*/ 2 h 4"/>
                <a:gd name="T6" fmla="*/ 11 w 13"/>
                <a:gd name="T7" fmla="*/ 1 h 4"/>
                <a:gd name="T8" fmla="*/ 1 w 13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" y="1"/>
                  </a:moveTo>
                  <a:cubicBezTo>
                    <a:pt x="7" y="2"/>
                    <a:pt x="0" y="3"/>
                    <a:pt x="5" y="4"/>
                  </a:cubicBezTo>
                  <a:cubicBezTo>
                    <a:pt x="5" y="3"/>
                    <a:pt x="10" y="2"/>
                    <a:pt x="13" y="2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0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4" name="Freeform 1624">
              <a:extLst>
                <a:ext uri="{FF2B5EF4-FFF2-40B4-BE49-F238E27FC236}">
                  <a16:creationId xmlns:a16="http://schemas.microsoft.com/office/drawing/2014/main" id="{0E2912FC-580D-67B6-0271-04F7CAF90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9" y="3230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5" name="Freeform 1625">
              <a:extLst>
                <a:ext uri="{FF2B5EF4-FFF2-40B4-BE49-F238E27FC236}">
                  <a16:creationId xmlns:a16="http://schemas.microsoft.com/office/drawing/2014/main" id="{FE982659-09D0-7DBF-DD2F-348406A7D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8" y="3225"/>
              <a:ext cx="15" cy="6"/>
            </a:xfrm>
            <a:custGeom>
              <a:avLst/>
              <a:gdLst>
                <a:gd name="T0" fmla="*/ 2 w 17"/>
                <a:gd name="T1" fmla="*/ 0 h 7"/>
                <a:gd name="T2" fmla="*/ 8 w 17"/>
                <a:gd name="T3" fmla="*/ 3 h 7"/>
                <a:gd name="T4" fmla="*/ 3 w 17"/>
                <a:gd name="T5" fmla="*/ 2 h 7"/>
                <a:gd name="T6" fmla="*/ 6 w 17"/>
                <a:gd name="T7" fmla="*/ 5 h 7"/>
                <a:gd name="T8" fmla="*/ 0 w 17"/>
                <a:gd name="T9" fmla="*/ 3 h 7"/>
                <a:gd name="T10" fmla="*/ 5 w 17"/>
                <a:gd name="T11" fmla="*/ 6 h 7"/>
                <a:gd name="T12" fmla="*/ 1 w 17"/>
                <a:gd name="T13" fmla="*/ 7 h 7"/>
                <a:gd name="T14" fmla="*/ 8 w 17"/>
                <a:gd name="T15" fmla="*/ 7 h 7"/>
                <a:gd name="T16" fmla="*/ 7 w 17"/>
                <a:gd name="T17" fmla="*/ 5 h 7"/>
                <a:gd name="T18" fmla="*/ 11 w 17"/>
                <a:gd name="T19" fmla="*/ 6 h 7"/>
                <a:gd name="T20" fmla="*/ 16 w 17"/>
                <a:gd name="T21" fmla="*/ 3 h 7"/>
                <a:gd name="T22" fmla="*/ 2 w 17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7">
                  <a:moveTo>
                    <a:pt x="2" y="0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6" y="3"/>
                    <a:pt x="4" y="3"/>
                    <a:pt x="3" y="2"/>
                  </a:cubicBezTo>
                  <a:cubicBezTo>
                    <a:pt x="2" y="3"/>
                    <a:pt x="7" y="4"/>
                    <a:pt x="6" y="5"/>
                  </a:cubicBezTo>
                  <a:cubicBezTo>
                    <a:pt x="0" y="5"/>
                    <a:pt x="6" y="3"/>
                    <a:pt x="0" y="3"/>
                  </a:cubicBezTo>
                  <a:cubicBezTo>
                    <a:pt x="0" y="4"/>
                    <a:pt x="0" y="5"/>
                    <a:pt x="5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6"/>
                    <a:pt x="3" y="6"/>
                    <a:pt x="7" y="5"/>
                  </a:cubicBezTo>
                  <a:cubicBezTo>
                    <a:pt x="10" y="5"/>
                    <a:pt x="11" y="6"/>
                    <a:pt x="11" y="6"/>
                  </a:cubicBezTo>
                  <a:cubicBezTo>
                    <a:pt x="10" y="5"/>
                    <a:pt x="17" y="4"/>
                    <a:pt x="16" y="3"/>
                  </a:cubicBezTo>
                  <a:cubicBezTo>
                    <a:pt x="15" y="1"/>
                    <a:pt x="5" y="1"/>
                    <a:pt x="2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6" name="Freeform 1626">
              <a:extLst>
                <a:ext uri="{FF2B5EF4-FFF2-40B4-BE49-F238E27FC236}">
                  <a16:creationId xmlns:a16="http://schemas.microsoft.com/office/drawing/2014/main" id="{74510B3D-E74F-5767-7640-A5C7BB03D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5" y="3225"/>
              <a:ext cx="4" cy="0"/>
            </a:xfrm>
            <a:custGeom>
              <a:avLst/>
              <a:gdLst>
                <a:gd name="T0" fmla="*/ 1 w 4"/>
                <a:gd name="T1" fmla="*/ 4 w 4"/>
                <a:gd name="T2" fmla="*/ 0 w 4"/>
                <a:gd name="T3" fmla="*/ 1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1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7" name="Freeform 1627">
              <a:extLst>
                <a:ext uri="{FF2B5EF4-FFF2-40B4-BE49-F238E27FC236}">
                  <a16:creationId xmlns:a16="http://schemas.microsoft.com/office/drawing/2014/main" id="{67A17E69-371F-0A7A-C2CD-9D4B822BF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8" y="3220"/>
              <a:ext cx="16" cy="4"/>
            </a:xfrm>
            <a:custGeom>
              <a:avLst/>
              <a:gdLst>
                <a:gd name="T0" fmla="*/ 1 w 18"/>
                <a:gd name="T1" fmla="*/ 3 h 5"/>
                <a:gd name="T2" fmla="*/ 5 w 18"/>
                <a:gd name="T3" fmla="*/ 5 h 5"/>
                <a:gd name="T4" fmla="*/ 2 w 18"/>
                <a:gd name="T5" fmla="*/ 5 h 5"/>
                <a:gd name="T6" fmla="*/ 7 w 18"/>
                <a:gd name="T7" fmla="*/ 5 h 5"/>
                <a:gd name="T8" fmla="*/ 4 w 18"/>
                <a:gd name="T9" fmla="*/ 3 h 5"/>
                <a:gd name="T10" fmla="*/ 13 w 18"/>
                <a:gd name="T11" fmla="*/ 2 h 5"/>
                <a:gd name="T12" fmla="*/ 11 w 18"/>
                <a:gd name="T13" fmla="*/ 4 h 5"/>
                <a:gd name="T14" fmla="*/ 10 w 18"/>
                <a:gd name="T15" fmla="*/ 0 h 5"/>
                <a:gd name="T16" fmla="*/ 8 w 18"/>
                <a:gd name="T17" fmla="*/ 1 h 5"/>
                <a:gd name="T18" fmla="*/ 6 w 18"/>
                <a:gd name="T19" fmla="*/ 0 h 5"/>
                <a:gd name="T20" fmla="*/ 1 w 18"/>
                <a:gd name="T2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5">
                  <a:moveTo>
                    <a:pt x="1" y="3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3" y="5"/>
                    <a:pt x="6" y="5"/>
                    <a:pt x="7" y="5"/>
                  </a:cubicBezTo>
                  <a:cubicBezTo>
                    <a:pt x="13" y="5"/>
                    <a:pt x="5" y="3"/>
                    <a:pt x="4" y="3"/>
                  </a:cubicBezTo>
                  <a:cubicBezTo>
                    <a:pt x="7" y="1"/>
                    <a:pt x="7" y="3"/>
                    <a:pt x="13" y="2"/>
                  </a:cubicBezTo>
                  <a:cubicBezTo>
                    <a:pt x="13" y="3"/>
                    <a:pt x="11" y="3"/>
                    <a:pt x="11" y="4"/>
                  </a:cubicBezTo>
                  <a:cubicBezTo>
                    <a:pt x="18" y="3"/>
                    <a:pt x="12" y="1"/>
                    <a:pt x="10" y="0"/>
                  </a:cubicBezTo>
                  <a:cubicBezTo>
                    <a:pt x="9" y="0"/>
                    <a:pt x="8" y="0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" y="0"/>
                    <a:pt x="0" y="1"/>
                    <a:pt x="1" y="3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8" name="Freeform 1628">
              <a:extLst>
                <a:ext uri="{FF2B5EF4-FFF2-40B4-BE49-F238E27FC236}">
                  <a16:creationId xmlns:a16="http://schemas.microsoft.com/office/drawing/2014/main" id="{C0B979F1-A856-5467-0591-EFB9D8206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224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1" y="0"/>
                    <a:pt x="0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9" name="Freeform 1629">
              <a:extLst>
                <a:ext uri="{FF2B5EF4-FFF2-40B4-BE49-F238E27FC236}">
                  <a16:creationId xmlns:a16="http://schemas.microsoft.com/office/drawing/2014/main" id="{8F4D3822-A225-FDCF-08C9-EE1E45460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7" y="3219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0" name="Freeform 1630">
              <a:extLst>
                <a:ext uri="{FF2B5EF4-FFF2-40B4-BE49-F238E27FC236}">
                  <a16:creationId xmlns:a16="http://schemas.microsoft.com/office/drawing/2014/main" id="{8A3CE7A0-6F37-DF21-BF50-F7DBDE7B6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" y="3219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1" name="Freeform 1631">
              <a:extLst>
                <a:ext uri="{FF2B5EF4-FFF2-40B4-BE49-F238E27FC236}">
                  <a16:creationId xmlns:a16="http://schemas.microsoft.com/office/drawing/2014/main" id="{09424C9D-FCD8-C58C-9EB7-601C64EC6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185"/>
              <a:ext cx="17" cy="34"/>
            </a:xfrm>
            <a:custGeom>
              <a:avLst/>
              <a:gdLst>
                <a:gd name="T0" fmla="*/ 18 w 20"/>
                <a:gd name="T1" fmla="*/ 2 h 39"/>
                <a:gd name="T2" fmla="*/ 14 w 20"/>
                <a:gd name="T3" fmla="*/ 3 h 39"/>
                <a:gd name="T4" fmla="*/ 10 w 20"/>
                <a:gd name="T5" fmla="*/ 1 h 39"/>
                <a:gd name="T6" fmla="*/ 3 w 20"/>
                <a:gd name="T7" fmla="*/ 0 h 39"/>
                <a:gd name="T8" fmla="*/ 6 w 20"/>
                <a:gd name="T9" fmla="*/ 4 h 39"/>
                <a:gd name="T10" fmla="*/ 2 w 20"/>
                <a:gd name="T11" fmla="*/ 3 h 39"/>
                <a:gd name="T12" fmla="*/ 4 w 20"/>
                <a:gd name="T13" fmla="*/ 9 h 39"/>
                <a:gd name="T14" fmla="*/ 6 w 20"/>
                <a:gd name="T15" fmla="*/ 13 h 39"/>
                <a:gd name="T16" fmla="*/ 3 w 20"/>
                <a:gd name="T17" fmla="*/ 29 h 39"/>
                <a:gd name="T18" fmla="*/ 9 w 20"/>
                <a:gd name="T19" fmla="*/ 30 h 39"/>
                <a:gd name="T20" fmla="*/ 5 w 20"/>
                <a:gd name="T21" fmla="*/ 31 h 39"/>
                <a:gd name="T22" fmla="*/ 5 w 20"/>
                <a:gd name="T23" fmla="*/ 30 h 39"/>
                <a:gd name="T24" fmla="*/ 4 w 20"/>
                <a:gd name="T25" fmla="*/ 35 h 39"/>
                <a:gd name="T26" fmla="*/ 11 w 20"/>
                <a:gd name="T27" fmla="*/ 35 h 39"/>
                <a:gd name="T28" fmla="*/ 3 w 20"/>
                <a:gd name="T29" fmla="*/ 37 h 39"/>
                <a:gd name="T30" fmla="*/ 8 w 20"/>
                <a:gd name="T31" fmla="*/ 38 h 39"/>
                <a:gd name="T32" fmla="*/ 13 w 20"/>
                <a:gd name="T33" fmla="*/ 37 h 39"/>
                <a:gd name="T34" fmla="*/ 16 w 20"/>
                <a:gd name="T35" fmla="*/ 38 h 39"/>
                <a:gd name="T36" fmla="*/ 8 w 20"/>
                <a:gd name="T37" fmla="*/ 28 h 39"/>
                <a:gd name="T38" fmla="*/ 12 w 20"/>
                <a:gd name="T39" fmla="*/ 28 h 39"/>
                <a:gd name="T40" fmla="*/ 16 w 20"/>
                <a:gd name="T41" fmla="*/ 22 h 39"/>
                <a:gd name="T42" fmla="*/ 9 w 20"/>
                <a:gd name="T43" fmla="*/ 20 h 39"/>
                <a:gd name="T44" fmla="*/ 12 w 20"/>
                <a:gd name="T45" fmla="*/ 18 h 39"/>
                <a:gd name="T46" fmla="*/ 9 w 20"/>
                <a:gd name="T47" fmla="*/ 18 h 39"/>
                <a:gd name="T48" fmla="*/ 13 w 20"/>
                <a:gd name="T49" fmla="*/ 17 h 39"/>
                <a:gd name="T50" fmla="*/ 5 w 20"/>
                <a:gd name="T51" fmla="*/ 16 h 39"/>
                <a:gd name="T52" fmla="*/ 17 w 20"/>
                <a:gd name="T53" fmla="*/ 13 h 39"/>
                <a:gd name="T54" fmla="*/ 12 w 20"/>
                <a:gd name="T55" fmla="*/ 13 h 39"/>
                <a:gd name="T56" fmla="*/ 9 w 20"/>
                <a:gd name="T57" fmla="*/ 12 h 39"/>
                <a:gd name="T58" fmla="*/ 16 w 20"/>
                <a:gd name="T59" fmla="*/ 12 h 39"/>
                <a:gd name="T60" fmla="*/ 12 w 20"/>
                <a:gd name="T61" fmla="*/ 9 h 39"/>
                <a:gd name="T62" fmla="*/ 8 w 20"/>
                <a:gd name="T63" fmla="*/ 9 h 39"/>
                <a:gd name="T64" fmla="*/ 10 w 20"/>
                <a:gd name="T65" fmla="*/ 5 h 39"/>
                <a:gd name="T66" fmla="*/ 17 w 20"/>
                <a:gd name="T67" fmla="*/ 7 h 39"/>
                <a:gd name="T68" fmla="*/ 20 w 20"/>
                <a:gd name="T69" fmla="*/ 6 h 39"/>
                <a:gd name="T70" fmla="*/ 11 w 20"/>
                <a:gd name="T71" fmla="*/ 3 h 39"/>
                <a:gd name="T72" fmla="*/ 18 w 20"/>
                <a:gd name="T73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" h="39">
                  <a:moveTo>
                    <a:pt x="18" y="2"/>
                  </a:moveTo>
                  <a:cubicBezTo>
                    <a:pt x="15" y="2"/>
                    <a:pt x="14" y="2"/>
                    <a:pt x="14" y="3"/>
                  </a:cubicBezTo>
                  <a:cubicBezTo>
                    <a:pt x="11" y="3"/>
                    <a:pt x="12" y="2"/>
                    <a:pt x="10" y="1"/>
                  </a:cubicBezTo>
                  <a:cubicBezTo>
                    <a:pt x="8" y="2"/>
                    <a:pt x="6" y="1"/>
                    <a:pt x="3" y="0"/>
                  </a:cubicBezTo>
                  <a:cubicBezTo>
                    <a:pt x="3" y="2"/>
                    <a:pt x="7" y="3"/>
                    <a:pt x="6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4" y="5"/>
                    <a:pt x="7" y="8"/>
                    <a:pt x="4" y="9"/>
                  </a:cubicBezTo>
                  <a:cubicBezTo>
                    <a:pt x="3" y="10"/>
                    <a:pt x="4" y="12"/>
                    <a:pt x="6" y="13"/>
                  </a:cubicBezTo>
                  <a:cubicBezTo>
                    <a:pt x="4" y="18"/>
                    <a:pt x="7" y="24"/>
                    <a:pt x="3" y="29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6" y="30"/>
                    <a:pt x="9" y="32"/>
                    <a:pt x="5" y="31"/>
                  </a:cubicBezTo>
                  <a:cubicBezTo>
                    <a:pt x="6" y="31"/>
                    <a:pt x="5" y="31"/>
                    <a:pt x="5" y="30"/>
                  </a:cubicBezTo>
                  <a:cubicBezTo>
                    <a:pt x="0" y="31"/>
                    <a:pt x="6" y="33"/>
                    <a:pt x="4" y="35"/>
                  </a:cubicBezTo>
                  <a:cubicBezTo>
                    <a:pt x="5" y="34"/>
                    <a:pt x="10" y="35"/>
                    <a:pt x="11" y="35"/>
                  </a:cubicBezTo>
                  <a:cubicBezTo>
                    <a:pt x="4" y="35"/>
                    <a:pt x="11" y="37"/>
                    <a:pt x="3" y="37"/>
                  </a:cubicBezTo>
                  <a:cubicBezTo>
                    <a:pt x="1" y="38"/>
                    <a:pt x="9" y="37"/>
                    <a:pt x="8" y="38"/>
                  </a:cubicBezTo>
                  <a:cubicBezTo>
                    <a:pt x="12" y="39"/>
                    <a:pt x="10" y="37"/>
                    <a:pt x="13" y="37"/>
                  </a:cubicBezTo>
                  <a:cubicBezTo>
                    <a:pt x="17" y="38"/>
                    <a:pt x="12" y="38"/>
                    <a:pt x="16" y="38"/>
                  </a:cubicBezTo>
                  <a:cubicBezTo>
                    <a:pt x="18" y="36"/>
                    <a:pt x="10" y="32"/>
                    <a:pt x="8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9" y="26"/>
                    <a:pt x="9" y="23"/>
                    <a:pt x="16" y="22"/>
                  </a:cubicBezTo>
                  <a:cubicBezTo>
                    <a:pt x="12" y="23"/>
                    <a:pt x="18" y="20"/>
                    <a:pt x="9" y="20"/>
                  </a:cubicBezTo>
                  <a:cubicBezTo>
                    <a:pt x="11" y="19"/>
                    <a:pt x="11" y="19"/>
                    <a:pt x="12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13" y="18"/>
                    <a:pt x="13" y="17"/>
                  </a:cubicBezTo>
                  <a:cubicBezTo>
                    <a:pt x="9" y="17"/>
                    <a:pt x="8" y="16"/>
                    <a:pt x="5" y="16"/>
                  </a:cubicBezTo>
                  <a:cubicBezTo>
                    <a:pt x="10" y="15"/>
                    <a:pt x="13" y="14"/>
                    <a:pt x="17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4" y="12"/>
                    <a:pt x="10" y="12"/>
                    <a:pt x="9" y="12"/>
                  </a:cubicBezTo>
                  <a:cubicBezTo>
                    <a:pt x="9" y="11"/>
                    <a:pt x="14" y="12"/>
                    <a:pt x="16" y="12"/>
                  </a:cubicBezTo>
                  <a:cubicBezTo>
                    <a:pt x="17" y="11"/>
                    <a:pt x="9" y="9"/>
                    <a:pt x="12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7"/>
                    <a:pt x="11" y="6"/>
                    <a:pt x="10" y="5"/>
                  </a:cubicBezTo>
                  <a:cubicBezTo>
                    <a:pt x="15" y="5"/>
                    <a:pt x="14" y="6"/>
                    <a:pt x="17" y="7"/>
                  </a:cubicBezTo>
                  <a:cubicBezTo>
                    <a:pt x="18" y="7"/>
                    <a:pt x="18" y="6"/>
                    <a:pt x="20" y="6"/>
                  </a:cubicBezTo>
                  <a:cubicBezTo>
                    <a:pt x="17" y="6"/>
                    <a:pt x="14" y="4"/>
                    <a:pt x="11" y="3"/>
                  </a:cubicBezTo>
                  <a:cubicBezTo>
                    <a:pt x="17" y="4"/>
                    <a:pt x="17" y="2"/>
                    <a:pt x="18" y="2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2" name="Freeform 1632">
              <a:extLst>
                <a:ext uri="{FF2B5EF4-FFF2-40B4-BE49-F238E27FC236}">
                  <a16:creationId xmlns:a16="http://schemas.microsoft.com/office/drawing/2014/main" id="{C0CB7EF0-6232-8FDA-CFF1-748909A70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" y="3190"/>
              <a:ext cx="2" cy="1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3" name="Freeform 1633">
              <a:extLst>
                <a:ext uri="{FF2B5EF4-FFF2-40B4-BE49-F238E27FC236}">
                  <a16:creationId xmlns:a16="http://schemas.microsoft.com/office/drawing/2014/main" id="{13E7C929-A3E6-5514-02B4-8B384CB8F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1" y="318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4" name="Rectangle 1634">
              <a:extLst>
                <a:ext uri="{FF2B5EF4-FFF2-40B4-BE49-F238E27FC236}">
                  <a16:creationId xmlns:a16="http://schemas.microsoft.com/office/drawing/2014/main" id="{D2C6130F-8FF9-A28A-C6B2-AB8C510A9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9" y="3193"/>
              <a:ext cx="1" cy="1"/>
            </a:xfrm>
            <a:prstGeom prst="rect">
              <a:avLst/>
            </a:pr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" name="Freeform 1635">
              <a:extLst>
                <a:ext uri="{FF2B5EF4-FFF2-40B4-BE49-F238E27FC236}">
                  <a16:creationId xmlns:a16="http://schemas.microsoft.com/office/drawing/2014/main" id="{8CB47F75-E714-F1D1-7269-D9AB843B7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0" y="3196"/>
              <a:ext cx="4" cy="1"/>
            </a:xfrm>
            <a:custGeom>
              <a:avLst/>
              <a:gdLst>
                <a:gd name="T0" fmla="*/ 4 w 4"/>
                <a:gd name="T1" fmla="*/ 0 h 1"/>
                <a:gd name="T2" fmla="*/ 0 w 4"/>
                <a:gd name="T3" fmla="*/ 1 h 1"/>
                <a:gd name="T4" fmla="*/ 4 w 4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3" y="1"/>
                    <a:pt x="4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6" name="Freeform 1636">
              <a:extLst>
                <a:ext uri="{FF2B5EF4-FFF2-40B4-BE49-F238E27FC236}">
                  <a16:creationId xmlns:a16="http://schemas.microsoft.com/office/drawing/2014/main" id="{2B66C484-0838-4BB8-B69B-37EB9659B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0" y="3203"/>
              <a:ext cx="2" cy="0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7" name="Freeform 1637">
              <a:extLst>
                <a:ext uri="{FF2B5EF4-FFF2-40B4-BE49-F238E27FC236}">
                  <a16:creationId xmlns:a16="http://schemas.microsoft.com/office/drawing/2014/main" id="{C69F05C0-10C5-4C3D-6D54-81DCC673E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2" y="3188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8" name="Freeform 1638">
              <a:extLst>
                <a:ext uri="{FF2B5EF4-FFF2-40B4-BE49-F238E27FC236}">
                  <a16:creationId xmlns:a16="http://schemas.microsoft.com/office/drawing/2014/main" id="{30D68D05-60C9-B8E1-C0DC-7A085D873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167"/>
              <a:ext cx="20" cy="18"/>
            </a:xfrm>
            <a:custGeom>
              <a:avLst/>
              <a:gdLst>
                <a:gd name="T0" fmla="*/ 4 w 23"/>
                <a:gd name="T1" fmla="*/ 1 h 21"/>
                <a:gd name="T2" fmla="*/ 1 w 23"/>
                <a:gd name="T3" fmla="*/ 4 h 21"/>
                <a:gd name="T4" fmla="*/ 11 w 23"/>
                <a:gd name="T5" fmla="*/ 8 h 21"/>
                <a:gd name="T6" fmla="*/ 2 w 23"/>
                <a:gd name="T7" fmla="*/ 6 h 21"/>
                <a:gd name="T8" fmla="*/ 8 w 23"/>
                <a:gd name="T9" fmla="*/ 14 h 21"/>
                <a:gd name="T10" fmla="*/ 4 w 23"/>
                <a:gd name="T11" fmla="*/ 14 h 21"/>
                <a:gd name="T12" fmla="*/ 14 w 23"/>
                <a:gd name="T13" fmla="*/ 18 h 21"/>
                <a:gd name="T14" fmla="*/ 3 w 23"/>
                <a:gd name="T15" fmla="*/ 16 h 21"/>
                <a:gd name="T16" fmla="*/ 2 w 23"/>
                <a:gd name="T17" fmla="*/ 16 h 21"/>
                <a:gd name="T18" fmla="*/ 5 w 23"/>
                <a:gd name="T19" fmla="*/ 20 h 21"/>
                <a:gd name="T20" fmla="*/ 11 w 23"/>
                <a:gd name="T21" fmla="*/ 21 h 21"/>
                <a:gd name="T22" fmla="*/ 17 w 23"/>
                <a:gd name="T23" fmla="*/ 21 h 21"/>
                <a:gd name="T24" fmla="*/ 13 w 23"/>
                <a:gd name="T25" fmla="*/ 19 h 21"/>
                <a:gd name="T26" fmla="*/ 17 w 23"/>
                <a:gd name="T27" fmla="*/ 19 h 21"/>
                <a:gd name="T28" fmla="*/ 14 w 23"/>
                <a:gd name="T29" fmla="*/ 18 h 21"/>
                <a:gd name="T30" fmla="*/ 18 w 23"/>
                <a:gd name="T31" fmla="*/ 18 h 21"/>
                <a:gd name="T32" fmla="*/ 15 w 23"/>
                <a:gd name="T33" fmla="*/ 16 h 21"/>
                <a:gd name="T34" fmla="*/ 16 w 23"/>
                <a:gd name="T35" fmla="*/ 16 h 21"/>
                <a:gd name="T36" fmla="*/ 11 w 23"/>
                <a:gd name="T37" fmla="*/ 14 h 21"/>
                <a:gd name="T38" fmla="*/ 16 w 23"/>
                <a:gd name="T39" fmla="*/ 14 h 21"/>
                <a:gd name="T40" fmla="*/ 13 w 23"/>
                <a:gd name="T41" fmla="*/ 14 h 21"/>
                <a:gd name="T42" fmla="*/ 19 w 23"/>
                <a:gd name="T43" fmla="*/ 10 h 21"/>
                <a:gd name="T44" fmla="*/ 15 w 23"/>
                <a:gd name="T45" fmla="*/ 9 h 21"/>
                <a:gd name="T46" fmla="*/ 18 w 23"/>
                <a:gd name="T47" fmla="*/ 12 h 21"/>
                <a:gd name="T48" fmla="*/ 8 w 23"/>
                <a:gd name="T49" fmla="*/ 10 h 21"/>
                <a:gd name="T50" fmla="*/ 17 w 23"/>
                <a:gd name="T51" fmla="*/ 9 h 21"/>
                <a:gd name="T52" fmla="*/ 15 w 23"/>
                <a:gd name="T53" fmla="*/ 5 h 21"/>
                <a:gd name="T54" fmla="*/ 17 w 23"/>
                <a:gd name="T55" fmla="*/ 5 h 21"/>
                <a:gd name="T56" fmla="*/ 14 w 23"/>
                <a:gd name="T57" fmla="*/ 3 h 21"/>
                <a:gd name="T58" fmla="*/ 12 w 23"/>
                <a:gd name="T59" fmla="*/ 3 h 21"/>
                <a:gd name="T60" fmla="*/ 9 w 23"/>
                <a:gd name="T61" fmla="*/ 2 h 21"/>
                <a:gd name="T62" fmla="*/ 12 w 23"/>
                <a:gd name="T63" fmla="*/ 2 h 21"/>
                <a:gd name="T64" fmla="*/ 6 w 23"/>
                <a:gd name="T65" fmla="*/ 0 h 21"/>
                <a:gd name="T66" fmla="*/ 9 w 23"/>
                <a:gd name="T67" fmla="*/ 2 h 21"/>
                <a:gd name="T68" fmla="*/ 4 w 23"/>
                <a:gd name="T6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" h="21">
                  <a:moveTo>
                    <a:pt x="4" y="1"/>
                  </a:moveTo>
                  <a:cubicBezTo>
                    <a:pt x="0" y="1"/>
                    <a:pt x="2" y="3"/>
                    <a:pt x="1" y="4"/>
                  </a:cubicBezTo>
                  <a:cubicBezTo>
                    <a:pt x="3" y="7"/>
                    <a:pt x="11" y="6"/>
                    <a:pt x="11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9"/>
                    <a:pt x="0" y="12"/>
                    <a:pt x="8" y="14"/>
                  </a:cubicBezTo>
                  <a:cubicBezTo>
                    <a:pt x="7" y="14"/>
                    <a:pt x="5" y="15"/>
                    <a:pt x="4" y="14"/>
                  </a:cubicBezTo>
                  <a:cubicBezTo>
                    <a:pt x="4" y="15"/>
                    <a:pt x="17" y="16"/>
                    <a:pt x="14" y="18"/>
                  </a:cubicBezTo>
                  <a:cubicBezTo>
                    <a:pt x="8" y="15"/>
                    <a:pt x="8" y="18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5" y="19"/>
                    <a:pt x="5" y="20"/>
                  </a:cubicBezTo>
                  <a:cubicBezTo>
                    <a:pt x="7" y="20"/>
                    <a:pt x="11" y="20"/>
                    <a:pt x="11" y="21"/>
                  </a:cubicBezTo>
                  <a:cubicBezTo>
                    <a:pt x="12" y="21"/>
                    <a:pt x="14" y="21"/>
                    <a:pt x="17" y="21"/>
                  </a:cubicBezTo>
                  <a:cubicBezTo>
                    <a:pt x="14" y="20"/>
                    <a:pt x="16" y="20"/>
                    <a:pt x="13" y="19"/>
                  </a:cubicBezTo>
                  <a:cubicBezTo>
                    <a:pt x="16" y="18"/>
                    <a:pt x="14" y="19"/>
                    <a:pt x="17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7"/>
                    <a:pt x="17" y="19"/>
                    <a:pt x="18" y="18"/>
                  </a:cubicBezTo>
                  <a:cubicBezTo>
                    <a:pt x="16" y="17"/>
                    <a:pt x="14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5"/>
                    <a:pt x="16" y="15"/>
                    <a:pt x="11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2"/>
                    <a:pt x="23" y="13"/>
                    <a:pt x="19" y="10"/>
                  </a:cubicBezTo>
                  <a:cubicBezTo>
                    <a:pt x="17" y="10"/>
                    <a:pt x="16" y="10"/>
                    <a:pt x="15" y="9"/>
                  </a:cubicBezTo>
                  <a:cubicBezTo>
                    <a:pt x="12" y="10"/>
                    <a:pt x="17" y="11"/>
                    <a:pt x="18" y="12"/>
                  </a:cubicBezTo>
                  <a:cubicBezTo>
                    <a:pt x="14" y="11"/>
                    <a:pt x="10" y="9"/>
                    <a:pt x="8" y="10"/>
                  </a:cubicBezTo>
                  <a:cubicBezTo>
                    <a:pt x="12" y="10"/>
                    <a:pt x="8" y="8"/>
                    <a:pt x="17" y="9"/>
                  </a:cubicBezTo>
                  <a:cubicBezTo>
                    <a:pt x="17" y="7"/>
                    <a:pt x="13" y="6"/>
                    <a:pt x="15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1" y="4"/>
                    <a:pt x="19" y="4"/>
                    <a:pt x="14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3"/>
                    <a:pt x="10" y="3"/>
                    <a:pt x="9" y="2"/>
                  </a:cubicBezTo>
                  <a:cubicBezTo>
                    <a:pt x="10" y="2"/>
                    <a:pt x="10" y="2"/>
                    <a:pt x="12" y="2"/>
                  </a:cubicBezTo>
                  <a:cubicBezTo>
                    <a:pt x="7" y="2"/>
                    <a:pt x="7" y="0"/>
                    <a:pt x="6" y="0"/>
                  </a:cubicBezTo>
                  <a:cubicBezTo>
                    <a:pt x="5" y="0"/>
                    <a:pt x="8" y="1"/>
                    <a:pt x="9" y="2"/>
                  </a:cubicBezTo>
                  <a:cubicBezTo>
                    <a:pt x="7" y="2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9" name="Freeform 1639">
              <a:extLst>
                <a:ext uri="{FF2B5EF4-FFF2-40B4-BE49-F238E27FC236}">
                  <a16:creationId xmlns:a16="http://schemas.microsoft.com/office/drawing/2014/main" id="{007E1B2D-F94C-1313-7074-95C269FBF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0" y="3181"/>
              <a:ext cx="1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0" name="Freeform 1640">
              <a:extLst>
                <a:ext uri="{FF2B5EF4-FFF2-40B4-BE49-F238E27FC236}">
                  <a16:creationId xmlns:a16="http://schemas.microsoft.com/office/drawing/2014/main" id="{E45244DD-3CC6-3B45-37C1-27E3B82FB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3153"/>
              <a:ext cx="23" cy="15"/>
            </a:xfrm>
            <a:custGeom>
              <a:avLst/>
              <a:gdLst>
                <a:gd name="T0" fmla="*/ 13 w 27"/>
                <a:gd name="T1" fmla="*/ 12 h 18"/>
                <a:gd name="T2" fmla="*/ 19 w 27"/>
                <a:gd name="T3" fmla="*/ 12 h 18"/>
                <a:gd name="T4" fmla="*/ 8 w 27"/>
                <a:gd name="T5" fmla="*/ 11 h 18"/>
                <a:gd name="T6" fmla="*/ 7 w 27"/>
                <a:gd name="T7" fmla="*/ 9 h 18"/>
                <a:gd name="T8" fmla="*/ 16 w 27"/>
                <a:gd name="T9" fmla="*/ 10 h 18"/>
                <a:gd name="T10" fmla="*/ 17 w 27"/>
                <a:gd name="T11" fmla="*/ 9 h 18"/>
                <a:gd name="T12" fmla="*/ 11 w 27"/>
                <a:gd name="T13" fmla="*/ 8 h 18"/>
                <a:gd name="T14" fmla="*/ 9 w 27"/>
                <a:gd name="T15" fmla="*/ 6 h 18"/>
                <a:gd name="T16" fmla="*/ 10 w 27"/>
                <a:gd name="T17" fmla="*/ 7 h 18"/>
                <a:gd name="T18" fmla="*/ 17 w 27"/>
                <a:gd name="T19" fmla="*/ 7 h 18"/>
                <a:gd name="T20" fmla="*/ 2 w 27"/>
                <a:gd name="T21" fmla="*/ 1 h 18"/>
                <a:gd name="T22" fmla="*/ 3 w 27"/>
                <a:gd name="T23" fmla="*/ 2 h 18"/>
                <a:gd name="T24" fmla="*/ 10 w 27"/>
                <a:gd name="T25" fmla="*/ 3 h 18"/>
                <a:gd name="T26" fmla="*/ 7 w 27"/>
                <a:gd name="T27" fmla="*/ 4 h 18"/>
                <a:gd name="T28" fmla="*/ 4 w 27"/>
                <a:gd name="T29" fmla="*/ 3 h 18"/>
                <a:gd name="T30" fmla="*/ 3 w 27"/>
                <a:gd name="T31" fmla="*/ 13 h 18"/>
                <a:gd name="T32" fmla="*/ 3 w 27"/>
                <a:gd name="T33" fmla="*/ 12 h 18"/>
                <a:gd name="T34" fmla="*/ 7 w 27"/>
                <a:gd name="T35" fmla="*/ 14 h 18"/>
                <a:gd name="T36" fmla="*/ 14 w 27"/>
                <a:gd name="T37" fmla="*/ 14 h 18"/>
                <a:gd name="T38" fmla="*/ 12 w 27"/>
                <a:gd name="T39" fmla="*/ 14 h 18"/>
                <a:gd name="T40" fmla="*/ 19 w 27"/>
                <a:gd name="T41" fmla="*/ 15 h 18"/>
                <a:gd name="T42" fmla="*/ 21 w 27"/>
                <a:gd name="T43" fmla="*/ 18 h 18"/>
                <a:gd name="T44" fmla="*/ 22 w 27"/>
                <a:gd name="T45" fmla="*/ 14 h 18"/>
                <a:gd name="T46" fmla="*/ 13 w 27"/>
                <a:gd name="T4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" h="18">
                  <a:moveTo>
                    <a:pt x="13" y="12"/>
                  </a:moveTo>
                  <a:cubicBezTo>
                    <a:pt x="14" y="12"/>
                    <a:pt x="17" y="13"/>
                    <a:pt x="19" y="12"/>
                  </a:cubicBezTo>
                  <a:cubicBezTo>
                    <a:pt x="16" y="11"/>
                    <a:pt x="13" y="13"/>
                    <a:pt x="8" y="11"/>
                  </a:cubicBezTo>
                  <a:cubicBezTo>
                    <a:pt x="11" y="11"/>
                    <a:pt x="7" y="10"/>
                    <a:pt x="7" y="9"/>
                  </a:cubicBezTo>
                  <a:cubicBezTo>
                    <a:pt x="9" y="10"/>
                    <a:pt x="15" y="10"/>
                    <a:pt x="16" y="10"/>
                  </a:cubicBezTo>
                  <a:cubicBezTo>
                    <a:pt x="14" y="10"/>
                    <a:pt x="17" y="9"/>
                    <a:pt x="17" y="9"/>
                  </a:cubicBezTo>
                  <a:cubicBezTo>
                    <a:pt x="14" y="10"/>
                    <a:pt x="15" y="8"/>
                    <a:pt x="11" y="8"/>
                  </a:cubicBezTo>
                  <a:cubicBezTo>
                    <a:pt x="8" y="8"/>
                    <a:pt x="6" y="6"/>
                    <a:pt x="9" y="6"/>
                  </a:cubicBezTo>
                  <a:cubicBezTo>
                    <a:pt x="11" y="6"/>
                    <a:pt x="10" y="7"/>
                    <a:pt x="10" y="7"/>
                  </a:cubicBezTo>
                  <a:cubicBezTo>
                    <a:pt x="15" y="8"/>
                    <a:pt x="13" y="6"/>
                    <a:pt x="17" y="7"/>
                  </a:cubicBezTo>
                  <a:cubicBezTo>
                    <a:pt x="11" y="5"/>
                    <a:pt x="12" y="0"/>
                    <a:pt x="2" y="1"/>
                  </a:cubicBezTo>
                  <a:cubicBezTo>
                    <a:pt x="0" y="1"/>
                    <a:pt x="2" y="1"/>
                    <a:pt x="3" y="2"/>
                  </a:cubicBezTo>
                  <a:cubicBezTo>
                    <a:pt x="5" y="1"/>
                    <a:pt x="8" y="3"/>
                    <a:pt x="10" y="3"/>
                  </a:cubicBezTo>
                  <a:cubicBezTo>
                    <a:pt x="8" y="3"/>
                    <a:pt x="11" y="5"/>
                    <a:pt x="7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6"/>
                    <a:pt x="2" y="10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6" y="12"/>
                    <a:pt x="6" y="13"/>
                    <a:pt x="7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4"/>
                    <a:pt x="14" y="15"/>
                    <a:pt x="12" y="14"/>
                  </a:cubicBezTo>
                  <a:cubicBezTo>
                    <a:pt x="15" y="15"/>
                    <a:pt x="16" y="15"/>
                    <a:pt x="19" y="15"/>
                  </a:cubicBezTo>
                  <a:cubicBezTo>
                    <a:pt x="20" y="16"/>
                    <a:pt x="17" y="16"/>
                    <a:pt x="21" y="18"/>
                  </a:cubicBezTo>
                  <a:cubicBezTo>
                    <a:pt x="27" y="16"/>
                    <a:pt x="17" y="16"/>
                    <a:pt x="22" y="14"/>
                  </a:cubicBezTo>
                  <a:lnTo>
                    <a:pt x="13" y="1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1" name="Freeform 1641">
              <a:extLst>
                <a:ext uri="{FF2B5EF4-FFF2-40B4-BE49-F238E27FC236}">
                  <a16:creationId xmlns:a16="http://schemas.microsoft.com/office/drawing/2014/main" id="{B37349EE-519D-5BE3-2627-05E013A4F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" y="3166"/>
              <a:ext cx="3" cy="1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2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2" name="Freeform 1642">
              <a:extLst>
                <a:ext uri="{FF2B5EF4-FFF2-40B4-BE49-F238E27FC236}">
                  <a16:creationId xmlns:a16="http://schemas.microsoft.com/office/drawing/2014/main" id="{0157F3AE-BBE0-7C47-BAEF-38A2F2F36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165"/>
              <a:ext cx="3" cy="0"/>
            </a:xfrm>
            <a:custGeom>
              <a:avLst/>
              <a:gdLst>
                <a:gd name="T0" fmla="*/ 0 w 4"/>
                <a:gd name="T1" fmla="*/ 1 h 1"/>
                <a:gd name="T2" fmla="*/ 3 w 4"/>
                <a:gd name="T3" fmla="*/ 1 h 1"/>
                <a:gd name="T4" fmla="*/ 0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3" name="Freeform 1643">
              <a:extLst>
                <a:ext uri="{FF2B5EF4-FFF2-40B4-BE49-F238E27FC236}">
                  <a16:creationId xmlns:a16="http://schemas.microsoft.com/office/drawing/2014/main" id="{4F99EB5B-2CB7-820D-3F65-3B4D8F633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3156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0 w 2"/>
                <a:gd name="T5" fmla="*/ 1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4" name="Freeform 1644">
              <a:extLst>
                <a:ext uri="{FF2B5EF4-FFF2-40B4-BE49-F238E27FC236}">
                  <a16:creationId xmlns:a16="http://schemas.microsoft.com/office/drawing/2014/main" id="{39622F7C-3518-A821-C946-CDB963995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149"/>
              <a:ext cx="11" cy="4"/>
            </a:xfrm>
            <a:custGeom>
              <a:avLst/>
              <a:gdLst>
                <a:gd name="T0" fmla="*/ 0 w 13"/>
                <a:gd name="T1" fmla="*/ 0 h 5"/>
                <a:gd name="T2" fmla="*/ 0 w 13"/>
                <a:gd name="T3" fmla="*/ 4 h 5"/>
                <a:gd name="T4" fmla="*/ 12 w 13"/>
                <a:gd name="T5" fmla="*/ 5 h 5"/>
                <a:gd name="T6" fmla="*/ 5 w 13"/>
                <a:gd name="T7" fmla="*/ 3 h 5"/>
                <a:gd name="T8" fmla="*/ 5 w 13"/>
                <a:gd name="T9" fmla="*/ 0 h 5"/>
                <a:gd name="T10" fmla="*/ 0 w 13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5">
                  <a:moveTo>
                    <a:pt x="0" y="0"/>
                  </a:moveTo>
                  <a:cubicBezTo>
                    <a:pt x="1" y="1"/>
                    <a:pt x="4" y="2"/>
                    <a:pt x="0" y="4"/>
                  </a:cubicBezTo>
                  <a:cubicBezTo>
                    <a:pt x="4" y="5"/>
                    <a:pt x="8" y="4"/>
                    <a:pt x="12" y="5"/>
                  </a:cubicBezTo>
                  <a:cubicBezTo>
                    <a:pt x="13" y="4"/>
                    <a:pt x="6" y="4"/>
                    <a:pt x="5" y="3"/>
                  </a:cubicBezTo>
                  <a:cubicBezTo>
                    <a:pt x="8" y="3"/>
                    <a:pt x="4" y="1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5" name="Freeform 1645">
              <a:extLst>
                <a:ext uri="{FF2B5EF4-FFF2-40B4-BE49-F238E27FC236}">
                  <a16:creationId xmlns:a16="http://schemas.microsoft.com/office/drawing/2014/main" id="{4109C8BD-CB48-7E1C-9852-9273B0D89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" y="3116"/>
              <a:ext cx="18" cy="35"/>
            </a:xfrm>
            <a:custGeom>
              <a:avLst/>
              <a:gdLst>
                <a:gd name="T0" fmla="*/ 11 w 21"/>
                <a:gd name="T1" fmla="*/ 34 h 40"/>
                <a:gd name="T2" fmla="*/ 10 w 21"/>
                <a:gd name="T3" fmla="*/ 32 h 40"/>
                <a:gd name="T4" fmla="*/ 13 w 21"/>
                <a:gd name="T5" fmla="*/ 33 h 40"/>
                <a:gd name="T6" fmla="*/ 16 w 21"/>
                <a:gd name="T7" fmla="*/ 32 h 40"/>
                <a:gd name="T8" fmla="*/ 13 w 21"/>
                <a:gd name="T9" fmla="*/ 32 h 40"/>
                <a:gd name="T10" fmla="*/ 12 w 21"/>
                <a:gd name="T11" fmla="*/ 28 h 40"/>
                <a:gd name="T12" fmla="*/ 7 w 21"/>
                <a:gd name="T13" fmla="*/ 27 h 40"/>
                <a:gd name="T14" fmla="*/ 16 w 21"/>
                <a:gd name="T15" fmla="*/ 25 h 40"/>
                <a:gd name="T16" fmla="*/ 5 w 21"/>
                <a:gd name="T17" fmla="*/ 24 h 40"/>
                <a:gd name="T18" fmla="*/ 9 w 21"/>
                <a:gd name="T19" fmla="*/ 21 h 40"/>
                <a:gd name="T20" fmla="*/ 9 w 21"/>
                <a:gd name="T21" fmla="*/ 22 h 40"/>
                <a:gd name="T22" fmla="*/ 10 w 21"/>
                <a:gd name="T23" fmla="*/ 20 h 40"/>
                <a:gd name="T24" fmla="*/ 15 w 21"/>
                <a:gd name="T25" fmla="*/ 20 h 40"/>
                <a:gd name="T26" fmla="*/ 15 w 21"/>
                <a:gd name="T27" fmla="*/ 17 h 40"/>
                <a:gd name="T28" fmla="*/ 18 w 21"/>
                <a:gd name="T29" fmla="*/ 18 h 40"/>
                <a:gd name="T30" fmla="*/ 14 w 21"/>
                <a:gd name="T31" fmla="*/ 11 h 40"/>
                <a:gd name="T32" fmla="*/ 17 w 21"/>
                <a:gd name="T33" fmla="*/ 10 h 40"/>
                <a:gd name="T34" fmla="*/ 8 w 21"/>
                <a:gd name="T35" fmla="*/ 10 h 40"/>
                <a:gd name="T36" fmla="*/ 9 w 21"/>
                <a:gd name="T37" fmla="*/ 7 h 40"/>
                <a:gd name="T38" fmla="*/ 15 w 21"/>
                <a:gd name="T39" fmla="*/ 9 h 40"/>
                <a:gd name="T40" fmla="*/ 12 w 21"/>
                <a:gd name="T41" fmla="*/ 7 h 40"/>
                <a:gd name="T42" fmla="*/ 18 w 21"/>
                <a:gd name="T43" fmla="*/ 7 h 40"/>
                <a:gd name="T44" fmla="*/ 10 w 21"/>
                <a:gd name="T45" fmla="*/ 3 h 40"/>
                <a:gd name="T46" fmla="*/ 12 w 21"/>
                <a:gd name="T47" fmla="*/ 2 h 40"/>
                <a:gd name="T48" fmla="*/ 3 w 21"/>
                <a:gd name="T49" fmla="*/ 2 h 40"/>
                <a:gd name="T50" fmla="*/ 3 w 21"/>
                <a:gd name="T51" fmla="*/ 11 h 40"/>
                <a:gd name="T52" fmla="*/ 8 w 21"/>
                <a:gd name="T53" fmla="*/ 14 h 40"/>
                <a:gd name="T54" fmla="*/ 2 w 21"/>
                <a:gd name="T55" fmla="*/ 13 h 40"/>
                <a:gd name="T56" fmla="*/ 8 w 21"/>
                <a:gd name="T57" fmla="*/ 14 h 40"/>
                <a:gd name="T58" fmla="*/ 2 w 21"/>
                <a:gd name="T59" fmla="*/ 15 h 40"/>
                <a:gd name="T60" fmla="*/ 7 w 21"/>
                <a:gd name="T61" fmla="*/ 16 h 40"/>
                <a:gd name="T62" fmla="*/ 0 w 21"/>
                <a:gd name="T63" fmla="*/ 16 h 40"/>
                <a:gd name="T64" fmla="*/ 2 w 21"/>
                <a:gd name="T65" fmla="*/ 30 h 40"/>
                <a:gd name="T66" fmla="*/ 6 w 21"/>
                <a:gd name="T67" fmla="*/ 31 h 40"/>
                <a:gd name="T68" fmla="*/ 6 w 21"/>
                <a:gd name="T69" fmla="*/ 36 h 40"/>
                <a:gd name="T70" fmla="*/ 9 w 21"/>
                <a:gd name="T71" fmla="*/ 37 h 40"/>
                <a:gd name="T72" fmla="*/ 0 w 21"/>
                <a:gd name="T73" fmla="*/ 36 h 40"/>
                <a:gd name="T74" fmla="*/ 1 w 21"/>
                <a:gd name="T75" fmla="*/ 38 h 40"/>
                <a:gd name="T76" fmla="*/ 3 w 21"/>
                <a:gd name="T77" fmla="*/ 37 h 40"/>
                <a:gd name="T78" fmla="*/ 1 w 21"/>
                <a:gd name="T79" fmla="*/ 38 h 40"/>
                <a:gd name="T80" fmla="*/ 12 w 21"/>
                <a:gd name="T81" fmla="*/ 38 h 40"/>
                <a:gd name="T82" fmla="*/ 17 w 21"/>
                <a:gd name="T83" fmla="*/ 35 h 40"/>
                <a:gd name="T84" fmla="*/ 11 w 21"/>
                <a:gd name="T85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40">
                  <a:moveTo>
                    <a:pt x="11" y="34"/>
                  </a:moveTo>
                  <a:cubicBezTo>
                    <a:pt x="11" y="33"/>
                    <a:pt x="8" y="32"/>
                    <a:pt x="10" y="32"/>
                  </a:cubicBezTo>
                  <a:cubicBezTo>
                    <a:pt x="13" y="32"/>
                    <a:pt x="13" y="33"/>
                    <a:pt x="13" y="33"/>
                  </a:cubicBezTo>
                  <a:cubicBezTo>
                    <a:pt x="18" y="33"/>
                    <a:pt x="12" y="32"/>
                    <a:pt x="16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4" y="30"/>
                    <a:pt x="9" y="30"/>
                    <a:pt x="12" y="28"/>
                  </a:cubicBezTo>
                  <a:cubicBezTo>
                    <a:pt x="11" y="27"/>
                    <a:pt x="11" y="27"/>
                    <a:pt x="7" y="27"/>
                  </a:cubicBezTo>
                  <a:cubicBezTo>
                    <a:pt x="12" y="26"/>
                    <a:pt x="12" y="26"/>
                    <a:pt x="16" y="25"/>
                  </a:cubicBezTo>
                  <a:cubicBezTo>
                    <a:pt x="14" y="25"/>
                    <a:pt x="9" y="25"/>
                    <a:pt x="5" y="24"/>
                  </a:cubicBezTo>
                  <a:cubicBezTo>
                    <a:pt x="11" y="23"/>
                    <a:pt x="4" y="22"/>
                    <a:pt x="9" y="21"/>
                  </a:cubicBezTo>
                  <a:cubicBezTo>
                    <a:pt x="9" y="21"/>
                    <a:pt x="10" y="21"/>
                    <a:pt x="9" y="22"/>
                  </a:cubicBezTo>
                  <a:cubicBezTo>
                    <a:pt x="16" y="22"/>
                    <a:pt x="8" y="20"/>
                    <a:pt x="10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19"/>
                    <a:pt x="11" y="18"/>
                    <a:pt x="15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4" y="15"/>
                    <a:pt x="16" y="13"/>
                    <a:pt x="14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4" y="8"/>
                    <a:pt x="15" y="13"/>
                    <a:pt x="8" y="10"/>
                  </a:cubicBezTo>
                  <a:cubicBezTo>
                    <a:pt x="17" y="11"/>
                    <a:pt x="5" y="8"/>
                    <a:pt x="9" y="7"/>
                  </a:cubicBezTo>
                  <a:cubicBezTo>
                    <a:pt x="13" y="7"/>
                    <a:pt x="11" y="9"/>
                    <a:pt x="15" y="9"/>
                  </a:cubicBezTo>
                  <a:cubicBezTo>
                    <a:pt x="10" y="8"/>
                    <a:pt x="14" y="8"/>
                    <a:pt x="12" y="7"/>
                  </a:cubicBezTo>
                  <a:cubicBezTo>
                    <a:pt x="17" y="8"/>
                    <a:pt x="13" y="6"/>
                    <a:pt x="18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3"/>
                    <a:pt x="12" y="2"/>
                    <a:pt x="12" y="2"/>
                  </a:cubicBezTo>
                  <a:cubicBezTo>
                    <a:pt x="12" y="3"/>
                    <a:pt x="5" y="0"/>
                    <a:pt x="3" y="2"/>
                  </a:cubicBezTo>
                  <a:cubicBezTo>
                    <a:pt x="5" y="4"/>
                    <a:pt x="6" y="8"/>
                    <a:pt x="3" y="11"/>
                  </a:cubicBezTo>
                  <a:cubicBezTo>
                    <a:pt x="9" y="12"/>
                    <a:pt x="3" y="12"/>
                    <a:pt x="8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5"/>
                    <a:pt x="5" y="13"/>
                    <a:pt x="8" y="14"/>
                  </a:cubicBezTo>
                  <a:cubicBezTo>
                    <a:pt x="9" y="15"/>
                    <a:pt x="5" y="15"/>
                    <a:pt x="2" y="15"/>
                  </a:cubicBezTo>
                  <a:cubicBezTo>
                    <a:pt x="2" y="16"/>
                    <a:pt x="4" y="15"/>
                    <a:pt x="7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6" y="26"/>
                    <a:pt x="2" y="3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2"/>
                    <a:pt x="15" y="35"/>
                    <a:pt x="6" y="3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7" y="36"/>
                    <a:pt x="3" y="37"/>
                    <a:pt x="0" y="36"/>
                  </a:cubicBezTo>
                  <a:cubicBezTo>
                    <a:pt x="1" y="36"/>
                    <a:pt x="0" y="37"/>
                    <a:pt x="1" y="3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7" y="38"/>
                    <a:pt x="4" y="38"/>
                    <a:pt x="1" y="38"/>
                  </a:cubicBezTo>
                  <a:cubicBezTo>
                    <a:pt x="5" y="40"/>
                    <a:pt x="9" y="38"/>
                    <a:pt x="12" y="38"/>
                  </a:cubicBezTo>
                  <a:cubicBezTo>
                    <a:pt x="5" y="35"/>
                    <a:pt x="21" y="37"/>
                    <a:pt x="17" y="35"/>
                  </a:cubicBezTo>
                  <a:cubicBezTo>
                    <a:pt x="15" y="33"/>
                    <a:pt x="13" y="34"/>
                    <a:pt x="11" y="34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6" name="Freeform 1646">
              <a:extLst>
                <a:ext uri="{FF2B5EF4-FFF2-40B4-BE49-F238E27FC236}">
                  <a16:creationId xmlns:a16="http://schemas.microsoft.com/office/drawing/2014/main" id="{5D4EE0F9-755E-C11D-C7DB-FCCABF1AE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8" y="3147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7" name="Freeform 1647">
              <a:extLst>
                <a:ext uri="{FF2B5EF4-FFF2-40B4-BE49-F238E27FC236}">
                  <a16:creationId xmlns:a16="http://schemas.microsoft.com/office/drawing/2014/main" id="{50048A90-178C-5EB0-2840-2C0510C96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3117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8" name="Rectangle 1648">
              <a:extLst>
                <a:ext uri="{FF2B5EF4-FFF2-40B4-BE49-F238E27FC236}">
                  <a16:creationId xmlns:a16="http://schemas.microsoft.com/office/drawing/2014/main" id="{3C627919-B267-9B65-8A61-6C3F406CA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0" y="3149"/>
              <a:ext cx="1" cy="1"/>
            </a:xfrm>
            <a:prstGeom prst="rect">
              <a:avLst/>
            </a:pr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9" name="Freeform 1649">
              <a:extLst>
                <a:ext uri="{FF2B5EF4-FFF2-40B4-BE49-F238E27FC236}">
                  <a16:creationId xmlns:a16="http://schemas.microsoft.com/office/drawing/2014/main" id="{648BDEAA-9C36-448D-F678-8D4DA000E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3151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0" name="Freeform 1650">
              <a:extLst>
                <a:ext uri="{FF2B5EF4-FFF2-40B4-BE49-F238E27FC236}">
                  <a16:creationId xmlns:a16="http://schemas.microsoft.com/office/drawing/2014/main" id="{952C6797-3138-2AFC-CAD7-881F8EA8F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" y="311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1" name="Freeform 1651">
              <a:extLst>
                <a:ext uri="{FF2B5EF4-FFF2-40B4-BE49-F238E27FC236}">
                  <a16:creationId xmlns:a16="http://schemas.microsoft.com/office/drawing/2014/main" id="{545A6455-1F29-7647-239A-A49DBA8D5D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7" y="309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2" name="Freeform 1652">
              <a:extLst>
                <a:ext uri="{FF2B5EF4-FFF2-40B4-BE49-F238E27FC236}">
                  <a16:creationId xmlns:a16="http://schemas.microsoft.com/office/drawing/2014/main" id="{23702F89-91CA-272C-35EB-2FABE31EF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058"/>
              <a:ext cx="26" cy="58"/>
            </a:xfrm>
            <a:custGeom>
              <a:avLst/>
              <a:gdLst>
                <a:gd name="T0" fmla="*/ 17 w 31"/>
                <a:gd name="T1" fmla="*/ 3 h 68"/>
                <a:gd name="T2" fmla="*/ 10 w 31"/>
                <a:gd name="T3" fmla="*/ 1 h 68"/>
                <a:gd name="T4" fmla="*/ 7 w 31"/>
                <a:gd name="T5" fmla="*/ 3 h 68"/>
                <a:gd name="T6" fmla="*/ 11 w 31"/>
                <a:gd name="T7" fmla="*/ 7 h 68"/>
                <a:gd name="T8" fmla="*/ 11 w 31"/>
                <a:gd name="T9" fmla="*/ 15 h 68"/>
                <a:gd name="T10" fmla="*/ 8 w 31"/>
                <a:gd name="T11" fmla="*/ 20 h 68"/>
                <a:gd name="T12" fmla="*/ 14 w 31"/>
                <a:gd name="T13" fmla="*/ 27 h 68"/>
                <a:gd name="T14" fmla="*/ 11 w 31"/>
                <a:gd name="T15" fmla="*/ 28 h 68"/>
                <a:gd name="T16" fmla="*/ 9 w 31"/>
                <a:gd name="T17" fmla="*/ 31 h 68"/>
                <a:gd name="T18" fmla="*/ 19 w 31"/>
                <a:gd name="T19" fmla="*/ 34 h 68"/>
                <a:gd name="T20" fmla="*/ 19 w 31"/>
                <a:gd name="T21" fmla="*/ 37 h 68"/>
                <a:gd name="T22" fmla="*/ 15 w 31"/>
                <a:gd name="T23" fmla="*/ 39 h 68"/>
                <a:gd name="T24" fmla="*/ 14 w 31"/>
                <a:gd name="T25" fmla="*/ 44 h 68"/>
                <a:gd name="T26" fmla="*/ 12 w 31"/>
                <a:gd name="T27" fmla="*/ 48 h 68"/>
                <a:gd name="T28" fmla="*/ 14 w 31"/>
                <a:gd name="T29" fmla="*/ 52 h 68"/>
                <a:gd name="T30" fmla="*/ 17 w 31"/>
                <a:gd name="T31" fmla="*/ 55 h 68"/>
                <a:gd name="T32" fmla="*/ 13 w 31"/>
                <a:gd name="T33" fmla="*/ 56 h 68"/>
                <a:gd name="T34" fmla="*/ 14 w 31"/>
                <a:gd name="T35" fmla="*/ 59 h 68"/>
                <a:gd name="T36" fmla="*/ 11 w 31"/>
                <a:gd name="T37" fmla="*/ 68 h 68"/>
                <a:gd name="T38" fmla="*/ 14 w 31"/>
                <a:gd name="T39" fmla="*/ 63 h 68"/>
                <a:gd name="T40" fmla="*/ 11 w 31"/>
                <a:gd name="T41" fmla="*/ 62 h 68"/>
                <a:gd name="T42" fmla="*/ 22 w 31"/>
                <a:gd name="T43" fmla="*/ 62 h 68"/>
                <a:gd name="T44" fmla="*/ 24 w 31"/>
                <a:gd name="T45" fmla="*/ 61 h 68"/>
                <a:gd name="T46" fmla="*/ 23 w 31"/>
                <a:gd name="T47" fmla="*/ 58 h 68"/>
                <a:gd name="T48" fmla="*/ 25 w 31"/>
                <a:gd name="T49" fmla="*/ 55 h 68"/>
                <a:gd name="T50" fmla="*/ 26 w 31"/>
                <a:gd name="T51" fmla="*/ 51 h 68"/>
                <a:gd name="T52" fmla="*/ 23 w 31"/>
                <a:gd name="T53" fmla="*/ 47 h 68"/>
                <a:gd name="T54" fmla="*/ 24 w 31"/>
                <a:gd name="T55" fmla="*/ 47 h 68"/>
                <a:gd name="T56" fmla="*/ 25 w 31"/>
                <a:gd name="T57" fmla="*/ 46 h 68"/>
                <a:gd name="T58" fmla="*/ 24 w 31"/>
                <a:gd name="T59" fmla="*/ 43 h 68"/>
                <a:gd name="T60" fmla="*/ 21 w 31"/>
                <a:gd name="T61" fmla="*/ 40 h 68"/>
                <a:gd name="T62" fmla="*/ 26 w 31"/>
                <a:gd name="T63" fmla="*/ 39 h 68"/>
                <a:gd name="T64" fmla="*/ 27 w 31"/>
                <a:gd name="T65" fmla="*/ 35 h 68"/>
                <a:gd name="T66" fmla="*/ 22 w 31"/>
                <a:gd name="T67" fmla="*/ 33 h 68"/>
                <a:gd name="T68" fmla="*/ 20 w 31"/>
                <a:gd name="T69" fmla="*/ 29 h 68"/>
                <a:gd name="T70" fmla="*/ 19 w 31"/>
                <a:gd name="T71" fmla="*/ 22 h 68"/>
                <a:gd name="T72" fmla="*/ 20 w 31"/>
                <a:gd name="T73" fmla="*/ 20 h 68"/>
                <a:gd name="T74" fmla="*/ 19 w 31"/>
                <a:gd name="T75" fmla="*/ 13 h 68"/>
                <a:gd name="T76" fmla="*/ 13 w 31"/>
                <a:gd name="T77" fmla="*/ 16 h 68"/>
                <a:gd name="T78" fmla="*/ 22 w 31"/>
                <a:gd name="T79" fmla="*/ 1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" h="68">
                  <a:moveTo>
                    <a:pt x="23" y="7"/>
                  </a:moveTo>
                  <a:cubicBezTo>
                    <a:pt x="22" y="6"/>
                    <a:pt x="21" y="4"/>
                    <a:pt x="17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3"/>
                    <a:pt x="14" y="0"/>
                    <a:pt x="10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6" y="3"/>
                    <a:pt x="8" y="2"/>
                    <a:pt x="7" y="3"/>
                  </a:cubicBezTo>
                  <a:cubicBezTo>
                    <a:pt x="8" y="5"/>
                    <a:pt x="17" y="6"/>
                    <a:pt x="14" y="7"/>
                  </a:cubicBezTo>
                  <a:cubicBezTo>
                    <a:pt x="15" y="8"/>
                    <a:pt x="12" y="7"/>
                    <a:pt x="11" y="7"/>
                  </a:cubicBezTo>
                  <a:cubicBezTo>
                    <a:pt x="10" y="8"/>
                    <a:pt x="17" y="9"/>
                    <a:pt x="17" y="10"/>
                  </a:cubicBezTo>
                  <a:cubicBezTo>
                    <a:pt x="0" y="9"/>
                    <a:pt x="22" y="14"/>
                    <a:pt x="11" y="15"/>
                  </a:cubicBezTo>
                  <a:cubicBezTo>
                    <a:pt x="12" y="16"/>
                    <a:pt x="10" y="17"/>
                    <a:pt x="14" y="19"/>
                  </a:cubicBezTo>
                  <a:cubicBezTo>
                    <a:pt x="9" y="18"/>
                    <a:pt x="13" y="20"/>
                    <a:pt x="8" y="20"/>
                  </a:cubicBezTo>
                  <a:cubicBezTo>
                    <a:pt x="18" y="21"/>
                    <a:pt x="3" y="23"/>
                    <a:pt x="16" y="25"/>
                  </a:cubicBezTo>
                  <a:cubicBezTo>
                    <a:pt x="12" y="26"/>
                    <a:pt x="17" y="25"/>
                    <a:pt x="14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9" y="26"/>
                    <a:pt x="17" y="28"/>
                    <a:pt x="11" y="28"/>
                  </a:cubicBezTo>
                  <a:cubicBezTo>
                    <a:pt x="10" y="29"/>
                    <a:pt x="15" y="28"/>
                    <a:pt x="18" y="30"/>
                  </a:cubicBezTo>
                  <a:cubicBezTo>
                    <a:pt x="16" y="31"/>
                    <a:pt x="15" y="31"/>
                    <a:pt x="9" y="31"/>
                  </a:cubicBezTo>
                  <a:cubicBezTo>
                    <a:pt x="16" y="32"/>
                    <a:pt x="12" y="33"/>
                    <a:pt x="15" y="34"/>
                  </a:cubicBezTo>
                  <a:cubicBezTo>
                    <a:pt x="16" y="34"/>
                    <a:pt x="17" y="33"/>
                    <a:pt x="19" y="34"/>
                  </a:cubicBezTo>
                  <a:cubicBezTo>
                    <a:pt x="18" y="36"/>
                    <a:pt x="23" y="36"/>
                    <a:pt x="25" y="38"/>
                  </a:cubicBezTo>
                  <a:cubicBezTo>
                    <a:pt x="18" y="38"/>
                    <a:pt x="25" y="36"/>
                    <a:pt x="19" y="37"/>
                  </a:cubicBezTo>
                  <a:cubicBezTo>
                    <a:pt x="16" y="36"/>
                    <a:pt x="17" y="35"/>
                    <a:pt x="12" y="34"/>
                  </a:cubicBezTo>
                  <a:cubicBezTo>
                    <a:pt x="11" y="35"/>
                    <a:pt x="12" y="37"/>
                    <a:pt x="15" y="39"/>
                  </a:cubicBezTo>
                  <a:cubicBezTo>
                    <a:pt x="14" y="40"/>
                    <a:pt x="12" y="39"/>
                    <a:pt x="11" y="39"/>
                  </a:cubicBezTo>
                  <a:cubicBezTo>
                    <a:pt x="8" y="41"/>
                    <a:pt x="17" y="43"/>
                    <a:pt x="14" y="44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5" y="45"/>
                    <a:pt x="9" y="46"/>
                    <a:pt x="12" y="48"/>
                  </a:cubicBezTo>
                  <a:cubicBezTo>
                    <a:pt x="14" y="48"/>
                    <a:pt x="15" y="48"/>
                    <a:pt x="16" y="49"/>
                  </a:cubicBezTo>
                  <a:cubicBezTo>
                    <a:pt x="7" y="48"/>
                    <a:pt x="20" y="51"/>
                    <a:pt x="14" y="52"/>
                  </a:cubicBezTo>
                  <a:cubicBezTo>
                    <a:pt x="19" y="53"/>
                    <a:pt x="22" y="55"/>
                    <a:pt x="23" y="56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21" y="54"/>
                    <a:pt x="12" y="53"/>
                    <a:pt x="9" y="52"/>
                  </a:cubicBezTo>
                  <a:cubicBezTo>
                    <a:pt x="12" y="53"/>
                    <a:pt x="9" y="54"/>
                    <a:pt x="13" y="56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6"/>
                    <a:pt x="18" y="57"/>
                    <a:pt x="14" y="59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1" y="61"/>
                    <a:pt x="5" y="64"/>
                    <a:pt x="11" y="68"/>
                  </a:cubicBezTo>
                  <a:cubicBezTo>
                    <a:pt x="14" y="68"/>
                    <a:pt x="20" y="68"/>
                    <a:pt x="22" y="68"/>
                  </a:cubicBezTo>
                  <a:cubicBezTo>
                    <a:pt x="20" y="66"/>
                    <a:pt x="16" y="65"/>
                    <a:pt x="14" y="6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5" y="63"/>
                    <a:pt x="13" y="62"/>
                    <a:pt x="11" y="62"/>
                  </a:cubicBezTo>
                  <a:cubicBezTo>
                    <a:pt x="8" y="61"/>
                    <a:pt x="15" y="62"/>
                    <a:pt x="12" y="60"/>
                  </a:cubicBezTo>
                  <a:cubicBezTo>
                    <a:pt x="18" y="61"/>
                    <a:pt x="18" y="62"/>
                    <a:pt x="22" y="62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2" y="62"/>
                    <a:pt x="22" y="61"/>
                    <a:pt x="24" y="61"/>
                  </a:cubicBezTo>
                  <a:cubicBezTo>
                    <a:pt x="18" y="59"/>
                    <a:pt x="26" y="59"/>
                    <a:pt x="24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0" y="57"/>
                    <a:pt x="20" y="57"/>
                    <a:pt x="19" y="56"/>
                  </a:cubicBezTo>
                  <a:cubicBezTo>
                    <a:pt x="24" y="56"/>
                    <a:pt x="23" y="56"/>
                    <a:pt x="25" y="55"/>
                  </a:cubicBezTo>
                  <a:cubicBezTo>
                    <a:pt x="23" y="54"/>
                    <a:pt x="18" y="53"/>
                    <a:pt x="18" y="52"/>
                  </a:cubicBezTo>
                  <a:cubicBezTo>
                    <a:pt x="23" y="53"/>
                    <a:pt x="21" y="51"/>
                    <a:pt x="26" y="51"/>
                  </a:cubicBezTo>
                  <a:cubicBezTo>
                    <a:pt x="20" y="50"/>
                    <a:pt x="24" y="49"/>
                    <a:pt x="21" y="48"/>
                  </a:cubicBezTo>
                  <a:cubicBezTo>
                    <a:pt x="20" y="47"/>
                    <a:pt x="20" y="47"/>
                    <a:pt x="23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6" y="47"/>
                    <a:pt x="22" y="46"/>
                    <a:pt x="25" y="46"/>
                  </a:cubicBezTo>
                  <a:cubicBezTo>
                    <a:pt x="26" y="46"/>
                    <a:pt x="26" y="46"/>
                    <a:pt x="27" y="47"/>
                  </a:cubicBezTo>
                  <a:cubicBezTo>
                    <a:pt x="28" y="45"/>
                    <a:pt x="18" y="43"/>
                    <a:pt x="24" y="43"/>
                  </a:cubicBezTo>
                  <a:cubicBezTo>
                    <a:pt x="21" y="42"/>
                    <a:pt x="21" y="41"/>
                    <a:pt x="15" y="40"/>
                  </a:cubicBezTo>
                  <a:cubicBezTo>
                    <a:pt x="17" y="40"/>
                    <a:pt x="22" y="41"/>
                    <a:pt x="21" y="40"/>
                  </a:cubicBezTo>
                  <a:cubicBezTo>
                    <a:pt x="16" y="38"/>
                    <a:pt x="23" y="38"/>
                    <a:pt x="20" y="37"/>
                  </a:cubicBezTo>
                  <a:cubicBezTo>
                    <a:pt x="25" y="39"/>
                    <a:pt x="21" y="37"/>
                    <a:pt x="26" y="39"/>
                  </a:cubicBezTo>
                  <a:cubicBezTo>
                    <a:pt x="28" y="38"/>
                    <a:pt x="22" y="37"/>
                    <a:pt x="23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5" y="35"/>
                    <a:pt x="21" y="34"/>
                    <a:pt x="25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4" y="33"/>
                    <a:pt x="23" y="31"/>
                    <a:pt x="27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7" y="28"/>
                    <a:pt x="21" y="25"/>
                    <a:pt x="15" y="23"/>
                  </a:cubicBezTo>
                  <a:cubicBezTo>
                    <a:pt x="16" y="23"/>
                    <a:pt x="17" y="22"/>
                    <a:pt x="19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2"/>
                    <a:pt x="25" y="21"/>
                    <a:pt x="20" y="20"/>
                  </a:cubicBezTo>
                  <a:cubicBezTo>
                    <a:pt x="18" y="19"/>
                    <a:pt x="24" y="20"/>
                    <a:pt x="25" y="20"/>
                  </a:cubicBezTo>
                  <a:cubicBezTo>
                    <a:pt x="17" y="17"/>
                    <a:pt x="31" y="15"/>
                    <a:pt x="19" y="13"/>
                  </a:cubicBezTo>
                  <a:cubicBezTo>
                    <a:pt x="19" y="14"/>
                    <a:pt x="16" y="15"/>
                    <a:pt x="17" y="17"/>
                  </a:cubicBezTo>
                  <a:cubicBezTo>
                    <a:pt x="15" y="16"/>
                    <a:pt x="13" y="16"/>
                    <a:pt x="13" y="16"/>
                  </a:cubicBezTo>
                  <a:cubicBezTo>
                    <a:pt x="12" y="14"/>
                    <a:pt x="17" y="14"/>
                    <a:pt x="15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30" y="11"/>
                    <a:pt x="12" y="8"/>
                    <a:pt x="23" y="7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3" name="Freeform 1653">
              <a:extLst>
                <a:ext uri="{FF2B5EF4-FFF2-40B4-BE49-F238E27FC236}">
                  <a16:creationId xmlns:a16="http://schemas.microsoft.com/office/drawing/2014/main" id="{C9EC484B-3CCE-60FB-F791-C02362D0A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3078"/>
              <a:ext cx="3" cy="1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0 h 1"/>
                <a:gd name="T4" fmla="*/ 0 w 4"/>
                <a:gd name="T5" fmla="*/ 0 h 1"/>
                <a:gd name="T6" fmla="*/ 0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4" name="Freeform 1654">
              <a:extLst>
                <a:ext uri="{FF2B5EF4-FFF2-40B4-BE49-F238E27FC236}">
                  <a16:creationId xmlns:a16="http://schemas.microsoft.com/office/drawing/2014/main" id="{51C3CFA4-8692-31C2-5C48-677E57C69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" y="3078"/>
              <a:ext cx="1" cy="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5" name="Freeform 1655">
              <a:extLst>
                <a:ext uri="{FF2B5EF4-FFF2-40B4-BE49-F238E27FC236}">
                  <a16:creationId xmlns:a16="http://schemas.microsoft.com/office/drawing/2014/main" id="{3E945093-545E-C0BA-1C6F-E974E13F5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" y="3059"/>
              <a:ext cx="1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6" name="Freeform 1656">
              <a:extLst>
                <a:ext uri="{FF2B5EF4-FFF2-40B4-BE49-F238E27FC236}">
                  <a16:creationId xmlns:a16="http://schemas.microsoft.com/office/drawing/2014/main" id="{9ED90FE1-CFCA-0E79-EE92-B2C0D6364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" y="3059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7" name="Freeform 1657">
              <a:extLst>
                <a:ext uri="{FF2B5EF4-FFF2-40B4-BE49-F238E27FC236}">
                  <a16:creationId xmlns:a16="http://schemas.microsoft.com/office/drawing/2014/main" id="{907ABB67-E677-29E6-96C2-21D0527CD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028"/>
              <a:ext cx="22" cy="31"/>
            </a:xfrm>
            <a:custGeom>
              <a:avLst/>
              <a:gdLst>
                <a:gd name="T0" fmla="*/ 15 w 26"/>
                <a:gd name="T1" fmla="*/ 6 h 35"/>
                <a:gd name="T2" fmla="*/ 10 w 26"/>
                <a:gd name="T3" fmla="*/ 4 h 35"/>
                <a:gd name="T4" fmla="*/ 14 w 26"/>
                <a:gd name="T5" fmla="*/ 3 h 35"/>
                <a:gd name="T6" fmla="*/ 6 w 26"/>
                <a:gd name="T7" fmla="*/ 0 h 35"/>
                <a:gd name="T8" fmla="*/ 10 w 26"/>
                <a:gd name="T9" fmla="*/ 17 h 35"/>
                <a:gd name="T10" fmla="*/ 7 w 26"/>
                <a:gd name="T11" fmla="*/ 16 h 35"/>
                <a:gd name="T12" fmla="*/ 12 w 26"/>
                <a:gd name="T13" fmla="*/ 22 h 35"/>
                <a:gd name="T14" fmla="*/ 6 w 26"/>
                <a:gd name="T15" fmla="*/ 22 h 35"/>
                <a:gd name="T16" fmla="*/ 8 w 26"/>
                <a:gd name="T17" fmla="*/ 26 h 35"/>
                <a:gd name="T18" fmla="*/ 11 w 26"/>
                <a:gd name="T19" fmla="*/ 26 h 35"/>
                <a:gd name="T20" fmla="*/ 10 w 26"/>
                <a:gd name="T21" fmla="*/ 26 h 35"/>
                <a:gd name="T22" fmla="*/ 11 w 26"/>
                <a:gd name="T23" fmla="*/ 26 h 35"/>
                <a:gd name="T24" fmla="*/ 11 w 26"/>
                <a:gd name="T25" fmla="*/ 29 h 35"/>
                <a:gd name="T26" fmla="*/ 10 w 26"/>
                <a:gd name="T27" fmla="*/ 28 h 35"/>
                <a:gd name="T28" fmla="*/ 12 w 26"/>
                <a:gd name="T29" fmla="*/ 30 h 35"/>
                <a:gd name="T30" fmla="*/ 8 w 26"/>
                <a:gd name="T31" fmla="*/ 30 h 35"/>
                <a:gd name="T32" fmla="*/ 14 w 26"/>
                <a:gd name="T33" fmla="*/ 35 h 35"/>
                <a:gd name="T34" fmla="*/ 18 w 26"/>
                <a:gd name="T35" fmla="*/ 35 h 35"/>
                <a:gd name="T36" fmla="*/ 15 w 26"/>
                <a:gd name="T37" fmla="*/ 31 h 35"/>
                <a:gd name="T38" fmla="*/ 14 w 26"/>
                <a:gd name="T39" fmla="*/ 31 h 35"/>
                <a:gd name="T40" fmla="*/ 13 w 26"/>
                <a:gd name="T41" fmla="*/ 29 h 35"/>
                <a:gd name="T42" fmla="*/ 18 w 26"/>
                <a:gd name="T43" fmla="*/ 31 h 35"/>
                <a:gd name="T44" fmla="*/ 22 w 26"/>
                <a:gd name="T45" fmla="*/ 27 h 35"/>
                <a:gd name="T46" fmla="*/ 23 w 26"/>
                <a:gd name="T47" fmla="*/ 27 h 35"/>
                <a:gd name="T48" fmla="*/ 21 w 26"/>
                <a:gd name="T49" fmla="*/ 26 h 35"/>
                <a:gd name="T50" fmla="*/ 18 w 26"/>
                <a:gd name="T51" fmla="*/ 26 h 35"/>
                <a:gd name="T52" fmla="*/ 12 w 26"/>
                <a:gd name="T53" fmla="*/ 25 h 35"/>
                <a:gd name="T54" fmla="*/ 12 w 26"/>
                <a:gd name="T55" fmla="*/ 24 h 35"/>
                <a:gd name="T56" fmla="*/ 17 w 26"/>
                <a:gd name="T57" fmla="*/ 25 h 35"/>
                <a:gd name="T58" fmla="*/ 15 w 26"/>
                <a:gd name="T59" fmla="*/ 24 h 35"/>
                <a:gd name="T60" fmla="*/ 21 w 26"/>
                <a:gd name="T61" fmla="*/ 23 h 35"/>
                <a:gd name="T62" fmla="*/ 15 w 26"/>
                <a:gd name="T63" fmla="*/ 22 h 35"/>
                <a:gd name="T64" fmla="*/ 15 w 26"/>
                <a:gd name="T65" fmla="*/ 16 h 35"/>
                <a:gd name="T66" fmla="*/ 18 w 26"/>
                <a:gd name="T67" fmla="*/ 17 h 35"/>
                <a:gd name="T68" fmla="*/ 14 w 26"/>
                <a:gd name="T69" fmla="*/ 15 h 35"/>
                <a:gd name="T70" fmla="*/ 16 w 26"/>
                <a:gd name="T71" fmla="*/ 11 h 35"/>
                <a:gd name="T72" fmla="*/ 13 w 26"/>
                <a:gd name="T73" fmla="*/ 11 h 35"/>
                <a:gd name="T74" fmla="*/ 14 w 26"/>
                <a:gd name="T75" fmla="*/ 7 h 35"/>
                <a:gd name="T76" fmla="*/ 14 w 26"/>
                <a:gd name="T77" fmla="*/ 7 h 35"/>
                <a:gd name="T78" fmla="*/ 8 w 26"/>
                <a:gd name="T79" fmla="*/ 5 h 35"/>
                <a:gd name="T80" fmla="*/ 15 w 26"/>
                <a:gd name="T81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35">
                  <a:moveTo>
                    <a:pt x="15" y="6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3" y="4"/>
                    <a:pt x="10" y="2"/>
                    <a:pt x="14" y="3"/>
                  </a:cubicBezTo>
                  <a:cubicBezTo>
                    <a:pt x="8" y="2"/>
                    <a:pt x="14" y="0"/>
                    <a:pt x="6" y="0"/>
                  </a:cubicBezTo>
                  <a:cubicBezTo>
                    <a:pt x="8" y="5"/>
                    <a:pt x="3" y="11"/>
                    <a:pt x="10" y="1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3" y="19"/>
                    <a:pt x="0" y="19"/>
                    <a:pt x="12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4" y="23"/>
                    <a:pt x="15" y="25"/>
                    <a:pt x="8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3" y="27"/>
                    <a:pt x="13" y="28"/>
                    <a:pt x="11" y="29"/>
                  </a:cubicBezTo>
                  <a:cubicBezTo>
                    <a:pt x="9" y="29"/>
                    <a:pt x="10" y="28"/>
                    <a:pt x="10" y="28"/>
                  </a:cubicBezTo>
                  <a:cubicBezTo>
                    <a:pt x="8" y="28"/>
                    <a:pt x="12" y="29"/>
                    <a:pt x="12" y="30"/>
                  </a:cubicBezTo>
                  <a:cubicBezTo>
                    <a:pt x="10" y="30"/>
                    <a:pt x="9" y="30"/>
                    <a:pt x="8" y="30"/>
                  </a:cubicBezTo>
                  <a:cubicBezTo>
                    <a:pt x="11" y="32"/>
                    <a:pt x="4" y="32"/>
                    <a:pt x="14" y="35"/>
                  </a:cubicBezTo>
                  <a:cubicBezTo>
                    <a:pt x="15" y="35"/>
                    <a:pt x="17" y="34"/>
                    <a:pt x="18" y="35"/>
                  </a:cubicBezTo>
                  <a:cubicBezTo>
                    <a:pt x="21" y="34"/>
                    <a:pt x="17" y="32"/>
                    <a:pt x="15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5" y="30"/>
                    <a:pt x="17" y="31"/>
                    <a:pt x="13" y="29"/>
                  </a:cubicBezTo>
                  <a:cubicBezTo>
                    <a:pt x="16" y="29"/>
                    <a:pt x="16" y="30"/>
                    <a:pt x="18" y="31"/>
                  </a:cubicBezTo>
                  <a:cubicBezTo>
                    <a:pt x="26" y="29"/>
                    <a:pt x="13" y="28"/>
                    <a:pt x="22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7"/>
                    <a:pt x="22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7" y="26"/>
                    <a:pt x="13" y="25"/>
                    <a:pt x="12" y="25"/>
                  </a:cubicBezTo>
                  <a:cubicBezTo>
                    <a:pt x="16" y="25"/>
                    <a:pt x="10" y="24"/>
                    <a:pt x="12" y="24"/>
                  </a:cubicBezTo>
                  <a:cubicBezTo>
                    <a:pt x="15" y="24"/>
                    <a:pt x="15" y="25"/>
                    <a:pt x="17" y="2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4" y="23"/>
                    <a:pt x="19" y="23"/>
                    <a:pt x="21" y="23"/>
                  </a:cubicBezTo>
                  <a:cubicBezTo>
                    <a:pt x="18" y="22"/>
                    <a:pt x="19" y="23"/>
                    <a:pt x="15" y="22"/>
                  </a:cubicBezTo>
                  <a:cubicBezTo>
                    <a:pt x="20" y="22"/>
                    <a:pt x="18" y="18"/>
                    <a:pt x="15" y="16"/>
                  </a:cubicBezTo>
                  <a:cubicBezTo>
                    <a:pt x="15" y="16"/>
                    <a:pt x="19" y="16"/>
                    <a:pt x="18" y="17"/>
                  </a:cubicBezTo>
                  <a:cubicBezTo>
                    <a:pt x="19" y="17"/>
                    <a:pt x="17" y="15"/>
                    <a:pt x="14" y="15"/>
                  </a:cubicBezTo>
                  <a:cubicBezTo>
                    <a:pt x="12" y="14"/>
                    <a:pt x="14" y="12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0"/>
                    <a:pt x="17" y="9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7" y="6"/>
                    <a:pt x="8" y="5"/>
                  </a:cubicBezTo>
                  <a:cubicBezTo>
                    <a:pt x="12" y="5"/>
                    <a:pt x="11" y="6"/>
                    <a:pt x="15" y="6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8" name="Freeform 1658">
              <a:extLst>
                <a:ext uri="{FF2B5EF4-FFF2-40B4-BE49-F238E27FC236}">
                  <a16:creationId xmlns:a16="http://schemas.microsoft.com/office/drawing/2014/main" id="{E3EA12CE-CC08-08ED-B949-FABFA58BF1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3027"/>
              <a:ext cx="7" cy="1"/>
            </a:xfrm>
            <a:custGeom>
              <a:avLst/>
              <a:gdLst>
                <a:gd name="T0" fmla="*/ 3 w 8"/>
                <a:gd name="T1" fmla="*/ 1 h 2"/>
                <a:gd name="T2" fmla="*/ 7 w 8"/>
                <a:gd name="T3" fmla="*/ 2 h 2"/>
                <a:gd name="T4" fmla="*/ 1 w 8"/>
                <a:gd name="T5" fmla="*/ 1 h 2"/>
                <a:gd name="T6" fmla="*/ 2 w 8"/>
                <a:gd name="T7" fmla="*/ 2 h 2"/>
                <a:gd name="T8" fmla="*/ 3 w 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3" y="1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3" y="0"/>
                    <a:pt x="1" y="1"/>
                  </a:cubicBezTo>
                  <a:cubicBezTo>
                    <a:pt x="1" y="1"/>
                    <a:pt x="0" y="2"/>
                    <a:pt x="2" y="2"/>
                  </a:cubicBezTo>
                  <a:cubicBezTo>
                    <a:pt x="2" y="2"/>
                    <a:pt x="4" y="2"/>
                    <a:pt x="3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9" name="Freeform 1659">
              <a:extLst>
                <a:ext uri="{FF2B5EF4-FFF2-40B4-BE49-F238E27FC236}">
                  <a16:creationId xmlns:a16="http://schemas.microsoft.com/office/drawing/2014/main" id="{AA7C31B3-0B8F-FE1C-7B6C-770A767AF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3012"/>
              <a:ext cx="16" cy="16"/>
            </a:xfrm>
            <a:custGeom>
              <a:avLst/>
              <a:gdLst>
                <a:gd name="T0" fmla="*/ 10 w 19"/>
                <a:gd name="T1" fmla="*/ 6 h 18"/>
                <a:gd name="T2" fmla="*/ 7 w 19"/>
                <a:gd name="T3" fmla="*/ 6 h 18"/>
                <a:gd name="T4" fmla="*/ 5 w 19"/>
                <a:gd name="T5" fmla="*/ 13 h 18"/>
                <a:gd name="T6" fmla="*/ 12 w 19"/>
                <a:gd name="T7" fmla="*/ 15 h 18"/>
                <a:gd name="T8" fmla="*/ 7 w 19"/>
                <a:gd name="T9" fmla="*/ 15 h 18"/>
                <a:gd name="T10" fmla="*/ 12 w 19"/>
                <a:gd name="T11" fmla="*/ 17 h 18"/>
                <a:gd name="T12" fmla="*/ 10 w 19"/>
                <a:gd name="T13" fmla="*/ 16 h 18"/>
                <a:gd name="T14" fmla="*/ 13 w 19"/>
                <a:gd name="T15" fmla="*/ 16 h 18"/>
                <a:gd name="T16" fmla="*/ 12 w 19"/>
                <a:gd name="T17" fmla="*/ 15 h 18"/>
                <a:gd name="T18" fmla="*/ 15 w 19"/>
                <a:gd name="T19" fmla="*/ 15 h 18"/>
                <a:gd name="T20" fmla="*/ 9 w 19"/>
                <a:gd name="T21" fmla="*/ 12 h 18"/>
                <a:gd name="T22" fmla="*/ 15 w 19"/>
                <a:gd name="T23" fmla="*/ 12 h 18"/>
                <a:gd name="T24" fmla="*/ 17 w 19"/>
                <a:gd name="T25" fmla="*/ 9 h 18"/>
                <a:gd name="T26" fmla="*/ 15 w 19"/>
                <a:gd name="T27" fmla="*/ 10 h 18"/>
                <a:gd name="T28" fmla="*/ 11 w 19"/>
                <a:gd name="T29" fmla="*/ 10 h 18"/>
                <a:gd name="T30" fmla="*/ 17 w 19"/>
                <a:gd name="T31" fmla="*/ 9 h 18"/>
                <a:gd name="T32" fmla="*/ 14 w 19"/>
                <a:gd name="T33" fmla="*/ 3 h 18"/>
                <a:gd name="T34" fmla="*/ 7 w 19"/>
                <a:gd name="T35" fmla="*/ 2 h 18"/>
                <a:gd name="T36" fmla="*/ 12 w 19"/>
                <a:gd name="T37" fmla="*/ 2 h 18"/>
                <a:gd name="T38" fmla="*/ 14 w 19"/>
                <a:gd name="T39" fmla="*/ 1 h 18"/>
                <a:gd name="T40" fmla="*/ 4 w 19"/>
                <a:gd name="T41" fmla="*/ 0 h 18"/>
                <a:gd name="T42" fmla="*/ 10 w 19"/>
                <a:gd name="T43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" h="18">
                  <a:moveTo>
                    <a:pt x="10" y="6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7" y="9"/>
                    <a:pt x="9" y="12"/>
                    <a:pt x="5" y="13"/>
                  </a:cubicBezTo>
                  <a:cubicBezTo>
                    <a:pt x="4" y="14"/>
                    <a:pt x="10" y="14"/>
                    <a:pt x="12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10" y="16"/>
                    <a:pt x="5" y="18"/>
                    <a:pt x="12" y="17"/>
                  </a:cubicBezTo>
                  <a:cubicBezTo>
                    <a:pt x="13" y="17"/>
                    <a:pt x="9" y="17"/>
                    <a:pt x="10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9" y="14"/>
                    <a:pt x="6" y="14"/>
                    <a:pt x="9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3" y="10"/>
                    <a:pt x="17" y="9"/>
                  </a:cubicBezTo>
                  <a:cubicBezTo>
                    <a:pt x="17" y="9"/>
                    <a:pt x="14" y="9"/>
                    <a:pt x="15" y="10"/>
                  </a:cubicBezTo>
                  <a:cubicBezTo>
                    <a:pt x="15" y="10"/>
                    <a:pt x="12" y="10"/>
                    <a:pt x="11" y="10"/>
                  </a:cubicBezTo>
                  <a:cubicBezTo>
                    <a:pt x="6" y="8"/>
                    <a:pt x="14" y="10"/>
                    <a:pt x="17" y="9"/>
                  </a:cubicBezTo>
                  <a:cubicBezTo>
                    <a:pt x="13" y="7"/>
                    <a:pt x="9" y="4"/>
                    <a:pt x="14" y="3"/>
                  </a:cubicBezTo>
                  <a:cubicBezTo>
                    <a:pt x="11" y="4"/>
                    <a:pt x="7" y="3"/>
                    <a:pt x="7" y="2"/>
                  </a:cubicBezTo>
                  <a:cubicBezTo>
                    <a:pt x="9" y="1"/>
                    <a:pt x="11" y="2"/>
                    <a:pt x="12" y="2"/>
                  </a:cubicBezTo>
                  <a:cubicBezTo>
                    <a:pt x="13" y="2"/>
                    <a:pt x="15" y="1"/>
                    <a:pt x="14" y="1"/>
                  </a:cubicBezTo>
                  <a:cubicBezTo>
                    <a:pt x="11" y="2"/>
                    <a:pt x="6" y="1"/>
                    <a:pt x="4" y="0"/>
                  </a:cubicBezTo>
                  <a:cubicBezTo>
                    <a:pt x="0" y="2"/>
                    <a:pt x="11" y="4"/>
                    <a:pt x="10" y="6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0" name="Freeform 1660">
              <a:extLst>
                <a:ext uri="{FF2B5EF4-FFF2-40B4-BE49-F238E27FC236}">
                  <a16:creationId xmlns:a16="http://schemas.microsoft.com/office/drawing/2014/main" id="{92FB93CC-630C-4EB8-A45F-D2B350ED9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" y="3016"/>
              <a:ext cx="2" cy="1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1" name="Freeform 1661">
              <a:extLst>
                <a:ext uri="{FF2B5EF4-FFF2-40B4-BE49-F238E27FC236}">
                  <a16:creationId xmlns:a16="http://schemas.microsoft.com/office/drawing/2014/main" id="{53EFD1CA-1887-5144-8EC1-EE4400017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9" y="2666"/>
              <a:ext cx="12" cy="135"/>
            </a:xfrm>
            <a:custGeom>
              <a:avLst/>
              <a:gdLst>
                <a:gd name="T0" fmla="*/ 4 w 14"/>
                <a:gd name="T1" fmla="*/ 5 h 156"/>
                <a:gd name="T2" fmla="*/ 2 w 14"/>
                <a:gd name="T3" fmla="*/ 81 h 156"/>
                <a:gd name="T4" fmla="*/ 0 w 14"/>
                <a:gd name="T5" fmla="*/ 150 h 156"/>
                <a:gd name="T6" fmla="*/ 5 w 14"/>
                <a:gd name="T7" fmla="*/ 156 h 156"/>
                <a:gd name="T8" fmla="*/ 10 w 14"/>
                <a:gd name="T9" fmla="*/ 150 h 156"/>
                <a:gd name="T10" fmla="*/ 12 w 14"/>
                <a:gd name="T11" fmla="*/ 82 h 156"/>
                <a:gd name="T12" fmla="*/ 14 w 14"/>
                <a:gd name="T13" fmla="*/ 5 h 156"/>
                <a:gd name="T14" fmla="*/ 9 w 14"/>
                <a:gd name="T15" fmla="*/ 0 h 156"/>
                <a:gd name="T16" fmla="*/ 4 w 14"/>
                <a:gd name="T17" fmla="*/ 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56">
                  <a:moveTo>
                    <a:pt x="4" y="5"/>
                  </a:moveTo>
                  <a:cubicBezTo>
                    <a:pt x="2" y="81"/>
                    <a:pt x="2" y="81"/>
                    <a:pt x="2" y="81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3"/>
                    <a:pt x="2" y="156"/>
                    <a:pt x="5" y="156"/>
                  </a:cubicBezTo>
                  <a:cubicBezTo>
                    <a:pt x="7" y="156"/>
                    <a:pt x="10" y="153"/>
                    <a:pt x="10" y="150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3"/>
                    <a:pt x="12" y="0"/>
                    <a:pt x="9" y="0"/>
                  </a:cubicBezTo>
                  <a:cubicBezTo>
                    <a:pt x="6" y="0"/>
                    <a:pt x="4" y="3"/>
                    <a:pt x="4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</p:grpSp>
      <p:pic>
        <p:nvPicPr>
          <p:cNvPr id="1065" name="Picture 1064">
            <a:extLst>
              <a:ext uri="{FF2B5EF4-FFF2-40B4-BE49-F238E27FC236}">
                <a16:creationId xmlns:a16="http://schemas.microsoft.com/office/drawing/2014/main" id="{3BE88E88-4BE3-4B22-43D9-CF49F11F2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361" y="1437053"/>
            <a:ext cx="6240739" cy="490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5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CCEFD45-4FF3-1DE2-8A4A-74BD04E09BFD}"/>
              </a:ext>
            </a:extLst>
          </p:cNvPr>
          <p:cNvGrpSpPr/>
          <p:nvPr/>
        </p:nvGrpSpPr>
        <p:grpSpPr>
          <a:xfrm>
            <a:off x="2596699" y="276498"/>
            <a:ext cx="848060" cy="824748"/>
            <a:chOff x="6719861" y="5012907"/>
            <a:chExt cx="848060" cy="824748"/>
          </a:xfrm>
        </p:grpSpPr>
        <p:sp>
          <p:nvSpPr>
            <p:cNvPr id="23" name="Oval 6"/>
            <p:cNvSpPr>
              <a:spLocks noChangeArrowheads="1"/>
            </p:cNvSpPr>
            <p:nvPr/>
          </p:nvSpPr>
          <p:spPr bwMode="auto">
            <a:xfrm>
              <a:off x="6719861" y="5012907"/>
              <a:ext cx="848060" cy="824748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/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0" name="AutoShape 112"/>
            <p:cNvSpPr/>
            <p:nvPr/>
          </p:nvSpPr>
          <p:spPr bwMode="auto">
            <a:xfrm>
              <a:off x="6881386" y="5186097"/>
              <a:ext cx="480484" cy="478367"/>
            </a:xfrm>
            <a:custGeom>
              <a:avLst/>
              <a:gdLst>
                <a:gd name="T0" fmla="*/ 10510 w 21020"/>
                <a:gd name="T1" fmla="*/ 10800 h 21600"/>
                <a:gd name="T2" fmla="*/ 10510 w 21020"/>
                <a:gd name="T3" fmla="*/ 10800 h 21600"/>
                <a:gd name="T4" fmla="*/ 10510 w 21020"/>
                <a:gd name="T5" fmla="*/ 10800 h 21600"/>
                <a:gd name="T6" fmla="*/ 10510 w 2102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20" h="21600">
                  <a:moveTo>
                    <a:pt x="18846" y="7946"/>
                  </a:moveTo>
                  <a:lnTo>
                    <a:pt x="17740" y="9091"/>
                  </a:lnTo>
                  <a:cubicBezTo>
                    <a:pt x="17740" y="8939"/>
                    <a:pt x="17758" y="8792"/>
                    <a:pt x="17744" y="8636"/>
                  </a:cubicBezTo>
                  <a:cubicBezTo>
                    <a:pt x="17629" y="7331"/>
                    <a:pt x="17036" y="6068"/>
                    <a:pt x="16074" y="5080"/>
                  </a:cubicBezTo>
                  <a:cubicBezTo>
                    <a:pt x="15004" y="3980"/>
                    <a:pt x="13585" y="3348"/>
                    <a:pt x="12180" y="3345"/>
                  </a:cubicBezTo>
                  <a:lnTo>
                    <a:pt x="13268" y="2218"/>
                  </a:lnTo>
                  <a:cubicBezTo>
                    <a:pt x="13812" y="1659"/>
                    <a:pt x="14572" y="1350"/>
                    <a:pt x="15403" y="1350"/>
                  </a:cubicBezTo>
                  <a:cubicBezTo>
                    <a:pt x="16460" y="1350"/>
                    <a:pt x="17546" y="1840"/>
                    <a:pt x="18381" y="2696"/>
                  </a:cubicBezTo>
                  <a:cubicBezTo>
                    <a:pt x="19165" y="3500"/>
                    <a:pt x="19631" y="4499"/>
                    <a:pt x="19698" y="5510"/>
                  </a:cubicBezTo>
                  <a:cubicBezTo>
                    <a:pt x="19760" y="6453"/>
                    <a:pt x="19457" y="7317"/>
                    <a:pt x="18846" y="7946"/>
                  </a:cubicBezTo>
                  <a:moveTo>
                    <a:pt x="5828" y="19329"/>
                  </a:moveTo>
                  <a:cubicBezTo>
                    <a:pt x="5813" y="18424"/>
                    <a:pt x="5454" y="17481"/>
                    <a:pt x="4730" y="16739"/>
                  </a:cubicBezTo>
                  <a:cubicBezTo>
                    <a:pt x="4046" y="16034"/>
                    <a:pt x="3150" y="15628"/>
                    <a:pt x="2257" y="15592"/>
                  </a:cubicBezTo>
                  <a:lnTo>
                    <a:pt x="2911" y="13157"/>
                  </a:lnTo>
                  <a:cubicBezTo>
                    <a:pt x="2959" y="12995"/>
                    <a:pt x="3052" y="12835"/>
                    <a:pt x="3168" y="12695"/>
                  </a:cubicBezTo>
                  <a:cubicBezTo>
                    <a:pt x="4485" y="11726"/>
                    <a:pt x="6512" y="12012"/>
                    <a:pt x="7920" y="13460"/>
                  </a:cubicBezTo>
                  <a:cubicBezTo>
                    <a:pt x="9409" y="14990"/>
                    <a:pt x="9639" y="17230"/>
                    <a:pt x="8492" y="18568"/>
                  </a:cubicBezTo>
                  <a:cubicBezTo>
                    <a:pt x="8416" y="18609"/>
                    <a:pt x="8339" y="18648"/>
                    <a:pt x="8256" y="18675"/>
                  </a:cubicBezTo>
                  <a:cubicBezTo>
                    <a:pt x="8256" y="18675"/>
                    <a:pt x="5828" y="19329"/>
                    <a:pt x="5828" y="19329"/>
                  </a:cubicBezTo>
                  <a:close/>
                  <a:moveTo>
                    <a:pt x="2737" y="20164"/>
                  </a:moveTo>
                  <a:cubicBezTo>
                    <a:pt x="2665" y="20181"/>
                    <a:pt x="2443" y="20239"/>
                    <a:pt x="2291" y="20249"/>
                  </a:cubicBezTo>
                  <a:cubicBezTo>
                    <a:pt x="1751" y="20244"/>
                    <a:pt x="1313" y="19792"/>
                    <a:pt x="1313" y="19237"/>
                  </a:cubicBezTo>
                  <a:cubicBezTo>
                    <a:pt x="1321" y="19124"/>
                    <a:pt x="1365" y="18929"/>
                    <a:pt x="1380" y="18857"/>
                  </a:cubicBezTo>
                  <a:lnTo>
                    <a:pt x="2071" y="16283"/>
                  </a:lnTo>
                  <a:cubicBezTo>
                    <a:pt x="2822" y="16261"/>
                    <a:pt x="3630" y="16562"/>
                    <a:pt x="4265" y="17215"/>
                  </a:cubicBezTo>
                  <a:cubicBezTo>
                    <a:pt x="4911" y="17878"/>
                    <a:pt x="5214" y="18725"/>
                    <a:pt x="5181" y="19504"/>
                  </a:cubicBezTo>
                  <a:cubicBezTo>
                    <a:pt x="5181" y="19504"/>
                    <a:pt x="2737" y="20164"/>
                    <a:pt x="2737" y="20164"/>
                  </a:cubicBezTo>
                  <a:close/>
                  <a:moveTo>
                    <a:pt x="6888" y="11179"/>
                  </a:moveTo>
                  <a:cubicBezTo>
                    <a:pt x="6280" y="10927"/>
                    <a:pt x="5642" y="10783"/>
                    <a:pt x="5004" y="10774"/>
                  </a:cubicBezTo>
                  <a:lnTo>
                    <a:pt x="10063" y="5536"/>
                  </a:lnTo>
                  <a:cubicBezTo>
                    <a:pt x="10838" y="4759"/>
                    <a:pt x="11966" y="4536"/>
                    <a:pt x="13077" y="4819"/>
                  </a:cubicBezTo>
                  <a:cubicBezTo>
                    <a:pt x="13077" y="4819"/>
                    <a:pt x="6888" y="11179"/>
                    <a:pt x="6888" y="11179"/>
                  </a:cubicBezTo>
                  <a:close/>
                  <a:moveTo>
                    <a:pt x="9717" y="13672"/>
                  </a:moveTo>
                  <a:cubicBezTo>
                    <a:pt x="9473" y="13258"/>
                    <a:pt x="9194" y="12859"/>
                    <a:pt x="8848" y="12505"/>
                  </a:cubicBezTo>
                  <a:cubicBezTo>
                    <a:pt x="8447" y="12093"/>
                    <a:pt x="7986" y="11770"/>
                    <a:pt x="7507" y="11498"/>
                  </a:cubicBezTo>
                  <a:lnTo>
                    <a:pt x="13767" y="5064"/>
                  </a:lnTo>
                  <a:cubicBezTo>
                    <a:pt x="14259" y="5288"/>
                    <a:pt x="14729" y="5607"/>
                    <a:pt x="15145" y="6035"/>
                  </a:cubicBezTo>
                  <a:cubicBezTo>
                    <a:pt x="15500" y="6398"/>
                    <a:pt x="15775" y="6806"/>
                    <a:pt x="15987" y="7229"/>
                  </a:cubicBezTo>
                  <a:cubicBezTo>
                    <a:pt x="15987" y="7229"/>
                    <a:pt x="9717" y="13672"/>
                    <a:pt x="9717" y="13672"/>
                  </a:cubicBezTo>
                  <a:close/>
                  <a:moveTo>
                    <a:pt x="10519" y="16061"/>
                  </a:moveTo>
                  <a:cubicBezTo>
                    <a:pt x="10465" y="15452"/>
                    <a:pt x="10298" y="14854"/>
                    <a:pt x="10047" y="14288"/>
                  </a:cubicBezTo>
                  <a:lnTo>
                    <a:pt x="16257" y="7906"/>
                  </a:lnTo>
                  <a:cubicBezTo>
                    <a:pt x="16637" y="9140"/>
                    <a:pt x="16442" y="10429"/>
                    <a:pt x="15610" y="11284"/>
                  </a:cubicBezTo>
                  <a:cubicBezTo>
                    <a:pt x="15604" y="11290"/>
                    <a:pt x="15598" y="11293"/>
                    <a:pt x="15593" y="11298"/>
                  </a:cubicBezTo>
                  <a:lnTo>
                    <a:pt x="15602" y="11306"/>
                  </a:lnTo>
                  <a:lnTo>
                    <a:pt x="10525" y="16565"/>
                  </a:lnTo>
                  <a:cubicBezTo>
                    <a:pt x="10527" y="16397"/>
                    <a:pt x="10534" y="16232"/>
                    <a:pt x="10519" y="16061"/>
                  </a:cubicBezTo>
                  <a:moveTo>
                    <a:pt x="19308" y="1741"/>
                  </a:moveTo>
                  <a:cubicBezTo>
                    <a:pt x="18228" y="632"/>
                    <a:pt x="16805" y="0"/>
                    <a:pt x="15403" y="0"/>
                  </a:cubicBezTo>
                  <a:cubicBezTo>
                    <a:pt x="14220" y="0"/>
                    <a:pt x="13131" y="450"/>
                    <a:pt x="12335" y="1266"/>
                  </a:cubicBezTo>
                  <a:lnTo>
                    <a:pt x="9138" y="4577"/>
                  </a:lnTo>
                  <a:cubicBezTo>
                    <a:pt x="9129" y="4585"/>
                    <a:pt x="9118" y="4592"/>
                    <a:pt x="9108" y="4602"/>
                  </a:cubicBezTo>
                  <a:cubicBezTo>
                    <a:pt x="9103" y="4608"/>
                    <a:pt x="9100" y="4614"/>
                    <a:pt x="9095" y="4620"/>
                  </a:cubicBezTo>
                  <a:lnTo>
                    <a:pt x="9096" y="4621"/>
                  </a:lnTo>
                  <a:lnTo>
                    <a:pt x="2310" y="11647"/>
                  </a:lnTo>
                  <a:cubicBezTo>
                    <a:pt x="1998" y="11966"/>
                    <a:pt x="1771" y="12364"/>
                    <a:pt x="1645" y="12797"/>
                  </a:cubicBezTo>
                  <a:lnTo>
                    <a:pt x="102" y="18541"/>
                  </a:lnTo>
                  <a:cubicBezTo>
                    <a:pt x="100" y="18557"/>
                    <a:pt x="0" y="19008"/>
                    <a:pt x="0" y="19237"/>
                  </a:cubicBezTo>
                  <a:cubicBezTo>
                    <a:pt x="0" y="20541"/>
                    <a:pt x="1030" y="21599"/>
                    <a:pt x="2302" y="21599"/>
                  </a:cubicBezTo>
                  <a:cubicBezTo>
                    <a:pt x="2554" y="21599"/>
                    <a:pt x="3044" y="21475"/>
                    <a:pt x="3062" y="21473"/>
                  </a:cubicBezTo>
                  <a:lnTo>
                    <a:pt x="8630" y="19969"/>
                  </a:lnTo>
                  <a:cubicBezTo>
                    <a:pt x="9054" y="19839"/>
                    <a:pt x="9439" y="19604"/>
                    <a:pt x="9750" y="19283"/>
                  </a:cubicBezTo>
                  <a:lnTo>
                    <a:pt x="19776" y="8899"/>
                  </a:lnTo>
                  <a:cubicBezTo>
                    <a:pt x="21600" y="7023"/>
                    <a:pt x="21394" y="3881"/>
                    <a:pt x="19308" y="17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792">
                <a:defRPr/>
              </a:pPr>
              <a:endParaRPr lang="en-US" sz="2000" kern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5BE97AC-1102-2546-A5D8-DDB8CEA857FF}"/>
              </a:ext>
            </a:extLst>
          </p:cNvPr>
          <p:cNvGrpSpPr/>
          <p:nvPr/>
        </p:nvGrpSpPr>
        <p:grpSpPr>
          <a:xfrm>
            <a:off x="1044763" y="2199095"/>
            <a:ext cx="5819192" cy="3778850"/>
            <a:chOff x="1044763" y="2199095"/>
            <a:chExt cx="5819192" cy="377885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69FFB4A-3053-EB87-F8EF-61A02453FD8D}"/>
                </a:ext>
              </a:extLst>
            </p:cNvPr>
            <p:cNvSpPr/>
            <p:nvPr/>
          </p:nvSpPr>
          <p:spPr>
            <a:xfrm>
              <a:off x="1044763" y="2199095"/>
              <a:ext cx="5819192" cy="3778850"/>
            </a:xfrm>
            <a:prstGeom prst="roundRect">
              <a:avLst>
                <a:gd name="adj" fmla="val 21083"/>
              </a:avLst>
            </a:prstGeom>
            <a:solidFill>
              <a:srgbClr val="EDF7E1"/>
            </a:solidFill>
            <a:ln w="28575">
              <a:solidFill>
                <a:srgbClr val="67BF5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E430D5C-4592-C11E-8CA5-B1F74389F9FD}"/>
                </a:ext>
              </a:extLst>
            </p:cNvPr>
            <p:cNvSpPr txBox="1"/>
            <p:nvPr/>
          </p:nvSpPr>
          <p:spPr>
            <a:xfrm>
              <a:off x="1288270" y="2375061"/>
              <a:ext cx="5196244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Cambria" panose="02040503050406030204" pitchFamily="18" charset="0"/>
                </a:rPr>
                <a:t>- </a:t>
              </a:r>
              <a:r>
                <a:rPr lang="en-US" sz="3600" b="1" dirty="0" err="1">
                  <a:latin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vào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Sổ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nhắc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việc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những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việc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mình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định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làm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phải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làm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trong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tuần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tới</a:t>
              </a:r>
              <a:r>
                <a:rPr lang="en-US" sz="3600" b="1" dirty="0">
                  <a:latin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600" b="1" dirty="0">
                  <a:latin typeface="Cambria" panose="02040503050406030204" pitchFamily="18" charset="0"/>
                </a:rPr>
                <a:t>- Chia </a:t>
              </a:r>
              <a:r>
                <a:rPr lang="en-US" sz="3600" b="1" dirty="0" err="1">
                  <a:latin typeface="Cambria" panose="02040503050406030204" pitchFamily="18" charset="0"/>
                </a:rPr>
                <a:t>sẻ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cho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các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bạn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cùng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xem</a:t>
              </a:r>
              <a:endParaRPr lang="en-US" sz="36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AF7A9A7-FAD3-A3FF-E3A1-7A8691BF3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011" y="1658912"/>
            <a:ext cx="4554753" cy="51398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44A3AA-4909-701F-45DF-DEB4A3361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547" y="41010"/>
            <a:ext cx="643793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6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3B790C4-861B-9D50-F706-AC0E12853DDD}"/>
              </a:ext>
            </a:extLst>
          </p:cNvPr>
          <p:cNvGrpSpPr/>
          <p:nvPr/>
        </p:nvGrpSpPr>
        <p:grpSpPr>
          <a:xfrm>
            <a:off x="1880978" y="1951714"/>
            <a:ext cx="8751353" cy="4037725"/>
            <a:chOff x="2045574" y="2200838"/>
            <a:chExt cx="8168469" cy="3499572"/>
          </a:xfrm>
        </p:grpSpPr>
        <p:grpSp>
          <p:nvGrpSpPr>
            <p:cNvPr id="16" name="组合 26">
              <a:extLst>
                <a:ext uri="{FF2B5EF4-FFF2-40B4-BE49-F238E27FC236}">
                  <a16:creationId xmlns:a16="http://schemas.microsoft.com/office/drawing/2014/main" id="{F46115DE-A3CB-513D-BECE-7BCA8112CFD2}"/>
                </a:ext>
              </a:extLst>
            </p:cNvPr>
            <p:cNvGrpSpPr/>
            <p:nvPr/>
          </p:nvGrpSpPr>
          <p:grpSpPr>
            <a:xfrm>
              <a:off x="2045574" y="2200838"/>
              <a:ext cx="8168469" cy="3499572"/>
              <a:chOff x="-7927329" y="-4954585"/>
              <a:chExt cx="9902260" cy="5268686"/>
            </a:xfrm>
          </p:grpSpPr>
          <p:sp>
            <p:nvSpPr>
              <p:cNvPr id="18" name="任意多边形 43">
                <a:extLst>
                  <a:ext uri="{FF2B5EF4-FFF2-40B4-BE49-F238E27FC236}">
                    <a16:creationId xmlns:a16="http://schemas.microsoft.com/office/drawing/2014/main" id="{C665C24F-51EB-943E-B50B-C1EDA5A1A947}"/>
                  </a:ext>
                </a:extLst>
              </p:cNvPr>
              <p:cNvSpPr/>
              <p:nvPr/>
            </p:nvSpPr>
            <p:spPr>
              <a:xfrm>
                <a:off x="-7927329" y="-4954585"/>
                <a:ext cx="9902260" cy="5268686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gradFill>
                <a:gsLst>
                  <a:gs pos="84000">
                    <a:srgbClr val="67BF58"/>
                  </a:gs>
                  <a:gs pos="38500">
                    <a:srgbClr val="FFCE45"/>
                  </a:gs>
                  <a:gs pos="17000">
                    <a:srgbClr val="67BF58"/>
                  </a:gs>
                  <a:gs pos="71000">
                    <a:srgbClr val="FFCE45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 44">
                <a:extLst>
                  <a:ext uri="{FF2B5EF4-FFF2-40B4-BE49-F238E27FC236}">
                    <a16:creationId xmlns:a16="http://schemas.microsoft.com/office/drawing/2014/main" id="{59509754-BDAA-4B92-0745-51053C72D477}"/>
                  </a:ext>
                </a:extLst>
              </p:cNvPr>
              <p:cNvSpPr/>
              <p:nvPr/>
            </p:nvSpPr>
            <p:spPr>
              <a:xfrm>
                <a:off x="-7593127" y="-4669496"/>
                <a:ext cx="9233126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 45">
                <a:extLst>
                  <a:ext uri="{FF2B5EF4-FFF2-40B4-BE49-F238E27FC236}">
                    <a16:creationId xmlns:a16="http://schemas.microsoft.com/office/drawing/2014/main" id="{4AAD796F-6868-E4CA-7B43-DBF154266D2B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7676760-5AB5-E44F-4049-C6B402F312FB}"/>
                </a:ext>
              </a:extLst>
            </p:cNvPr>
            <p:cNvSpPr txBox="1"/>
            <p:nvPr/>
          </p:nvSpPr>
          <p:spPr>
            <a:xfrm>
              <a:off x="2700856" y="2701673"/>
              <a:ext cx="7004721" cy="2480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Cambria" panose="02040503050406030204" pitchFamily="18" charset="0"/>
                </a:rPr>
                <a:t>  </a:t>
              </a:r>
              <a:r>
                <a:rPr lang="en-US" sz="3600" b="1" dirty="0" err="1">
                  <a:latin typeface="Cambria" panose="02040503050406030204" pitchFamily="18" charset="0"/>
                </a:rPr>
                <a:t>Ngoài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những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công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việc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hằng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ngày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chúng</a:t>
              </a:r>
              <a:r>
                <a:rPr lang="en-US" sz="3600" b="1" dirty="0">
                  <a:latin typeface="Cambria" panose="02040503050406030204" pitchFamily="18" charset="0"/>
                </a:rPr>
                <a:t> ta </a:t>
              </a:r>
              <a:r>
                <a:rPr lang="en-US" sz="3600" b="1" dirty="0" err="1">
                  <a:latin typeface="Cambria" panose="02040503050406030204" pitchFamily="18" charset="0"/>
                </a:rPr>
                <a:t>thường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có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nhiều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việc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trong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tuần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ghi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chép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vào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sổ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nhắc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việc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giúp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chúng</a:t>
              </a:r>
              <a:r>
                <a:rPr lang="en-US" sz="3600" b="1" dirty="0">
                  <a:latin typeface="Cambria" panose="02040503050406030204" pitchFamily="18" charset="0"/>
                </a:rPr>
                <a:t> ta </a:t>
              </a:r>
              <a:r>
                <a:rPr lang="en-US" sz="3600" b="1" dirty="0" err="1">
                  <a:latin typeface="Cambria" panose="02040503050406030204" pitchFamily="18" charset="0"/>
                </a:rPr>
                <a:t>có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thể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hoàn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thành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công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việc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tốt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hơn</a:t>
              </a:r>
              <a:r>
                <a:rPr lang="en-US" sz="36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13F258-21A7-8016-D067-07882E6D9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741" y="421485"/>
            <a:ext cx="5590517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7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925498" y="763675"/>
            <a:ext cx="4613821" cy="6113375"/>
            <a:chOff x="854" y="913"/>
            <a:chExt cx="1763" cy="2336"/>
          </a:xfrm>
        </p:grpSpPr>
        <p:grpSp>
          <p:nvGrpSpPr>
            <p:cNvPr id="7" name="Group 205"/>
            <p:cNvGrpSpPr>
              <a:grpSpLocks/>
            </p:cNvGrpSpPr>
            <p:nvPr/>
          </p:nvGrpSpPr>
          <p:grpSpPr bwMode="auto">
            <a:xfrm>
              <a:off x="854" y="913"/>
              <a:ext cx="1763" cy="2336"/>
              <a:chOff x="854" y="913"/>
              <a:chExt cx="1763" cy="2336"/>
            </a:xfrm>
          </p:grpSpPr>
          <p:sp>
            <p:nvSpPr>
              <p:cNvPr id="4421" name="Freeform 5"/>
              <p:cNvSpPr>
                <a:spLocks/>
              </p:cNvSpPr>
              <p:nvPr/>
            </p:nvSpPr>
            <p:spPr bwMode="auto">
              <a:xfrm>
                <a:off x="988" y="921"/>
                <a:ext cx="1524" cy="652"/>
              </a:xfrm>
              <a:custGeom>
                <a:avLst/>
                <a:gdLst>
                  <a:gd name="T0" fmla="*/ 3 w 364"/>
                  <a:gd name="T1" fmla="*/ 11 h 156"/>
                  <a:gd name="T2" fmla="*/ 2 w 364"/>
                  <a:gd name="T3" fmla="*/ 20 h 156"/>
                  <a:gd name="T4" fmla="*/ 2 w 364"/>
                  <a:gd name="T5" fmla="*/ 46 h 156"/>
                  <a:gd name="T6" fmla="*/ 3 w 364"/>
                  <a:gd name="T7" fmla="*/ 94 h 156"/>
                  <a:gd name="T8" fmla="*/ 1 w 364"/>
                  <a:gd name="T9" fmla="*/ 153 h 156"/>
                  <a:gd name="T10" fmla="*/ 85 w 364"/>
                  <a:gd name="T11" fmla="*/ 149 h 156"/>
                  <a:gd name="T12" fmla="*/ 187 w 364"/>
                  <a:gd name="T13" fmla="*/ 148 h 156"/>
                  <a:gd name="T14" fmla="*/ 284 w 364"/>
                  <a:gd name="T15" fmla="*/ 149 h 156"/>
                  <a:gd name="T16" fmla="*/ 350 w 364"/>
                  <a:gd name="T17" fmla="*/ 152 h 156"/>
                  <a:gd name="T18" fmla="*/ 360 w 364"/>
                  <a:gd name="T19" fmla="*/ 120 h 156"/>
                  <a:gd name="T20" fmla="*/ 359 w 364"/>
                  <a:gd name="T21" fmla="*/ 76 h 156"/>
                  <a:gd name="T22" fmla="*/ 358 w 364"/>
                  <a:gd name="T23" fmla="*/ 0 h 156"/>
                  <a:gd name="T24" fmla="*/ 291 w 364"/>
                  <a:gd name="T25" fmla="*/ 4 h 156"/>
                  <a:gd name="T26" fmla="*/ 226 w 364"/>
                  <a:gd name="T27" fmla="*/ 6 h 156"/>
                  <a:gd name="T28" fmla="*/ 59 w 364"/>
                  <a:gd name="T29" fmla="*/ 7 h 156"/>
                  <a:gd name="T30" fmla="*/ 2 w 364"/>
                  <a:gd name="T31" fmla="*/ 9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64" h="156">
                    <a:moveTo>
                      <a:pt x="3" y="11"/>
                    </a:moveTo>
                    <a:cubicBezTo>
                      <a:pt x="1" y="8"/>
                      <a:pt x="2" y="17"/>
                      <a:pt x="2" y="20"/>
                    </a:cubicBezTo>
                    <a:cubicBezTo>
                      <a:pt x="1" y="29"/>
                      <a:pt x="2" y="37"/>
                      <a:pt x="2" y="46"/>
                    </a:cubicBezTo>
                    <a:cubicBezTo>
                      <a:pt x="2" y="62"/>
                      <a:pt x="3" y="78"/>
                      <a:pt x="3" y="94"/>
                    </a:cubicBezTo>
                    <a:cubicBezTo>
                      <a:pt x="2" y="114"/>
                      <a:pt x="0" y="133"/>
                      <a:pt x="1" y="153"/>
                    </a:cubicBezTo>
                    <a:cubicBezTo>
                      <a:pt x="28" y="154"/>
                      <a:pt x="57" y="149"/>
                      <a:pt x="85" y="149"/>
                    </a:cubicBezTo>
                    <a:cubicBezTo>
                      <a:pt x="119" y="149"/>
                      <a:pt x="153" y="150"/>
                      <a:pt x="187" y="148"/>
                    </a:cubicBezTo>
                    <a:cubicBezTo>
                      <a:pt x="219" y="147"/>
                      <a:pt x="252" y="146"/>
                      <a:pt x="284" y="149"/>
                    </a:cubicBezTo>
                    <a:cubicBezTo>
                      <a:pt x="304" y="151"/>
                      <a:pt x="330" y="156"/>
                      <a:pt x="350" y="152"/>
                    </a:cubicBezTo>
                    <a:cubicBezTo>
                      <a:pt x="364" y="150"/>
                      <a:pt x="360" y="133"/>
                      <a:pt x="360" y="120"/>
                    </a:cubicBezTo>
                    <a:cubicBezTo>
                      <a:pt x="360" y="105"/>
                      <a:pt x="360" y="91"/>
                      <a:pt x="359" y="76"/>
                    </a:cubicBezTo>
                    <a:cubicBezTo>
                      <a:pt x="358" y="51"/>
                      <a:pt x="359" y="25"/>
                      <a:pt x="358" y="0"/>
                    </a:cubicBezTo>
                    <a:cubicBezTo>
                      <a:pt x="339" y="7"/>
                      <a:pt x="312" y="4"/>
                      <a:pt x="291" y="4"/>
                    </a:cubicBezTo>
                    <a:cubicBezTo>
                      <a:pt x="270" y="5"/>
                      <a:pt x="248" y="6"/>
                      <a:pt x="226" y="6"/>
                    </a:cubicBezTo>
                    <a:cubicBezTo>
                      <a:pt x="170" y="6"/>
                      <a:pt x="114" y="7"/>
                      <a:pt x="59" y="7"/>
                    </a:cubicBezTo>
                    <a:cubicBezTo>
                      <a:pt x="41" y="7"/>
                      <a:pt x="20" y="11"/>
                      <a:pt x="2" y="9"/>
                    </a:cubicBezTo>
                  </a:path>
                </a:pathLst>
              </a:custGeom>
              <a:solidFill>
                <a:srgbClr val="FFF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22" name="Freeform 6"/>
              <p:cNvSpPr>
                <a:spLocks noEditPoints="1"/>
              </p:cNvSpPr>
              <p:nvPr/>
            </p:nvSpPr>
            <p:spPr bwMode="auto">
              <a:xfrm>
                <a:off x="984" y="913"/>
                <a:ext cx="1524" cy="664"/>
              </a:xfrm>
              <a:custGeom>
                <a:avLst/>
                <a:gdLst>
                  <a:gd name="T0" fmla="*/ 312 w 364"/>
                  <a:gd name="T1" fmla="*/ 5 h 159"/>
                  <a:gd name="T2" fmla="*/ 227 w 364"/>
                  <a:gd name="T3" fmla="*/ 6 h 159"/>
                  <a:gd name="T4" fmla="*/ 60 w 364"/>
                  <a:gd name="T5" fmla="*/ 7 h 159"/>
                  <a:gd name="T6" fmla="*/ 3 w 364"/>
                  <a:gd name="T7" fmla="*/ 9 h 159"/>
                  <a:gd name="T8" fmla="*/ 1 w 364"/>
                  <a:gd name="T9" fmla="*/ 11 h 159"/>
                  <a:gd name="T10" fmla="*/ 1 w 364"/>
                  <a:gd name="T11" fmla="*/ 17 h 159"/>
                  <a:gd name="T12" fmla="*/ 1 w 364"/>
                  <a:gd name="T13" fmla="*/ 22 h 159"/>
                  <a:gd name="T14" fmla="*/ 1 w 364"/>
                  <a:gd name="T15" fmla="*/ 48 h 159"/>
                  <a:gd name="T16" fmla="*/ 2 w 364"/>
                  <a:gd name="T17" fmla="*/ 88 h 159"/>
                  <a:gd name="T18" fmla="*/ 1 w 364"/>
                  <a:gd name="T19" fmla="*/ 114 h 159"/>
                  <a:gd name="T20" fmla="*/ 0 w 364"/>
                  <a:gd name="T21" fmla="*/ 155 h 159"/>
                  <a:gd name="T22" fmla="*/ 50 w 364"/>
                  <a:gd name="T23" fmla="*/ 155 h 159"/>
                  <a:gd name="T24" fmla="*/ 107 w 364"/>
                  <a:gd name="T25" fmla="*/ 153 h 159"/>
                  <a:gd name="T26" fmla="*/ 284 w 364"/>
                  <a:gd name="T27" fmla="*/ 153 h 159"/>
                  <a:gd name="T28" fmla="*/ 351 w 364"/>
                  <a:gd name="T29" fmla="*/ 156 h 159"/>
                  <a:gd name="T30" fmla="*/ 363 w 364"/>
                  <a:gd name="T31" fmla="*/ 122 h 159"/>
                  <a:gd name="T32" fmla="*/ 361 w 364"/>
                  <a:gd name="T33" fmla="*/ 43 h 159"/>
                  <a:gd name="T34" fmla="*/ 360 w 364"/>
                  <a:gd name="T35" fmla="*/ 1 h 159"/>
                  <a:gd name="T36" fmla="*/ 357 w 364"/>
                  <a:gd name="T37" fmla="*/ 4 h 159"/>
                  <a:gd name="T38" fmla="*/ 358 w 364"/>
                  <a:gd name="T39" fmla="*/ 50 h 159"/>
                  <a:gd name="T40" fmla="*/ 359 w 364"/>
                  <a:gd name="T41" fmla="*/ 116 h 159"/>
                  <a:gd name="T42" fmla="*/ 360 w 364"/>
                  <a:gd name="T43" fmla="*/ 130 h 159"/>
                  <a:gd name="T44" fmla="*/ 351 w 364"/>
                  <a:gd name="T45" fmla="*/ 153 h 159"/>
                  <a:gd name="T46" fmla="*/ 285 w 364"/>
                  <a:gd name="T47" fmla="*/ 150 h 159"/>
                  <a:gd name="T48" fmla="*/ 107 w 364"/>
                  <a:gd name="T49" fmla="*/ 150 h 159"/>
                  <a:gd name="T50" fmla="*/ 49 w 364"/>
                  <a:gd name="T51" fmla="*/ 151 h 159"/>
                  <a:gd name="T52" fmla="*/ 3 w 364"/>
                  <a:gd name="T53" fmla="*/ 144 h 159"/>
                  <a:gd name="T54" fmla="*/ 6 w 364"/>
                  <a:gd name="T55" fmla="*/ 96 h 159"/>
                  <a:gd name="T56" fmla="*/ 5 w 364"/>
                  <a:gd name="T57" fmla="*/ 68 h 159"/>
                  <a:gd name="T58" fmla="*/ 4 w 364"/>
                  <a:gd name="T59" fmla="*/ 39 h 159"/>
                  <a:gd name="T60" fmla="*/ 4 w 364"/>
                  <a:gd name="T61" fmla="*/ 19 h 159"/>
                  <a:gd name="T62" fmla="*/ 5 w 364"/>
                  <a:gd name="T63" fmla="*/ 14 h 159"/>
                  <a:gd name="T64" fmla="*/ 5 w 364"/>
                  <a:gd name="T65" fmla="*/ 13 h 159"/>
                  <a:gd name="T66" fmla="*/ 37 w 364"/>
                  <a:gd name="T67" fmla="*/ 12 h 159"/>
                  <a:gd name="T68" fmla="*/ 150 w 364"/>
                  <a:gd name="T69" fmla="*/ 10 h 159"/>
                  <a:gd name="T70" fmla="*/ 293 w 364"/>
                  <a:gd name="T71" fmla="*/ 8 h 159"/>
                  <a:gd name="T72" fmla="*/ 357 w 364"/>
                  <a:gd name="T73" fmla="*/ 4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64" h="159">
                    <a:moveTo>
                      <a:pt x="358" y="1"/>
                    </a:moveTo>
                    <a:cubicBezTo>
                      <a:pt x="345" y="5"/>
                      <a:pt x="328" y="5"/>
                      <a:pt x="312" y="5"/>
                    </a:cubicBezTo>
                    <a:cubicBezTo>
                      <a:pt x="292" y="5"/>
                      <a:pt x="292" y="5"/>
                      <a:pt x="292" y="5"/>
                    </a:cubicBezTo>
                    <a:cubicBezTo>
                      <a:pt x="270" y="6"/>
                      <a:pt x="247" y="6"/>
                      <a:pt x="227" y="6"/>
                    </a:cubicBezTo>
                    <a:cubicBezTo>
                      <a:pt x="150" y="6"/>
                      <a:pt x="150" y="6"/>
                      <a:pt x="150" y="6"/>
                    </a:cubicBezTo>
                    <a:cubicBezTo>
                      <a:pt x="121" y="7"/>
                      <a:pt x="90" y="7"/>
                      <a:pt x="60" y="7"/>
                    </a:cubicBezTo>
                    <a:cubicBezTo>
                      <a:pt x="53" y="7"/>
                      <a:pt x="45" y="8"/>
                      <a:pt x="37" y="8"/>
                    </a:cubicBezTo>
                    <a:cubicBezTo>
                      <a:pt x="25" y="9"/>
                      <a:pt x="13" y="10"/>
                      <a:pt x="3" y="9"/>
                    </a:cubicBezTo>
                    <a:cubicBezTo>
                      <a:pt x="2" y="9"/>
                      <a:pt x="1" y="10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2"/>
                      <a:pt x="2" y="12"/>
                    </a:cubicBezTo>
                    <a:cubicBezTo>
                      <a:pt x="1" y="13"/>
                      <a:pt x="1" y="15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2" y="75"/>
                      <a:pt x="2" y="82"/>
                      <a:pt x="2" y="88"/>
                    </a:cubicBezTo>
                    <a:cubicBezTo>
                      <a:pt x="2" y="91"/>
                      <a:pt x="2" y="93"/>
                      <a:pt x="2" y="96"/>
                    </a:cubicBezTo>
                    <a:cubicBezTo>
                      <a:pt x="1" y="114"/>
                      <a:pt x="1" y="114"/>
                      <a:pt x="1" y="114"/>
                    </a:cubicBezTo>
                    <a:cubicBezTo>
                      <a:pt x="0" y="124"/>
                      <a:pt x="0" y="134"/>
                      <a:pt x="0" y="144"/>
                    </a:cubicBezTo>
                    <a:cubicBezTo>
                      <a:pt x="0" y="148"/>
                      <a:pt x="0" y="151"/>
                      <a:pt x="0" y="155"/>
                    </a:cubicBezTo>
                    <a:cubicBezTo>
                      <a:pt x="0" y="155"/>
                      <a:pt x="1" y="156"/>
                      <a:pt x="2" y="156"/>
                    </a:cubicBezTo>
                    <a:cubicBezTo>
                      <a:pt x="18" y="157"/>
                      <a:pt x="34" y="156"/>
                      <a:pt x="50" y="155"/>
                    </a:cubicBezTo>
                    <a:cubicBezTo>
                      <a:pt x="61" y="154"/>
                      <a:pt x="74" y="153"/>
                      <a:pt x="86" y="153"/>
                    </a:cubicBezTo>
                    <a:cubicBezTo>
                      <a:pt x="107" y="153"/>
                      <a:pt x="107" y="153"/>
                      <a:pt x="107" y="153"/>
                    </a:cubicBezTo>
                    <a:cubicBezTo>
                      <a:pt x="134" y="153"/>
                      <a:pt x="161" y="153"/>
                      <a:pt x="188" y="152"/>
                    </a:cubicBezTo>
                    <a:cubicBezTo>
                      <a:pt x="226" y="150"/>
                      <a:pt x="257" y="150"/>
                      <a:pt x="284" y="153"/>
                    </a:cubicBezTo>
                    <a:cubicBezTo>
                      <a:pt x="298" y="155"/>
                      <a:pt x="298" y="155"/>
                      <a:pt x="298" y="155"/>
                    </a:cubicBezTo>
                    <a:cubicBezTo>
                      <a:pt x="316" y="157"/>
                      <a:pt x="336" y="159"/>
                      <a:pt x="351" y="156"/>
                    </a:cubicBezTo>
                    <a:cubicBezTo>
                      <a:pt x="364" y="154"/>
                      <a:pt x="364" y="141"/>
                      <a:pt x="363" y="129"/>
                    </a:cubicBezTo>
                    <a:cubicBezTo>
                      <a:pt x="363" y="122"/>
                      <a:pt x="363" y="122"/>
                      <a:pt x="363" y="122"/>
                    </a:cubicBezTo>
                    <a:cubicBezTo>
                      <a:pt x="363" y="109"/>
                      <a:pt x="363" y="95"/>
                      <a:pt x="362" y="78"/>
                    </a:cubicBezTo>
                    <a:cubicBezTo>
                      <a:pt x="361" y="67"/>
                      <a:pt x="361" y="55"/>
                      <a:pt x="361" y="43"/>
                    </a:cubicBezTo>
                    <a:cubicBezTo>
                      <a:pt x="361" y="30"/>
                      <a:pt x="361" y="16"/>
                      <a:pt x="360" y="2"/>
                    </a:cubicBezTo>
                    <a:cubicBezTo>
                      <a:pt x="360" y="2"/>
                      <a:pt x="360" y="1"/>
                      <a:pt x="360" y="1"/>
                    </a:cubicBezTo>
                    <a:cubicBezTo>
                      <a:pt x="359" y="0"/>
                      <a:pt x="359" y="0"/>
                      <a:pt x="358" y="1"/>
                    </a:cubicBezTo>
                    <a:close/>
                    <a:moveTo>
                      <a:pt x="357" y="4"/>
                    </a:moveTo>
                    <a:cubicBezTo>
                      <a:pt x="358" y="15"/>
                      <a:pt x="358" y="25"/>
                      <a:pt x="358" y="36"/>
                    </a:cubicBezTo>
                    <a:cubicBezTo>
                      <a:pt x="358" y="38"/>
                      <a:pt x="358" y="48"/>
                      <a:pt x="358" y="50"/>
                    </a:cubicBezTo>
                    <a:cubicBezTo>
                      <a:pt x="358" y="60"/>
                      <a:pt x="358" y="69"/>
                      <a:pt x="358" y="78"/>
                    </a:cubicBezTo>
                    <a:cubicBezTo>
                      <a:pt x="359" y="93"/>
                      <a:pt x="359" y="105"/>
                      <a:pt x="359" y="116"/>
                    </a:cubicBezTo>
                    <a:cubicBezTo>
                      <a:pt x="359" y="118"/>
                      <a:pt x="359" y="120"/>
                      <a:pt x="359" y="122"/>
                    </a:cubicBezTo>
                    <a:cubicBezTo>
                      <a:pt x="360" y="130"/>
                      <a:pt x="360" y="130"/>
                      <a:pt x="360" y="130"/>
                    </a:cubicBezTo>
                    <a:cubicBezTo>
                      <a:pt x="360" y="132"/>
                      <a:pt x="360" y="134"/>
                      <a:pt x="360" y="136"/>
                    </a:cubicBezTo>
                    <a:cubicBezTo>
                      <a:pt x="360" y="145"/>
                      <a:pt x="358" y="151"/>
                      <a:pt x="351" y="153"/>
                    </a:cubicBezTo>
                    <a:cubicBezTo>
                      <a:pt x="336" y="156"/>
                      <a:pt x="316" y="153"/>
                      <a:pt x="299" y="151"/>
                    </a:cubicBezTo>
                    <a:cubicBezTo>
                      <a:pt x="285" y="150"/>
                      <a:pt x="285" y="150"/>
                      <a:pt x="285" y="150"/>
                    </a:cubicBezTo>
                    <a:cubicBezTo>
                      <a:pt x="257" y="147"/>
                      <a:pt x="226" y="147"/>
                      <a:pt x="188" y="149"/>
                    </a:cubicBezTo>
                    <a:cubicBezTo>
                      <a:pt x="161" y="150"/>
                      <a:pt x="134" y="150"/>
                      <a:pt x="107" y="150"/>
                    </a:cubicBezTo>
                    <a:cubicBezTo>
                      <a:pt x="86" y="150"/>
                      <a:pt x="86" y="150"/>
                      <a:pt x="86" y="150"/>
                    </a:cubicBezTo>
                    <a:cubicBezTo>
                      <a:pt x="74" y="150"/>
                      <a:pt x="61" y="151"/>
                      <a:pt x="49" y="151"/>
                    </a:cubicBezTo>
                    <a:cubicBezTo>
                      <a:pt x="34" y="152"/>
                      <a:pt x="19" y="153"/>
                      <a:pt x="3" y="153"/>
                    </a:cubicBezTo>
                    <a:cubicBezTo>
                      <a:pt x="3" y="150"/>
                      <a:pt x="3" y="147"/>
                      <a:pt x="3" y="144"/>
                    </a:cubicBezTo>
                    <a:cubicBezTo>
                      <a:pt x="3" y="134"/>
                      <a:pt x="4" y="124"/>
                      <a:pt x="5" y="114"/>
                    </a:cubicBezTo>
                    <a:cubicBezTo>
                      <a:pt x="6" y="96"/>
                      <a:pt x="6" y="96"/>
                      <a:pt x="6" y="96"/>
                    </a:cubicBezTo>
                    <a:cubicBezTo>
                      <a:pt x="6" y="94"/>
                      <a:pt x="6" y="91"/>
                      <a:pt x="6" y="88"/>
                    </a:cubicBezTo>
                    <a:cubicBezTo>
                      <a:pt x="6" y="82"/>
                      <a:pt x="5" y="75"/>
                      <a:pt x="5" y="6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39"/>
                      <a:pt x="4" y="39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7"/>
                      <a:pt x="4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15" y="13"/>
                      <a:pt x="26" y="13"/>
                      <a:pt x="37" y="12"/>
                    </a:cubicBezTo>
                    <a:cubicBezTo>
                      <a:pt x="45" y="11"/>
                      <a:pt x="53" y="10"/>
                      <a:pt x="60" y="10"/>
                    </a:cubicBezTo>
                    <a:cubicBezTo>
                      <a:pt x="90" y="11"/>
                      <a:pt x="121" y="10"/>
                      <a:pt x="150" y="10"/>
                    </a:cubicBezTo>
                    <a:cubicBezTo>
                      <a:pt x="227" y="9"/>
                      <a:pt x="227" y="9"/>
                      <a:pt x="227" y="9"/>
                    </a:cubicBezTo>
                    <a:cubicBezTo>
                      <a:pt x="247" y="9"/>
                      <a:pt x="270" y="9"/>
                      <a:pt x="293" y="8"/>
                    </a:cubicBezTo>
                    <a:cubicBezTo>
                      <a:pt x="312" y="8"/>
                      <a:pt x="312" y="8"/>
                      <a:pt x="312" y="8"/>
                    </a:cubicBezTo>
                    <a:cubicBezTo>
                      <a:pt x="328" y="8"/>
                      <a:pt x="344" y="9"/>
                      <a:pt x="35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23" name="Freeform 7"/>
              <p:cNvSpPr>
                <a:spLocks/>
              </p:cNvSpPr>
              <p:nvPr/>
            </p:nvSpPr>
            <p:spPr bwMode="auto">
              <a:xfrm>
                <a:off x="1328" y="1113"/>
                <a:ext cx="184" cy="234"/>
              </a:xfrm>
              <a:custGeom>
                <a:avLst/>
                <a:gdLst>
                  <a:gd name="T0" fmla="*/ 0 w 44"/>
                  <a:gd name="T1" fmla="*/ 45 h 56"/>
                  <a:gd name="T2" fmla="*/ 1 w 44"/>
                  <a:gd name="T3" fmla="*/ 42 h 56"/>
                  <a:gd name="T4" fmla="*/ 3 w 44"/>
                  <a:gd name="T5" fmla="*/ 41 h 56"/>
                  <a:gd name="T6" fmla="*/ 7 w 44"/>
                  <a:gd name="T7" fmla="*/ 43 h 56"/>
                  <a:gd name="T8" fmla="*/ 10 w 44"/>
                  <a:gd name="T9" fmla="*/ 47 h 56"/>
                  <a:gd name="T10" fmla="*/ 19 w 44"/>
                  <a:gd name="T11" fmla="*/ 49 h 56"/>
                  <a:gd name="T12" fmla="*/ 30 w 44"/>
                  <a:gd name="T13" fmla="*/ 47 h 56"/>
                  <a:gd name="T14" fmla="*/ 36 w 44"/>
                  <a:gd name="T15" fmla="*/ 38 h 56"/>
                  <a:gd name="T16" fmla="*/ 31 w 44"/>
                  <a:gd name="T17" fmla="*/ 30 h 56"/>
                  <a:gd name="T18" fmla="*/ 20 w 44"/>
                  <a:gd name="T19" fmla="*/ 28 h 56"/>
                  <a:gd name="T20" fmla="*/ 10 w 44"/>
                  <a:gd name="T21" fmla="*/ 25 h 56"/>
                  <a:gd name="T22" fmla="*/ 4 w 44"/>
                  <a:gd name="T23" fmla="*/ 17 h 56"/>
                  <a:gd name="T24" fmla="*/ 12 w 44"/>
                  <a:gd name="T25" fmla="*/ 5 h 56"/>
                  <a:gd name="T26" fmla="*/ 27 w 44"/>
                  <a:gd name="T27" fmla="*/ 0 h 56"/>
                  <a:gd name="T28" fmla="*/ 35 w 44"/>
                  <a:gd name="T29" fmla="*/ 1 h 56"/>
                  <a:gd name="T30" fmla="*/ 41 w 44"/>
                  <a:gd name="T31" fmla="*/ 5 h 56"/>
                  <a:gd name="T32" fmla="*/ 37 w 44"/>
                  <a:gd name="T33" fmla="*/ 8 h 56"/>
                  <a:gd name="T34" fmla="*/ 32 w 44"/>
                  <a:gd name="T35" fmla="*/ 7 h 56"/>
                  <a:gd name="T36" fmla="*/ 27 w 44"/>
                  <a:gd name="T37" fmla="*/ 7 h 56"/>
                  <a:gd name="T38" fmla="*/ 17 w 44"/>
                  <a:gd name="T39" fmla="*/ 9 h 56"/>
                  <a:gd name="T40" fmla="*/ 13 w 44"/>
                  <a:gd name="T41" fmla="*/ 16 h 56"/>
                  <a:gd name="T42" fmla="*/ 18 w 44"/>
                  <a:gd name="T43" fmla="*/ 21 h 56"/>
                  <a:gd name="T44" fmla="*/ 26 w 44"/>
                  <a:gd name="T45" fmla="*/ 22 h 56"/>
                  <a:gd name="T46" fmla="*/ 39 w 44"/>
                  <a:gd name="T47" fmla="*/ 27 h 56"/>
                  <a:gd name="T48" fmla="*/ 44 w 44"/>
                  <a:gd name="T49" fmla="*/ 37 h 56"/>
                  <a:gd name="T50" fmla="*/ 35 w 44"/>
                  <a:gd name="T51" fmla="*/ 51 h 56"/>
                  <a:gd name="T52" fmla="*/ 19 w 44"/>
                  <a:gd name="T53" fmla="*/ 56 h 56"/>
                  <a:gd name="T54" fmla="*/ 7 w 44"/>
                  <a:gd name="T55" fmla="*/ 53 h 56"/>
                  <a:gd name="T56" fmla="*/ 0 w 44"/>
                  <a:gd name="T57" fmla="*/ 4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4" h="56">
                    <a:moveTo>
                      <a:pt x="0" y="45"/>
                    </a:moveTo>
                    <a:cubicBezTo>
                      <a:pt x="0" y="44"/>
                      <a:pt x="0" y="43"/>
                      <a:pt x="1" y="42"/>
                    </a:cubicBezTo>
                    <a:cubicBezTo>
                      <a:pt x="1" y="41"/>
                      <a:pt x="2" y="41"/>
                      <a:pt x="3" y="41"/>
                    </a:cubicBezTo>
                    <a:cubicBezTo>
                      <a:pt x="5" y="41"/>
                      <a:pt x="6" y="42"/>
                      <a:pt x="7" y="43"/>
                    </a:cubicBezTo>
                    <a:cubicBezTo>
                      <a:pt x="8" y="45"/>
                      <a:pt x="9" y="46"/>
                      <a:pt x="10" y="47"/>
                    </a:cubicBezTo>
                    <a:cubicBezTo>
                      <a:pt x="12" y="48"/>
                      <a:pt x="15" y="49"/>
                      <a:pt x="19" y="49"/>
                    </a:cubicBezTo>
                    <a:cubicBezTo>
                      <a:pt x="23" y="49"/>
                      <a:pt x="26" y="48"/>
                      <a:pt x="30" y="47"/>
                    </a:cubicBezTo>
                    <a:cubicBezTo>
                      <a:pt x="34" y="45"/>
                      <a:pt x="36" y="42"/>
                      <a:pt x="36" y="38"/>
                    </a:cubicBezTo>
                    <a:cubicBezTo>
                      <a:pt x="36" y="35"/>
                      <a:pt x="34" y="32"/>
                      <a:pt x="31" y="30"/>
                    </a:cubicBezTo>
                    <a:cubicBezTo>
                      <a:pt x="28" y="29"/>
                      <a:pt x="24" y="28"/>
                      <a:pt x="20" y="28"/>
                    </a:cubicBezTo>
                    <a:cubicBezTo>
                      <a:pt x="16" y="28"/>
                      <a:pt x="12" y="27"/>
                      <a:pt x="10" y="25"/>
                    </a:cubicBezTo>
                    <a:cubicBezTo>
                      <a:pt x="6" y="23"/>
                      <a:pt x="4" y="21"/>
                      <a:pt x="4" y="17"/>
                    </a:cubicBezTo>
                    <a:cubicBezTo>
                      <a:pt x="4" y="12"/>
                      <a:pt x="7" y="8"/>
                      <a:pt x="12" y="5"/>
                    </a:cubicBezTo>
                    <a:cubicBezTo>
                      <a:pt x="17" y="1"/>
                      <a:pt x="22" y="0"/>
                      <a:pt x="27" y="0"/>
                    </a:cubicBezTo>
                    <a:cubicBezTo>
                      <a:pt x="29" y="0"/>
                      <a:pt x="32" y="0"/>
                      <a:pt x="35" y="1"/>
                    </a:cubicBezTo>
                    <a:cubicBezTo>
                      <a:pt x="39" y="2"/>
                      <a:pt x="41" y="3"/>
                      <a:pt x="41" y="5"/>
                    </a:cubicBezTo>
                    <a:cubicBezTo>
                      <a:pt x="41" y="7"/>
                      <a:pt x="40" y="8"/>
                      <a:pt x="37" y="8"/>
                    </a:cubicBezTo>
                    <a:cubicBezTo>
                      <a:pt x="37" y="8"/>
                      <a:pt x="35" y="8"/>
                      <a:pt x="32" y="7"/>
                    </a:cubicBezTo>
                    <a:cubicBezTo>
                      <a:pt x="30" y="7"/>
                      <a:pt x="28" y="7"/>
                      <a:pt x="27" y="7"/>
                    </a:cubicBezTo>
                    <a:cubicBezTo>
                      <a:pt x="23" y="7"/>
                      <a:pt x="19" y="8"/>
                      <a:pt x="17" y="9"/>
                    </a:cubicBezTo>
                    <a:cubicBezTo>
                      <a:pt x="14" y="11"/>
                      <a:pt x="13" y="14"/>
                      <a:pt x="13" y="16"/>
                    </a:cubicBezTo>
                    <a:cubicBezTo>
                      <a:pt x="13" y="18"/>
                      <a:pt x="14" y="20"/>
                      <a:pt x="18" y="21"/>
                    </a:cubicBezTo>
                    <a:cubicBezTo>
                      <a:pt x="19" y="21"/>
                      <a:pt x="22" y="21"/>
                      <a:pt x="26" y="22"/>
                    </a:cubicBezTo>
                    <a:cubicBezTo>
                      <a:pt x="32" y="22"/>
                      <a:pt x="36" y="24"/>
                      <a:pt x="39" y="27"/>
                    </a:cubicBezTo>
                    <a:cubicBezTo>
                      <a:pt x="42" y="30"/>
                      <a:pt x="44" y="33"/>
                      <a:pt x="44" y="37"/>
                    </a:cubicBezTo>
                    <a:cubicBezTo>
                      <a:pt x="44" y="43"/>
                      <a:pt x="41" y="48"/>
                      <a:pt x="35" y="51"/>
                    </a:cubicBezTo>
                    <a:cubicBezTo>
                      <a:pt x="31" y="54"/>
                      <a:pt x="25" y="56"/>
                      <a:pt x="19" y="56"/>
                    </a:cubicBezTo>
                    <a:cubicBezTo>
                      <a:pt x="14" y="56"/>
                      <a:pt x="10" y="55"/>
                      <a:pt x="7" y="53"/>
                    </a:cubicBezTo>
                    <a:cubicBezTo>
                      <a:pt x="2" y="51"/>
                      <a:pt x="0" y="48"/>
                      <a:pt x="0" y="45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24" name="Freeform 8"/>
              <p:cNvSpPr>
                <a:spLocks/>
              </p:cNvSpPr>
              <p:nvPr/>
            </p:nvSpPr>
            <p:spPr bwMode="auto">
              <a:xfrm>
                <a:off x="1545" y="1092"/>
                <a:ext cx="147" cy="255"/>
              </a:xfrm>
              <a:custGeom>
                <a:avLst/>
                <a:gdLst>
                  <a:gd name="T0" fmla="*/ 31 w 35"/>
                  <a:gd name="T1" fmla="*/ 61 h 61"/>
                  <a:gd name="T2" fmla="*/ 28 w 35"/>
                  <a:gd name="T3" fmla="*/ 58 h 61"/>
                  <a:gd name="T4" fmla="*/ 26 w 35"/>
                  <a:gd name="T5" fmla="*/ 50 h 61"/>
                  <a:gd name="T6" fmla="*/ 26 w 35"/>
                  <a:gd name="T7" fmla="*/ 41 h 61"/>
                  <a:gd name="T8" fmla="*/ 26 w 35"/>
                  <a:gd name="T9" fmla="*/ 38 h 61"/>
                  <a:gd name="T10" fmla="*/ 26 w 35"/>
                  <a:gd name="T11" fmla="*/ 35 h 61"/>
                  <a:gd name="T12" fmla="*/ 22 w 35"/>
                  <a:gd name="T13" fmla="*/ 28 h 61"/>
                  <a:gd name="T14" fmla="*/ 14 w 35"/>
                  <a:gd name="T15" fmla="*/ 32 h 61"/>
                  <a:gd name="T16" fmla="*/ 9 w 35"/>
                  <a:gd name="T17" fmla="*/ 41 h 61"/>
                  <a:gd name="T18" fmla="*/ 8 w 35"/>
                  <a:gd name="T19" fmla="*/ 57 h 61"/>
                  <a:gd name="T20" fmla="*/ 4 w 35"/>
                  <a:gd name="T21" fmla="*/ 60 h 61"/>
                  <a:gd name="T22" fmla="*/ 2 w 35"/>
                  <a:gd name="T23" fmla="*/ 59 h 61"/>
                  <a:gd name="T24" fmla="*/ 0 w 35"/>
                  <a:gd name="T25" fmla="*/ 56 h 61"/>
                  <a:gd name="T26" fmla="*/ 1 w 35"/>
                  <a:gd name="T27" fmla="*/ 55 h 61"/>
                  <a:gd name="T28" fmla="*/ 1 w 35"/>
                  <a:gd name="T29" fmla="*/ 49 h 61"/>
                  <a:gd name="T30" fmla="*/ 1 w 35"/>
                  <a:gd name="T31" fmla="*/ 44 h 61"/>
                  <a:gd name="T32" fmla="*/ 1 w 35"/>
                  <a:gd name="T33" fmla="*/ 16 h 61"/>
                  <a:gd name="T34" fmla="*/ 2 w 35"/>
                  <a:gd name="T35" fmla="*/ 10 h 61"/>
                  <a:gd name="T36" fmla="*/ 1 w 35"/>
                  <a:gd name="T37" fmla="*/ 7 h 61"/>
                  <a:gd name="T38" fmla="*/ 1 w 35"/>
                  <a:gd name="T39" fmla="*/ 3 h 61"/>
                  <a:gd name="T40" fmla="*/ 2 w 35"/>
                  <a:gd name="T41" fmla="*/ 1 h 61"/>
                  <a:gd name="T42" fmla="*/ 5 w 35"/>
                  <a:gd name="T43" fmla="*/ 0 h 61"/>
                  <a:gd name="T44" fmla="*/ 8 w 35"/>
                  <a:gd name="T45" fmla="*/ 3 h 61"/>
                  <a:gd name="T46" fmla="*/ 9 w 35"/>
                  <a:gd name="T47" fmla="*/ 9 h 61"/>
                  <a:gd name="T48" fmla="*/ 9 w 35"/>
                  <a:gd name="T49" fmla="*/ 17 h 61"/>
                  <a:gd name="T50" fmla="*/ 8 w 35"/>
                  <a:gd name="T51" fmla="*/ 26 h 61"/>
                  <a:gd name="T52" fmla="*/ 8 w 35"/>
                  <a:gd name="T53" fmla="*/ 29 h 61"/>
                  <a:gd name="T54" fmla="*/ 15 w 35"/>
                  <a:gd name="T55" fmla="*/ 23 h 61"/>
                  <a:gd name="T56" fmla="*/ 22 w 35"/>
                  <a:gd name="T57" fmla="*/ 21 h 61"/>
                  <a:gd name="T58" fmla="*/ 31 w 35"/>
                  <a:gd name="T59" fmla="*/ 25 h 61"/>
                  <a:gd name="T60" fmla="*/ 33 w 35"/>
                  <a:gd name="T61" fmla="*/ 34 h 61"/>
                  <a:gd name="T62" fmla="*/ 33 w 35"/>
                  <a:gd name="T63" fmla="*/ 41 h 61"/>
                  <a:gd name="T64" fmla="*/ 34 w 35"/>
                  <a:gd name="T65" fmla="*/ 49 h 61"/>
                  <a:gd name="T66" fmla="*/ 35 w 35"/>
                  <a:gd name="T67" fmla="*/ 57 h 61"/>
                  <a:gd name="T68" fmla="*/ 35 w 35"/>
                  <a:gd name="T69" fmla="*/ 58 h 61"/>
                  <a:gd name="T70" fmla="*/ 34 w 35"/>
                  <a:gd name="T71" fmla="*/ 60 h 61"/>
                  <a:gd name="T72" fmla="*/ 31 w 35"/>
                  <a:gd name="T73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5" h="61">
                    <a:moveTo>
                      <a:pt x="31" y="61"/>
                    </a:moveTo>
                    <a:cubicBezTo>
                      <a:pt x="30" y="61"/>
                      <a:pt x="28" y="60"/>
                      <a:pt x="28" y="58"/>
                    </a:cubicBezTo>
                    <a:cubicBezTo>
                      <a:pt x="27" y="56"/>
                      <a:pt x="27" y="53"/>
                      <a:pt x="26" y="50"/>
                    </a:cubicBezTo>
                    <a:cubicBezTo>
                      <a:pt x="26" y="46"/>
                      <a:pt x="26" y="43"/>
                      <a:pt x="26" y="41"/>
                    </a:cubicBezTo>
                    <a:cubicBezTo>
                      <a:pt x="26" y="40"/>
                      <a:pt x="26" y="39"/>
                      <a:pt x="26" y="38"/>
                    </a:cubicBezTo>
                    <a:cubicBezTo>
                      <a:pt x="26" y="37"/>
                      <a:pt x="26" y="36"/>
                      <a:pt x="26" y="35"/>
                    </a:cubicBezTo>
                    <a:cubicBezTo>
                      <a:pt x="26" y="30"/>
                      <a:pt x="25" y="28"/>
                      <a:pt x="22" y="28"/>
                    </a:cubicBezTo>
                    <a:cubicBezTo>
                      <a:pt x="19" y="28"/>
                      <a:pt x="16" y="30"/>
                      <a:pt x="14" y="32"/>
                    </a:cubicBezTo>
                    <a:cubicBezTo>
                      <a:pt x="13" y="34"/>
                      <a:pt x="11" y="37"/>
                      <a:pt x="9" y="41"/>
                    </a:cubicBezTo>
                    <a:cubicBezTo>
                      <a:pt x="9" y="50"/>
                      <a:pt x="8" y="56"/>
                      <a:pt x="8" y="57"/>
                    </a:cubicBezTo>
                    <a:cubicBezTo>
                      <a:pt x="7" y="59"/>
                      <a:pt x="6" y="60"/>
                      <a:pt x="4" y="60"/>
                    </a:cubicBezTo>
                    <a:cubicBezTo>
                      <a:pt x="3" y="60"/>
                      <a:pt x="2" y="59"/>
                      <a:pt x="2" y="59"/>
                    </a:cubicBezTo>
                    <a:cubicBezTo>
                      <a:pt x="1" y="58"/>
                      <a:pt x="0" y="57"/>
                      <a:pt x="0" y="56"/>
                    </a:cubicBezTo>
                    <a:cubicBezTo>
                      <a:pt x="0" y="56"/>
                      <a:pt x="1" y="55"/>
                      <a:pt x="1" y="55"/>
                    </a:cubicBezTo>
                    <a:cubicBezTo>
                      <a:pt x="1" y="54"/>
                      <a:pt x="1" y="52"/>
                      <a:pt x="1" y="49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3"/>
                      <a:pt x="2" y="11"/>
                      <a:pt x="2" y="10"/>
                    </a:cubicBezTo>
                    <a:cubicBezTo>
                      <a:pt x="2" y="9"/>
                      <a:pt x="2" y="8"/>
                      <a:pt x="1" y="7"/>
                    </a:cubicBezTo>
                    <a:cubicBezTo>
                      <a:pt x="1" y="6"/>
                      <a:pt x="1" y="4"/>
                      <a:pt x="1" y="3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7" y="0"/>
                      <a:pt x="8" y="1"/>
                      <a:pt x="8" y="3"/>
                    </a:cubicBezTo>
                    <a:cubicBezTo>
                      <a:pt x="9" y="5"/>
                      <a:pt x="9" y="7"/>
                      <a:pt x="9" y="9"/>
                    </a:cubicBezTo>
                    <a:cubicBezTo>
                      <a:pt x="9" y="12"/>
                      <a:pt x="9" y="15"/>
                      <a:pt x="9" y="17"/>
                    </a:cubicBezTo>
                    <a:cubicBezTo>
                      <a:pt x="8" y="20"/>
                      <a:pt x="8" y="23"/>
                      <a:pt x="8" y="26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10" y="26"/>
                      <a:pt x="13" y="24"/>
                      <a:pt x="15" y="23"/>
                    </a:cubicBezTo>
                    <a:cubicBezTo>
                      <a:pt x="17" y="21"/>
                      <a:pt x="20" y="21"/>
                      <a:pt x="22" y="21"/>
                    </a:cubicBezTo>
                    <a:cubicBezTo>
                      <a:pt x="26" y="21"/>
                      <a:pt x="29" y="22"/>
                      <a:pt x="31" y="25"/>
                    </a:cubicBezTo>
                    <a:cubicBezTo>
                      <a:pt x="32" y="27"/>
                      <a:pt x="33" y="30"/>
                      <a:pt x="33" y="34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4" y="49"/>
                      <a:pt x="34" y="49"/>
                      <a:pt x="34" y="49"/>
                    </a:cubicBezTo>
                    <a:cubicBezTo>
                      <a:pt x="34" y="52"/>
                      <a:pt x="34" y="54"/>
                      <a:pt x="35" y="57"/>
                    </a:cubicBezTo>
                    <a:cubicBezTo>
                      <a:pt x="35" y="57"/>
                      <a:pt x="35" y="57"/>
                      <a:pt x="35" y="58"/>
                    </a:cubicBezTo>
                    <a:cubicBezTo>
                      <a:pt x="35" y="59"/>
                      <a:pt x="35" y="60"/>
                      <a:pt x="34" y="60"/>
                    </a:cubicBezTo>
                    <a:cubicBezTo>
                      <a:pt x="33" y="61"/>
                      <a:pt x="32" y="61"/>
                      <a:pt x="31" y="61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25" name="Freeform 9"/>
              <p:cNvSpPr>
                <a:spLocks noEditPoints="1"/>
              </p:cNvSpPr>
              <p:nvPr/>
            </p:nvSpPr>
            <p:spPr bwMode="auto">
              <a:xfrm>
                <a:off x="1721" y="1176"/>
                <a:ext cx="155" cy="171"/>
              </a:xfrm>
              <a:custGeom>
                <a:avLst/>
                <a:gdLst>
                  <a:gd name="T0" fmla="*/ 19 w 37"/>
                  <a:gd name="T1" fmla="*/ 41 h 41"/>
                  <a:gd name="T2" fmla="*/ 6 w 37"/>
                  <a:gd name="T3" fmla="*/ 36 h 41"/>
                  <a:gd name="T4" fmla="*/ 0 w 37"/>
                  <a:gd name="T5" fmla="*/ 23 h 41"/>
                  <a:gd name="T6" fmla="*/ 5 w 37"/>
                  <a:gd name="T7" fmla="*/ 7 h 41"/>
                  <a:gd name="T8" fmla="*/ 18 w 37"/>
                  <a:gd name="T9" fmla="*/ 0 h 41"/>
                  <a:gd name="T10" fmla="*/ 28 w 37"/>
                  <a:gd name="T11" fmla="*/ 2 h 41"/>
                  <a:gd name="T12" fmla="*/ 33 w 37"/>
                  <a:gd name="T13" fmla="*/ 10 h 41"/>
                  <a:gd name="T14" fmla="*/ 29 w 37"/>
                  <a:gd name="T15" fmla="*/ 17 h 41"/>
                  <a:gd name="T16" fmla="*/ 21 w 37"/>
                  <a:gd name="T17" fmla="*/ 21 h 41"/>
                  <a:gd name="T18" fmla="*/ 7 w 37"/>
                  <a:gd name="T19" fmla="*/ 28 h 41"/>
                  <a:gd name="T20" fmla="*/ 12 w 37"/>
                  <a:gd name="T21" fmla="*/ 32 h 41"/>
                  <a:gd name="T22" fmla="*/ 19 w 37"/>
                  <a:gd name="T23" fmla="*/ 34 h 41"/>
                  <a:gd name="T24" fmla="*/ 25 w 37"/>
                  <a:gd name="T25" fmla="*/ 33 h 41"/>
                  <a:gd name="T26" fmla="*/ 31 w 37"/>
                  <a:gd name="T27" fmla="*/ 30 h 41"/>
                  <a:gd name="T28" fmla="*/ 34 w 37"/>
                  <a:gd name="T29" fmla="*/ 28 h 41"/>
                  <a:gd name="T30" fmla="*/ 36 w 37"/>
                  <a:gd name="T31" fmla="*/ 29 h 41"/>
                  <a:gd name="T32" fmla="*/ 37 w 37"/>
                  <a:gd name="T33" fmla="*/ 31 h 41"/>
                  <a:gd name="T34" fmla="*/ 30 w 37"/>
                  <a:gd name="T35" fmla="*/ 38 h 41"/>
                  <a:gd name="T36" fmla="*/ 19 w 37"/>
                  <a:gd name="T37" fmla="*/ 41 h 41"/>
                  <a:gd name="T38" fmla="*/ 18 w 37"/>
                  <a:gd name="T39" fmla="*/ 7 h 41"/>
                  <a:gd name="T40" fmla="*/ 11 w 37"/>
                  <a:gd name="T41" fmla="*/ 10 h 41"/>
                  <a:gd name="T42" fmla="*/ 6 w 37"/>
                  <a:gd name="T43" fmla="*/ 21 h 41"/>
                  <a:gd name="T44" fmla="*/ 18 w 37"/>
                  <a:gd name="T45" fmla="*/ 16 h 41"/>
                  <a:gd name="T46" fmla="*/ 27 w 37"/>
                  <a:gd name="T47" fmla="*/ 10 h 41"/>
                  <a:gd name="T48" fmla="*/ 18 w 37"/>
                  <a:gd name="T49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7" h="41">
                    <a:moveTo>
                      <a:pt x="19" y="41"/>
                    </a:moveTo>
                    <a:cubicBezTo>
                      <a:pt x="14" y="41"/>
                      <a:pt x="9" y="39"/>
                      <a:pt x="6" y="36"/>
                    </a:cubicBezTo>
                    <a:cubicBezTo>
                      <a:pt x="2" y="33"/>
                      <a:pt x="0" y="29"/>
                      <a:pt x="0" y="23"/>
                    </a:cubicBezTo>
                    <a:cubicBezTo>
                      <a:pt x="0" y="17"/>
                      <a:pt x="2" y="12"/>
                      <a:pt x="5" y="7"/>
                    </a:cubicBezTo>
                    <a:cubicBezTo>
                      <a:pt x="8" y="3"/>
                      <a:pt x="13" y="0"/>
                      <a:pt x="18" y="0"/>
                    </a:cubicBezTo>
                    <a:cubicBezTo>
                      <a:pt x="23" y="0"/>
                      <a:pt x="26" y="1"/>
                      <a:pt x="28" y="2"/>
                    </a:cubicBezTo>
                    <a:cubicBezTo>
                      <a:pt x="32" y="4"/>
                      <a:pt x="33" y="7"/>
                      <a:pt x="33" y="10"/>
                    </a:cubicBezTo>
                    <a:cubicBezTo>
                      <a:pt x="33" y="13"/>
                      <a:pt x="32" y="15"/>
                      <a:pt x="29" y="17"/>
                    </a:cubicBezTo>
                    <a:cubicBezTo>
                      <a:pt x="28" y="18"/>
                      <a:pt x="25" y="19"/>
                      <a:pt x="21" y="21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30"/>
                      <a:pt x="10" y="31"/>
                      <a:pt x="12" y="32"/>
                    </a:cubicBezTo>
                    <a:cubicBezTo>
                      <a:pt x="14" y="33"/>
                      <a:pt x="17" y="34"/>
                      <a:pt x="19" y="34"/>
                    </a:cubicBezTo>
                    <a:cubicBezTo>
                      <a:pt x="21" y="34"/>
                      <a:pt x="23" y="34"/>
                      <a:pt x="25" y="33"/>
                    </a:cubicBezTo>
                    <a:cubicBezTo>
                      <a:pt x="28" y="32"/>
                      <a:pt x="30" y="31"/>
                      <a:pt x="31" y="30"/>
                    </a:cubicBezTo>
                    <a:cubicBezTo>
                      <a:pt x="32" y="28"/>
                      <a:pt x="33" y="28"/>
                      <a:pt x="34" y="28"/>
                    </a:cubicBezTo>
                    <a:cubicBezTo>
                      <a:pt x="35" y="28"/>
                      <a:pt x="35" y="28"/>
                      <a:pt x="36" y="29"/>
                    </a:cubicBezTo>
                    <a:cubicBezTo>
                      <a:pt x="37" y="29"/>
                      <a:pt x="37" y="30"/>
                      <a:pt x="37" y="31"/>
                    </a:cubicBezTo>
                    <a:cubicBezTo>
                      <a:pt x="37" y="34"/>
                      <a:pt x="35" y="36"/>
                      <a:pt x="30" y="38"/>
                    </a:cubicBezTo>
                    <a:cubicBezTo>
                      <a:pt x="27" y="40"/>
                      <a:pt x="23" y="41"/>
                      <a:pt x="19" y="41"/>
                    </a:cubicBezTo>
                    <a:close/>
                    <a:moveTo>
                      <a:pt x="18" y="7"/>
                    </a:moveTo>
                    <a:cubicBezTo>
                      <a:pt x="15" y="7"/>
                      <a:pt x="13" y="8"/>
                      <a:pt x="11" y="10"/>
                    </a:cubicBezTo>
                    <a:cubicBezTo>
                      <a:pt x="9" y="13"/>
                      <a:pt x="7" y="16"/>
                      <a:pt x="6" y="21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22" y="13"/>
                      <a:pt x="25" y="11"/>
                      <a:pt x="27" y="10"/>
                    </a:cubicBezTo>
                    <a:cubicBezTo>
                      <a:pt x="25" y="8"/>
                      <a:pt x="22" y="7"/>
                      <a:pt x="18" y="7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26" name="Freeform 10"/>
              <p:cNvSpPr>
                <a:spLocks noEditPoints="1"/>
              </p:cNvSpPr>
              <p:nvPr/>
            </p:nvSpPr>
            <p:spPr bwMode="auto">
              <a:xfrm>
                <a:off x="1897" y="1176"/>
                <a:ext cx="155" cy="171"/>
              </a:xfrm>
              <a:custGeom>
                <a:avLst/>
                <a:gdLst>
                  <a:gd name="T0" fmla="*/ 19 w 37"/>
                  <a:gd name="T1" fmla="*/ 41 h 41"/>
                  <a:gd name="T2" fmla="*/ 5 w 37"/>
                  <a:gd name="T3" fmla="*/ 36 h 41"/>
                  <a:gd name="T4" fmla="*/ 0 w 37"/>
                  <a:gd name="T5" fmla="*/ 23 h 41"/>
                  <a:gd name="T6" fmla="*/ 4 w 37"/>
                  <a:gd name="T7" fmla="*/ 7 h 41"/>
                  <a:gd name="T8" fmla="*/ 18 w 37"/>
                  <a:gd name="T9" fmla="*/ 0 h 41"/>
                  <a:gd name="T10" fmla="*/ 28 w 37"/>
                  <a:gd name="T11" fmla="*/ 2 h 41"/>
                  <a:gd name="T12" fmla="*/ 33 w 37"/>
                  <a:gd name="T13" fmla="*/ 10 h 41"/>
                  <a:gd name="T14" fmla="*/ 29 w 37"/>
                  <a:gd name="T15" fmla="*/ 17 h 41"/>
                  <a:gd name="T16" fmla="*/ 21 w 37"/>
                  <a:gd name="T17" fmla="*/ 21 h 41"/>
                  <a:gd name="T18" fmla="*/ 7 w 37"/>
                  <a:gd name="T19" fmla="*/ 28 h 41"/>
                  <a:gd name="T20" fmla="*/ 12 w 37"/>
                  <a:gd name="T21" fmla="*/ 32 h 41"/>
                  <a:gd name="T22" fmla="*/ 19 w 37"/>
                  <a:gd name="T23" fmla="*/ 34 h 41"/>
                  <a:gd name="T24" fmla="*/ 25 w 37"/>
                  <a:gd name="T25" fmla="*/ 33 h 41"/>
                  <a:gd name="T26" fmla="*/ 31 w 37"/>
                  <a:gd name="T27" fmla="*/ 30 h 41"/>
                  <a:gd name="T28" fmla="*/ 33 w 37"/>
                  <a:gd name="T29" fmla="*/ 28 h 41"/>
                  <a:gd name="T30" fmla="*/ 36 w 37"/>
                  <a:gd name="T31" fmla="*/ 29 h 41"/>
                  <a:gd name="T32" fmla="*/ 37 w 37"/>
                  <a:gd name="T33" fmla="*/ 31 h 41"/>
                  <a:gd name="T34" fmla="*/ 30 w 37"/>
                  <a:gd name="T35" fmla="*/ 38 h 41"/>
                  <a:gd name="T36" fmla="*/ 19 w 37"/>
                  <a:gd name="T37" fmla="*/ 41 h 41"/>
                  <a:gd name="T38" fmla="*/ 18 w 37"/>
                  <a:gd name="T39" fmla="*/ 7 h 41"/>
                  <a:gd name="T40" fmla="*/ 10 w 37"/>
                  <a:gd name="T41" fmla="*/ 10 h 41"/>
                  <a:gd name="T42" fmla="*/ 6 w 37"/>
                  <a:gd name="T43" fmla="*/ 21 h 41"/>
                  <a:gd name="T44" fmla="*/ 17 w 37"/>
                  <a:gd name="T45" fmla="*/ 16 h 41"/>
                  <a:gd name="T46" fmla="*/ 27 w 37"/>
                  <a:gd name="T47" fmla="*/ 10 h 41"/>
                  <a:gd name="T48" fmla="*/ 18 w 37"/>
                  <a:gd name="T49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7" h="41">
                    <a:moveTo>
                      <a:pt x="19" y="41"/>
                    </a:moveTo>
                    <a:cubicBezTo>
                      <a:pt x="13" y="41"/>
                      <a:pt x="9" y="39"/>
                      <a:pt x="5" y="36"/>
                    </a:cubicBezTo>
                    <a:cubicBezTo>
                      <a:pt x="2" y="33"/>
                      <a:pt x="0" y="29"/>
                      <a:pt x="0" y="23"/>
                    </a:cubicBezTo>
                    <a:cubicBezTo>
                      <a:pt x="0" y="17"/>
                      <a:pt x="1" y="12"/>
                      <a:pt x="4" y="7"/>
                    </a:cubicBezTo>
                    <a:cubicBezTo>
                      <a:pt x="8" y="3"/>
                      <a:pt x="12" y="0"/>
                      <a:pt x="18" y="0"/>
                    </a:cubicBezTo>
                    <a:cubicBezTo>
                      <a:pt x="22" y="0"/>
                      <a:pt x="25" y="1"/>
                      <a:pt x="28" y="2"/>
                    </a:cubicBezTo>
                    <a:cubicBezTo>
                      <a:pt x="31" y="4"/>
                      <a:pt x="33" y="7"/>
                      <a:pt x="33" y="10"/>
                    </a:cubicBezTo>
                    <a:cubicBezTo>
                      <a:pt x="33" y="13"/>
                      <a:pt x="31" y="15"/>
                      <a:pt x="29" y="17"/>
                    </a:cubicBezTo>
                    <a:cubicBezTo>
                      <a:pt x="27" y="18"/>
                      <a:pt x="25" y="19"/>
                      <a:pt x="21" y="21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30"/>
                      <a:pt x="10" y="31"/>
                      <a:pt x="12" y="32"/>
                    </a:cubicBezTo>
                    <a:cubicBezTo>
                      <a:pt x="14" y="33"/>
                      <a:pt x="16" y="34"/>
                      <a:pt x="19" y="34"/>
                    </a:cubicBezTo>
                    <a:cubicBezTo>
                      <a:pt x="21" y="34"/>
                      <a:pt x="23" y="34"/>
                      <a:pt x="25" y="33"/>
                    </a:cubicBezTo>
                    <a:cubicBezTo>
                      <a:pt x="28" y="32"/>
                      <a:pt x="30" y="31"/>
                      <a:pt x="31" y="30"/>
                    </a:cubicBezTo>
                    <a:cubicBezTo>
                      <a:pt x="31" y="28"/>
                      <a:pt x="32" y="28"/>
                      <a:pt x="33" y="28"/>
                    </a:cubicBezTo>
                    <a:cubicBezTo>
                      <a:pt x="34" y="28"/>
                      <a:pt x="35" y="28"/>
                      <a:pt x="36" y="29"/>
                    </a:cubicBezTo>
                    <a:cubicBezTo>
                      <a:pt x="36" y="29"/>
                      <a:pt x="37" y="30"/>
                      <a:pt x="37" y="31"/>
                    </a:cubicBezTo>
                    <a:cubicBezTo>
                      <a:pt x="37" y="34"/>
                      <a:pt x="34" y="36"/>
                      <a:pt x="30" y="38"/>
                    </a:cubicBezTo>
                    <a:cubicBezTo>
                      <a:pt x="26" y="40"/>
                      <a:pt x="23" y="41"/>
                      <a:pt x="19" y="41"/>
                    </a:cubicBezTo>
                    <a:close/>
                    <a:moveTo>
                      <a:pt x="18" y="7"/>
                    </a:moveTo>
                    <a:cubicBezTo>
                      <a:pt x="15" y="7"/>
                      <a:pt x="12" y="8"/>
                      <a:pt x="10" y="10"/>
                    </a:cubicBezTo>
                    <a:cubicBezTo>
                      <a:pt x="8" y="13"/>
                      <a:pt x="7" y="16"/>
                      <a:pt x="6" y="21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22" y="13"/>
                      <a:pt x="25" y="11"/>
                      <a:pt x="27" y="10"/>
                    </a:cubicBezTo>
                    <a:cubicBezTo>
                      <a:pt x="25" y="8"/>
                      <a:pt x="22" y="7"/>
                      <a:pt x="18" y="7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27" name="Freeform 11"/>
              <p:cNvSpPr>
                <a:spLocks noEditPoints="1"/>
              </p:cNvSpPr>
              <p:nvPr/>
            </p:nvSpPr>
            <p:spPr bwMode="auto">
              <a:xfrm>
                <a:off x="2073" y="1168"/>
                <a:ext cx="138" cy="259"/>
              </a:xfrm>
              <a:custGeom>
                <a:avLst/>
                <a:gdLst>
                  <a:gd name="T0" fmla="*/ 17 w 33"/>
                  <a:gd name="T1" fmla="*/ 42 h 62"/>
                  <a:gd name="T2" fmla="*/ 9 w 33"/>
                  <a:gd name="T3" fmla="*/ 41 h 62"/>
                  <a:gd name="T4" fmla="*/ 9 w 33"/>
                  <a:gd name="T5" fmla="*/ 59 h 62"/>
                  <a:gd name="T6" fmla="*/ 8 w 33"/>
                  <a:gd name="T7" fmla="*/ 61 h 62"/>
                  <a:gd name="T8" fmla="*/ 5 w 33"/>
                  <a:gd name="T9" fmla="*/ 62 h 62"/>
                  <a:gd name="T10" fmla="*/ 2 w 33"/>
                  <a:gd name="T11" fmla="*/ 61 h 62"/>
                  <a:gd name="T12" fmla="*/ 1 w 33"/>
                  <a:gd name="T13" fmla="*/ 59 h 62"/>
                  <a:gd name="T14" fmla="*/ 2 w 33"/>
                  <a:gd name="T15" fmla="*/ 44 h 62"/>
                  <a:gd name="T16" fmla="*/ 2 w 33"/>
                  <a:gd name="T17" fmla="*/ 29 h 62"/>
                  <a:gd name="T18" fmla="*/ 1 w 33"/>
                  <a:gd name="T19" fmla="*/ 14 h 62"/>
                  <a:gd name="T20" fmla="*/ 0 w 33"/>
                  <a:gd name="T21" fmla="*/ 7 h 62"/>
                  <a:gd name="T22" fmla="*/ 1 w 33"/>
                  <a:gd name="T23" fmla="*/ 2 h 62"/>
                  <a:gd name="T24" fmla="*/ 5 w 33"/>
                  <a:gd name="T25" fmla="*/ 0 h 62"/>
                  <a:gd name="T26" fmla="*/ 7 w 33"/>
                  <a:gd name="T27" fmla="*/ 1 h 62"/>
                  <a:gd name="T28" fmla="*/ 8 w 33"/>
                  <a:gd name="T29" fmla="*/ 4 h 62"/>
                  <a:gd name="T30" fmla="*/ 8 w 33"/>
                  <a:gd name="T31" fmla="*/ 5 h 62"/>
                  <a:gd name="T32" fmla="*/ 8 w 33"/>
                  <a:gd name="T33" fmla="*/ 7 h 62"/>
                  <a:gd name="T34" fmla="*/ 14 w 33"/>
                  <a:gd name="T35" fmla="*/ 4 h 62"/>
                  <a:gd name="T36" fmla="*/ 20 w 33"/>
                  <a:gd name="T37" fmla="*/ 3 h 62"/>
                  <a:gd name="T38" fmla="*/ 31 w 33"/>
                  <a:gd name="T39" fmla="*/ 9 h 62"/>
                  <a:gd name="T40" fmla="*/ 33 w 33"/>
                  <a:gd name="T41" fmla="*/ 24 h 62"/>
                  <a:gd name="T42" fmla="*/ 29 w 33"/>
                  <a:gd name="T43" fmla="*/ 37 h 62"/>
                  <a:gd name="T44" fmla="*/ 17 w 33"/>
                  <a:gd name="T45" fmla="*/ 42 h 62"/>
                  <a:gd name="T46" fmla="*/ 20 w 33"/>
                  <a:gd name="T47" fmla="*/ 10 h 62"/>
                  <a:gd name="T48" fmla="*/ 13 w 33"/>
                  <a:gd name="T49" fmla="*/ 12 h 62"/>
                  <a:gd name="T50" fmla="*/ 8 w 33"/>
                  <a:gd name="T51" fmla="*/ 16 h 62"/>
                  <a:gd name="T52" fmla="*/ 9 w 33"/>
                  <a:gd name="T53" fmla="*/ 33 h 62"/>
                  <a:gd name="T54" fmla="*/ 17 w 33"/>
                  <a:gd name="T55" fmla="*/ 35 h 62"/>
                  <a:gd name="T56" fmla="*/ 24 w 33"/>
                  <a:gd name="T57" fmla="*/ 31 h 62"/>
                  <a:gd name="T58" fmla="*/ 26 w 33"/>
                  <a:gd name="T59" fmla="*/ 24 h 62"/>
                  <a:gd name="T60" fmla="*/ 25 w 33"/>
                  <a:gd name="T61" fmla="*/ 13 h 62"/>
                  <a:gd name="T62" fmla="*/ 20 w 33"/>
                  <a:gd name="T63" fmla="*/ 1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3" h="62">
                    <a:moveTo>
                      <a:pt x="17" y="42"/>
                    </a:moveTo>
                    <a:cubicBezTo>
                      <a:pt x="14" y="42"/>
                      <a:pt x="12" y="42"/>
                      <a:pt x="9" y="41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0"/>
                      <a:pt x="8" y="61"/>
                      <a:pt x="8" y="61"/>
                    </a:cubicBezTo>
                    <a:cubicBezTo>
                      <a:pt x="7" y="62"/>
                      <a:pt x="6" y="62"/>
                      <a:pt x="5" y="62"/>
                    </a:cubicBezTo>
                    <a:cubicBezTo>
                      <a:pt x="4" y="62"/>
                      <a:pt x="3" y="62"/>
                      <a:pt x="2" y="61"/>
                    </a:cubicBezTo>
                    <a:cubicBezTo>
                      <a:pt x="2" y="61"/>
                      <a:pt x="1" y="60"/>
                      <a:pt x="1" y="59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1" y="24"/>
                      <a:pt x="1" y="19"/>
                      <a:pt x="1" y="14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5" y="0"/>
                    </a:cubicBezTo>
                    <a:cubicBezTo>
                      <a:pt x="6" y="0"/>
                      <a:pt x="6" y="1"/>
                      <a:pt x="7" y="1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10" y="6"/>
                      <a:pt x="12" y="5"/>
                      <a:pt x="14" y="4"/>
                    </a:cubicBezTo>
                    <a:cubicBezTo>
                      <a:pt x="16" y="3"/>
                      <a:pt x="18" y="3"/>
                      <a:pt x="20" y="3"/>
                    </a:cubicBezTo>
                    <a:cubicBezTo>
                      <a:pt x="25" y="3"/>
                      <a:pt x="28" y="5"/>
                      <a:pt x="31" y="9"/>
                    </a:cubicBezTo>
                    <a:cubicBezTo>
                      <a:pt x="33" y="13"/>
                      <a:pt x="33" y="18"/>
                      <a:pt x="33" y="24"/>
                    </a:cubicBezTo>
                    <a:cubicBezTo>
                      <a:pt x="33" y="29"/>
                      <a:pt x="32" y="33"/>
                      <a:pt x="29" y="37"/>
                    </a:cubicBezTo>
                    <a:cubicBezTo>
                      <a:pt x="26" y="40"/>
                      <a:pt x="22" y="42"/>
                      <a:pt x="17" y="42"/>
                    </a:cubicBezTo>
                    <a:close/>
                    <a:moveTo>
                      <a:pt x="20" y="10"/>
                    </a:moveTo>
                    <a:cubicBezTo>
                      <a:pt x="17" y="10"/>
                      <a:pt x="15" y="11"/>
                      <a:pt x="13" y="12"/>
                    </a:cubicBezTo>
                    <a:cubicBezTo>
                      <a:pt x="12" y="12"/>
                      <a:pt x="10" y="14"/>
                      <a:pt x="8" y="16"/>
                    </a:cubicBezTo>
                    <a:cubicBezTo>
                      <a:pt x="9" y="21"/>
                      <a:pt x="9" y="27"/>
                      <a:pt x="9" y="33"/>
                    </a:cubicBezTo>
                    <a:cubicBezTo>
                      <a:pt x="12" y="34"/>
                      <a:pt x="14" y="35"/>
                      <a:pt x="17" y="35"/>
                    </a:cubicBezTo>
                    <a:cubicBezTo>
                      <a:pt x="20" y="35"/>
                      <a:pt x="22" y="34"/>
                      <a:pt x="24" y="31"/>
                    </a:cubicBezTo>
                    <a:cubicBezTo>
                      <a:pt x="25" y="29"/>
                      <a:pt x="26" y="27"/>
                      <a:pt x="26" y="24"/>
                    </a:cubicBezTo>
                    <a:cubicBezTo>
                      <a:pt x="26" y="19"/>
                      <a:pt x="26" y="16"/>
                      <a:pt x="25" y="13"/>
                    </a:cubicBezTo>
                    <a:cubicBezTo>
                      <a:pt x="23" y="11"/>
                      <a:pt x="22" y="10"/>
                      <a:pt x="20" y="10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28" name="Freeform 12"/>
              <p:cNvSpPr>
                <a:spLocks/>
              </p:cNvSpPr>
              <p:nvPr/>
            </p:nvSpPr>
            <p:spPr bwMode="auto">
              <a:xfrm>
                <a:off x="880" y="1581"/>
                <a:ext cx="1737" cy="1668"/>
              </a:xfrm>
              <a:custGeom>
                <a:avLst/>
                <a:gdLst>
                  <a:gd name="T0" fmla="*/ 47 w 415"/>
                  <a:gd name="T1" fmla="*/ 105 h 399"/>
                  <a:gd name="T2" fmla="*/ 44 w 415"/>
                  <a:gd name="T3" fmla="*/ 157 h 399"/>
                  <a:gd name="T4" fmla="*/ 7 w 415"/>
                  <a:gd name="T5" fmla="*/ 207 h 399"/>
                  <a:gd name="T6" fmla="*/ 22 w 415"/>
                  <a:gd name="T7" fmla="*/ 275 h 399"/>
                  <a:gd name="T8" fmla="*/ 9 w 415"/>
                  <a:gd name="T9" fmla="*/ 338 h 399"/>
                  <a:gd name="T10" fmla="*/ 32 w 415"/>
                  <a:gd name="T11" fmla="*/ 397 h 399"/>
                  <a:gd name="T12" fmla="*/ 259 w 415"/>
                  <a:gd name="T13" fmla="*/ 397 h 399"/>
                  <a:gd name="T14" fmla="*/ 369 w 415"/>
                  <a:gd name="T15" fmla="*/ 397 h 399"/>
                  <a:gd name="T16" fmla="*/ 388 w 415"/>
                  <a:gd name="T17" fmla="*/ 397 h 399"/>
                  <a:gd name="T18" fmla="*/ 408 w 415"/>
                  <a:gd name="T19" fmla="*/ 358 h 399"/>
                  <a:gd name="T20" fmla="*/ 389 w 415"/>
                  <a:gd name="T21" fmla="*/ 274 h 399"/>
                  <a:gd name="T22" fmla="*/ 407 w 415"/>
                  <a:gd name="T23" fmla="*/ 204 h 399"/>
                  <a:gd name="T24" fmla="*/ 376 w 415"/>
                  <a:gd name="T25" fmla="*/ 144 h 399"/>
                  <a:gd name="T26" fmla="*/ 371 w 415"/>
                  <a:gd name="T27" fmla="*/ 93 h 399"/>
                  <a:gd name="T28" fmla="*/ 357 w 415"/>
                  <a:gd name="T29" fmla="*/ 66 h 399"/>
                  <a:gd name="T30" fmla="*/ 328 w 415"/>
                  <a:gd name="T31" fmla="*/ 43 h 399"/>
                  <a:gd name="T32" fmla="*/ 294 w 415"/>
                  <a:gd name="T33" fmla="*/ 35 h 399"/>
                  <a:gd name="T34" fmla="*/ 269 w 415"/>
                  <a:gd name="T35" fmla="*/ 17 h 399"/>
                  <a:gd name="T36" fmla="*/ 230 w 415"/>
                  <a:gd name="T37" fmla="*/ 1 h 399"/>
                  <a:gd name="T38" fmla="*/ 192 w 415"/>
                  <a:gd name="T39" fmla="*/ 6 h 399"/>
                  <a:gd name="T40" fmla="*/ 160 w 415"/>
                  <a:gd name="T41" fmla="*/ 23 h 399"/>
                  <a:gd name="T42" fmla="*/ 148 w 415"/>
                  <a:gd name="T43" fmla="*/ 41 h 399"/>
                  <a:gd name="T44" fmla="*/ 119 w 415"/>
                  <a:gd name="T45" fmla="*/ 36 h 399"/>
                  <a:gd name="T46" fmla="*/ 87 w 415"/>
                  <a:gd name="T47" fmla="*/ 54 h 399"/>
                  <a:gd name="T48" fmla="*/ 47 w 415"/>
                  <a:gd name="T49" fmla="*/ 105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15" h="399">
                    <a:moveTo>
                      <a:pt x="47" y="105"/>
                    </a:moveTo>
                    <a:cubicBezTo>
                      <a:pt x="39" y="123"/>
                      <a:pt x="39" y="139"/>
                      <a:pt x="44" y="157"/>
                    </a:cubicBezTo>
                    <a:cubicBezTo>
                      <a:pt x="19" y="151"/>
                      <a:pt x="11" y="191"/>
                      <a:pt x="7" y="207"/>
                    </a:cubicBezTo>
                    <a:cubicBezTo>
                      <a:pt x="0" y="234"/>
                      <a:pt x="6" y="253"/>
                      <a:pt x="22" y="275"/>
                    </a:cubicBezTo>
                    <a:cubicBezTo>
                      <a:pt x="6" y="294"/>
                      <a:pt x="4" y="315"/>
                      <a:pt x="9" y="338"/>
                    </a:cubicBezTo>
                    <a:cubicBezTo>
                      <a:pt x="12" y="353"/>
                      <a:pt x="20" y="388"/>
                      <a:pt x="32" y="397"/>
                    </a:cubicBezTo>
                    <a:cubicBezTo>
                      <a:pt x="108" y="397"/>
                      <a:pt x="183" y="397"/>
                      <a:pt x="259" y="397"/>
                    </a:cubicBezTo>
                    <a:cubicBezTo>
                      <a:pt x="296" y="397"/>
                      <a:pt x="332" y="397"/>
                      <a:pt x="369" y="397"/>
                    </a:cubicBezTo>
                    <a:cubicBezTo>
                      <a:pt x="374" y="397"/>
                      <a:pt x="384" y="399"/>
                      <a:pt x="388" y="397"/>
                    </a:cubicBezTo>
                    <a:cubicBezTo>
                      <a:pt x="399" y="392"/>
                      <a:pt x="405" y="369"/>
                      <a:pt x="408" y="358"/>
                    </a:cubicBezTo>
                    <a:cubicBezTo>
                      <a:pt x="415" y="329"/>
                      <a:pt x="411" y="296"/>
                      <a:pt x="389" y="274"/>
                    </a:cubicBezTo>
                    <a:cubicBezTo>
                      <a:pt x="405" y="250"/>
                      <a:pt x="410" y="232"/>
                      <a:pt x="407" y="204"/>
                    </a:cubicBezTo>
                    <a:cubicBezTo>
                      <a:pt x="404" y="180"/>
                      <a:pt x="402" y="152"/>
                      <a:pt x="376" y="144"/>
                    </a:cubicBezTo>
                    <a:cubicBezTo>
                      <a:pt x="380" y="145"/>
                      <a:pt x="372" y="96"/>
                      <a:pt x="371" y="93"/>
                    </a:cubicBezTo>
                    <a:cubicBezTo>
                      <a:pt x="368" y="84"/>
                      <a:pt x="358" y="75"/>
                      <a:pt x="357" y="66"/>
                    </a:cubicBezTo>
                    <a:cubicBezTo>
                      <a:pt x="346" y="59"/>
                      <a:pt x="339" y="48"/>
                      <a:pt x="328" y="43"/>
                    </a:cubicBezTo>
                    <a:cubicBezTo>
                      <a:pt x="316" y="37"/>
                      <a:pt x="306" y="37"/>
                      <a:pt x="294" y="35"/>
                    </a:cubicBezTo>
                    <a:cubicBezTo>
                      <a:pt x="283" y="32"/>
                      <a:pt x="279" y="24"/>
                      <a:pt x="269" y="17"/>
                    </a:cubicBezTo>
                    <a:cubicBezTo>
                      <a:pt x="256" y="8"/>
                      <a:pt x="245" y="3"/>
                      <a:pt x="230" y="1"/>
                    </a:cubicBezTo>
                    <a:cubicBezTo>
                      <a:pt x="215" y="0"/>
                      <a:pt x="207" y="2"/>
                      <a:pt x="192" y="6"/>
                    </a:cubicBezTo>
                    <a:cubicBezTo>
                      <a:pt x="181" y="10"/>
                      <a:pt x="171" y="20"/>
                      <a:pt x="160" y="23"/>
                    </a:cubicBezTo>
                    <a:cubicBezTo>
                      <a:pt x="156" y="29"/>
                      <a:pt x="149" y="34"/>
                      <a:pt x="148" y="41"/>
                    </a:cubicBezTo>
                    <a:cubicBezTo>
                      <a:pt x="149" y="35"/>
                      <a:pt x="122" y="35"/>
                      <a:pt x="119" y="36"/>
                    </a:cubicBezTo>
                    <a:cubicBezTo>
                      <a:pt x="106" y="38"/>
                      <a:pt x="97" y="45"/>
                      <a:pt x="87" y="54"/>
                    </a:cubicBezTo>
                    <a:cubicBezTo>
                      <a:pt x="69" y="69"/>
                      <a:pt x="57" y="82"/>
                      <a:pt x="47" y="1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29" name="Freeform 13"/>
              <p:cNvSpPr>
                <a:spLocks/>
              </p:cNvSpPr>
              <p:nvPr/>
            </p:nvSpPr>
            <p:spPr bwMode="auto">
              <a:xfrm>
                <a:off x="909" y="1540"/>
                <a:ext cx="134" cy="92"/>
              </a:xfrm>
              <a:custGeom>
                <a:avLst/>
                <a:gdLst>
                  <a:gd name="T0" fmla="*/ 2 w 32"/>
                  <a:gd name="T1" fmla="*/ 20 h 22"/>
                  <a:gd name="T2" fmla="*/ 15 w 32"/>
                  <a:gd name="T3" fmla="*/ 0 h 22"/>
                  <a:gd name="T4" fmla="*/ 18 w 32"/>
                  <a:gd name="T5" fmla="*/ 10 h 22"/>
                  <a:gd name="T6" fmla="*/ 30 w 32"/>
                  <a:gd name="T7" fmla="*/ 4 h 22"/>
                  <a:gd name="T8" fmla="*/ 26 w 32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2">
                    <a:moveTo>
                      <a:pt x="2" y="20"/>
                    </a:moveTo>
                    <a:cubicBezTo>
                      <a:pt x="0" y="16"/>
                      <a:pt x="10" y="4"/>
                      <a:pt x="15" y="0"/>
                    </a:cubicBezTo>
                    <a:cubicBezTo>
                      <a:pt x="17" y="3"/>
                      <a:pt x="18" y="7"/>
                      <a:pt x="18" y="10"/>
                    </a:cubicBezTo>
                    <a:cubicBezTo>
                      <a:pt x="22" y="8"/>
                      <a:pt x="26" y="5"/>
                      <a:pt x="30" y="4"/>
                    </a:cubicBezTo>
                    <a:cubicBezTo>
                      <a:pt x="32" y="9"/>
                      <a:pt x="29" y="18"/>
                      <a:pt x="26" y="22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30" name="Freeform 14"/>
              <p:cNvSpPr>
                <a:spLocks/>
              </p:cNvSpPr>
              <p:nvPr/>
            </p:nvSpPr>
            <p:spPr bwMode="auto">
              <a:xfrm>
                <a:off x="900" y="1531"/>
                <a:ext cx="151" cy="109"/>
              </a:xfrm>
              <a:custGeom>
                <a:avLst/>
                <a:gdLst>
                  <a:gd name="T0" fmla="*/ 16 w 36"/>
                  <a:gd name="T1" fmla="*/ 1 h 26"/>
                  <a:gd name="T2" fmla="*/ 3 w 36"/>
                  <a:gd name="T3" fmla="*/ 23 h 26"/>
                  <a:gd name="T4" fmla="*/ 5 w 36"/>
                  <a:gd name="T5" fmla="*/ 24 h 26"/>
                  <a:gd name="T6" fmla="*/ 6 w 36"/>
                  <a:gd name="T7" fmla="*/ 22 h 26"/>
                  <a:gd name="T8" fmla="*/ 6 w 36"/>
                  <a:gd name="T9" fmla="*/ 22 h 26"/>
                  <a:gd name="T10" fmla="*/ 6 w 36"/>
                  <a:gd name="T11" fmla="*/ 21 h 26"/>
                  <a:gd name="T12" fmla="*/ 17 w 36"/>
                  <a:gd name="T13" fmla="*/ 5 h 26"/>
                  <a:gd name="T14" fmla="*/ 18 w 36"/>
                  <a:gd name="T15" fmla="*/ 11 h 26"/>
                  <a:gd name="T16" fmla="*/ 19 w 36"/>
                  <a:gd name="T17" fmla="*/ 13 h 26"/>
                  <a:gd name="T18" fmla="*/ 20 w 36"/>
                  <a:gd name="T19" fmla="*/ 14 h 26"/>
                  <a:gd name="T20" fmla="*/ 21 w 36"/>
                  <a:gd name="T21" fmla="*/ 14 h 26"/>
                  <a:gd name="T22" fmla="*/ 25 w 36"/>
                  <a:gd name="T23" fmla="*/ 11 h 26"/>
                  <a:gd name="T24" fmla="*/ 31 w 36"/>
                  <a:gd name="T25" fmla="*/ 8 h 26"/>
                  <a:gd name="T26" fmla="*/ 31 w 36"/>
                  <a:gd name="T27" fmla="*/ 10 h 26"/>
                  <a:gd name="T28" fmla="*/ 27 w 36"/>
                  <a:gd name="T29" fmla="*/ 23 h 26"/>
                  <a:gd name="T30" fmla="*/ 26 w 36"/>
                  <a:gd name="T31" fmla="*/ 24 h 26"/>
                  <a:gd name="T32" fmla="*/ 27 w 36"/>
                  <a:gd name="T33" fmla="*/ 26 h 26"/>
                  <a:gd name="T34" fmla="*/ 29 w 36"/>
                  <a:gd name="T35" fmla="*/ 25 h 26"/>
                  <a:gd name="T36" fmla="*/ 33 w 36"/>
                  <a:gd name="T37" fmla="*/ 5 h 26"/>
                  <a:gd name="T38" fmla="*/ 31 w 36"/>
                  <a:gd name="T39" fmla="*/ 4 h 26"/>
                  <a:gd name="T40" fmla="*/ 23 w 36"/>
                  <a:gd name="T41" fmla="*/ 9 h 26"/>
                  <a:gd name="T42" fmla="*/ 21 w 36"/>
                  <a:gd name="T43" fmla="*/ 9 h 26"/>
                  <a:gd name="T44" fmla="*/ 18 w 36"/>
                  <a:gd name="T45" fmla="*/ 1 h 26"/>
                  <a:gd name="T46" fmla="*/ 16 w 36"/>
                  <a:gd name="T47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6" h="26">
                    <a:moveTo>
                      <a:pt x="16" y="1"/>
                    </a:moveTo>
                    <a:cubicBezTo>
                      <a:pt x="12" y="4"/>
                      <a:pt x="0" y="17"/>
                      <a:pt x="3" y="23"/>
                    </a:cubicBezTo>
                    <a:cubicBezTo>
                      <a:pt x="3" y="24"/>
                      <a:pt x="4" y="24"/>
                      <a:pt x="5" y="24"/>
                    </a:cubicBezTo>
                    <a:cubicBezTo>
                      <a:pt x="5" y="24"/>
                      <a:pt x="6" y="23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2"/>
                      <a:pt x="6" y="21"/>
                      <a:pt x="6" y="21"/>
                    </a:cubicBezTo>
                    <a:cubicBezTo>
                      <a:pt x="6" y="18"/>
                      <a:pt x="12" y="10"/>
                      <a:pt x="17" y="5"/>
                    </a:cubicBezTo>
                    <a:cubicBezTo>
                      <a:pt x="17" y="7"/>
                      <a:pt x="18" y="9"/>
                      <a:pt x="18" y="11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3"/>
                      <a:pt x="19" y="14"/>
                      <a:pt x="20" y="14"/>
                    </a:cubicBezTo>
                    <a:cubicBezTo>
                      <a:pt x="20" y="14"/>
                      <a:pt x="21" y="14"/>
                      <a:pt x="21" y="14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7" y="10"/>
                      <a:pt x="29" y="9"/>
                      <a:pt x="31" y="8"/>
                    </a:cubicBezTo>
                    <a:cubicBezTo>
                      <a:pt x="31" y="9"/>
                      <a:pt x="31" y="9"/>
                      <a:pt x="31" y="10"/>
                    </a:cubicBezTo>
                    <a:cubicBezTo>
                      <a:pt x="31" y="14"/>
                      <a:pt x="29" y="20"/>
                      <a:pt x="27" y="23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5"/>
                      <a:pt x="27" y="26"/>
                      <a:pt x="27" y="26"/>
                    </a:cubicBezTo>
                    <a:cubicBezTo>
                      <a:pt x="28" y="26"/>
                      <a:pt x="29" y="26"/>
                      <a:pt x="29" y="25"/>
                    </a:cubicBezTo>
                    <a:cubicBezTo>
                      <a:pt x="33" y="20"/>
                      <a:pt x="36" y="11"/>
                      <a:pt x="33" y="5"/>
                    </a:cubicBezTo>
                    <a:cubicBezTo>
                      <a:pt x="33" y="4"/>
                      <a:pt x="32" y="4"/>
                      <a:pt x="31" y="4"/>
                    </a:cubicBezTo>
                    <a:cubicBezTo>
                      <a:pt x="28" y="5"/>
                      <a:pt x="25" y="7"/>
                      <a:pt x="23" y="9"/>
                    </a:cubicBezTo>
                    <a:cubicBezTo>
                      <a:pt x="23" y="9"/>
                      <a:pt x="22" y="9"/>
                      <a:pt x="21" y="9"/>
                    </a:cubicBezTo>
                    <a:cubicBezTo>
                      <a:pt x="21" y="7"/>
                      <a:pt x="20" y="4"/>
                      <a:pt x="18" y="1"/>
                    </a:cubicBezTo>
                    <a:cubicBezTo>
                      <a:pt x="18" y="1"/>
                      <a:pt x="17" y="0"/>
                      <a:pt x="1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31" name="Freeform 15"/>
              <p:cNvSpPr>
                <a:spLocks/>
              </p:cNvSpPr>
              <p:nvPr/>
            </p:nvSpPr>
            <p:spPr bwMode="auto">
              <a:xfrm>
                <a:off x="2433" y="1527"/>
                <a:ext cx="88" cy="100"/>
              </a:xfrm>
              <a:custGeom>
                <a:avLst/>
                <a:gdLst>
                  <a:gd name="T0" fmla="*/ 4 w 21"/>
                  <a:gd name="T1" fmla="*/ 24 h 24"/>
                  <a:gd name="T2" fmla="*/ 0 w 21"/>
                  <a:gd name="T3" fmla="*/ 8 h 24"/>
                  <a:gd name="T4" fmla="*/ 10 w 21"/>
                  <a:gd name="T5" fmla="*/ 11 h 24"/>
                  <a:gd name="T6" fmla="*/ 10 w 21"/>
                  <a:gd name="T7" fmla="*/ 0 h 24"/>
                  <a:gd name="T8" fmla="*/ 21 w 21"/>
                  <a:gd name="T9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4">
                    <a:moveTo>
                      <a:pt x="4" y="24"/>
                    </a:moveTo>
                    <a:cubicBezTo>
                      <a:pt x="3" y="18"/>
                      <a:pt x="0" y="14"/>
                      <a:pt x="0" y="8"/>
                    </a:cubicBezTo>
                    <a:cubicBezTo>
                      <a:pt x="3" y="10"/>
                      <a:pt x="6" y="10"/>
                      <a:pt x="10" y="11"/>
                    </a:cubicBezTo>
                    <a:cubicBezTo>
                      <a:pt x="9" y="7"/>
                      <a:pt x="10" y="4"/>
                      <a:pt x="10" y="0"/>
                    </a:cubicBezTo>
                    <a:cubicBezTo>
                      <a:pt x="15" y="2"/>
                      <a:pt x="18" y="10"/>
                      <a:pt x="21" y="14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32" name="Freeform 16"/>
              <p:cNvSpPr>
                <a:spLocks/>
              </p:cNvSpPr>
              <p:nvPr/>
            </p:nvSpPr>
            <p:spPr bwMode="auto">
              <a:xfrm>
                <a:off x="2424" y="1519"/>
                <a:ext cx="105" cy="117"/>
              </a:xfrm>
              <a:custGeom>
                <a:avLst/>
                <a:gdLst>
                  <a:gd name="T0" fmla="*/ 11 w 25"/>
                  <a:gd name="T1" fmla="*/ 1 h 28"/>
                  <a:gd name="T2" fmla="*/ 10 w 25"/>
                  <a:gd name="T3" fmla="*/ 2 h 28"/>
                  <a:gd name="T4" fmla="*/ 10 w 25"/>
                  <a:gd name="T5" fmla="*/ 7 h 28"/>
                  <a:gd name="T6" fmla="*/ 10 w 25"/>
                  <a:gd name="T7" fmla="*/ 11 h 28"/>
                  <a:gd name="T8" fmla="*/ 10 w 25"/>
                  <a:gd name="T9" fmla="*/ 11 h 28"/>
                  <a:gd name="T10" fmla="*/ 3 w 25"/>
                  <a:gd name="T11" fmla="*/ 8 h 28"/>
                  <a:gd name="T12" fmla="*/ 1 w 25"/>
                  <a:gd name="T13" fmla="*/ 8 h 28"/>
                  <a:gd name="T14" fmla="*/ 0 w 25"/>
                  <a:gd name="T15" fmla="*/ 10 h 28"/>
                  <a:gd name="T16" fmla="*/ 3 w 25"/>
                  <a:gd name="T17" fmla="*/ 22 h 28"/>
                  <a:gd name="T18" fmla="*/ 5 w 25"/>
                  <a:gd name="T19" fmla="*/ 27 h 28"/>
                  <a:gd name="T20" fmla="*/ 7 w 25"/>
                  <a:gd name="T21" fmla="*/ 28 h 28"/>
                  <a:gd name="T22" fmla="*/ 8 w 25"/>
                  <a:gd name="T23" fmla="*/ 26 h 28"/>
                  <a:gd name="T24" fmla="*/ 8 w 25"/>
                  <a:gd name="T25" fmla="*/ 25 h 28"/>
                  <a:gd name="T26" fmla="*/ 6 w 25"/>
                  <a:gd name="T27" fmla="*/ 21 h 28"/>
                  <a:gd name="T28" fmla="*/ 4 w 25"/>
                  <a:gd name="T29" fmla="*/ 13 h 28"/>
                  <a:gd name="T30" fmla="*/ 9 w 25"/>
                  <a:gd name="T31" fmla="*/ 14 h 28"/>
                  <a:gd name="T32" fmla="*/ 11 w 25"/>
                  <a:gd name="T33" fmla="*/ 14 h 28"/>
                  <a:gd name="T34" fmla="*/ 13 w 25"/>
                  <a:gd name="T35" fmla="*/ 14 h 28"/>
                  <a:gd name="T36" fmla="*/ 13 w 25"/>
                  <a:gd name="T37" fmla="*/ 13 h 28"/>
                  <a:gd name="T38" fmla="*/ 14 w 25"/>
                  <a:gd name="T39" fmla="*/ 5 h 28"/>
                  <a:gd name="T40" fmla="*/ 19 w 25"/>
                  <a:gd name="T41" fmla="*/ 13 h 28"/>
                  <a:gd name="T42" fmla="*/ 21 w 25"/>
                  <a:gd name="T43" fmla="*/ 17 h 28"/>
                  <a:gd name="T44" fmla="*/ 23 w 25"/>
                  <a:gd name="T45" fmla="*/ 18 h 28"/>
                  <a:gd name="T46" fmla="*/ 24 w 25"/>
                  <a:gd name="T47" fmla="*/ 15 h 28"/>
                  <a:gd name="T48" fmla="*/ 22 w 25"/>
                  <a:gd name="T49" fmla="*/ 11 h 28"/>
                  <a:gd name="T50" fmla="*/ 12 w 25"/>
                  <a:gd name="T51" fmla="*/ 1 h 28"/>
                  <a:gd name="T52" fmla="*/ 11 w 25"/>
                  <a:gd name="T53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5" h="28">
                    <a:moveTo>
                      <a:pt x="11" y="1"/>
                    </a:moveTo>
                    <a:cubicBezTo>
                      <a:pt x="10" y="1"/>
                      <a:pt x="10" y="2"/>
                      <a:pt x="10" y="2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9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7" y="10"/>
                      <a:pt x="5" y="10"/>
                      <a:pt x="3" y="8"/>
                    </a:cubicBezTo>
                    <a:cubicBezTo>
                      <a:pt x="3" y="8"/>
                      <a:pt x="2" y="8"/>
                      <a:pt x="1" y="8"/>
                    </a:cubicBezTo>
                    <a:cubicBezTo>
                      <a:pt x="1" y="8"/>
                      <a:pt x="0" y="9"/>
                      <a:pt x="0" y="10"/>
                    </a:cubicBezTo>
                    <a:cubicBezTo>
                      <a:pt x="0" y="15"/>
                      <a:pt x="1" y="18"/>
                      <a:pt x="3" y="22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7"/>
                      <a:pt x="6" y="28"/>
                      <a:pt x="7" y="28"/>
                    </a:cubicBezTo>
                    <a:cubicBezTo>
                      <a:pt x="8" y="27"/>
                      <a:pt x="8" y="27"/>
                      <a:pt x="8" y="26"/>
                    </a:cubicBezTo>
                    <a:cubicBezTo>
                      <a:pt x="8" y="26"/>
                      <a:pt x="8" y="26"/>
                      <a:pt x="8" y="25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8"/>
                      <a:pt x="4" y="16"/>
                      <a:pt x="4" y="13"/>
                    </a:cubicBezTo>
                    <a:cubicBezTo>
                      <a:pt x="6" y="13"/>
                      <a:pt x="7" y="14"/>
                      <a:pt x="9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5"/>
                      <a:pt x="12" y="14"/>
                      <a:pt x="13" y="14"/>
                    </a:cubicBezTo>
                    <a:cubicBezTo>
                      <a:pt x="13" y="14"/>
                      <a:pt x="13" y="13"/>
                      <a:pt x="13" y="13"/>
                    </a:cubicBezTo>
                    <a:cubicBezTo>
                      <a:pt x="13" y="13"/>
                      <a:pt x="13" y="6"/>
                      <a:pt x="14" y="5"/>
                    </a:cubicBezTo>
                    <a:cubicBezTo>
                      <a:pt x="15" y="7"/>
                      <a:pt x="17" y="10"/>
                      <a:pt x="19" y="13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2" y="18"/>
                      <a:pt x="23" y="18"/>
                      <a:pt x="23" y="18"/>
                    </a:cubicBezTo>
                    <a:cubicBezTo>
                      <a:pt x="24" y="17"/>
                      <a:pt x="25" y="16"/>
                      <a:pt x="24" y="15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19" y="7"/>
                      <a:pt x="17" y="2"/>
                      <a:pt x="12" y="1"/>
                    </a:cubicBezTo>
                    <a:cubicBezTo>
                      <a:pt x="12" y="0"/>
                      <a:pt x="11" y="1"/>
                      <a:pt x="1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33" name="Freeform 17"/>
              <p:cNvSpPr>
                <a:spLocks/>
              </p:cNvSpPr>
              <p:nvPr/>
            </p:nvSpPr>
            <p:spPr bwMode="auto">
              <a:xfrm>
                <a:off x="859" y="1598"/>
                <a:ext cx="217" cy="623"/>
              </a:xfrm>
              <a:custGeom>
                <a:avLst/>
                <a:gdLst>
                  <a:gd name="T0" fmla="*/ 52 w 52"/>
                  <a:gd name="T1" fmla="*/ 95 h 149"/>
                  <a:gd name="T2" fmla="*/ 33 w 52"/>
                  <a:gd name="T3" fmla="*/ 42 h 149"/>
                  <a:gd name="T4" fmla="*/ 37 w 52"/>
                  <a:gd name="T5" fmla="*/ 17 h 149"/>
                  <a:gd name="T6" fmla="*/ 31 w 52"/>
                  <a:gd name="T7" fmla="*/ 3 h 149"/>
                  <a:gd name="T8" fmla="*/ 12 w 52"/>
                  <a:gd name="T9" fmla="*/ 8 h 149"/>
                  <a:gd name="T10" fmla="*/ 6 w 52"/>
                  <a:gd name="T11" fmla="*/ 33 h 149"/>
                  <a:gd name="T12" fmla="*/ 7 w 52"/>
                  <a:gd name="T13" fmla="*/ 93 h 149"/>
                  <a:gd name="T14" fmla="*/ 48 w 52"/>
                  <a:gd name="T15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" h="149">
                    <a:moveTo>
                      <a:pt x="52" y="95"/>
                    </a:moveTo>
                    <a:cubicBezTo>
                      <a:pt x="35" y="95"/>
                      <a:pt x="32" y="54"/>
                      <a:pt x="33" y="42"/>
                    </a:cubicBezTo>
                    <a:cubicBezTo>
                      <a:pt x="33" y="34"/>
                      <a:pt x="35" y="25"/>
                      <a:pt x="37" y="17"/>
                    </a:cubicBezTo>
                    <a:cubicBezTo>
                      <a:pt x="40" y="7"/>
                      <a:pt x="42" y="6"/>
                      <a:pt x="31" y="3"/>
                    </a:cubicBezTo>
                    <a:cubicBezTo>
                      <a:pt x="23" y="1"/>
                      <a:pt x="17" y="0"/>
                      <a:pt x="12" y="8"/>
                    </a:cubicBezTo>
                    <a:cubicBezTo>
                      <a:pt x="8" y="14"/>
                      <a:pt x="7" y="26"/>
                      <a:pt x="6" y="33"/>
                    </a:cubicBezTo>
                    <a:cubicBezTo>
                      <a:pt x="2" y="52"/>
                      <a:pt x="0" y="75"/>
                      <a:pt x="7" y="93"/>
                    </a:cubicBezTo>
                    <a:cubicBezTo>
                      <a:pt x="16" y="116"/>
                      <a:pt x="31" y="132"/>
                      <a:pt x="48" y="149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34" name="Freeform 18"/>
              <p:cNvSpPr>
                <a:spLocks/>
              </p:cNvSpPr>
              <p:nvPr/>
            </p:nvSpPr>
            <p:spPr bwMode="auto">
              <a:xfrm>
                <a:off x="854" y="1590"/>
                <a:ext cx="231" cy="639"/>
              </a:xfrm>
              <a:custGeom>
                <a:avLst/>
                <a:gdLst>
                  <a:gd name="T0" fmla="*/ 12 w 55"/>
                  <a:gd name="T1" fmla="*/ 9 h 153"/>
                  <a:gd name="T2" fmla="*/ 6 w 55"/>
                  <a:gd name="T3" fmla="*/ 29 h 153"/>
                  <a:gd name="T4" fmla="*/ 5 w 55"/>
                  <a:gd name="T5" fmla="*/ 35 h 153"/>
                  <a:gd name="T6" fmla="*/ 7 w 55"/>
                  <a:gd name="T7" fmla="*/ 96 h 153"/>
                  <a:gd name="T8" fmla="*/ 48 w 55"/>
                  <a:gd name="T9" fmla="*/ 152 h 153"/>
                  <a:gd name="T10" fmla="*/ 50 w 55"/>
                  <a:gd name="T11" fmla="*/ 152 h 153"/>
                  <a:gd name="T12" fmla="*/ 50 w 55"/>
                  <a:gd name="T13" fmla="*/ 150 h 153"/>
                  <a:gd name="T14" fmla="*/ 10 w 55"/>
                  <a:gd name="T15" fmla="*/ 94 h 153"/>
                  <a:gd name="T16" fmla="*/ 9 w 55"/>
                  <a:gd name="T17" fmla="*/ 36 h 153"/>
                  <a:gd name="T18" fmla="*/ 10 w 55"/>
                  <a:gd name="T19" fmla="*/ 30 h 153"/>
                  <a:gd name="T20" fmla="*/ 15 w 55"/>
                  <a:gd name="T21" fmla="*/ 11 h 153"/>
                  <a:gd name="T22" fmla="*/ 32 w 55"/>
                  <a:gd name="T23" fmla="*/ 7 h 153"/>
                  <a:gd name="T24" fmla="*/ 38 w 55"/>
                  <a:gd name="T25" fmla="*/ 10 h 153"/>
                  <a:gd name="T26" fmla="*/ 37 w 55"/>
                  <a:gd name="T27" fmla="*/ 15 h 153"/>
                  <a:gd name="T28" fmla="*/ 36 w 55"/>
                  <a:gd name="T29" fmla="*/ 19 h 153"/>
                  <a:gd name="T30" fmla="*/ 32 w 55"/>
                  <a:gd name="T31" fmla="*/ 44 h 153"/>
                  <a:gd name="T32" fmla="*/ 44 w 55"/>
                  <a:gd name="T33" fmla="*/ 94 h 153"/>
                  <a:gd name="T34" fmla="*/ 53 w 55"/>
                  <a:gd name="T35" fmla="*/ 99 h 153"/>
                  <a:gd name="T36" fmla="*/ 55 w 55"/>
                  <a:gd name="T37" fmla="*/ 97 h 153"/>
                  <a:gd name="T38" fmla="*/ 53 w 55"/>
                  <a:gd name="T39" fmla="*/ 95 h 153"/>
                  <a:gd name="T40" fmla="*/ 46 w 55"/>
                  <a:gd name="T41" fmla="*/ 92 h 153"/>
                  <a:gd name="T42" fmla="*/ 36 w 55"/>
                  <a:gd name="T43" fmla="*/ 45 h 153"/>
                  <a:gd name="T44" fmla="*/ 40 w 55"/>
                  <a:gd name="T45" fmla="*/ 20 h 153"/>
                  <a:gd name="T46" fmla="*/ 41 w 55"/>
                  <a:gd name="T47" fmla="*/ 16 h 153"/>
                  <a:gd name="T48" fmla="*/ 41 w 55"/>
                  <a:gd name="T49" fmla="*/ 8 h 153"/>
                  <a:gd name="T50" fmla="*/ 32 w 55"/>
                  <a:gd name="T51" fmla="*/ 4 h 153"/>
                  <a:gd name="T52" fmla="*/ 12 w 55"/>
                  <a:gd name="T53" fmla="*/ 9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5" h="153">
                    <a:moveTo>
                      <a:pt x="12" y="9"/>
                    </a:moveTo>
                    <a:cubicBezTo>
                      <a:pt x="9" y="14"/>
                      <a:pt x="7" y="22"/>
                      <a:pt x="6" y="29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0" y="60"/>
                      <a:pt x="1" y="80"/>
                      <a:pt x="7" y="96"/>
                    </a:cubicBezTo>
                    <a:cubicBezTo>
                      <a:pt x="15" y="119"/>
                      <a:pt x="31" y="136"/>
                      <a:pt x="48" y="152"/>
                    </a:cubicBezTo>
                    <a:cubicBezTo>
                      <a:pt x="48" y="153"/>
                      <a:pt x="50" y="153"/>
                      <a:pt x="50" y="152"/>
                    </a:cubicBezTo>
                    <a:cubicBezTo>
                      <a:pt x="51" y="151"/>
                      <a:pt x="51" y="150"/>
                      <a:pt x="50" y="150"/>
                    </a:cubicBezTo>
                    <a:cubicBezTo>
                      <a:pt x="34" y="134"/>
                      <a:pt x="18" y="117"/>
                      <a:pt x="10" y="94"/>
                    </a:cubicBezTo>
                    <a:cubicBezTo>
                      <a:pt x="4" y="80"/>
                      <a:pt x="4" y="60"/>
                      <a:pt x="9" y="36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1" y="23"/>
                      <a:pt x="12" y="15"/>
                      <a:pt x="15" y="11"/>
                    </a:cubicBezTo>
                    <a:cubicBezTo>
                      <a:pt x="19" y="4"/>
                      <a:pt x="23" y="5"/>
                      <a:pt x="32" y="7"/>
                    </a:cubicBezTo>
                    <a:cubicBezTo>
                      <a:pt x="35" y="8"/>
                      <a:pt x="38" y="9"/>
                      <a:pt x="38" y="10"/>
                    </a:cubicBezTo>
                    <a:cubicBezTo>
                      <a:pt x="39" y="10"/>
                      <a:pt x="38" y="12"/>
                      <a:pt x="37" y="15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5" y="24"/>
                      <a:pt x="33" y="34"/>
                      <a:pt x="32" y="44"/>
                    </a:cubicBezTo>
                    <a:cubicBezTo>
                      <a:pt x="32" y="52"/>
                      <a:pt x="33" y="83"/>
                      <a:pt x="44" y="94"/>
                    </a:cubicBezTo>
                    <a:cubicBezTo>
                      <a:pt x="46" y="97"/>
                      <a:pt x="50" y="99"/>
                      <a:pt x="53" y="99"/>
                    </a:cubicBezTo>
                    <a:cubicBezTo>
                      <a:pt x="54" y="99"/>
                      <a:pt x="55" y="98"/>
                      <a:pt x="55" y="97"/>
                    </a:cubicBezTo>
                    <a:cubicBezTo>
                      <a:pt x="55" y="96"/>
                      <a:pt x="54" y="95"/>
                      <a:pt x="53" y="95"/>
                    </a:cubicBezTo>
                    <a:cubicBezTo>
                      <a:pt x="51" y="95"/>
                      <a:pt x="48" y="94"/>
                      <a:pt x="46" y="92"/>
                    </a:cubicBezTo>
                    <a:cubicBezTo>
                      <a:pt x="37" y="82"/>
                      <a:pt x="35" y="54"/>
                      <a:pt x="36" y="45"/>
                    </a:cubicBezTo>
                    <a:cubicBezTo>
                      <a:pt x="36" y="37"/>
                      <a:pt x="37" y="28"/>
                      <a:pt x="40" y="20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2" y="12"/>
                      <a:pt x="42" y="10"/>
                      <a:pt x="41" y="8"/>
                    </a:cubicBezTo>
                    <a:cubicBezTo>
                      <a:pt x="40" y="6"/>
                      <a:pt x="38" y="5"/>
                      <a:pt x="32" y="4"/>
                    </a:cubicBezTo>
                    <a:cubicBezTo>
                      <a:pt x="24" y="2"/>
                      <a:pt x="17" y="0"/>
                      <a:pt x="12" y="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35" name="Freeform 19"/>
              <p:cNvSpPr>
                <a:spLocks/>
              </p:cNvSpPr>
              <p:nvPr/>
            </p:nvSpPr>
            <p:spPr bwMode="auto">
              <a:xfrm>
                <a:off x="2445" y="1577"/>
                <a:ext cx="164" cy="598"/>
              </a:xfrm>
              <a:custGeom>
                <a:avLst/>
                <a:gdLst>
                  <a:gd name="T0" fmla="*/ 0 w 39"/>
                  <a:gd name="T1" fmla="*/ 96 h 143"/>
                  <a:gd name="T2" fmla="*/ 12 w 39"/>
                  <a:gd name="T3" fmla="*/ 49 h 143"/>
                  <a:gd name="T4" fmla="*/ 3 w 39"/>
                  <a:gd name="T5" fmla="*/ 9 h 143"/>
                  <a:gd name="T6" fmla="*/ 18 w 39"/>
                  <a:gd name="T7" fmla="*/ 2 h 143"/>
                  <a:gd name="T8" fmla="*/ 30 w 39"/>
                  <a:gd name="T9" fmla="*/ 22 h 143"/>
                  <a:gd name="T10" fmla="*/ 37 w 39"/>
                  <a:gd name="T11" fmla="*/ 69 h 143"/>
                  <a:gd name="T12" fmla="*/ 2 w 39"/>
                  <a:gd name="T13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143">
                    <a:moveTo>
                      <a:pt x="0" y="96"/>
                    </a:moveTo>
                    <a:cubicBezTo>
                      <a:pt x="14" y="92"/>
                      <a:pt x="13" y="61"/>
                      <a:pt x="12" y="49"/>
                    </a:cubicBezTo>
                    <a:cubicBezTo>
                      <a:pt x="11" y="34"/>
                      <a:pt x="5" y="22"/>
                      <a:pt x="3" y="9"/>
                    </a:cubicBezTo>
                    <a:cubicBezTo>
                      <a:pt x="8" y="7"/>
                      <a:pt x="13" y="0"/>
                      <a:pt x="18" y="2"/>
                    </a:cubicBezTo>
                    <a:cubicBezTo>
                      <a:pt x="23" y="4"/>
                      <a:pt x="28" y="17"/>
                      <a:pt x="30" y="22"/>
                    </a:cubicBezTo>
                    <a:cubicBezTo>
                      <a:pt x="35" y="37"/>
                      <a:pt x="36" y="53"/>
                      <a:pt x="37" y="69"/>
                    </a:cubicBezTo>
                    <a:cubicBezTo>
                      <a:pt x="39" y="94"/>
                      <a:pt x="30" y="133"/>
                      <a:pt x="2" y="14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36" name="Freeform 20"/>
              <p:cNvSpPr>
                <a:spLocks/>
              </p:cNvSpPr>
              <p:nvPr/>
            </p:nvSpPr>
            <p:spPr bwMode="auto">
              <a:xfrm>
                <a:off x="2437" y="1573"/>
                <a:ext cx="176" cy="610"/>
              </a:xfrm>
              <a:custGeom>
                <a:avLst/>
                <a:gdLst>
                  <a:gd name="T0" fmla="*/ 9 w 42"/>
                  <a:gd name="T1" fmla="*/ 5 h 146"/>
                  <a:gd name="T2" fmla="*/ 4 w 42"/>
                  <a:gd name="T3" fmla="*/ 8 h 146"/>
                  <a:gd name="T4" fmla="*/ 3 w 42"/>
                  <a:gd name="T5" fmla="*/ 10 h 146"/>
                  <a:gd name="T6" fmla="*/ 7 w 42"/>
                  <a:gd name="T7" fmla="*/ 25 h 146"/>
                  <a:gd name="T8" fmla="*/ 12 w 42"/>
                  <a:gd name="T9" fmla="*/ 50 h 146"/>
                  <a:gd name="T10" fmla="*/ 2 w 42"/>
                  <a:gd name="T11" fmla="*/ 95 h 146"/>
                  <a:gd name="T12" fmla="*/ 1 w 42"/>
                  <a:gd name="T13" fmla="*/ 97 h 146"/>
                  <a:gd name="T14" fmla="*/ 3 w 42"/>
                  <a:gd name="T15" fmla="*/ 99 h 146"/>
                  <a:gd name="T16" fmla="*/ 16 w 42"/>
                  <a:gd name="T17" fmla="*/ 62 h 146"/>
                  <a:gd name="T18" fmla="*/ 16 w 42"/>
                  <a:gd name="T19" fmla="*/ 50 h 146"/>
                  <a:gd name="T20" fmla="*/ 10 w 42"/>
                  <a:gd name="T21" fmla="*/ 24 h 146"/>
                  <a:gd name="T22" fmla="*/ 7 w 42"/>
                  <a:gd name="T23" fmla="*/ 11 h 146"/>
                  <a:gd name="T24" fmla="*/ 11 w 42"/>
                  <a:gd name="T25" fmla="*/ 8 h 146"/>
                  <a:gd name="T26" fmla="*/ 20 w 42"/>
                  <a:gd name="T27" fmla="*/ 5 h 146"/>
                  <a:gd name="T28" fmla="*/ 30 w 42"/>
                  <a:gd name="T29" fmla="*/ 23 h 146"/>
                  <a:gd name="T30" fmla="*/ 30 w 42"/>
                  <a:gd name="T31" fmla="*/ 23 h 146"/>
                  <a:gd name="T32" fmla="*/ 38 w 42"/>
                  <a:gd name="T33" fmla="*/ 70 h 146"/>
                  <a:gd name="T34" fmla="*/ 4 w 42"/>
                  <a:gd name="T35" fmla="*/ 142 h 146"/>
                  <a:gd name="T36" fmla="*/ 3 w 42"/>
                  <a:gd name="T37" fmla="*/ 144 h 146"/>
                  <a:gd name="T38" fmla="*/ 5 w 42"/>
                  <a:gd name="T39" fmla="*/ 145 h 146"/>
                  <a:gd name="T40" fmla="*/ 41 w 42"/>
                  <a:gd name="T41" fmla="*/ 70 h 146"/>
                  <a:gd name="T42" fmla="*/ 33 w 42"/>
                  <a:gd name="T43" fmla="*/ 22 h 146"/>
                  <a:gd name="T44" fmla="*/ 33 w 42"/>
                  <a:gd name="T45" fmla="*/ 22 h 146"/>
                  <a:gd name="T46" fmla="*/ 21 w 42"/>
                  <a:gd name="T47" fmla="*/ 2 h 146"/>
                  <a:gd name="T48" fmla="*/ 9 w 42"/>
                  <a:gd name="T49" fmla="*/ 5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2" h="146">
                    <a:moveTo>
                      <a:pt x="9" y="5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9" y="32"/>
                      <a:pt x="12" y="41"/>
                      <a:pt x="12" y="50"/>
                    </a:cubicBezTo>
                    <a:cubicBezTo>
                      <a:pt x="13" y="60"/>
                      <a:pt x="15" y="91"/>
                      <a:pt x="2" y="95"/>
                    </a:cubicBezTo>
                    <a:cubicBezTo>
                      <a:pt x="1" y="96"/>
                      <a:pt x="0" y="97"/>
                      <a:pt x="1" y="97"/>
                    </a:cubicBezTo>
                    <a:cubicBezTo>
                      <a:pt x="1" y="98"/>
                      <a:pt x="2" y="99"/>
                      <a:pt x="3" y="99"/>
                    </a:cubicBezTo>
                    <a:cubicBezTo>
                      <a:pt x="14" y="95"/>
                      <a:pt x="16" y="78"/>
                      <a:pt x="16" y="62"/>
                    </a:cubicBezTo>
                    <a:cubicBezTo>
                      <a:pt x="16" y="58"/>
                      <a:pt x="16" y="54"/>
                      <a:pt x="16" y="50"/>
                    </a:cubicBezTo>
                    <a:cubicBezTo>
                      <a:pt x="15" y="40"/>
                      <a:pt x="13" y="32"/>
                      <a:pt x="10" y="24"/>
                    </a:cubicBezTo>
                    <a:cubicBezTo>
                      <a:pt x="10" y="24"/>
                      <a:pt x="7" y="13"/>
                      <a:pt x="7" y="11"/>
                    </a:cubicBezTo>
                    <a:cubicBezTo>
                      <a:pt x="8" y="10"/>
                      <a:pt x="11" y="8"/>
                      <a:pt x="11" y="8"/>
                    </a:cubicBezTo>
                    <a:cubicBezTo>
                      <a:pt x="14" y="6"/>
                      <a:pt x="17" y="4"/>
                      <a:pt x="20" y="5"/>
                    </a:cubicBezTo>
                    <a:cubicBezTo>
                      <a:pt x="24" y="7"/>
                      <a:pt x="28" y="19"/>
                      <a:pt x="30" y="23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6" y="38"/>
                      <a:pt x="37" y="55"/>
                      <a:pt x="38" y="70"/>
                    </a:cubicBezTo>
                    <a:cubicBezTo>
                      <a:pt x="39" y="90"/>
                      <a:pt x="33" y="132"/>
                      <a:pt x="4" y="142"/>
                    </a:cubicBezTo>
                    <a:cubicBezTo>
                      <a:pt x="3" y="142"/>
                      <a:pt x="2" y="143"/>
                      <a:pt x="3" y="144"/>
                    </a:cubicBezTo>
                    <a:cubicBezTo>
                      <a:pt x="3" y="145"/>
                      <a:pt x="4" y="146"/>
                      <a:pt x="5" y="145"/>
                    </a:cubicBezTo>
                    <a:cubicBezTo>
                      <a:pt x="32" y="136"/>
                      <a:pt x="42" y="99"/>
                      <a:pt x="41" y="70"/>
                    </a:cubicBezTo>
                    <a:cubicBezTo>
                      <a:pt x="40" y="55"/>
                      <a:pt x="39" y="38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0" y="13"/>
                      <a:pt x="26" y="4"/>
                      <a:pt x="21" y="2"/>
                    </a:cubicBezTo>
                    <a:cubicBezTo>
                      <a:pt x="17" y="0"/>
                      <a:pt x="13" y="3"/>
                      <a:pt x="9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37" name="Freeform 21"/>
              <p:cNvSpPr>
                <a:spLocks/>
              </p:cNvSpPr>
              <p:nvPr/>
            </p:nvSpPr>
            <p:spPr bwMode="auto">
              <a:xfrm>
                <a:off x="1348" y="1937"/>
                <a:ext cx="863" cy="530"/>
              </a:xfrm>
              <a:custGeom>
                <a:avLst/>
                <a:gdLst>
                  <a:gd name="T0" fmla="*/ 57 w 206"/>
                  <a:gd name="T1" fmla="*/ 0 h 127"/>
                  <a:gd name="T2" fmla="*/ 36 w 206"/>
                  <a:gd name="T3" fmla="*/ 12 h 127"/>
                  <a:gd name="T4" fmla="*/ 17 w 206"/>
                  <a:gd name="T5" fmla="*/ 23 h 127"/>
                  <a:gd name="T6" fmla="*/ 2 w 206"/>
                  <a:gd name="T7" fmla="*/ 59 h 127"/>
                  <a:gd name="T8" fmla="*/ 7 w 206"/>
                  <a:gd name="T9" fmla="*/ 99 h 127"/>
                  <a:gd name="T10" fmla="*/ 43 w 206"/>
                  <a:gd name="T11" fmla="*/ 120 h 127"/>
                  <a:gd name="T12" fmla="*/ 85 w 206"/>
                  <a:gd name="T13" fmla="*/ 125 h 127"/>
                  <a:gd name="T14" fmla="*/ 127 w 206"/>
                  <a:gd name="T15" fmla="*/ 126 h 127"/>
                  <a:gd name="T16" fmla="*/ 165 w 206"/>
                  <a:gd name="T17" fmla="*/ 113 h 127"/>
                  <a:gd name="T18" fmla="*/ 194 w 206"/>
                  <a:gd name="T19" fmla="*/ 93 h 127"/>
                  <a:gd name="T20" fmla="*/ 195 w 206"/>
                  <a:gd name="T21" fmla="*/ 32 h 127"/>
                  <a:gd name="T22" fmla="*/ 171 w 206"/>
                  <a:gd name="T23" fmla="*/ 17 h 127"/>
                  <a:gd name="T24" fmla="*/ 147 w 206"/>
                  <a:gd name="T25" fmla="*/ 3 h 127"/>
                  <a:gd name="T26" fmla="*/ 137 w 206"/>
                  <a:gd name="T27" fmla="*/ 35 h 127"/>
                  <a:gd name="T28" fmla="*/ 102 w 206"/>
                  <a:gd name="T29" fmla="*/ 46 h 127"/>
                  <a:gd name="T30" fmla="*/ 54 w 206"/>
                  <a:gd name="T31" fmla="*/ 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6" h="127">
                    <a:moveTo>
                      <a:pt x="57" y="0"/>
                    </a:moveTo>
                    <a:cubicBezTo>
                      <a:pt x="50" y="2"/>
                      <a:pt x="43" y="9"/>
                      <a:pt x="36" y="12"/>
                    </a:cubicBezTo>
                    <a:cubicBezTo>
                      <a:pt x="29" y="15"/>
                      <a:pt x="23" y="18"/>
                      <a:pt x="17" y="23"/>
                    </a:cubicBezTo>
                    <a:cubicBezTo>
                      <a:pt x="6" y="32"/>
                      <a:pt x="3" y="45"/>
                      <a:pt x="2" y="59"/>
                    </a:cubicBezTo>
                    <a:cubicBezTo>
                      <a:pt x="0" y="72"/>
                      <a:pt x="2" y="88"/>
                      <a:pt x="7" y="99"/>
                    </a:cubicBezTo>
                    <a:cubicBezTo>
                      <a:pt x="15" y="114"/>
                      <a:pt x="28" y="118"/>
                      <a:pt x="43" y="120"/>
                    </a:cubicBezTo>
                    <a:cubicBezTo>
                      <a:pt x="57" y="123"/>
                      <a:pt x="71" y="122"/>
                      <a:pt x="85" y="125"/>
                    </a:cubicBezTo>
                    <a:cubicBezTo>
                      <a:pt x="98" y="127"/>
                      <a:pt x="113" y="127"/>
                      <a:pt x="127" y="126"/>
                    </a:cubicBezTo>
                    <a:cubicBezTo>
                      <a:pt x="142" y="125"/>
                      <a:pt x="152" y="119"/>
                      <a:pt x="165" y="113"/>
                    </a:cubicBezTo>
                    <a:cubicBezTo>
                      <a:pt x="175" y="108"/>
                      <a:pt x="188" y="103"/>
                      <a:pt x="194" y="93"/>
                    </a:cubicBezTo>
                    <a:cubicBezTo>
                      <a:pt x="202" y="79"/>
                      <a:pt x="206" y="46"/>
                      <a:pt x="195" y="32"/>
                    </a:cubicBezTo>
                    <a:cubicBezTo>
                      <a:pt x="188" y="24"/>
                      <a:pt x="180" y="22"/>
                      <a:pt x="171" y="17"/>
                    </a:cubicBezTo>
                    <a:cubicBezTo>
                      <a:pt x="163" y="13"/>
                      <a:pt x="155" y="6"/>
                      <a:pt x="147" y="3"/>
                    </a:cubicBezTo>
                    <a:cubicBezTo>
                      <a:pt x="146" y="18"/>
                      <a:pt x="151" y="24"/>
                      <a:pt x="137" y="35"/>
                    </a:cubicBezTo>
                    <a:cubicBezTo>
                      <a:pt x="126" y="42"/>
                      <a:pt x="114" y="45"/>
                      <a:pt x="102" y="46"/>
                    </a:cubicBezTo>
                    <a:cubicBezTo>
                      <a:pt x="80" y="46"/>
                      <a:pt x="55" y="33"/>
                      <a:pt x="54" y="7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38" name="Freeform 22"/>
              <p:cNvSpPr>
                <a:spLocks/>
              </p:cNvSpPr>
              <p:nvPr/>
            </p:nvSpPr>
            <p:spPr bwMode="auto">
              <a:xfrm>
                <a:off x="1549" y="2446"/>
                <a:ext cx="407" cy="50"/>
              </a:xfrm>
              <a:custGeom>
                <a:avLst/>
                <a:gdLst>
                  <a:gd name="T0" fmla="*/ 0 w 97"/>
                  <a:gd name="T1" fmla="*/ 1 h 12"/>
                  <a:gd name="T2" fmla="*/ 15 w 97"/>
                  <a:gd name="T3" fmla="*/ 6 h 12"/>
                  <a:gd name="T4" fmla="*/ 27 w 97"/>
                  <a:gd name="T5" fmla="*/ 9 h 12"/>
                  <a:gd name="T6" fmla="*/ 38 w 97"/>
                  <a:gd name="T7" fmla="*/ 9 h 12"/>
                  <a:gd name="T8" fmla="*/ 51 w 97"/>
                  <a:gd name="T9" fmla="*/ 11 h 12"/>
                  <a:gd name="T10" fmla="*/ 73 w 97"/>
                  <a:gd name="T11" fmla="*/ 9 h 12"/>
                  <a:gd name="T12" fmla="*/ 94 w 97"/>
                  <a:gd name="T13" fmla="*/ 2 h 12"/>
                  <a:gd name="T14" fmla="*/ 97 w 97"/>
                  <a:gd name="T15" fmla="*/ 0 h 12"/>
                  <a:gd name="T16" fmla="*/ 71 w 97"/>
                  <a:gd name="T17" fmla="*/ 2 h 12"/>
                  <a:gd name="T18" fmla="*/ 44 w 97"/>
                  <a:gd name="T19" fmla="*/ 5 h 12"/>
                  <a:gd name="T20" fmla="*/ 24 w 97"/>
                  <a:gd name="T21" fmla="*/ 2 h 12"/>
                  <a:gd name="T22" fmla="*/ 14 w 97"/>
                  <a:gd name="T23" fmla="*/ 2 h 12"/>
                  <a:gd name="T24" fmla="*/ 3 w 97"/>
                  <a:gd name="T25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12">
                    <a:moveTo>
                      <a:pt x="0" y="1"/>
                    </a:moveTo>
                    <a:cubicBezTo>
                      <a:pt x="4" y="5"/>
                      <a:pt x="11" y="6"/>
                      <a:pt x="15" y="6"/>
                    </a:cubicBezTo>
                    <a:cubicBezTo>
                      <a:pt x="19" y="7"/>
                      <a:pt x="23" y="9"/>
                      <a:pt x="27" y="9"/>
                    </a:cubicBezTo>
                    <a:cubicBezTo>
                      <a:pt x="31" y="10"/>
                      <a:pt x="34" y="9"/>
                      <a:pt x="38" y="9"/>
                    </a:cubicBezTo>
                    <a:cubicBezTo>
                      <a:pt x="42" y="9"/>
                      <a:pt x="46" y="10"/>
                      <a:pt x="51" y="11"/>
                    </a:cubicBezTo>
                    <a:cubicBezTo>
                      <a:pt x="58" y="12"/>
                      <a:pt x="66" y="10"/>
                      <a:pt x="73" y="9"/>
                    </a:cubicBezTo>
                    <a:cubicBezTo>
                      <a:pt x="80" y="8"/>
                      <a:pt x="88" y="5"/>
                      <a:pt x="94" y="2"/>
                    </a:cubicBezTo>
                    <a:cubicBezTo>
                      <a:pt x="95" y="1"/>
                      <a:pt x="96" y="1"/>
                      <a:pt x="97" y="0"/>
                    </a:cubicBezTo>
                    <a:cubicBezTo>
                      <a:pt x="89" y="0"/>
                      <a:pt x="80" y="2"/>
                      <a:pt x="71" y="2"/>
                    </a:cubicBezTo>
                    <a:cubicBezTo>
                      <a:pt x="62" y="2"/>
                      <a:pt x="53" y="4"/>
                      <a:pt x="44" y="5"/>
                    </a:cubicBezTo>
                    <a:cubicBezTo>
                      <a:pt x="38" y="5"/>
                      <a:pt x="31" y="3"/>
                      <a:pt x="24" y="2"/>
                    </a:cubicBezTo>
                    <a:cubicBezTo>
                      <a:pt x="21" y="2"/>
                      <a:pt x="18" y="2"/>
                      <a:pt x="14" y="2"/>
                    </a:cubicBezTo>
                    <a:cubicBezTo>
                      <a:pt x="10" y="2"/>
                      <a:pt x="6" y="0"/>
                      <a:pt x="3" y="1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39" name="Freeform 23"/>
              <p:cNvSpPr>
                <a:spLocks/>
              </p:cNvSpPr>
              <p:nvPr/>
            </p:nvSpPr>
            <p:spPr bwMode="auto">
              <a:xfrm>
                <a:off x="1583" y="2463"/>
                <a:ext cx="243" cy="205"/>
              </a:xfrm>
              <a:custGeom>
                <a:avLst/>
                <a:gdLst>
                  <a:gd name="T0" fmla="*/ 28 w 58"/>
                  <a:gd name="T1" fmla="*/ 3 h 49"/>
                  <a:gd name="T2" fmla="*/ 15 w 58"/>
                  <a:gd name="T3" fmla="*/ 13 h 49"/>
                  <a:gd name="T4" fmla="*/ 6 w 58"/>
                  <a:gd name="T5" fmla="*/ 19 h 49"/>
                  <a:gd name="T6" fmla="*/ 7 w 58"/>
                  <a:gd name="T7" fmla="*/ 28 h 49"/>
                  <a:gd name="T8" fmla="*/ 19 w 58"/>
                  <a:gd name="T9" fmla="*/ 31 h 49"/>
                  <a:gd name="T10" fmla="*/ 17 w 58"/>
                  <a:gd name="T11" fmla="*/ 44 h 49"/>
                  <a:gd name="T12" fmla="*/ 31 w 58"/>
                  <a:gd name="T13" fmla="*/ 40 h 49"/>
                  <a:gd name="T14" fmla="*/ 49 w 58"/>
                  <a:gd name="T15" fmla="*/ 48 h 49"/>
                  <a:gd name="T16" fmla="*/ 53 w 58"/>
                  <a:gd name="T17" fmla="*/ 44 h 49"/>
                  <a:gd name="T18" fmla="*/ 52 w 58"/>
                  <a:gd name="T19" fmla="*/ 35 h 49"/>
                  <a:gd name="T20" fmla="*/ 44 w 58"/>
                  <a:gd name="T21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49">
                    <a:moveTo>
                      <a:pt x="28" y="3"/>
                    </a:moveTo>
                    <a:cubicBezTo>
                      <a:pt x="23" y="4"/>
                      <a:pt x="19" y="10"/>
                      <a:pt x="15" y="13"/>
                    </a:cubicBezTo>
                    <a:cubicBezTo>
                      <a:pt x="12" y="16"/>
                      <a:pt x="10" y="18"/>
                      <a:pt x="6" y="19"/>
                    </a:cubicBezTo>
                    <a:cubicBezTo>
                      <a:pt x="0" y="21"/>
                      <a:pt x="1" y="25"/>
                      <a:pt x="7" y="28"/>
                    </a:cubicBezTo>
                    <a:cubicBezTo>
                      <a:pt x="11" y="29"/>
                      <a:pt x="16" y="28"/>
                      <a:pt x="19" y="31"/>
                    </a:cubicBezTo>
                    <a:cubicBezTo>
                      <a:pt x="11" y="32"/>
                      <a:pt x="12" y="40"/>
                      <a:pt x="17" y="44"/>
                    </a:cubicBezTo>
                    <a:cubicBezTo>
                      <a:pt x="23" y="48"/>
                      <a:pt x="28" y="46"/>
                      <a:pt x="31" y="40"/>
                    </a:cubicBezTo>
                    <a:cubicBezTo>
                      <a:pt x="37" y="43"/>
                      <a:pt x="43" y="46"/>
                      <a:pt x="49" y="48"/>
                    </a:cubicBezTo>
                    <a:cubicBezTo>
                      <a:pt x="54" y="49"/>
                      <a:pt x="55" y="49"/>
                      <a:pt x="53" y="44"/>
                    </a:cubicBezTo>
                    <a:cubicBezTo>
                      <a:pt x="51" y="39"/>
                      <a:pt x="50" y="39"/>
                      <a:pt x="52" y="35"/>
                    </a:cubicBezTo>
                    <a:cubicBezTo>
                      <a:pt x="56" y="21"/>
                      <a:pt x="58" y="7"/>
                      <a:pt x="44" y="0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40" name="Freeform 24"/>
              <p:cNvSpPr>
                <a:spLocks/>
              </p:cNvSpPr>
              <p:nvPr/>
            </p:nvSpPr>
            <p:spPr bwMode="auto">
              <a:xfrm>
                <a:off x="1177" y="1715"/>
                <a:ext cx="218" cy="284"/>
              </a:xfrm>
              <a:custGeom>
                <a:avLst/>
                <a:gdLst>
                  <a:gd name="T0" fmla="*/ 52 w 52"/>
                  <a:gd name="T1" fmla="*/ 36 h 68"/>
                  <a:gd name="T2" fmla="*/ 18 w 52"/>
                  <a:gd name="T3" fmla="*/ 13 h 68"/>
                  <a:gd name="T4" fmla="*/ 1 w 52"/>
                  <a:gd name="T5" fmla="*/ 25 h 68"/>
                  <a:gd name="T6" fmla="*/ 51 w 52"/>
                  <a:gd name="T7" fmla="*/ 36 h 68"/>
                  <a:gd name="T8" fmla="*/ 48 w 52"/>
                  <a:gd name="T9" fmla="*/ 3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68">
                    <a:moveTo>
                      <a:pt x="52" y="36"/>
                    </a:moveTo>
                    <a:cubicBezTo>
                      <a:pt x="38" y="35"/>
                      <a:pt x="27" y="22"/>
                      <a:pt x="18" y="13"/>
                    </a:cubicBezTo>
                    <a:cubicBezTo>
                      <a:pt x="6" y="0"/>
                      <a:pt x="0" y="11"/>
                      <a:pt x="1" y="25"/>
                    </a:cubicBezTo>
                    <a:cubicBezTo>
                      <a:pt x="4" y="54"/>
                      <a:pt x="42" y="68"/>
                      <a:pt x="51" y="36"/>
                    </a:cubicBezTo>
                    <a:cubicBezTo>
                      <a:pt x="50" y="34"/>
                      <a:pt x="49" y="35"/>
                      <a:pt x="48" y="34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41" name="Freeform 25"/>
              <p:cNvSpPr>
                <a:spLocks noEditPoints="1"/>
              </p:cNvSpPr>
              <p:nvPr/>
            </p:nvSpPr>
            <p:spPr bwMode="auto">
              <a:xfrm>
                <a:off x="1173" y="1736"/>
                <a:ext cx="230" cy="217"/>
              </a:xfrm>
              <a:custGeom>
                <a:avLst/>
                <a:gdLst>
                  <a:gd name="T0" fmla="*/ 7 w 55"/>
                  <a:gd name="T1" fmla="*/ 1 h 52"/>
                  <a:gd name="T2" fmla="*/ 1 w 55"/>
                  <a:gd name="T3" fmla="*/ 21 h 52"/>
                  <a:gd name="T4" fmla="*/ 29 w 55"/>
                  <a:gd name="T5" fmla="*/ 51 h 52"/>
                  <a:gd name="T6" fmla="*/ 53 w 55"/>
                  <a:gd name="T7" fmla="*/ 33 h 52"/>
                  <a:gd name="T8" fmla="*/ 55 w 55"/>
                  <a:gd name="T9" fmla="*/ 31 h 52"/>
                  <a:gd name="T10" fmla="*/ 55 w 55"/>
                  <a:gd name="T11" fmla="*/ 31 h 52"/>
                  <a:gd name="T12" fmla="*/ 53 w 55"/>
                  <a:gd name="T13" fmla="*/ 30 h 52"/>
                  <a:gd name="T14" fmla="*/ 53 w 55"/>
                  <a:gd name="T15" fmla="*/ 30 h 52"/>
                  <a:gd name="T16" fmla="*/ 50 w 55"/>
                  <a:gd name="T17" fmla="*/ 28 h 52"/>
                  <a:gd name="T18" fmla="*/ 49 w 55"/>
                  <a:gd name="T19" fmla="*/ 28 h 52"/>
                  <a:gd name="T20" fmla="*/ 48 w 55"/>
                  <a:gd name="T21" fmla="*/ 28 h 52"/>
                  <a:gd name="T22" fmla="*/ 24 w 55"/>
                  <a:gd name="T23" fmla="*/ 10 h 52"/>
                  <a:gd name="T24" fmla="*/ 20 w 55"/>
                  <a:gd name="T25" fmla="*/ 7 h 52"/>
                  <a:gd name="T26" fmla="*/ 7 w 55"/>
                  <a:gd name="T27" fmla="*/ 1 h 52"/>
                  <a:gd name="T28" fmla="*/ 30 w 55"/>
                  <a:gd name="T29" fmla="*/ 48 h 52"/>
                  <a:gd name="T30" fmla="*/ 4 w 55"/>
                  <a:gd name="T31" fmla="*/ 20 h 52"/>
                  <a:gd name="T32" fmla="*/ 8 w 55"/>
                  <a:gd name="T33" fmla="*/ 4 h 52"/>
                  <a:gd name="T34" fmla="*/ 18 w 55"/>
                  <a:gd name="T35" fmla="*/ 9 h 52"/>
                  <a:gd name="T36" fmla="*/ 21 w 55"/>
                  <a:gd name="T37" fmla="*/ 13 h 52"/>
                  <a:gd name="T38" fmla="*/ 50 w 55"/>
                  <a:gd name="T39" fmla="*/ 33 h 52"/>
                  <a:gd name="T40" fmla="*/ 30 w 55"/>
                  <a:gd name="T41" fmla="*/ 4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" h="52">
                    <a:moveTo>
                      <a:pt x="7" y="1"/>
                    </a:moveTo>
                    <a:cubicBezTo>
                      <a:pt x="2" y="3"/>
                      <a:pt x="0" y="11"/>
                      <a:pt x="1" y="21"/>
                    </a:cubicBezTo>
                    <a:cubicBezTo>
                      <a:pt x="2" y="38"/>
                      <a:pt x="17" y="50"/>
                      <a:pt x="29" y="51"/>
                    </a:cubicBezTo>
                    <a:cubicBezTo>
                      <a:pt x="41" y="52"/>
                      <a:pt x="49" y="45"/>
                      <a:pt x="53" y="33"/>
                    </a:cubicBezTo>
                    <a:cubicBezTo>
                      <a:pt x="54" y="33"/>
                      <a:pt x="55" y="32"/>
                      <a:pt x="55" y="31"/>
                    </a:cubicBezTo>
                    <a:cubicBezTo>
                      <a:pt x="55" y="31"/>
                      <a:pt x="55" y="31"/>
                      <a:pt x="55" y="31"/>
                    </a:cubicBezTo>
                    <a:cubicBezTo>
                      <a:pt x="55" y="30"/>
                      <a:pt x="54" y="30"/>
                      <a:pt x="53" y="30"/>
                    </a:cubicBezTo>
                    <a:cubicBezTo>
                      <a:pt x="53" y="30"/>
                      <a:pt x="53" y="30"/>
                      <a:pt x="53" y="30"/>
                    </a:cubicBezTo>
                    <a:cubicBezTo>
                      <a:pt x="52" y="29"/>
                      <a:pt x="51" y="28"/>
                      <a:pt x="50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49" y="28"/>
                      <a:pt x="48" y="28"/>
                      <a:pt x="48" y="28"/>
                    </a:cubicBezTo>
                    <a:cubicBezTo>
                      <a:pt x="38" y="25"/>
                      <a:pt x="30" y="17"/>
                      <a:pt x="24" y="10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4" y="0"/>
                      <a:pt x="9" y="0"/>
                      <a:pt x="7" y="1"/>
                    </a:cubicBezTo>
                    <a:close/>
                    <a:moveTo>
                      <a:pt x="30" y="48"/>
                    </a:moveTo>
                    <a:cubicBezTo>
                      <a:pt x="18" y="47"/>
                      <a:pt x="6" y="36"/>
                      <a:pt x="4" y="20"/>
                    </a:cubicBezTo>
                    <a:cubicBezTo>
                      <a:pt x="3" y="12"/>
                      <a:pt x="5" y="6"/>
                      <a:pt x="8" y="4"/>
                    </a:cubicBezTo>
                    <a:cubicBezTo>
                      <a:pt x="10" y="3"/>
                      <a:pt x="14" y="5"/>
                      <a:pt x="18" y="9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9" y="21"/>
                      <a:pt x="38" y="30"/>
                      <a:pt x="50" y="33"/>
                    </a:cubicBezTo>
                    <a:cubicBezTo>
                      <a:pt x="46" y="43"/>
                      <a:pt x="39" y="49"/>
                      <a:pt x="30" y="4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42" name="Freeform 26"/>
              <p:cNvSpPr>
                <a:spLocks/>
              </p:cNvSpPr>
              <p:nvPr/>
            </p:nvSpPr>
            <p:spPr bwMode="auto">
              <a:xfrm>
                <a:off x="2144" y="1694"/>
                <a:ext cx="201" cy="188"/>
              </a:xfrm>
              <a:custGeom>
                <a:avLst/>
                <a:gdLst>
                  <a:gd name="T0" fmla="*/ 0 w 48"/>
                  <a:gd name="T1" fmla="*/ 28 h 45"/>
                  <a:gd name="T2" fmla="*/ 30 w 48"/>
                  <a:gd name="T3" fmla="*/ 11 h 45"/>
                  <a:gd name="T4" fmla="*/ 42 w 48"/>
                  <a:gd name="T5" fmla="*/ 6 h 45"/>
                  <a:gd name="T6" fmla="*/ 48 w 48"/>
                  <a:gd name="T7" fmla="*/ 22 h 45"/>
                  <a:gd name="T8" fmla="*/ 27 w 48"/>
                  <a:gd name="T9" fmla="*/ 44 h 45"/>
                  <a:gd name="T10" fmla="*/ 1 w 48"/>
                  <a:gd name="T11" fmla="*/ 3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5">
                    <a:moveTo>
                      <a:pt x="0" y="28"/>
                    </a:moveTo>
                    <a:cubicBezTo>
                      <a:pt x="5" y="38"/>
                      <a:pt x="26" y="17"/>
                      <a:pt x="30" y="11"/>
                    </a:cubicBezTo>
                    <a:cubicBezTo>
                      <a:pt x="34" y="7"/>
                      <a:pt x="34" y="0"/>
                      <a:pt x="42" y="6"/>
                    </a:cubicBezTo>
                    <a:cubicBezTo>
                      <a:pt x="48" y="9"/>
                      <a:pt x="48" y="16"/>
                      <a:pt x="48" y="22"/>
                    </a:cubicBezTo>
                    <a:cubicBezTo>
                      <a:pt x="48" y="35"/>
                      <a:pt x="40" y="41"/>
                      <a:pt x="27" y="44"/>
                    </a:cubicBezTo>
                    <a:cubicBezTo>
                      <a:pt x="18" y="45"/>
                      <a:pt x="1" y="45"/>
                      <a:pt x="1" y="32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43" name="Freeform 27"/>
              <p:cNvSpPr>
                <a:spLocks noEditPoints="1"/>
              </p:cNvSpPr>
              <p:nvPr/>
            </p:nvSpPr>
            <p:spPr bwMode="auto">
              <a:xfrm>
                <a:off x="2136" y="1698"/>
                <a:ext cx="217" cy="193"/>
              </a:xfrm>
              <a:custGeom>
                <a:avLst/>
                <a:gdLst>
                  <a:gd name="T0" fmla="*/ 38 w 52"/>
                  <a:gd name="T1" fmla="*/ 1 h 46"/>
                  <a:gd name="T2" fmla="*/ 33 w 52"/>
                  <a:gd name="T3" fmla="*/ 6 h 46"/>
                  <a:gd name="T4" fmla="*/ 31 w 52"/>
                  <a:gd name="T5" fmla="*/ 9 h 46"/>
                  <a:gd name="T6" fmla="*/ 6 w 52"/>
                  <a:gd name="T7" fmla="*/ 28 h 46"/>
                  <a:gd name="T8" fmla="*/ 3 w 52"/>
                  <a:gd name="T9" fmla="*/ 27 h 46"/>
                  <a:gd name="T10" fmla="*/ 1 w 52"/>
                  <a:gd name="T11" fmla="*/ 26 h 46"/>
                  <a:gd name="T12" fmla="*/ 0 w 52"/>
                  <a:gd name="T13" fmla="*/ 27 h 46"/>
                  <a:gd name="T14" fmla="*/ 0 w 52"/>
                  <a:gd name="T15" fmla="*/ 28 h 46"/>
                  <a:gd name="T16" fmla="*/ 2 w 52"/>
                  <a:gd name="T17" fmla="*/ 30 h 46"/>
                  <a:gd name="T18" fmla="*/ 1 w 52"/>
                  <a:gd name="T19" fmla="*/ 31 h 46"/>
                  <a:gd name="T20" fmla="*/ 1 w 52"/>
                  <a:gd name="T21" fmla="*/ 31 h 46"/>
                  <a:gd name="T22" fmla="*/ 6 w 52"/>
                  <a:gd name="T23" fmla="*/ 41 h 46"/>
                  <a:gd name="T24" fmla="*/ 30 w 52"/>
                  <a:gd name="T25" fmla="*/ 44 h 46"/>
                  <a:gd name="T26" fmla="*/ 52 w 52"/>
                  <a:gd name="T27" fmla="*/ 21 h 46"/>
                  <a:gd name="T28" fmla="*/ 45 w 52"/>
                  <a:gd name="T29" fmla="*/ 3 h 46"/>
                  <a:gd name="T30" fmla="*/ 38 w 52"/>
                  <a:gd name="T31" fmla="*/ 1 h 46"/>
                  <a:gd name="T32" fmla="*/ 34 w 52"/>
                  <a:gd name="T33" fmla="*/ 11 h 46"/>
                  <a:gd name="T34" fmla="*/ 36 w 52"/>
                  <a:gd name="T35" fmla="*/ 8 h 46"/>
                  <a:gd name="T36" fmla="*/ 38 w 52"/>
                  <a:gd name="T37" fmla="*/ 4 h 46"/>
                  <a:gd name="T38" fmla="*/ 43 w 52"/>
                  <a:gd name="T39" fmla="*/ 6 h 46"/>
                  <a:gd name="T40" fmla="*/ 49 w 52"/>
                  <a:gd name="T41" fmla="*/ 21 h 46"/>
                  <a:gd name="T42" fmla="*/ 29 w 52"/>
                  <a:gd name="T43" fmla="*/ 41 h 46"/>
                  <a:gd name="T44" fmla="*/ 8 w 52"/>
                  <a:gd name="T45" fmla="*/ 38 h 46"/>
                  <a:gd name="T46" fmla="*/ 5 w 52"/>
                  <a:gd name="T47" fmla="*/ 31 h 46"/>
                  <a:gd name="T48" fmla="*/ 5 w 52"/>
                  <a:gd name="T49" fmla="*/ 32 h 46"/>
                  <a:gd name="T50" fmla="*/ 34 w 52"/>
                  <a:gd name="T51" fmla="*/ 11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2" h="46">
                    <a:moveTo>
                      <a:pt x="38" y="1"/>
                    </a:moveTo>
                    <a:cubicBezTo>
                      <a:pt x="35" y="2"/>
                      <a:pt x="34" y="4"/>
                      <a:pt x="33" y="6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27" y="15"/>
                      <a:pt x="12" y="29"/>
                      <a:pt x="6" y="28"/>
                    </a:cubicBezTo>
                    <a:cubicBezTo>
                      <a:pt x="5" y="28"/>
                      <a:pt x="4" y="28"/>
                      <a:pt x="3" y="27"/>
                    </a:cubicBezTo>
                    <a:cubicBezTo>
                      <a:pt x="3" y="26"/>
                      <a:pt x="2" y="26"/>
                      <a:pt x="1" y="26"/>
                    </a:cubicBezTo>
                    <a:cubicBezTo>
                      <a:pt x="0" y="26"/>
                      <a:pt x="0" y="27"/>
                      <a:pt x="0" y="27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" y="29"/>
                      <a:pt x="1" y="30"/>
                      <a:pt x="2" y="30"/>
                    </a:cubicBezTo>
                    <a:cubicBezTo>
                      <a:pt x="1" y="30"/>
                      <a:pt x="1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35"/>
                      <a:pt x="3" y="38"/>
                      <a:pt x="6" y="41"/>
                    </a:cubicBezTo>
                    <a:cubicBezTo>
                      <a:pt x="12" y="45"/>
                      <a:pt x="22" y="46"/>
                      <a:pt x="30" y="44"/>
                    </a:cubicBezTo>
                    <a:cubicBezTo>
                      <a:pt x="44" y="42"/>
                      <a:pt x="52" y="34"/>
                      <a:pt x="52" y="21"/>
                    </a:cubicBezTo>
                    <a:cubicBezTo>
                      <a:pt x="52" y="12"/>
                      <a:pt x="50" y="6"/>
                      <a:pt x="45" y="3"/>
                    </a:cubicBezTo>
                    <a:cubicBezTo>
                      <a:pt x="42" y="1"/>
                      <a:pt x="40" y="0"/>
                      <a:pt x="38" y="1"/>
                    </a:cubicBezTo>
                    <a:close/>
                    <a:moveTo>
                      <a:pt x="34" y="11"/>
                    </a:moveTo>
                    <a:cubicBezTo>
                      <a:pt x="34" y="11"/>
                      <a:pt x="36" y="8"/>
                      <a:pt x="36" y="8"/>
                    </a:cubicBezTo>
                    <a:cubicBezTo>
                      <a:pt x="37" y="6"/>
                      <a:pt x="37" y="4"/>
                      <a:pt x="38" y="4"/>
                    </a:cubicBezTo>
                    <a:cubicBezTo>
                      <a:pt x="39" y="4"/>
                      <a:pt x="41" y="5"/>
                      <a:pt x="43" y="6"/>
                    </a:cubicBezTo>
                    <a:cubicBezTo>
                      <a:pt x="47" y="8"/>
                      <a:pt x="49" y="13"/>
                      <a:pt x="49" y="21"/>
                    </a:cubicBezTo>
                    <a:cubicBezTo>
                      <a:pt x="48" y="32"/>
                      <a:pt x="42" y="38"/>
                      <a:pt x="29" y="41"/>
                    </a:cubicBezTo>
                    <a:cubicBezTo>
                      <a:pt x="22" y="42"/>
                      <a:pt x="13" y="42"/>
                      <a:pt x="8" y="38"/>
                    </a:cubicBezTo>
                    <a:cubicBezTo>
                      <a:pt x="6" y="36"/>
                      <a:pt x="5" y="34"/>
                      <a:pt x="5" y="31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15" y="32"/>
                      <a:pt x="31" y="16"/>
                      <a:pt x="34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44" name="Freeform 28"/>
              <p:cNvSpPr>
                <a:spLocks/>
              </p:cNvSpPr>
              <p:nvPr/>
            </p:nvSpPr>
            <p:spPr bwMode="auto">
              <a:xfrm>
                <a:off x="888" y="1853"/>
                <a:ext cx="310" cy="1391"/>
              </a:xfrm>
              <a:custGeom>
                <a:avLst/>
                <a:gdLst>
                  <a:gd name="T0" fmla="*/ 72 w 74"/>
                  <a:gd name="T1" fmla="*/ 1 h 333"/>
                  <a:gd name="T2" fmla="*/ 42 w 74"/>
                  <a:gd name="T3" fmla="*/ 41 h 333"/>
                  <a:gd name="T4" fmla="*/ 38 w 74"/>
                  <a:gd name="T5" fmla="*/ 64 h 333"/>
                  <a:gd name="T6" fmla="*/ 42 w 74"/>
                  <a:gd name="T7" fmla="*/ 88 h 333"/>
                  <a:gd name="T8" fmla="*/ 33 w 74"/>
                  <a:gd name="T9" fmla="*/ 89 h 333"/>
                  <a:gd name="T10" fmla="*/ 2 w 74"/>
                  <a:gd name="T11" fmla="*/ 142 h 333"/>
                  <a:gd name="T12" fmla="*/ 0 w 74"/>
                  <a:gd name="T13" fmla="*/ 163 h 333"/>
                  <a:gd name="T14" fmla="*/ 19 w 74"/>
                  <a:gd name="T15" fmla="*/ 209 h 333"/>
                  <a:gd name="T16" fmla="*/ 4 w 74"/>
                  <a:gd name="T17" fmla="*/ 253 h 333"/>
                  <a:gd name="T18" fmla="*/ 5 w 74"/>
                  <a:gd name="T19" fmla="*/ 272 h 333"/>
                  <a:gd name="T20" fmla="*/ 21 w 74"/>
                  <a:gd name="T21" fmla="*/ 314 h 333"/>
                  <a:gd name="T22" fmla="*/ 30 w 74"/>
                  <a:gd name="T23" fmla="*/ 332 h 333"/>
                  <a:gd name="T24" fmla="*/ 33 w 74"/>
                  <a:gd name="T25" fmla="*/ 333 h 333"/>
                  <a:gd name="T26" fmla="*/ 33 w 74"/>
                  <a:gd name="T27" fmla="*/ 331 h 333"/>
                  <a:gd name="T28" fmla="*/ 24 w 74"/>
                  <a:gd name="T29" fmla="*/ 313 h 333"/>
                  <a:gd name="T30" fmla="*/ 9 w 74"/>
                  <a:gd name="T31" fmla="*/ 272 h 333"/>
                  <a:gd name="T32" fmla="*/ 22 w 74"/>
                  <a:gd name="T33" fmla="*/ 210 h 333"/>
                  <a:gd name="T34" fmla="*/ 23 w 74"/>
                  <a:gd name="T35" fmla="*/ 209 h 333"/>
                  <a:gd name="T36" fmla="*/ 22 w 74"/>
                  <a:gd name="T37" fmla="*/ 208 h 333"/>
                  <a:gd name="T38" fmla="*/ 6 w 74"/>
                  <a:gd name="T39" fmla="*/ 143 h 333"/>
                  <a:gd name="T40" fmla="*/ 35 w 74"/>
                  <a:gd name="T41" fmla="*/ 93 h 333"/>
                  <a:gd name="T42" fmla="*/ 44 w 74"/>
                  <a:gd name="T43" fmla="*/ 92 h 333"/>
                  <a:gd name="T44" fmla="*/ 46 w 74"/>
                  <a:gd name="T45" fmla="*/ 92 h 333"/>
                  <a:gd name="T46" fmla="*/ 46 w 74"/>
                  <a:gd name="T47" fmla="*/ 90 h 333"/>
                  <a:gd name="T48" fmla="*/ 46 w 74"/>
                  <a:gd name="T49" fmla="*/ 42 h 333"/>
                  <a:gd name="T50" fmla="*/ 73 w 74"/>
                  <a:gd name="T51" fmla="*/ 4 h 333"/>
                  <a:gd name="T52" fmla="*/ 74 w 74"/>
                  <a:gd name="T53" fmla="*/ 2 h 333"/>
                  <a:gd name="T54" fmla="*/ 72 w 74"/>
                  <a:gd name="T55" fmla="*/ 1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4" h="333">
                    <a:moveTo>
                      <a:pt x="72" y="1"/>
                    </a:moveTo>
                    <a:cubicBezTo>
                      <a:pt x="57" y="8"/>
                      <a:pt x="46" y="31"/>
                      <a:pt x="42" y="41"/>
                    </a:cubicBezTo>
                    <a:cubicBezTo>
                      <a:pt x="40" y="48"/>
                      <a:pt x="38" y="56"/>
                      <a:pt x="38" y="64"/>
                    </a:cubicBezTo>
                    <a:cubicBezTo>
                      <a:pt x="38" y="72"/>
                      <a:pt x="40" y="80"/>
                      <a:pt x="42" y="88"/>
                    </a:cubicBezTo>
                    <a:cubicBezTo>
                      <a:pt x="39" y="88"/>
                      <a:pt x="36" y="88"/>
                      <a:pt x="33" y="89"/>
                    </a:cubicBezTo>
                    <a:cubicBezTo>
                      <a:pt x="17" y="98"/>
                      <a:pt x="4" y="134"/>
                      <a:pt x="2" y="142"/>
                    </a:cubicBezTo>
                    <a:cubicBezTo>
                      <a:pt x="1" y="149"/>
                      <a:pt x="0" y="156"/>
                      <a:pt x="0" y="163"/>
                    </a:cubicBezTo>
                    <a:cubicBezTo>
                      <a:pt x="0" y="180"/>
                      <a:pt x="6" y="195"/>
                      <a:pt x="19" y="209"/>
                    </a:cubicBezTo>
                    <a:cubicBezTo>
                      <a:pt x="7" y="220"/>
                      <a:pt x="4" y="238"/>
                      <a:pt x="4" y="253"/>
                    </a:cubicBezTo>
                    <a:cubicBezTo>
                      <a:pt x="4" y="260"/>
                      <a:pt x="5" y="267"/>
                      <a:pt x="5" y="272"/>
                    </a:cubicBezTo>
                    <a:cubicBezTo>
                      <a:pt x="8" y="288"/>
                      <a:pt x="15" y="302"/>
                      <a:pt x="21" y="314"/>
                    </a:cubicBezTo>
                    <a:cubicBezTo>
                      <a:pt x="24" y="320"/>
                      <a:pt x="28" y="326"/>
                      <a:pt x="30" y="332"/>
                    </a:cubicBezTo>
                    <a:cubicBezTo>
                      <a:pt x="31" y="333"/>
                      <a:pt x="32" y="333"/>
                      <a:pt x="33" y="333"/>
                    </a:cubicBezTo>
                    <a:cubicBezTo>
                      <a:pt x="33" y="333"/>
                      <a:pt x="34" y="332"/>
                      <a:pt x="33" y="331"/>
                    </a:cubicBezTo>
                    <a:cubicBezTo>
                      <a:pt x="31" y="325"/>
                      <a:pt x="28" y="319"/>
                      <a:pt x="24" y="313"/>
                    </a:cubicBezTo>
                    <a:cubicBezTo>
                      <a:pt x="18" y="300"/>
                      <a:pt x="11" y="287"/>
                      <a:pt x="9" y="272"/>
                    </a:cubicBezTo>
                    <a:cubicBezTo>
                      <a:pt x="6" y="255"/>
                      <a:pt x="5" y="225"/>
                      <a:pt x="22" y="210"/>
                    </a:cubicBezTo>
                    <a:cubicBezTo>
                      <a:pt x="22" y="210"/>
                      <a:pt x="23" y="209"/>
                      <a:pt x="23" y="209"/>
                    </a:cubicBezTo>
                    <a:cubicBezTo>
                      <a:pt x="23" y="208"/>
                      <a:pt x="22" y="208"/>
                      <a:pt x="22" y="208"/>
                    </a:cubicBezTo>
                    <a:cubicBezTo>
                      <a:pt x="5" y="189"/>
                      <a:pt x="0" y="170"/>
                      <a:pt x="6" y="143"/>
                    </a:cubicBezTo>
                    <a:cubicBezTo>
                      <a:pt x="8" y="133"/>
                      <a:pt x="20" y="100"/>
                      <a:pt x="35" y="93"/>
                    </a:cubicBezTo>
                    <a:cubicBezTo>
                      <a:pt x="38" y="91"/>
                      <a:pt x="41" y="91"/>
                      <a:pt x="44" y="92"/>
                    </a:cubicBezTo>
                    <a:cubicBezTo>
                      <a:pt x="44" y="92"/>
                      <a:pt x="45" y="92"/>
                      <a:pt x="46" y="92"/>
                    </a:cubicBezTo>
                    <a:cubicBezTo>
                      <a:pt x="46" y="91"/>
                      <a:pt x="46" y="90"/>
                      <a:pt x="46" y="90"/>
                    </a:cubicBezTo>
                    <a:cubicBezTo>
                      <a:pt x="40" y="73"/>
                      <a:pt x="40" y="56"/>
                      <a:pt x="46" y="42"/>
                    </a:cubicBezTo>
                    <a:cubicBezTo>
                      <a:pt x="49" y="33"/>
                      <a:pt x="60" y="11"/>
                      <a:pt x="73" y="4"/>
                    </a:cubicBezTo>
                    <a:cubicBezTo>
                      <a:pt x="74" y="3"/>
                      <a:pt x="74" y="2"/>
                      <a:pt x="74" y="2"/>
                    </a:cubicBezTo>
                    <a:cubicBezTo>
                      <a:pt x="74" y="1"/>
                      <a:pt x="73" y="0"/>
                      <a:pt x="7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45" name="Freeform 29"/>
              <p:cNvSpPr>
                <a:spLocks/>
              </p:cNvSpPr>
              <p:nvPr/>
            </p:nvSpPr>
            <p:spPr bwMode="auto">
              <a:xfrm>
                <a:off x="1261" y="1573"/>
                <a:ext cx="983" cy="221"/>
              </a:xfrm>
              <a:custGeom>
                <a:avLst/>
                <a:gdLst>
                  <a:gd name="T0" fmla="*/ 123 w 235"/>
                  <a:gd name="T1" fmla="*/ 2 h 53"/>
                  <a:gd name="T2" fmla="*/ 82 w 235"/>
                  <a:gd name="T3" fmla="*/ 16 h 53"/>
                  <a:gd name="T4" fmla="*/ 78 w 235"/>
                  <a:gd name="T5" fmla="*/ 18 h 53"/>
                  <a:gd name="T6" fmla="*/ 56 w 235"/>
                  <a:gd name="T7" fmla="*/ 41 h 53"/>
                  <a:gd name="T8" fmla="*/ 11 w 235"/>
                  <a:gd name="T9" fmla="*/ 40 h 53"/>
                  <a:gd name="T10" fmla="*/ 1 w 235"/>
                  <a:gd name="T11" fmla="*/ 51 h 53"/>
                  <a:gd name="T12" fmla="*/ 2 w 235"/>
                  <a:gd name="T13" fmla="*/ 53 h 53"/>
                  <a:gd name="T14" fmla="*/ 4 w 235"/>
                  <a:gd name="T15" fmla="*/ 52 h 53"/>
                  <a:gd name="T16" fmla="*/ 13 w 235"/>
                  <a:gd name="T17" fmla="*/ 44 h 53"/>
                  <a:gd name="T18" fmla="*/ 57 w 235"/>
                  <a:gd name="T19" fmla="*/ 45 h 53"/>
                  <a:gd name="T20" fmla="*/ 58 w 235"/>
                  <a:gd name="T21" fmla="*/ 45 h 53"/>
                  <a:gd name="T22" fmla="*/ 59 w 235"/>
                  <a:gd name="T23" fmla="*/ 44 h 53"/>
                  <a:gd name="T24" fmla="*/ 80 w 235"/>
                  <a:gd name="T25" fmla="*/ 21 h 53"/>
                  <a:gd name="T26" fmla="*/ 84 w 235"/>
                  <a:gd name="T27" fmla="*/ 19 h 53"/>
                  <a:gd name="T28" fmla="*/ 123 w 235"/>
                  <a:gd name="T29" fmla="*/ 6 h 53"/>
                  <a:gd name="T30" fmla="*/ 196 w 235"/>
                  <a:gd name="T31" fmla="*/ 39 h 53"/>
                  <a:gd name="T32" fmla="*/ 198 w 235"/>
                  <a:gd name="T33" fmla="*/ 40 h 53"/>
                  <a:gd name="T34" fmla="*/ 218 w 235"/>
                  <a:gd name="T35" fmla="*/ 40 h 53"/>
                  <a:gd name="T36" fmla="*/ 226 w 235"/>
                  <a:gd name="T37" fmla="*/ 44 h 53"/>
                  <a:gd name="T38" fmla="*/ 234 w 235"/>
                  <a:gd name="T39" fmla="*/ 46 h 53"/>
                  <a:gd name="T40" fmla="*/ 235 w 235"/>
                  <a:gd name="T41" fmla="*/ 44 h 53"/>
                  <a:gd name="T42" fmla="*/ 233 w 235"/>
                  <a:gd name="T43" fmla="*/ 43 h 53"/>
                  <a:gd name="T44" fmla="*/ 227 w 235"/>
                  <a:gd name="T45" fmla="*/ 40 h 53"/>
                  <a:gd name="T46" fmla="*/ 219 w 235"/>
                  <a:gd name="T47" fmla="*/ 37 h 53"/>
                  <a:gd name="T48" fmla="*/ 198 w 235"/>
                  <a:gd name="T49" fmla="*/ 37 h 53"/>
                  <a:gd name="T50" fmla="*/ 123 w 235"/>
                  <a:gd name="T5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5" h="53">
                    <a:moveTo>
                      <a:pt x="123" y="2"/>
                    </a:moveTo>
                    <a:cubicBezTo>
                      <a:pt x="107" y="3"/>
                      <a:pt x="93" y="8"/>
                      <a:pt x="82" y="16"/>
                    </a:cubicBezTo>
                    <a:cubicBezTo>
                      <a:pt x="78" y="18"/>
                      <a:pt x="78" y="18"/>
                      <a:pt x="78" y="18"/>
                    </a:cubicBezTo>
                    <a:cubicBezTo>
                      <a:pt x="70" y="23"/>
                      <a:pt x="58" y="32"/>
                      <a:pt x="56" y="41"/>
                    </a:cubicBezTo>
                    <a:cubicBezTo>
                      <a:pt x="45" y="37"/>
                      <a:pt x="24" y="35"/>
                      <a:pt x="11" y="40"/>
                    </a:cubicBezTo>
                    <a:cubicBezTo>
                      <a:pt x="6" y="43"/>
                      <a:pt x="2" y="46"/>
                      <a:pt x="1" y="51"/>
                    </a:cubicBezTo>
                    <a:cubicBezTo>
                      <a:pt x="0" y="52"/>
                      <a:pt x="1" y="53"/>
                      <a:pt x="2" y="53"/>
                    </a:cubicBezTo>
                    <a:cubicBezTo>
                      <a:pt x="3" y="53"/>
                      <a:pt x="4" y="53"/>
                      <a:pt x="4" y="52"/>
                    </a:cubicBezTo>
                    <a:cubicBezTo>
                      <a:pt x="5" y="48"/>
                      <a:pt x="8" y="46"/>
                      <a:pt x="13" y="44"/>
                    </a:cubicBezTo>
                    <a:cubicBezTo>
                      <a:pt x="25" y="38"/>
                      <a:pt x="47" y="41"/>
                      <a:pt x="57" y="45"/>
                    </a:cubicBezTo>
                    <a:cubicBezTo>
                      <a:pt x="57" y="45"/>
                      <a:pt x="58" y="45"/>
                      <a:pt x="58" y="45"/>
                    </a:cubicBezTo>
                    <a:cubicBezTo>
                      <a:pt x="59" y="45"/>
                      <a:pt x="59" y="44"/>
                      <a:pt x="59" y="44"/>
                    </a:cubicBezTo>
                    <a:cubicBezTo>
                      <a:pt x="59" y="35"/>
                      <a:pt x="72" y="26"/>
                      <a:pt x="80" y="21"/>
                    </a:cubicBezTo>
                    <a:cubicBezTo>
                      <a:pt x="84" y="19"/>
                      <a:pt x="84" y="19"/>
                      <a:pt x="84" y="19"/>
                    </a:cubicBezTo>
                    <a:cubicBezTo>
                      <a:pt x="95" y="11"/>
                      <a:pt x="108" y="7"/>
                      <a:pt x="123" y="6"/>
                    </a:cubicBezTo>
                    <a:cubicBezTo>
                      <a:pt x="159" y="4"/>
                      <a:pt x="182" y="15"/>
                      <a:pt x="196" y="39"/>
                    </a:cubicBezTo>
                    <a:cubicBezTo>
                      <a:pt x="196" y="40"/>
                      <a:pt x="197" y="40"/>
                      <a:pt x="198" y="40"/>
                    </a:cubicBezTo>
                    <a:cubicBezTo>
                      <a:pt x="205" y="37"/>
                      <a:pt x="214" y="39"/>
                      <a:pt x="218" y="40"/>
                    </a:cubicBezTo>
                    <a:cubicBezTo>
                      <a:pt x="220" y="41"/>
                      <a:pt x="223" y="42"/>
                      <a:pt x="226" y="44"/>
                    </a:cubicBezTo>
                    <a:cubicBezTo>
                      <a:pt x="231" y="46"/>
                      <a:pt x="233" y="47"/>
                      <a:pt x="234" y="46"/>
                    </a:cubicBezTo>
                    <a:cubicBezTo>
                      <a:pt x="235" y="46"/>
                      <a:pt x="235" y="45"/>
                      <a:pt x="235" y="44"/>
                    </a:cubicBezTo>
                    <a:cubicBezTo>
                      <a:pt x="235" y="44"/>
                      <a:pt x="234" y="43"/>
                      <a:pt x="233" y="43"/>
                    </a:cubicBezTo>
                    <a:cubicBezTo>
                      <a:pt x="233" y="43"/>
                      <a:pt x="230" y="41"/>
                      <a:pt x="227" y="40"/>
                    </a:cubicBezTo>
                    <a:cubicBezTo>
                      <a:pt x="225" y="39"/>
                      <a:pt x="222" y="38"/>
                      <a:pt x="219" y="37"/>
                    </a:cubicBezTo>
                    <a:cubicBezTo>
                      <a:pt x="211" y="35"/>
                      <a:pt x="204" y="35"/>
                      <a:pt x="198" y="37"/>
                    </a:cubicBezTo>
                    <a:cubicBezTo>
                      <a:pt x="184" y="11"/>
                      <a:pt x="160" y="0"/>
                      <a:pt x="123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46" name="Freeform 30"/>
              <p:cNvSpPr>
                <a:spLocks/>
              </p:cNvSpPr>
              <p:nvPr/>
            </p:nvSpPr>
            <p:spPr bwMode="auto">
              <a:xfrm>
                <a:off x="2324" y="1828"/>
                <a:ext cx="281" cy="1391"/>
              </a:xfrm>
              <a:custGeom>
                <a:avLst/>
                <a:gdLst>
                  <a:gd name="T0" fmla="*/ 1 w 67"/>
                  <a:gd name="T1" fmla="*/ 2 h 333"/>
                  <a:gd name="T2" fmla="*/ 2 w 67"/>
                  <a:gd name="T3" fmla="*/ 4 h 333"/>
                  <a:gd name="T4" fmla="*/ 27 w 67"/>
                  <a:gd name="T5" fmla="*/ 40 h 333"/>
                  <a:gd name="T6" fmla="*/ 28 w 67"/>
                  <a:gd name="T7" fmla="*/ 85 h 333"/>
                  <a:gd name="T8" fmla="*/ 28 w 67"/>
                  <a:gd name="T9" fmla="*/ 87 h 333"/>
                  <a:gd name="T10" fmla="*/ 29 w 67"/>
                  <a:gd name="T11" fmla="*/ 88 h 333"/>
                  <a:gd name="T12" fmla="*/ 63 w 67"/>
                  <a:gd name="T13" fmla="*/ 143 h 333"/>
                  <a:gd name="T14" fmla="*/ 43 w 67"/>
                  <a:gd name="T15" fmla="*/ 215 h 333"/>
                  <a:gd name="T16" fmla="*/ 42 w 67"/>
                  <a:gd name="T17" fmla="*/ 216 h 333"/>
                  <a:gd name="T18" fmla="*/ 43 w 67"/>
                  <a:gd name="T19" fmla="*/ 217 h 333"/>
                  <a:gd name="T20" fmla="*/ 63 w 67"/>
                  <a:gd name="T21" fmla="*/ 272 h 333"/>
                  <a:gd name="T22" fmla="*/ 46 w 67"/>
                  <a:gd name="T23" fmla="*/ 330 h 333"/>
                  <a:gd name="T24" fmla="*/ 46 w 67"/>
                  <a:gd name="T25" fmla="*/ 332 h 333"/>
                  <a:gd name="T26" fmla="*/ 49 w 67"/>
                  <a:gd name="T27" fmla="*/ 332 h 333"/>
                  <a:gd name="T28" fmla="*/ 66 w 67"/>
                  <a:gd name="T29" fmla="*/ 281 h 333"/>
                  <a:gd name="T30" fmla="*/ 66 w 67"/>
                  <a:gd name="T31" fmla="*/ 271 h 333"/>
                  <a:gd name="T32" fmla="*/ 47 w 67"/>
                  <a:gd name="T33" fmla="*/ 216 h 333"/>
                  <a:gd name="T34" fmla="*/ 67 w 67"/>
                  <a:gd name="T35" fmla="*/ 156 h 333"/>
                  <a:gd name="T36" fmla="*/ 66 w 67"/>
                  <a:gd name="T37" fmla="*/ 143 h 333"/>
                  <a:gd name="T38" fmla="*/ 32 w 67"/>
                  <a:gd name="T39" fmla="*/ 85 h 333"/>
                  <a:gd name="T40" fmla="*/ 35 w 67"/>
                  <a:gd name="T41" fmla="*/ 65 h 333"/>
                  <a:gd name="T42" fmla="*/ 31 w 67"/>
                  <a:gd name="T43" fmla="*/ 39 h 333"/>
                  <a:gd name="T44" fmla="*/ 3 w 67"/>
                  <a:gd name="T45" fmla="*/ 1 h 333"/>
                  <a:gd name="T46" fmla="*/ 1 w 67"/>
                  <a:gd name="T47" fmla="*/ 2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7" h="333">
                    <a:moveTo>
                      <a:pt x="1" y="2"/>
                    </a:moveTo>
                    <a:cubicBezTo>
                      <a:pt x="0" y="3"/>
                      <a:pt x="1" y="4"/>
                      <a:pt x="2" y="4"/>
                    </a:cubicBezTo>
                    <a:cubicBezTo>
                      <a:pt x="12" y="9"/>
                      <a:pt x="22" y="23"/>
                      <a:pt x="27" y="40"/>
                    </a:cubicBezTo>
                    <a:cubicBezTo>
                      <a:pt x="33" y="57"/>
                      <a:pt x="33" y="75"/>
                      <a:pt x="28" y="85"/>
                    </a:cubicBezTo>
                    <a:cubicBezTo>
                      <a:pt x="27" y="86"/>
                      <a:pt x="27" y="87"/>
                      <a:pt x="28" y="87"/>
                    </a:cubicBezTo>
                    <a:cubicBezTo>
                      <a:pt x="28" y="88"/>
                      <a:pt x="28" y="88"/>
                      <a:pt x="29" y="88"/>
                    </a:cubicBezTo>
                    <a:cubicBezTo>
                      <a:pt x="51" y="89"/>
                      <a:pt x="61" y="125"/>
                      <a:pt x="63" y="143"/>
                    </a:cubicBezTo>
                    <a:cubicBezTo>
                      <a:pt x="65" y="164"/>
                      <a:pt x="63" y="194"/>
                      <a:pt x="43" y="215"/>
                    </a:cubicBezTo>
                    <a:cubicBezTo>
                      <a:pt x="43" y="215"/>
                      <a:pt x="42" y="216"/>
                      <a:pt x="42" y="216"/>
                    </a:cubicBezTo>
                    <a:cubicBezTo>
                      <a:pt x="43" y="217"/>
                      <a:pt x="43" y="217"/>
                      <a:pt x="43" y="217"/>
                    </a:cubicBezTo>
                    <a:cubicBezTo>
                      <a:pt x="59" y="226"/>
                      <a:pt x="62" y="258"/>
                      <a:pt x="63" y="272"/>
                    </a:cubicBezTo>
                    <a:cubicBezTo>
                      <a:pt x="64" y="293"/>
                      <a:pt x="62" y="316"/>
                      <a:pt x="46" y="330"/>
                    </a:cubicBezTo>
                    <a:cubicBezTo>
                      <a:pt x="46" y="330"/>
                      <a:pt x="46" y="331"/>
                      <a:pt x="46" y="332"/>
                    </a:cubicBezTo>
                    <a:cubicBezTo>
                      <a:pt x="47" y="333"/>
                      <a:pt x="48" y="333"/>
                      <a:pt x="49" y="332"/>
                    </a:cubicBezTo>
                    <a:cubicBezTo>
                      <a:pt x="63" y="320"/>
                      <a:pt x="66" y="300"/>
                      <a:pt x="66" y="281"/>
                    </a:cubicBezTo>
                    <a:cubicBezTo>
                      <a:pt x="66" y="278"/>
                      <a:pt x="66" y="275"/>
                      <a:pt x="66" y="271"/>
                    </a:cubicBezTo>
                    <a:cubicBezTo>
                      <a:pt x="66" y="258"/>
                      <a:pt x="63" y="227"/>
                      <a:pt x="47" y="216"/>
                    </a:cubicBezTo>
                    <a:cubicBezTo>
                      <a:pt x="62" y="198"/>
                      <a:pt x="67" y="175"/>
                      <a:pt x="67" y="156"/>
                    </a:cubicBezTo>
                    <a:cubicBezTo>
                      <a:pt x="67" y="151"/>
                      <a:pt x="66" y="147"/>
                      <a:pt x="66" y="143"/>
                    </a:cubicBezTo>
                    <a:cubicBezTo>
                      <a:pt x="64" y="125"/>
                      <a:pt x="54" y="88"/>
                      <a:pt x="32" y="85"/>
                    </a:cubicBezTo>
                    <a:cubicBezTo>
                      <a:pt x="34" y="79"/>
                      <a:pt x="35" y="73"/>
                      <a:pt x="35" y="65"/>
                    </a:cubicBezTo>
                    <a:cubicBezTo>
                      <a:pt x="35" y="57"/>
                      <a:pt x="34" y="48"/>
                      <a:pt x="31" y="39"/>
                    </a:cubicBezTo>
                    <a:cubicBezTo>
                      <a:pt x="25" y="20"/>
                      <a:pt x="14" y="6"/>
                      <a:pt x="3" y="1"/>
                    </a:cubicBezTo>
                    <a:cubicBezTo>
                      <a:pt x="2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47" name="Freeform 31"/>
              <p:cNvSpPr>
                <a:spLocks/>
              </p:cNvSpPr>
              <p:nvPr/>
            </p:nvSpPr>
            <p:spPr bwMode="auto">
              <a:xfrm>
                <a:off x="1570" y="1765"/>
                <a:ext cx="415" cy="372"/>
              </a:xfrm>
              <a:custGeom>
                <a:avLst/>
                <a:gdLst>
                  <a:gd name="T0" fmla="*/ 40 w 99"/>
                  <a:gd name="T1" fmla="*/ 1 h 89"/>
                  <a:gd name="T2" fmla="*/ 6 w 99"/>
                  <a:gd name="T3" fmla="*/ 27 h 89"/>
                  <a:gd name="T4" fmla="*/ 6 w 99"/>
                  <a:gd name="T5" fmla="*/ 67 h 89"/>
                  <a:gd name="T6" fmla="*/ 69 w 99"/>
                  <a:gd name="T7" fmla="*/ 84 h 89"/>
                  <a:gd name="T8" fmla="*/ 95 w 99"/>
                  <a:gd name="T9" fmla="*/ 63 h 89"/>
                  <a:gd name="T10" fmla="*/ 95 w 99"/>
                  <a:gd name="T11" fmla="*/ 41 h 89"/>
                  <a:gd name="T12" fmla="*/ 66 w 99"/>
                  <a:gd name="T13" fmla="*/ 27 h 89"/>
                  <a:gd name="T14" fmla="*/ 44 w 99"/>
                  <a:gd name="T15" fmla="*/ 43 h 89"/>
                  <a:gd name="T16" fmla="*/ 48 w 99"/>
                  <a:gd name="T17" fmla="*/ 57 h 89"/>
                  <a:gd name="T18" fmla="*/ 54 w 99"/>
                  <a:gd name="T19" fmla="*/ 58 h 89"/>
                  <a:gd name="T20" fmla="*/ 58 w 99"/>
                  <a:gd name="T21" fmla="*/ 57 h 89"/>
                  <a:gd name="T22" fmla="*/ 59 w 99"/>
                  <a:gd name="T23" fmla="*/ 55 h 89"/>
                  <a:gd name="T24" fmla="*/ 57 w 99"/>
                  <a:gd name="T25" fmla="*/ 54 h 89"/>
                  <a:gd name="T26" fmla="*/ 53 w 99"/>
                  <a:gd name="T27" fmla="*/ 54 h 89"/>
                  <a:gd name="T28" fmla="*/ 52 w 99"/>
                  <a:gd name="T29" fmla="*/ 53 h 89"/>
                  <a:gd name="T30" fmla="*/ 50 w 99"/>
                  <a:gd name="T31" fmla="*/ 54 h 89"/>
                  <a:gd name="T32" fmla="*/ 47 w 99"/>
                  <a:gd name="T33" fmla="*/ 46 h 89"/>
                  <a:gd name="T34" fmla="*/ 47 w 99"/>
                  <a:gd name="T35" fmla="*/ 44 h 89"/>
                  <a:gd name="T36" fmla="*/ 66 w 99"/>
                  <a:gd name="T37" fmla="*/ 31 h 89"/>
                  <a:gd name="T38" fmla="*/ 92 w 99"/>
                  <a:gd name="T39" fmla="*/ 43 h 89"/>
                  <a:gd name="T40" fmla="*/ 92 w 99"/>
                  <a:gd name="T41" fmla="*/ 62 h 89"/>
                  <a:gd name="T42" fmla="*/ 67 w 99"/>
                  <a:gd name="T43" fmla="*/ 80 h 89"/>
                  <a:gd name="T44" fmla="*/ 9 w 99"/>
                  <a:gd name="T45" fmla="*/ 65 h 89"/>
                  <a:gd name="T46" fmla="*/ 10 w 99"/>
                  <a:gd name="T47" fmla="*/ 29 h 89"/>
                  <a:gd name="T48" fmla="*/ 41 w 99"/>
                  <a:gd name="T49" fmla="*/ 4 h 89"/>
                  <a:gd name="T50" fmla="*/ 42 w 99"/>
                  <a:gd name="T51" fmla="*/ 2 h 89"/>
                  <a:gd name="T52" fmla="*/ 40 w 99"/>
                  <a:gd name="T53" fmla="*/ 1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9" h="89">
                    <a:moveTo>
                      <a:pt x="40" y="1"/>
                    </a:moveTo>
                    <a:cubicBezTo>
                      <a:pt x="27" y="2"/>
                      <a:pt x="14" y="12"/>
                      <a:pt x="6" y="27"/>
                    </a:cubicBezTo>
                    <a:cubicBezTo>
                      <a:pt x="0" y="41"/>
                      <a:pt x="0" y="56"/>
                      <a:pt x="6" y="67"/>
                    </a:cubicBezTo>
                    <a:cubicBezTo>
                      <a:pt x="18" y="86"/>
                      <a:pt x="50" y="89"/>
                      <a:pt x="69" y="84"/>
                    </a:cubicBezTo>
                    <a:cubicBezTo>
                      <a:pt x="81" y="80"/>
                      <a:pt x="91" y="72"/>
                      <a:pt x="95" y="63"/>
                    </a:cubicBezTo>
                    <a:cubicBezTo>
                      <a:pt x="99" y="56"/>
                      <a:pt x="98" y="49"/>
                      <a:pt x="95" y="41"/>
                    </a:cubicBezTo>
                    <a:cubicBezTo>
                      <a:pt x="90" y="31"/>
                      <a:pt x="77" y="26"/>
                      <a:pt x="66" y="27"/>
                    </a:cubicBezTo>
                    <a:cubicBezTo>
                      <a:pt x="55" y="28"/>
                      <a:pt x="46" y="34"/>
                      <a:pt x="44" y="43"/>
                    </a:cubicBezTo>
                    <a:cubicBezTo>
                      <a:pt x="42" y="48"/>
                      <a:pt x="44" y="54"/>
                      <a:pt x="48" y="57"/>
                    </a:cubicBezTo>
                    <a:cubicBezTo>
                      <a:pt x="50" y="58"/>
                      <a:pt x="52" y="59"/>
                      <a:pt x="54" y="58"/>
                    </a:cubicBezTo>
                    <a:cubicBezTo>
                      <a:pt x="55" y="58"/>
                      <a:pt x="56" y="58"/>
                      <a:pt x="58" y="57"/>
                    </a:cubicBezTo>
                    <a:cubicBezTo>
                      <a:pt x="59" y="56"/>
                      <a:pt x="59" y="56"/>
                      <a:pt x="59" y="55"/>
                    </a:cubicBezTo>
                    <a:cubicBezTo>
                      <a:pt x="59" y="54"/>
                      <a:pt x="58" y="54"/>
                      <a:pt x="57" y="54"/>
                    </a:cubicBezTo>
                    <a:cubicBezTo>
                      <a:pt x="55" y="53"/>
                      <a:pt x="53" y="53"/>
                      <a:pt x="53" y="54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51" y="53"/>
                      <a:pt x="50" y="54"/>
                      <a:pt x="50" y="54"/>
                    </a:cubicBezTo>
                    <a:cubicBezTo>
                      <a:pt x="48" y="53"/>
                      <a:pt x="47" y="49"/>
                      <a:pt x="47" y="46"/>
                    </a:cubicBezTo>
                    <a:cubicBezTo>
                      <a:pt x="47" y="45"/>
                      <a:pt x="47" y="44"/>
                      <a:pt x="47" y="44"/>
                    </a:cubicBezTo>
                    <a:cubicBezTo>
                      <a:pt x="49" y="36"/>
                      <a:pt x="56" y="31"/>
                      <a:pt x="66" y="31"/>
                    </a:cubicBezTo>
                    <a:cubicBezTo>
                      <a:pt x="76" y="30"/>
                      <a:pt x="88" y="34"/>
                      <a:pt x="92" y="43"/>
                    </a:cubicBezTo>
                    <a:cubicBezTo>
                      <a:pt x="95" y="49"/>
                      <a:pt x="95" y="56"/>
                      <a:pt x="92" y="62"/>
                    </a:cubicBezTo>
                    <a:cubicBezTo>
                      <a:pt x="89" y="70"/>
                      <a:pt x="79" y="77"/>
                      <a:pt x="67" y="80"/>
                    </a:cubicBezTo>
                    <a:cubicBezTo>
                      <a:pt x="51" y="86"/>
                      <a:pt x="20" y="83"/>
                      <a:pt x="9" y="65"/>
                    </a:cubicBezTo>
                    <a:cubicBezTo>
                      <a:pt x="3" y="55"/>
                      <a:pt x="3" y="41"/>
                      <a:pt x="10" y="29"/>
                    </a:cubicBezTo>
                    <a:cubicBezTo>
                      <a:pt x="16" y="15"/>
                      <a:pt x="28" y="5"/>
                      <a:pt x="41" y="4"/>
                    </a:cubicBezTo>
                    <a:cubicBezTo>
                      <a:pt x="41" y="4"/>
                      <a:pt x="42" y="3"/>
                      <a:pt x="42" y="2"/>
                    </a:cubicBezTo>
                    <a:cubicBezTo>
                      <a:pt x="42" y="1"/>
                      <a:pt x="41" y="0"/>
                      <a:pt x="4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48" name="Freeform 32"/>
              <p:cNvSpPr>
                <a:spLocks/>
              </p:cNvSpPr>
              <p:nvPr/>
            </p:nvSpPr>
            <p:spPr bwMode="auto">
              <a:xfrm>
                <a:off x="1332" y="1945"/>
                <a:ext cx="883" cy="535"/>
              </a:xfrm>
              <a:custGeom>
                <a:avLst/>
                <a:gdLst>
                  <a:gd name="T0" fmla="*/ 58 w 211"/>
                  <a:gd name="T1" fmla="*/ 1 h 128"/>
                  <a:gd name="T2" fmla="*/ 42 w 211"/>
                  <a:gd name="T3" fmla="*/ 8 h 128"/>
                  <a:gd name="T4" fmla="*/ 15 w 211"/>
                  <a:gd name="T5" fmla="*/ 27 h 128"/>
                  <a:gd name="T6" fmla="*/ 8 w 211"/>
                  <a:gd name="T7" fmla="*/ 94 h 128"/>
                  <a:gd name="T8" fmla="*/ 64 w 211"/>
                  <a:gd name="T9" fmla="*/ 123 h 128"/>
                  <a:gd name="T10" fmla="*/ 67 w 211"/>
                  <a:gd name="T11" fmla="*/ 123 h 128"/>
                  <a:gd name="T12" fmla="*/ 157 w 211"/>
                  <a:gd name="T13" fmla="*/ 119 h 128"/>
                  <a:gd name="T14" fmla="*/ 202 w 211"/>
                  <a:gd name="T15" fmla="*/ 90 h 128"/>
                  <a:gd name="T16" fmla="*/ 206 w 211"/>
                  <a:gd name="T17" fmla="*/ 43 h 128"/>
                  <a:gd name="T18" fmla="*/ 175 w 211"/>
                  <a:gd name="T19" fmla="*/ 14 h 128"/>
                  <a:gd name="T20" fmla="*/ 154 w 211"/>
                  <a:gd name="T21" fmla="*/ 4 h 128"/>
                  <a:gd name="T22" fmla="*/ 152 w 211"/>
                  <a:gd name="T23" fmla="*/ 4 h 128"/>
                  <a:gd name="T24" fmla="*/ 152 w 211"/>
                  <a:gd name="T25" fmla="*/ 6 h 128"/>
                  <a:gd name="T26" fmla="*/ 174 w 211"/>
                  <a:gd name="T27" fmla="*/ 17 h 128"/>
                  <a:gd name="T28" fmla="*/ 203 w 211"/>
                  <a:gd name="T29" fmla="*/ 43 h 128"/>
                  <a:gd name="T30" fmla="*/ 199 w 211"/>
                  <a:gd name="T31" fmla="*/ 88 h 128"/>
                  <a:gd name="T32" fmla="*/ 156 w 211"/>
                  <a:gd name="T33" fmla="*/ 116 h 128"/>
                  <a:gd name="T34" fmla="*/ 67 w 211"/>
                  <a:gd name="T35" fmla="*/ 120 h 128"/>
                  <a:gd name="T36" fmla="*/ 64 w 211"/>
                  <a:gd name="T37" fmla="*/ 120 h 128"/>
                  <a:gd name="T38" fmla="*/ 12 w 211"/>
                  <a:gd name="T39" fmla="*/ 93 h 128"/>
                  <a:gd name="T40" fmla="*/ 18 w 211"/>
                  <a:gd name="T41" fmla="*/ 29 h 128"/>
                  <a:gd name="T42" fmla="*/ 44 w 211"/>
                  <a:gd name="T43" fmla="*/ 11 h 128"/>
                  <a:gd name="T44" fmla="*/ 59 w 211"/>
                  <a:gd name="T45" fmla="*/ 4 h 128"/>
                  <a:gd name="T46" fmla="*/ 60 w 211"/>
                  <a:gd name="T47" fmla="*/ 1 h 128"/>
                  <a:gd name="T48" fmla="*/ 58 w 211"/>
                  <a:gd name="T49" fmla="*/ 1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1" h="128">
                    <a:moveTo>
                      <a:pt x="58" y="1"/>
                    </a:moveTo>
                    <a:cubicBezTo>
                      <a:pt x="53" y="4"/>
                      <a:pt x="47" y="6"/>
                      <a:pt x="42" y="8"/>
                    </a:cubicBezTo>
                    <a:cubicBezTo>
                      <a:pt x="32" y="12"/>
                      <a:pt x="22" y="16"/>
                      <a:pt x="15" y="27"/>
                    </a:cubicBezTo>
                    <a:cubicBezTo>
                      <a:pt x="3" y="47"/>
                      <a:pt x="0" y="73"/>
                      <a:pt x="8" y="94"/>
                    </a:cubicBezTo>
                    <a:cubicBezTo>
                      <a:pt x="18" y="119"/>
                      <a:pt x="41" y="121"/>
                      <a:pt x="64" y="123"/>
                    </a:cubicBezTo>
                    <a:cubicBezTo>
                      <a:pt x="67" y="123"/>
                      <a:pt x="67" y="123"/>
                      <a:pt x="67" y="123"/>
                    </a:cubicBezTo>
                    <a:cubicBezTo>
                      <a:pt x="95" y="126"/>
                      <a:pt x="128" y="128"/>
                      <a:pt x="157" y="119"/>
                    </a:cubicBezTo>
                    <a:cubicBezTo>
                      <a:pt x="181" y="112"/>
                      <a:pt x="196" y="102"/>
                      <a:pt x="202" y="90"/>
                    </a:cubicBezTo>
                    <a:cubicBezTo>
                      <a:pt x="211" y="73"/>
                      <a:pt x="209" y="53"/>
                      <a:pt x="206" y="43"/>
                    </a:cubicBezTo>
                    <a:cubicBezTo>
                      <a:pt x="202" y="23"/>
                      <a:pt x="189" y="19"/>
                      <a:pt x="175" y="14"/>
                    </a:cubicBezTo>
                    <a:cubicBezTo>
                      <a:pt x="168" y="12"/>
                      <a:pt x="160" y="9"/>
                      <a:pt x="154" y="4"/>
                    </a:cubicBezTo>
                    <a:cubicBezTo>
                      <a:pt x="154" y="3"/>
                      <a:pt x="152" y="3"/>
                      <a:pt x="152" y="4"/>
                    </a:cubicBezTo>
                    <a:cubicBezTo>
                      <a:pt x="151" y="5"/>
                      <a:pt x="151" y="6"/>
                      <a:pt x="152" y="6"/>
                    </a:cubicBezTo>
                    <a:cubicBezTo>
                      <a:pt x="158" y="12"/>
                      <a:pt x="167" y="15"/>
                      <a:pt x="174" y="17"/>
                    </a:cubicBezTo>
                    <a:cubicBezTo>
                      <a:pt x="187" y="22"/>
                      <a:pt x="199" y="26"/>
                      <a:pt x="203" y="43"/>
                    </a:cubicBezTo>
                    <a:cubicBezTo>
                      <a:pt x="205" y="53"/>
                      <a:pt x="207" y="73"/>
                      <a:pt x="199" y="88"/>
                    </a:cubicBezTo>
                    <a:cubicBezTo>
                      <a:pt x="193" y="100"/>
                      <a:pt x="179" y="109"/>
                      <a:pt x="156" y="116"/>
                    </a:cubicBezTo>
                    <a:cubicBezTo>
                      <a:pt x="128" y="124"/>
                      <a:pt x="95" y="122"/>
                      <a:pt x="67" y="120"/>
                    </a:cubicBezTo>
                    <a:cubicBezTo>
                      <a:pt x="64" y="120"/>
                      <a:pt x="64" y="120"/>
                      <a:pt x="64" y="120"/>
                    </a:cubicBezTo>
                    <a:cubicBezTo>
                      <a:pt x="43" y="118"/>
                      <a:pt x="20" y="116"/>
                      <a:pt x="12" y="93"/>
                    </a:cubicBezTo>
                    <a:cubicBezTo>
                      <a:pt x="4" y="73"/>
                      <a:pt x="6" y="48"/>
                      <a:pt x="18" y="29"/>
                    </a:cubicBezTo>
                    <a:cubicBezTo>
                      <a:pt x="24" y="19"/>
                      <a:pt x="34" y="15"/>
                      <a:pt x="44" y="11"/>
                    </a:cubicBezTo>
                    <a:cubicBezTo>
                      <a:pt x="49" y="9"/>
                      <a:pt x="54" y="7"/>
                      <a:pt x="59" y="4"/>
                    </a:cubicBezTo>
                    <a:cubicBezTo>
                      <a:pt x="60" y="3"/>
                      <a:pt x="60" y="2"/>
                      <a:pt x="60" y="1"/>
                    </a:cubicBezTo>
                    <a:cubicBezTo>
                      <a:pt x="59" y="0"/>
                      <a:pt x="58" y="0"/>
                      <a:pt x="5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49" name="Freeform 33"/>
              <p:cNvSpPr>
                <a:spLocks noEditPoints="1"/>
              </p:cNvSpPr>
              <p:nvPr/>
            </p:nvSpPr>
            <p:spPr bwMode="auto">
              <a:xfrm>
                <a:off x="1499" y="2145"/>
                <a:ext cx="92" cy="92"/>
              </a:xfrm>
              <a:custGeom>
                <a:avLst/>
                <a:gdLst>
                  <a:gd name="T0" fmla="*/ 1 w 22"/>
                  <a:gd name="T1" fmla="*/ 0 h 22"/>
                  <a:gd name="T2" fmla="*/ 0 w 22"/>
                  <a:gd name="T3" fmla="*/ 2 h 22"/>
                  <a:gd name="T4" fmla="*/ 0 w 22"/>
                  <a:gd name="T5" fmla="*/ 2 h 22"/>
                  <a:gd name="T6" fmla="*/ 2 w 22"/>
                  <a:gd name="T7" fmla="*/ 4 h 22"/>
                  <a:gd name="T8" fmla="*/ 16 w 22"/>
                  <a:gd name="T9" fmla="*/ 9 h 22"/>
                  <a:gd name="T10" fmla="*/ 15 w 22"/>
                  <a:gd name="T11" fmla="*/ 10 h 22"/>
                  <a:gd name="T12" fmla="*/ 15 w 22"/>
                  <a:gd name="T13" fmla="*/ 10 h 22"/>
                  <a:gd name="T14" fmla="*/ 4 w 22"/>
                  <a:gd name="T15" fmla="*/ 17 h 22"/>
                  <a:gd name="T16" fmla="*/ 3 w 22"/>
                  <a:gd name="T17" fmla="*/ 18 h 22"/>
                  <a:gd name="T18" fmla="*/ 2 w 22"/>
                  <a:gd name="T19" fmla="*/ 20 h 22"/>
                  <a:gd name="T20" fmla="*/ 2 w 22"/>
                  <a:gd name="T21" fmla="*/ 21 h 22"/>
                  <a:gd name="T22" fmla="*/ 5 w 22"/>
                  <a:gd name="T23" fmla="*/ 21 h 22"/>
                  <a:gd name="T24" fmla="*/ 6 w 22"/>
                  <a:gd name="T25" fmla="*/ 20 h 22"/>
                  <a:gd name="T26" fmla="*/ 19 w 22"/>
                  <a:gd name="T27" fmla="*/ 11 h 22"/>
                  <a:gd name="T28" fmla="*/ 19 w 22"/>
                  <a:gd name="T29" fmla="*/ 11 h 22"/>
                  <a:gd name="T30" fmla="*/ 20 w 22"/>
                  <a:gd name="T31" fmla="*/ 11 h 22"/>
                  <a:gd name="T32" fmla="*/ 22 w 22"/>
                  <a:gd name="T33" fmla="*/ 11 h 22"/>
                  <a:gd name="T34" fmla="*/ 22 w 22"/>
                  <a:gd name="T35" fmla="*/ 10 h 22"/>
                  <a:gd name="T36" fmla="*/ 21 w 22"/>
                  <a:gd name="T37" fmla="*/ 8 h 22"/>
                  <a:gd name="T38" fmla="*/ 21 w 22"/>
                  <a:gd name="T39" fmla="*/ 8 h 22"/>
                  <a:gd name="T40" fmla="*/ 20 w 22"/>
                  <a:gd name="T41" fmla="*/ 7 h 22"/>
                  <a:gd name="T42" fmla="*/ 1 w 22"/>
                  <a:gd name="T43" fmla="*/ 0 h 22"/>
                  <a:gd name="T44" fmla="*/ 21 w 22"/>
                  <a:gd name="T45" fmla="*/ 8 h 22"/>
                  <a:gd name="T46" fmla="*/ 21 w 22"/>
                  <a:gd name="T47" fmla="*/ 8 h 22"/>
                  <a:gd name="T48" fmla="*/ 21 w 22"/>
                  <a:gd name="T49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2" h="2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11" y="6"/>
                      <a:pt x="16" y="9"/>
                    </a:cubicBezTo>
                    <a:cubicBezTo>
                      <a:pt x="15" y="9"/>
                      <a:pt x="15" y="9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1" y="12"/>
                      <a:pt x="7" y="15"/>
                      <a:pt x="4" y="17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2" y="19"/>
                      <a:pt x="2" y="19"/>
                      <a:pt x="2" y="20"/>
                    </a:cubicBezTo>
                    <a:cubicBezTo>
                      <a:pt x="2" y="20"/>
                      <a:pt x="2" y="21"/>
                      <a:pt x="2" y="21"/>
                    </a:cubicBezTo>
                    <a:cubicBezTo>
                      <a:pt x="3" y="22"/>
                      <a:pt x="4" y="22"/>
                      <a:pt x="5" y="2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10" y="17"/>
                      <a:pt x="15" y="14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20" y="11"/>
                      <a:pt x="20" y="11"/>
                    </a:cubicBezTo>
                    <a:cubicBezTo>
                      <a:pt x="21" y="12"/>
                      <a:pt x="22" y="11"/>
                      <a:pt x="22" y="11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9"/>
                      <a:pt x="22" y="9"/>
                      <a:pt x="21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8"/>
                      <a:pt x="21" y="8"/>
                      <a:pt x="20" y="7"/>
                    </a:cubicBezTo>
                    <a:cubicBezTo>
                      <a:pt x="17" y="4"/>
                      <a:pt x="3" y="0"/>
                      <a:pt x="1" y="0"/>
                    </a:cubicBezTo>
                    <a:close/>
                    <a:moveTo>
                      <a:pt x="21" y="8"/>
                    </a:moveTo>
                    <a:cubicBezTo>
                      <a:pt x="21" y="8"/>
                      <a:pt x="21" y="8"/>
                      <a:pt x="21" y="8"/>
                    </a:cubicBezTo>
                    <a:cubicBezTo>
                      <a:pt x="21" y="8"/>
                      <a:pt x="21" y="8"/>
                      <a:pt x="21" y="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50" name="Freeform 34"/>
              <p:cNvSpPr>
                <a:spLocks/>
              </p:cNvSpPr>
              <p:nvPr/>
            </p:nvSpPr>
            <p:spPr bwMode="auto">
              <a:xfrm>
                <a:off x="1939" y="2141"/>
                <a:ext cx="100" cy="80"/>
              </a:xfrm>
              <a:custGeom>
                <a:avLst/>
                <a:gdLst>
                  <a:gd name="T0" fmla="*/ 22 w 24"/>
                  <a:gd name="T1" fmla="*/ 0 h 19"/>
                  <a:gd name="T2" fmla="*/ 21 w 24"/>
                  <a:gd name="T3" fmla="*/ 1 h 19"/>
                  <a:gd name="T4" fmla="*/ 3 w 24"/>
                  <a:gd name="T5" fmla="*/ 6 h 19"/>
                  <a:gd name="T6" fmla="*/ 2 w 24"/>
                  <a:gd name="T7" fmla="*/ 6 h 19"/>
                  <a:gd name="T8" fmla="*/ 2 w 24"/>
                  <a:gd name="T9" fmla="*/ 6 h 19"/>
                  <a:gd name="T10" fmla="*/ 2 w 24"/>
                  <a:gd name="T11" fmla="*/ 6 h 19"/>
                  <a:gd name="T12" fmla="*/ 2 w 24"/>
                  <a:gd name="T13" fmla="*/ 7 h 19"/>
                  <a:gd name="T14" fmla="*/ 1 w 24"/>
                  <a:gd name="T15" fmla="*/ 7 h 19"/>
                  <a:gd name="T16" fmla="*/ 0 w 24"/>
                  <a:gd name="T17" fmla="*/ 8 h 19"/>
                  <a:gd name="T18" fmla="*/ 1 w 24"/>
                  <a:gd name="T19" fmla="*/ 9 h 19"/>
                  <a:gd name="T20" fmla="*/ 1 w 24"/>
                  <a:gd name="T21" fmla="*/ 10 h 19"/>
                  <a:gd name="T22" fmla="*/ 4 w 24"/>
                  <a:gd name="T23" fmla="*/ 10 h 19"/>
                  <a:gd name="T24" fmla="*/ 21 w 24"/>
                  <a:gd name="T25" fmla="*/ 18 h 19"/>
                  <a:gd name="T26" fmla="*/ 24 w 24"/>
                  <a:gd name="T27" fmla="*/ 18 h 19"/>
                  <a:gd name="T28" fmla="*/ 24 w 24"/>
                  <a:gd name="T29" fmla="*/ 17 h 19"/>
                  <a:gd name="T30" fmla="*/ 23 w 24"/>
                  <a:gd name="T31" fmla="*/ 15 h 19"/>
                  <a:gd name="T32" fmla="*/ 8 w 24"/>
                  <a:gd name="T33" fmla="*/ 8 h 19"/>
                  <a:gd name="T34" fmla="*/ 22 w 24"/>
                  <a:gd name="T35" fmla="*/ 4 h 19"/>
                  <a:gd name="T36" fmla="*/ 23 w 24"/>
                  <a:gd name="T37" fmla="*/ 4 h 19"/>
                  <a:gd name="T38" fmla="*/ 24 w 24"/>
                  <a:gd name="T39" fmla="*/ 2 h 19"/>
                  <a:gd name="T40" fmla="*/ 24 w 24"/>
                  <a:gd name="T41" fmla="*/ 1 h 19"/>
                  <a:gd name="T42" fmla="*/ 22 w 24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19">
                    <a:moveTo>
                      <a:pt x="22" y="0"/>
                    </a:moveTo>
                    <a:cubicBezTo>
                      <a:pt x="21" y="1"/>
                      <a:pt x="21" y="1"/>
                      <a:pt x="21" y="1"/>
                    </a:cubicBezTo>
                    <a:cubicBezTo>
                      <a:pt x="15" y="2"/>
                      <a:pt x="8" y="4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0" y="9"/>
                      <a:pt x="0" y="9"/>
                      <a:pt x="1" y="9"/>
                    </a:cubicBezTo>
                    <a:cubicBezTo>
                      <a:pt x="1" y="9"/>
                      <a:pt x="1" y="10"/>
                      <a:pt x="1" y="10"/>
                    </a:cubicBezTo>
                    <a:cubicBezTo>
                      <a:pt x="2" y="11"/>
                      <a:pt x="3" y="11"/>
                      <a:pt x="4" y="10"/>
                    </a:cubicBezTo>
                    <a:cubicBezTo>
                      <a:pt x="10" y="12"/>
                      <a:pt x="17" y="16"/>
                      <a:pt x="21" y="18"/>
                    </a:cubicBezTo>
                    <a:cubicBezTo>
                      <a:pt x="22" y="19"/>
                      <a:pt x="23" y="19"/>
                      <a:pt x="24" y="18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6"/>
                      <a:pt x="23" y="16"/>
                      <a:pt x="23" y="15"/>
                    </a:cubicBezTo>
                    <a:cubicBezTo>
                      <a:pt x="19" y="13"/>
                      <a:pt x="13" y="10"/>
                      <a:pt x="8" y="8"/>
                    </a:cubicBezTo>
                    <a:cubicBezTo>
                      <a:pt x="12" y="6"/>
                      <a:pt x="17" y="5"/>
                      <a:pt x="22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3"/>
                      <a:pt x="24" y="3"/>
                      <a:pt x="24" y="2"/>
                    </a:cubicBezTo>
                    <a:cubicBezTo>
                      <a:pt x="24" y="2"/>
                      <a:pt x="24" y="2"/>
                      <a:pt x="24" y="1"/>
                    </a:cubicBezTo>
                    <a:cubicBezTo>
                      <a:pt x="23" y="1"/>
                      <a:pt x="23" y="0"/>
                      <a:pt x="2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51" name="Freeform 35"/>
              <p:cNvSpPr>
                <a:spLocks/>
              </p:cNvSpPr>
              <p:nvPr/>
            </p:nvSpPr>
            <p:spPr bwMode="auto">
              <a:xfrm>
                <a:off x="1700" y="2196"/>
                <a:ext cx="113" cy="158"/>
              </a:xfrm>
              <a:custGeom>
                <a:avLst/>
                <a:gdLst>
                  <a:gd name="T0" fmla="*/ 21 w 27"/>
                  <a:gd name="T1" fmla="*/ 0 h 38"/>
                  <a:gd name="T2" fmla="*/ 20 w 27"/>
                  <a:gd name="T3" fmla="*/ 2 h 38"/>
                  <a:gd name="T4" fmla="*/ 19 w 27"/>
                  <a:gd name="T5" fmla="*/ 31 h 38"/>
                  <a:gd name="T6" fmla="*/ 14 w 27"/>
                  <a:gd name="T7" fmla="*/ 34 h 38"/>
                  <a:gd name="T8" fmla="*/ 8 w 27"/>
                  <a:gd name="T9" fmla="*/ 31 h 38"/>
                  <a:gd name="T10" fmla="*/ 8 w 27"/>
                  <a:gd name="T11" fmla="*/ 4 h 38"/>
                  <a:gd name="T12" fmla="*/ 7 w 27"/>
                  <a:gd name="T13" fmla="*/ 1 h 38"/>
                  <a:gd name="T14" fmla="*/ 5 w 27"/>
                  <a:gd name="T15" fmla="*/ 2 h 38"/>
                  <a:gd name="T16" fmla="*/ 5 w 27"/>
                  <a:gd name="T17" fmla="*/ 33 h 38"/>
                  <a:gd name="T18" fmla="*/ 15 w 27"/>
                  <a:gd name="T19" fmla="*/ 37 h 38"/>
                  <a:gd name="T20" fmla="*/ 22 w 27"/>
                  <a:gd name="T21" fmla="*/ 33 h 38"/>
                  <a:gd name="T22" fmla="*/ 23 w 27"/>
                  <a:gd name="T23" fmla="*/ 1 h 38"/>
                  <a:gd name="T24" fmla="*/ 21 w 27"/>
                  <a:gd name="T2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8">
                    <a:moveTo>
                      <a:pt x="21" y="0"/>
                    </a:moveTo>
                    <a:cubicBezTo>
                      <a:pt x="20" y="0"/>
                      <a:pt x="19" y="1"/>
                      <a:pt x="20" y="2"/>
                    </a:cubicBezTo>
                    <a:cubicBezTo>
                      <a:pt x="22" y="10"/>
                      <a:pt x="23" y="24"/>
                      <a:pt x="19" y="31"/>
                    </a:cubicBezTo>
                    <a:cubicBezTo>
                      <a:pt x="17" y="33"/>
                      <a:pt x="16" y="34"/>
                      <a:pt x="14" y="34"/>
                    </a:cubicBezTo>
                    <a:cubicBezTo>
                      <a:pt x="11" y="34"/>
                      <a:pt x="10" y="34"/>
                      <a:pt x="8" y="31"/>
                    </a:cubicBezTo>
                    <a:cubicBezTo>
                      <a:pt x="3" y="25"/>
                      <a:pt x="5" y="8"/>
                      <a:pt x="8" y="4"/>
                    </a:cubicBezTo>
                    <a:cubicBezTo>
                      <a:pt x="8" y="3"/>
                      <a:pt x="8" y="2"/>
                      <a:pt x="7" y="1"/>
                    </a:cubicBezTo>
                    <a:cubicBezTo>
                      <a:pt x="6" y="1"/>
                      <a:pt x="5" y="1"/>
                      <a:pt x="5" y="2"/>
                    </a:cubicBezTo>
                    <a:cubicBezTo>
                      <a:pt x="2" y="7"/>
                      <a:pt x="0" y="25"/>
                      <a:pt x="5" y="33"/>
                    </a:cubicBezTo>
                    <a:cubicBezTo>
                      <a:pt x="7" y="37"/>
                      <a:pt x="11" y="38"/>
                      <a:pt x="15" y="37"/>
                    </a:cubicBezTo>
                    <a:cubicBezTo>
                      <a:pt x="18" y="37"/>
                      <a:pt x="20" y="35"/>
                      <a:pt x="22" y="33"/>
                    </a:cubicBezTo>
                    <a:cubicBezTo>
                      <a:pt x="27" y="25"/>
                      <a:pt x="25" y="9"/>
                      <a:pt x="23" y="1"/>
                    </a:cubicBezTo>
                    <a:cubicBezTo>
                      <a:pt x="23" y="1"/>
                      <a:pt x="22" y="0"/>
                      <a:pt x="2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52" name="Freeform 36"/>
              <p:cNvSpPr>
                <a:spLocks/>
              </p:cNvSpPr>
              <p:nvPr/>
            </p:nvSpPr>
            <p:spPr bwMode="auto">
              <a:xfrm>
                <a:off x="1717" y="2279"/>
                <a:ext cx="79" cy="71"/>
              </a:xfrm>
              <a:custGeom>
                <a:avLst/>
                <a:gdLst>
                  <a:gd name="T0" fmla="*/ 1 w 19"/>
                  <a:gd name="T1" fmla="*/ 5 h 17"/>
                  <a:gd name="T2" fmla="*/ 1 w 19"/>
                  <a:gd name="T3" fmla="*/ 6 h 17"/>
                  <a:gd name="T4" fmla="*/ 1 w 19"/>
                  <a:gd name="T5" fmla="*/ 6 h 17"/>
                  <a:gd name="T6" fmla="*/ 1 w 19"/>
                  <a:gd name="T7" fmla="*/ 7 h 17"/>
                  <a:gd name="T8" fmla="*/ 1 w 19"/>
                  <a:gd name="T9" fmla="*/ 7 h 17"/>
                  <a:gd name="T10" fmla="*/ 0 w 19"/>
                  <a:gd name="T11" fmla="*/ 8 h 17"/>
                  <a:gd name="T12" fmla="*/ 0 w 19"/>
                  <a:gd name="T13" fmla="*/ 9 h 17"/>
                  <a:gd name="T14" fmla="*/ 0 w 19"/>
                  <a:gd name="T15" fmla="*/ 10 h 17"/>
                  <a:gd name="T16" fmla="*/ 3 w 19"/>
                  <a:gd name="T17" fmla="*/ 12 h 17"/>
                  <a:gd name="T18" fmla="*/ 2 w 19"/>
                  <a:gd name="T19" fmla="*/ 13 h 17"/>
                  <a:gd name="T20" fmla="*/ 3 w 19"/>
                  <a:gd name="T21" fmla="*/ 15 h 17"/>
                  <a:gd name="T22" fmla="*/ 5 w 19"/>
                  <a:gd name="T23" fmla="*/ 16 h 17"/>
                  <a:gd name="T24" fmla="*/ 19 w 19"/>
                  <a:gd name="T25" fmla="*/ 6 h 17"/>
                  <a:gd name="T26" fmla="*/ 19 w 19"/>
                  <a:gd name="T27" fmla="*/ 6 h 17"/>
                  <a:gd name="T28" fmla="*/ 19 w 19"/>
                  <a:gd name="T29" fmla="*/ 5 h 17"/>
                  <a:gd name="T30" fmla="*/ 19 w 19"/>
                  <a:gd name="T31" fmla="*/ 5 h 17"/>
                  <a:gd name="T32" fmla="*/ 19 w 19"/>
                  <a:gd name="T33" fmla="*/ 5 h 17"/>
                  <a:gd name="T34" fmla="*/ 19 w 19"/>
                  <a:gd name="T35" fmla="*/ 5 h 17"/>
                  <a:gd name="T36" fmla="*/ 18 w 19"/>
                  <a:gd name="T37" fmla="*/ 4 h 17"/>
                  <a:gd name="T38" fmla="*/ 18 w 19"/>
                  <a:gd name="T39" fmla="*/ 4 h 17"/>
                  <a:gd name="T40" fmla="*/ 18 w 19"/>
                  <a:gd name="T41" fmla="*/ 4 h 17"/>
                  <a:gd name="T42" fmla="*/ 18 w 19"/>
                  <a:gd name="T43" fmla="*/ 3 h 17"/>
                  <a:gd name="T44" fmla="*/ 18 w 19"/>
                  <a:gd name="T45" fmla="*/ 3 h 17"/>
                  <a:gd name="T46" fmla="*/ 18 w 19"/>
                  <a:gd name="T47" fmla="*/ 3 h 17"/>
                  <a:gd name="T48" fmla="*/ 1 w 19"/>
                  <a:gd name="T49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17">
                    <a:moveTo>
                      <a:pt x="1" y="5"/>
                    </a:move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0" y="9"/>
                      <a:pt x="0" y="10"/>
                      <a:pt x="0" y="10"/>
                    </a:cubicBezTo>
                    <a:cubicBezTo>
                      <a:pt x="1" y="11"/>
                      <a:pt x="2" y="11"/>
                      <a:pt x="3" y="12"/>
                    </a:cubicBezTo>
                    <a:cubicBezTo>
                      <a:pt x="2" y="12"/>
                      <a:pt x="2" y="12"/>
                      <a:pt x="2" y="13"/>
                    </a:cubicBezTo>
                    <a:cubicBezTo>
                      <a:pt x="2" y="14"/>
                      <a:pt x="3" y="15"/>
                      <a:pt x="3" y="15"/>
                    </a:cubicBezTo>
                    <a:cubicBezTo>
                      <a:pt x="3" y="16"/>
                      <a:pt x="4" y="17"/>
                      <a:pt x="5" y="16"/>
                    </a:cubicBezTo>
                    <a:cubicBezTo>
                      <a:pt x="9" y="15"/>
                      <a:pt x="17" y="12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4"/>
                      <a:pt x="19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2" y="0"/>
                      <a:pt x="6" y="0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53" name="Freeform 37"/>
              <p:cNvSpPr>
                <a:spLocks/>
              </p:cNvSpPr>
              <p:nvPr/>
            </p:nvSpPr>
            <p:spPr bwMode="auto">
              <a:xfrm>
                <a:off x="1608" y="2329"/>
                <a:ext cx="151" cy="92"/>
              </a:xfrm>
              <a:custGeom>
                <a:avLst/>
                <a:gdLst>
                  <a:gd name="T0" fmla="*/ 5 w 36"/>
                  <a:gd name="T1" fmla="*/ 0 h 22"/>
                  <a:gd name="T2" fmla="*/ 1 w 36"/>
                  <a:gd name="T3" fmla="*/ 11 h 22"/>
                  <a:gd name="T4" fmla="*/ 16 w 36"/>
                  <a:gd name="T5" fmla="*/ 21 h 22"/>
                  <a:gd name="T6" fmla="*/ 31 w 36"/>
                  <a:gd name="T7" fmla="*/ 17 h 22"/>
                  <a:gd name="T8" fmla="*/ 36 w 36"/>
                  <a:gd name="T9" fmla="*/ 3 h 22"/>
                  <a:gd name="T10" fmla="*/ 34 w 36"/>
                  <a:gd name="T11" fmla="*/ 1 h 22"/>
                  <a:gd name="T12" fmla="*/ 33 w 36"/>
                  <a:gd name="T13" fmla="*/ 3 h 22"/>
                  <a:gd name="T14" fmla="*/ 29 w 36"/>
                  <a:gd name="T15" fmla="*/ 15 h 22"/>
                  <a:gd name="T16" fmla="*/ 16 w 36"/>
                  <a:gd name="T17" fmla="*/ 18 h 22"/>
                  <a:gd name="T18" fmla="*/ 4 w 36"/>
                  <a:gd name="T19" fmla="*/ 10 h 22"/>
                  <a:gd name="T20" fmla="*/ 7 w 36"/>
                  <a:gd name="T21" fmla="*/ 3 h 22"/>
                  <a:gd name="T22" fmla="*/ 8 w 36"/>
                  <a:gd name="T23" fmla="*/ 1 h 22"/>
                  <a:gd name="T24" fmla="*/ 5 w 36"/>
                  <a:gd name="T2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22">
                    <a:moveTo>
                      <a:pt x="5" y="0"/>
                    </a:moveTo>
                    <a:cubicBezTo>
                      <a:pt x="0" y="5"/>
                      <a:pt x="0" y="9"/>
                      <a:pt x="1" y="11"/>
                    </a:cubicBezTo>
                    <a:cubicBezTo>
                      <a:pt x="2" y="17"/>
                      <a:pt x="10" y="21"/>
                      <a:pt x="16" y="21"/>
                    </a:cubicBezTo>
                    <a:cubicBezTo>
                      <a:pt x="23" y="22"/>
                      <a:pt x="28" y="20"/>
                      <a:pt x="31" y="17"/>
                    </a:cubicBezTo>
                    <a:cubicBezTo>
                      <a:pt x="35" y="14"/>
                      <a:pt x="36" y="10"/>
                      <a:pt x="36" y="3"/>
                    </a:cubicBezTo>
                    <a:cubicBezTo>
                      <a:pt x="36" y="2"/>
                      <a:pt x="35" y="1"/>
                      <a:pt x="34" y="1"/>
                    </a:cubicBezTo>
                    <a:cubicBezTo>
                      <a:pt x="33" y="1"/>
                      <a:pt x="33" y="2"/>
                      <a:pt x="33" y="3"/>
                    </a:cubicBezTo>
                    <a:cubicBezTo>
                      <a:pt x="33" y="9"/>
                      <a:pt x="31" y="13"/>
                      <a:pt x="29" y="15"/>
                    </a:cubicBezTo>
                    <a:cubicBezTo>
                      <a:pt x="27" y="17"/>
                      <a:pt x="22" y="18"/>
                      <a:pt x="16" y="18"/>
                    </a:cubicBezTo>
                    <a:cubicBezTo>
                      <a:pt x="11" y="18"/>
                      <a:pt x="5" y="14"/>
                      <a:pt x="4" y="10"/>
                    </a:cubicBezTo>
                    <a:cubicBezTo>
                      <a:pt x="3" y="8"/>
                      <a:pt x="4" y="6"/>
                      <a:pt x="7" y="3"/>
                    </a:cubicBezTo>
                    <a:cubicBezTo>
                      <a:pt x="8" y="3"/>
                      <a:pt x="8" y="1"/>
                      <a:pt x="8" y="1"/>
                    </a:cubicBezTo>
                    <a:cubicBezTo>
                      <a:pt x="7" y="0"/>
                      <a:pt x="6" y="0"/>
                      <a:pt x="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54" name="Freeform 38"/>
              <p:cNvSpPr>
                <a:spLocks/>
              </p:cNvSpPr>
              <p:nvPr/>
            </p:nvSpPr>
            <p:spPr bwMode="auto">
              <a:xfrm>
                <a:off x="1763" y="2308"/>
                <a:ext cx="159" cy="117"/>
              </a:xfrm>
              <a:custGeom>
                <a:avLst/>
                <a:gdLst>
                  <a:gd name="T0" fmla="*/ 31 w 38"/>
                  <a:gd name="T1" fmla="*/ 1 h 28"/>
                  <a:gd name="T2" fmla="*/ 31 w 38"/>
                  <a:gd name="T3" fmla="*/ 3 h 28"/>
                  <a:gd name="T4" fmla="*/ 33 w 38"/>
                  <a:gd name="T5" fmla="*/ 11 h 28"/>
                  <a:gd name="T6" fmla="*/ 11 w 38"/>
                  <a:gd name="T7" fmla="*/ 22 h 28"/>
                  <a:gd name="T8" fmla="*/ 4 w 38"/>
                  <a:gd name="T9" fmla="*/ 8 h 28"/>
                  <a:gd name="T10" fmla="*/ 2 w 38"/>
                  <a:gd name="T11" fmla="*/ 6 h 28"/>
                  <a:gd name="T12" fmla="*/ 1 w 38"/>
                  <a:gd name="T13" fmla="*/ 8 h 28"/>
                  <a:gd name="T14" fmla="*/ 10 w 38"/>
                  <a:gd name="T15" fmla="*/ 25 h 28"/>
                  <a:gd name="T16" fmla="*/ 36 w 38"/>
                  <a:gd name="T17" fmla="*/ 12 h 28"/>
                  <a:gd name="T18" fmla="*/ 33 w 38"/>
                  <a:gd name="T19" fmla="*/ 0 h 28"/>
                  <a:gd name="T20" fmla="*/ 31 w 38"/>
                  <a:gd name="T21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28">
                    <a:moveTo>
                      <a:pt x="31" y="1"/>
                    </a:moveTo>
                    <a:cubicBezTo>
                      <a:pt x="30" y="1"/>
                      <a:pt x="30" y="3"/>
                      <a:pt x="31" y="3"/>
                    </a:cubicBezTo>
                    <a:cubicBezTo>
                      <a:pt x="34" y="5"/>
                      <a:pt x="34" y="8"/>
                      <a:pt x="33" y="11"/>
                    </a:cubicBezTo>
                    <a:cubicBezTo>
                      <a:pt x="30" y="17"/>
                      <a:pt x="19" y="24"/>
                      <a:pt x="11" y="22"/>
                    </a:cubicBezTo>
                    <a:cubicBezTo>
                      <a:pt x="5" y="20"/>
                      <a:pt x="4" y="13"/>
                      <a:pt x="4" y="8"/>
                    </a:cubicBezTo>
                    <a:cubicBezTo>
                      <a:pt x="4" y="7"/>
                      <a:pt x="3" y="6"/>
                      <a:pt x="2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0" y="21"/>
                      <a:pt x="7" y="24"/>
                      <a:pt x="10" y="25"/>
                    </a:cubicBezTo>
                    <a:cubicBezTo>
                      <a:pt x="20" y="28"/>
                      <a:pt x="32" y="20"/>
                      <a:pt x="36" y="12"/>
                    </a:cubicBezTo>
                    <a:cubicBezTo>
                      <a:pt x="38" y="8"/>
                      <a:pt x="37" y="3"/>
                      <a:pt x="33" y="0"/>
                    </a:cubicBezTo>
                    <a:cubicBezTo>
                      <a:pt x="32" y="0"/>
                      <a:pt x="31" y="0"/>
                      <a:pt x="3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55" name="Freeform 39"/>
              <p:cNvSpPr>
                <a:spLocks noEditPoints="1"/>
              </p:cNvSpPr>
              <p:nvPr/>
            </p:nvSpPr>
            <p:spPr bwMode="auto">
              <a:xfrm>
                <a:off x="1616" y="2446"/>
                <a:ext cx="210" cy="197"/>
              </a:xfrm>
              <a:custGeom>
                <a:avLst/>
                <a:gdLst>
                  <a:gd name="T0" fmla="*/ 0 w 50"/>
                  <a:gd name="T1" fmla="*/ 23 h 47"/>
                  <a:gd name="T2" fmla="*/ 0 w 50"/>
                  <a:gd name="T3" fmla="*/ 24 h 47"/>
                  <a:gd name="T4" fmla="*/ 2 w 50"/>
                  <a:gd name="T5" fmla="*/ 25 h 47"/>
                  <a:gd name="T6" fmla="*/ 41 w 50"/>
                  <a:gd name="T7" fmla="*/ 47 h 47"/>
                  <a:gd name="T8" fmla="*/ 43 w 50"/>
                  <a:gd name="T9" fmla="*/ 47 h 47"/>
                  <a:gd name="T10" fmla="*/ 44 w 50"/>
                  <a:gd name="T11" fmla="*/ 46 h 47"/>
                  <a:gd name="T12" fmla="*/ 47 w 50"/>
                  <a:gd name="T13" fmla="*/ 36 h 47"/>
                  <a:gd name="T14" fmla="*/ 50 w 50"/>
                  <a:gd name="T15" fmla="*/ 22 h 47"/>
                  <a:gd name="T16" fmla="*/ 45 w 50"/>
                  <a:gd name="T17" fmla="*/ 7 h 47"/>
                  <a:gd name="T18" fmla="*/ 44 w 50"/>
                  <a:gd name="T19" fmla="*/ 6 h 47"/>
                  <a:gd name="T20" fmla="*/ 35 w 50"/>
                  <a:gd name="T21" fmla="*/ 2 h 47"/>
                  <a:gd name="T22" fmla="*/ 0 w 50"/>
                  <a:gd name="T23" fmla="*/ 23 h 47"/>
                  <a:gd name="T24" fmla="*/ 34 w 50"/>
                  <a:gd name="T25" fmla="*/ 5 h 47"/>
                  <a:gd name="T26" fmla="*/ 44 w 50"/>
                  <a:gd name="T27" fmla="*/ 14 h 47"/>
                  <a:gd name="T28" fmla="*/ 45 w 50"/>
                  <a:gd name="T29" fmla="*/ 15 h 47"/>
                  <a:gd name="T30" fmla="*/ 47 w 50"/>
                  <a:gd name="T31" fmla="*/ 22 h 47"/>
                  <a:gd name="T32" fmla="*/ 44 w 50"/>
                  <a:gd name="T33" fmla="*/ 35 h 47"/>
                  <a:gd name="T34" fmla="*/ 42 w 50"/>
                  <a:gd name="T35" fmla="*/ 42 h 47"/>
                  <a:gd name="T36" fmla="*/ 5 w 50"/>
                  <a:gd name="T37" fmla="*/ 23 h 47"/>
                  <a:gd name="T38" fmla="*/ 34 w 50"/>
                  <a:gd name="T39" fmla="*/ 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0" h="47">
                    <a:moveTo>
                      <a:pt x="0" y="23"/>
                    </a:moveTo>
                    <a:cubicBezTo>
                      <a:pt x="0" y="23"/>
                      <a:pt x="0" y="24"/>
                      <a:pt x="0" y="24"/>
                    </a:cubicBezTo>
                    <a:cubicBezTo>
                      <a:pt x="1" y="25"/>
                      <a:pt x="1" y="25"/>
                      <a:pt x="2" y="25"/>
                    </a:cubicBezTo>
                    <a:cubicBezTo>
                      <a:pt x="17" y="28"/>
                      <a:pt x="32" y="38"/>
                      <a:pt x="41" y="47"/>
                    </a:cubicBezTo>
                    <a:cubicBezTo>
                      <a:pt x="42" y="47"/>
                      <a:pt x="43" y="47"/>
                      <a:pt x="43" y="47"/>
                    </a:cubicBezTo>
                    <a:cubicBezTo>
                      <a:pt x="44" y="47"/>
                      <a:pt x="44" y="46"/>
                      <a:pt x="44" y="46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9" y="31"/>
                      <a:pt x="50" y="27"/>
                      <a:pt x="50" y="22"/>
                    </a:cubicBezTo>
                    <a:cubicBezTo>
                      <a:pt x="50" y="17"/>
                      <a:pt x="49" y="13"/>
                      <a:pt x="45" y="7"/>
                    </a:cubicBezTo>
                    <a:cubicBezTo>
                      <a:pt x="45" y="7"/>
                      <a:pt x="44" y="7"/>
                      <a:pt x="44" y="6"/>
                    </a:cubicBezTo>
                    <a:cubicBezTo>
                      <a:pt x="41" y="3"/>
                      <a:pt x="37" y="2"/>
                      <a:pt x="35" y="2"/>
                    </a:cubicBezTo>
                    <a:cubicBezTo>
                      <a:pt x="22" y="0"/>
                      <a:pt x="6" y="13"/>
                      <a:pt x="0" y="23"/>
                    </a:cubicBezTo>
                    <a:close/>
                    <a:moveTo>
                      <a:pt x="34" y="5"/>
                    </a:moveTo>
                    <a:cubicBezTo>
                      <a:pt x="39" y="5"/>
                      <a:pt x="42" y="8"/>
                      <a:pt x="44" y="14"/>
                    </a:cubicBezTo>
                    <a:cubicBezTo>
                      <a:pt x="44" y="14"/>
                      <a:pt x="45" y="15"/>
                      <a:pt x="45" y="15"/>
                    </a:cubicBezTo>
                    <a:cubicBezTo>
                      <a:pt x="46" y="17"/>
                      <a:pt x="47" y="20"/>
                      <a:pt x="47" y="22"/>
                    </a:cubicBezTo>
                    <a:cubicBezTo>
                      <a:pt x="47" y="26"/>
                      <a:pt x="45" y="30"/>
                      <a:pt x="44" y="35"/>
                    </a:cubicBezTo>
                    <a:cubicBezTo>
                      <a:pt x="44" y="35"/>
                      <a:pt x="43" y="39"/>
                      <a:pt x="42" y="42"/>
                    </a:cubicBezTo>
                    <a:cubicBezTo>
                      <a:pt x="33" y="34"/>
                      <a:pt x="19" y="26"/>
                      <a:pt x="5" y="23"/>
                    </a:cubicBezTo>
                    <a:cubicBezTo>
                      <a:pt x="10" y="14"/>
                      <a:pt x="24" y="4"/>
                      <a:pt x="3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56" name="Freeform 40"/>
              <p:cNvSpPr>
                <a:spLocks/>
              </p:cNvSpPr>
              <p:nvPr/>
            </p:nvSpPr>
            <p:spPr bwMode="auto">
              <a:xfrm>
                <a:off x="1583" y="2530"/>
                <a:ext cx="234" cy="146"/>
              </a:xfrm>
              <a:custGeom>
                <a:avLst/>
                <a:gdLst>
                  <a:gd name="T0" fmla="*/ 2 w 56"/>
                  <a:gd name="T1" fmla="*/ 3 h 35"/>
                  <a:gd name="T2" fmla="*/ 3 w 56"/>
                  <a:gd name="T3" fmla="*/ 11 h 35"/>
                  <a:gd name="T4" fmla="*/ 15 w 56"/>
                  <a:gd name="T5" fmla="*/ 15 h 35"/>
                  <a:gd name="T6" fmla="*/ 22 w 56"/>
                  <a:gd name="T7" fmla="*/ 17 h 35"/>
                  <a:gd name="T8" fmla="*/ 33 w 56"/>
                  <a:gd name="T9" fmla="*/ 24 h 35"/>
                  <a:gd name="T10" fmla="*/ 54 w 56"/>
                  <a:gd name="T11" fmla="*/ 35 h 35"/>
                  <a:gd name="T12" fmla="*/ 55 w 56"/>
                  <a:gd name="T13" fmla="*/ 33 h 35"/>
                  <a:gd name="T14" fmla="*/ 51 w 56"/>
                  <a:gd name="T15" fmla="*/ 22 h 35"/>
                  <a:gd name="T16" fmla="*/ 48 w 56"/>
                  <a:gd name="T17" fmla="*/ 23 h 35"/>
                  <a:gd name="T18" fmla="*/ 48 w 56"/>
                  <a:gd name="T19" fmla="*/ 24 h 35"/>
                  <a:gd name="T20" fmla="*/ 48 w 56"/>
                  <a:gd name="T21" fmla="*/ 25 h 35"/>
                  <a:gd name="T22" fmla="*/ 52 w 56"/>
                  <a:gd name="T23" fmla="*/ 31 h 35"/>
                  <a:gd name="T24" fmla="*/ 35 w 56"/>
                  <a:gd name="T25" fmla="*/ 21 h 35"/>
                  <a:gd name="T26" fmla="*/ 23 w 56"/>
                  <a:gd name="T27" fmla="*/ 13 h 35"/>
                  <a:gd name="T28" fmla="*/ 15 w 56"/>
                  <a:gd name="T29" fmla="*/ 11 h 35"/>
                  <a:gd name="T30" fmla="*/ 6 w 56"/>
                  <a:gd name="T31" fmla="*/ 9 h 35"/>
                  <a:gd name="T32" fmla="*/ 4 w 56"/>
                  <a:gd name="T33" fmla="*/ 6 h 35"/>
                  <a:gd name="T34" fmla="*/ 4 w 56"/>
                  <a:gd name="T35" fmla="*/ 5 h 35"/>
                  <a:gd name="T36" fmla="*/ 12 w 56"/>
                  <a:gd name="T37" fmla="*/ 5 h 35"/>
                  <a:gd name="T38" fmla="*/ 14 w 56"/>
                  <a:gd name="T39" fmla="*/ 5 h 35"/>
                  <a:gd name="T40" fmla="*/ 14 w 56"/>
                  <a:gd name="T41" fmla="*/ 2 h 35"/>
                  <a:gd name="T42" fmla="*/ 2 w 56"/>
                  <a:gd name="T43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6" h="35">
                    <a:moveTo>
                      <a:pt x="2" y="3"/>
                    </a:moveTo>
                    <a:cubicBezTo>
                      <a:pt x="1" y="4"/>
                      <a:pt x="0" y="7"/>
                      <a:pt x="3" y="11"/>
                    </a:cubicBezTo>
                    <a:cubicBezTo>
                      <a:pt x="5" y="13"/>
                      <a:pt x="10" y="14"/>
                      <a:pt x="15" y="15"/>
                    </a:cubicBezTo>
                    <a:cubicBezTo>
                      <a:pt x="17" y="15"/>
                      <a:pt x="20" y="16"/>
                      <a:pt x="22" y="17"/>
                    </a:cubicBezTo>
                    <a:cubicBezTo>
                      <a:pt x="25" y="18"/>
                      <a:pt x="29" y="21"/>
                      <a:pt x="33" y="24"/>
                    </a:cubicBezTo>
                    <a:cubicBezTo>
                      <a:pt x="39" y="30"/>
                      <a:pt x="47" y="35"/>
                      <a:pt x="54" y="35"/>
                    </a:cubicBezTo>
                    <a:cubicBezTo>
                      <a:pt x="55" y="35"/>
                      <a:pt x="55" y="34"/>
                      <a:pt x="55" y="33"/>
                    </a:cubicBezTo>
                    <a:cubicBezTo>
                      <a:pt x="56" y="29"/>
                      <a:pt x="54" y="25"/>
                      <a:pt x="51" y="22"/>
                    </a:cubicBezTo>
                    <a:cubicBezTo>
                      <a:pt x="50" y="22"/>
                      <a:pt x="49" y="22"/>
                      <a:pt x="48" y="23"/>
                    </a:cubicBezTo>
                    <a:cubicBezTo>
                      <a:pt x="48" y="23"/>
                      <a:pt x="48" y="23"/>
                      <a:pt x="48" y="24"/>
                    </a:cubicBezTo>
                    <a:cubicBezTo>
                      <a:pt x="48" y="24"/>
                      <a:pt x="48" y="25"/>
                      <a:pt x="48" y="25"/>
                    </a:cubicBezTo>
                    <a:cubicBezTo>
                      <a:pt x="50" y="27"/>
                      <a:pt x="51" y="29"/>
                      <a:pt x="52" y="31"/>
                    </a:cubicBezTo>
                    <a:cubicBezTo>
                      <a:pt x="46" y="30"/>
                      <a:pt x="40" y="26"/>
                      <a:pt x="35" y="21"/>
                    </a:cubicBezTo>
                    <a:cubicBezTo>
                      <a:pt x="31" y="18"/>
                      <a:pt x="27" y="15"/>
                      <a:pt x="23" y="13"/>
                    </a:cubicBezTo>
                    <a:cubicBezTo>
                      <a:pt x="21" y="12"/>
                      <a:pt x="18" y="12"/>
                      <a:pt x="15" y="11"/>
                    </a:cubicBezTo>
                    <a:cubicBezTo>
                      <a:pt x="12" y="11"/>
                      <a:pt x="7" y="10"/>
                      <a:pt x="6" y="9"/>
                    </a:cubicBezTo>
                    <a:cubicBezTo>
                      <a:pt x="5" y="8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5" y="4"/>
                      <a:pt x="9" y="4"/>
                      <a:pt x="12" y="5"/>
                    </a:cubicBezTo>
                    <a:cubicBezTo>
                      <a:pt x="13" y="6"/>
                      <a:pt x="14" y="5"/>
                      <a:pt x="14" y="5"/>
                    </a:cubicBezTo>
                    <a:cubicBezTo>
                      <a:pt x="15" y="4"/>
                      <a:pt x="15" y="3"/>
                      <a:pt x="14" y="2"/>
                    </a:cubicBezTo>
                    <a:cubicBezTo>
                      <a:pt x="10" y="0"/>
                      <a:pt x="4" y="0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57" name="Freeform 41"/>
              <p:cNvSpPr>
                <a:spLocks/>
              </p:cNvSpPr>
              <p:nvPr/>
            </p:nvSpPr>
            <p:spPr bwMode="auto">
              <a:xfrm>
                <a:off x="1633" y="2580"/>
                <a:ext cx="92" cy="84"/>
              </a:xfrm>
              <a:custGeom>
                <a:avLst/>
                <a:gdLst>
                  <a:gd name="T0" fmla="*/ 9 w 22"/>
                  <a:gd name="T1" fmla="*/ 1 h 20"/>
                  <a:gd name="T2" fmla="*/ 1 w 22"/>
                  <a:gd name="T3" fmla="*/ 8 h 20"/>
                  <a:gd name="T4" fmla="*/ 10 w 22"/>
                  <a:gd name="T5" fmla="*/ 19 h 20"/>
                  <a:gd name="T6" fmla="*/ 21 w 22"/>
                  <a:gd name="T7" fmla="*/ 12 h 20"/>
                  <a:gd name="T8" fmla="*/ 20 w 22"/>
                  <a:gd name="T9" fmla="*/ 10 h 20"/>
                  <a:gd name="T10" fmla="*/ 18 w 22"/>
                  <a:gd name="T11" fmla="*/ 11 h 20"/>
                  <a:gd name="T12" fmla="*/ 11 w 22"/>
                  <a:gd name="T13" fmla="*/ 15 h 20"/>
                  <a:gd name="T14" fmla="*/ 4 w 22"/>
                  <a:gd name="T15" fmla="*/ 8 h 20"/>
                  <a:gd name="T16" fmla="*/ 10 w 22"/>
                  <a:gd name="T17" fmla="*/ 4 h 20"/>
                  <a:gd name="T18" fmla="*/ 11 w 22"/>
                  <a:gd name="T19" fmla="*/ 2 h 20"/>
                  <a:gd name="T20" fmla="*/ 9 w 22"/>
                  <a:gd name="T2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20">
                    <a:moveTo>
                      <a:pt x="9" y="1"/>
                    </a:moveTo>
                    <a:cubicBezTo>
                      <a:pt x="2" y="2"/>
                      <a:pt x="1" y="6"/>
                      <a:pt x="1" y="8"/>
                    </a:cubicBezTo>
                    <a:cubicBezTo>
                      <a:pt x="0" y="12"/>
                      <a:pt x="5" y="18"/>
                      <a:pt x="10" y="19"/>
                    </a:cubicBezTo>
                    <a:cubicBezTo>
                      <a:pt x="15" y="20"/>
                      <a:pt x="19" y="17"/>
                      <a:pt x="21" y="12"/>
                    </a:cubicBezTo>
                    <a:cubicBezTo>
                      <a:pt x="22" y="11"/>
                      <a:pt x="21" y="10"/>
                      <a:pt x="20" y="10"/>
                    </a:cubicBezTo>
                    <a:cubicBezTo>
                      <a:pt x="20" y="10"/>
                      <a:pt x="19" y="10"/>
                      <a:pt x="18" y="11"/>
                    </a:cubicBezTo>
                    <a:cubicBezTo>
                      <a:pt x="17" y="15"/>
                      <a:pt x="14" y="16"/>
                      <a:pt x="11" y="15"/>
                    </a:cubicBezTo>
                    <a:cubicBezTo>
                      <a:pt x="8" y="15"/>
                      <a:pt x="4" y="11"/>
                      <a:pt x="4" y="8"/>
                    </a:cubicBezTo>
                    <a:cubicBezTo>
                      <a:pt x="4" y="5"/>
                      <a:pt x="7" y="4"/>
                      <a:pt x="10" y="4"/>
                    </a:cubicBezTo>
                    <a:cubicBezTo>
                      <a:pt x="10" y="4"/>
                      <a:pt x="11" y="3"/>
                      <a:pt x="11" y="2"/>
                    </a:cubicBezTo>
                    <a:cubicBezTo>
                      <a:pt x="11" y="1"/>
                      <a:pt x="10" y="0"/>
                      <a:pt x="9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58" name="Freeform 42"/>
              <p:cNvSpPr>
                <a:spLocks/>
              </p:cNvSpPr>
              <p:nvPr/>
            </p:nvSpPr>
            <p:spPr bwMode="auto">
              <a:xfrm>
                <a:off x="1528" y="2442"/>
                <a:ext cx="155" cy="59"/>
              </a:xfrm>
              <a:custGeom>
                <a:avLst/>
                <a:gdLst>
                  <a:gd name="T0" fmla="*/ 1 w 37"/>
                  <a:gd name="T1" fmla="*/ 1 h 14"/>
                  <a:gd name="T2" fmla="*/ 1 w 37"/>
                  <a:gd name="T3" fmla="*/ 3 h 14"/>
                  <a:gd name="T4" fmla="*/ 21 w 37"/>
                  <a:gd name="T5" fmla="*/ 10 h 14"/>
                  <a:gd name="T6" fmla="*/ 35 w 37"/>
                  <a:gd name="T7" fmla="*/ 14 h 14"/>
                  <a:gd name="T8" fmla="*/ 37 w 37"/>
                  <a:gd name="T9" fmla="*/ 13 h 14"/>
                  <a:gd name="T10" fmla="*/ 36 w 37"/>
                  <a:gd name="T11" fmla="*/ 11 h 14"/>
                  <a:gd name="T12" fmla="*/ 22 w 37"/>
                  <a:gd name="T13" fmla="*/ 7 h 14"/>
                  <a:gd name="T14" fmla="*/ 3 w 37"/>
                  <a:gd name="T15" fmla="*/ 1 h 14"/>
                  <a:gd name="T16" fmla="*/ 1 w 37"/>
                  <a:gd name="T17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14">
                    <a:moveTo>
                      <a:pt x="1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4" y="7"/>
                      <a:pt x="13" y="9"/>
                      <a:pt x="21" y="10"/>
                    </a:cubicBezTo>
                    <a:cubicBezTo>
                      <a:pt x="26" y="11"/>
                      <a:pt x="31" y="12"/>
                      <a:pt x="35" y="14"/>
                    </a:cubicBezTo>
                    <a:cubicBezTo>
                      <a:pt x="36" y="14"/>
                      <a:pt x="37" y="14"/>
                      <a:pt x="37" y="13"/>
                    </a:cubicBezTo>
                    <a:cubicBezTo>
                      <a:pt x="37" y="12"/>
                      <a:pt x="37" y="11"/>
                      <a:pt x="36" y="11"/>
                    </a:cubicBezTo>
                    <a:cubicBezTo>
                      <a:pt x="32" y="9"/>
                      <a:pt x="27" y="8"/>
                      <a:pt x="22" y="7"/>
                    </a:cubicBezTo>
                    <a:cubicBezTo>
                      <a:pt x="15" y="5"/>
                      <a:pt x="6" y="4"/>
                      <a:pt x="3" y="1"/>
                    </a:cubicBezTo>
                    <a:cubicBezTo>
                      <a:pt x="3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59" name="Freeform 43"/>
              <p:cNvSpPr>
                <a:spLocks/>
              </p:cNvSpPr>
              <p:nvPr/>
            </p:nvSpPr>
            <p:spPr bwMode="auto">
              <a:xfrm>
                <a:off x="1796" y="2413"/>
                <a:ext cx="235" cy="92"/>
              </a:xfrm>
              <a:custGeom>
                <a:avLst/>
                <a:gdLst>
                  <a:gd name="T0" fmla="*/ 53 w 56"/>
                  <a:gd name="T1" fmla="*/ 0 h 22"/>
                  <a:gd name="T2" fmla="*/ 2 w 56"/>
                  <a:gd name="T3" fmla="*/ 18 h 22"/>
                  <a:gd name="T4" fmla="*/ 0 w 56"/>
                  <a:gd name="T5" fmla="*/ 19 h 22"/>
                  <a:gd name="T6" fmla="*/ 2 w 56"/>
                  <a:gd name="T7" fmla="*/ 21 h 22"/>
                  <a:gd name="T8" fmla="*/ 55 w 56"/>
                  <a:gd name="T9" fmla="*/ 3 h 22"/>
                  <a:gd name="T10" fmla="*/ 55 w 56"/>
                  <a:gd name="T11" fmla="*/ 1 h 22"/>
                  <a:gd name="T12" fmla="*/ 53 w 56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22">
                    <a:moveTo>
                      <a:pt x="53" y="0"/>
                    </a:moveTo>
                    <a:cubicBezTo>
                      <a:pt x="32" y="12"/>
                      <a:pt x="16" y="18"/>
                      <a:pt x="2" y="18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20"/>
                      <a:pt x="1" y="21"/>
                      <a:pt x="2" y="21"/>
                    </a:cubicBezTo>
                    <a:cubicBezTo>
                      <a:pt x="16" y="22"/>
                      <a:pt x="34" y="16"/>
                      <a:pt x="55" y="3"/>
                    </a:cubicBezTo>
                    <a:cubicBezTo>
                      <a:pt x="56" y="2"/>
                      <a:pt x="56" y="1"/>
                      <a:pt x="55" y="1"/>
                    </a:cubicBezTo>
                    <a:cubicBezTo>
                      <a:pt x="55" y="0"/>
                      <a:pt x="54" y="0"/>
                      <a:pt x="5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60" name="Freeform 44"/>
              <p:cNvSpPr>
                <a:spLocks/>
              </p:cNvSpPr>
              <p:nvPr/>
            </p:nvSpPr>
            <p:spPr bwMode="auto">
              <a:xfrm>
                <a:off x="1411" y="2275"/>
                <a:ext cx="176" cy="92"/>
              </a:xfrm>
              <a:custGeom>
                <a:avLst/>
                <a:gdLst>
                  <a:gd name="T0" fmla="*/ 29 w 42"/>
                  <a:gd name="T1" fmla="*/ 3 h 22"/>
                  <a:gd name="T2" fmla="*/ 3 w 42"/>
                  <a:gd name="T3" fmla="*/ 12 h 22"/>
                  <a:gd name="T4" fmla="*/ 40 w 42"/>
                  <a:gd name="T5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2">
                    <a:moveTo>
                      <a:pt x="29" y="3"/>
                    </a:moveTo>
                    <a:cubicBezTo>
                      <a:pt x="24" y="0"/>
                      <a:pt x="0" y="5"/>
                      <a:pt x="3" y="12"/>
                    </a:cubicBezTo>
                    <a:cubicBezTo>
                      <a:pt x="6" y="22"/>
                      <a:pt x="42" y="18"/>
                      <a:pt x="40" y="9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61" name="Freeform 45"/>
              <p:cNvSpPr>
                <a:spLocks/>
              </p:cNvSpPr>
              <p:nvPr/>
            </p:nvSpPr>
            <p:spPr bwMode="auto">
              <a:xfrm>
                <a:off x="1943" y="2258"/>
                <a:ext cx="230" cy="84"/>
              </a:xfrm>
              <a:custGeom>
                <a:avLst/>
                <a:gdLst>
                  <a:gd name="T0" fmla="*/ 40 w 55"/>
                  <a:gd name="T1" fmla="*/ 4 h 20"/>
                  <a:gd name="T2" fmla="*/ 15 w 55"/>
                  <a:gd name="T3" fmla="*/ 16 h 20"/>
                  <a:gd name="T4" fmla="*/ 48 w 55"/>
                  <a:gd name="T5" fmla="*/ 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5" h="20">
                    <a:moveTo>
                      <a:pt x="40" y="4"/>
                    </a:moveTo>
                    <a:cubicBezTo>
                      <a:pt x="34" y="0"/>
                      <a:pt x="0" y="8"/>
                      <a:pt x="15" y="16"/>
                    </a:cubicBezTo>
                    <a:cubicBezTo>
                      <a:pt x="20" y="20"/>
                      <a:pt x="55" y="14"/>
                      <a:pt x="48" y="7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62" name="Freeform 46"/>
              <p:cNvSpPr>
                <a:spLocks/>
              </p:cNvSpPr>
              <p:nvPr/>
            </p:nvSpPr>
            <p:spPr bwMode="auto">
              <a:xfrm>
                <a:off x="1462" y="2304"/>
                <a:ext cx="66" cy="34"/>
              </a:xfrm>
              <a:custGeom>
                <a:avLst/>
                <a:gdLst>
                  <a:gd name="T0" fmla="*/ 15 w 16"/>
                  <a:gd name="T1" fmla="*/ 2 h 8"/>
                  <a:gd name="T2" fmla="*/ 2 w 16"/>
                  <a:gd name="T3" fmla="*/ 3 h 8"/>
                  <a:gd name="T4" fmla="*/ 16 w 16"/>
                  <a:gd name="T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8">
                    <a:moveTo>
                      <a:pt x="15" y="2"/>
                    </a:moveTo>
                    <a:cubicBezTo>
                      <a:pt x="13" y="1"/>
                      <a:pt x="3" y="0"/>
                      <a:pt x="2" y="3"/>
                    </a:cubicBezTo>
                    <a:cubicBezTo>
                      <a:pt x="0" y="8"/>
                      <a:pt x="14" y="4"/>
                      <a:pt x="16" y="4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63" name="Freeform 47"/>
              <p:cNvSpPr>
                <a:spLocks/>
              </p:cNvSpPr>
              <p:nvPr/>
            </p:nvSpPr>
            <p:spPr bwMode="auto">
              <a:xfrm>
                <a:off x="2035" y="2288"/>
                <a:ext cx="63" cy="33"/>
              </a:xfrm>
              <a:custGeom>
                <a:avLst/>
                <a:gdLst>
                  <a:gd name="T0" fmla="*/ 14 w 15"/>
                  <a:gd name="T1" fmla="*/ 2 h 8"/>
                  <a:gd name="T2" fmla="*/ 1 w 15"/>
                  <a:gd name="T3" fmla="*/ 3 h 8"/>
                  <a:gd name="T4" fmla="*/ 15 w 15"/>
                  <a:gd name="T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8">
                    <a:moveTo>
                      <a:pt x="14" y="2"/>
                    </a:moveTo>
                    <a:cubicBezTo>
                      <a:pt x="12" y="1"/>
                      <a:pt x="2" y="0"/>
                      <a:pt x="1" y="3"/>
                    </a:cubicBezTo>
                    <a:cubicBezTo>
                      <a:pt x="0" y="8"/>
                      <a:pt x="13" y="4"/>
                      <a:pt x="15" y="4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64" name="Freeform 48"/>
              <p:cNvSpPr>
                <a:spLocks/>
              </p:cNvSpPr>
              <p:nvPr/>
            </p:nvSpPr>
            <p:spPr bwMode="auto">
              <a:xfrm>
                <a:off x="1127" y="2325"/>
                <a:ext cx="4" cy="0"/>
              </a:xfrm>
              <a:custGeom>
                <a:avLst/>
                <a:gdLst>
                  <a:gd name="T0" fmla="*/ 4 w 4"/>
                  <a:gd name="T1" fmla="*/ 4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65" name="Freeform 49"/>
              <p:cNvSpPr>
                <a:spLocks/>
              </p:cNvSpPr>
              <p:nvPr/>
            </p:nvSpPr>
            <p:spPr bwMode="auto">
              <a:xfrm>
                <a:off x="1127" y="2321"/>
                <a:ext cx="20" cy="4"/>
              </a:xfrm>
              <a:custGeom>
                <a:avLst/>
                <a:gdLst>
                  <a:gd name="T0" fmla="*/ 5 w 5"/>
                  <a:gd name="T1" fmla="*/ 0 h 1"/>
                  <a:gd name="T2" fmla="*/ 5 w 5"/>
                  <a:gd name="T3" fmla="*/ 0 h 1"/>
                  <a:gd name="T4" fmla="*/ 0 w 5"/>
                  <a:gd name="T5" fmla="*/ 1 h 1"/>
                  <a:gd name="T6" fmla="*/ 3 w 5"/>
                  <a:gd name="T7" fmla="*/ 0 h 1"/>
                  <a:gd name="T8" fmla="*/ 2 w 5"/>
                  <a:gd name="T9" fmla="*/ 0 h 1"/>
                  <a:gd name="T10" fmla="*/ 4 w 5"/>
                  <a:gd name="T11" fmla="*/ 0 h 1"/>
                  <a:gd name="T12" fmla="*/ 4 w 5"/>
                  <a:gd name="T13" fmla="*/ 0 h 1"/>
                  <a:gd name="T14" fmla="*/ 5 w 5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0"/>
                      <a:pt x="2" y="0"/>
                      <a:pt x="0" y="1"/>
                    </a:cubicBezTo>
                    <a:cubicBezTo>
                      <a:pt x="0" y="1"/>
                      <a:pt x="2" y="1"/>
                      <a:pt x="3" y="0"/>
                    </a:cubicBezTo>
                    <a:cubicBezTo>
                      <a:pt x="3" y="0"/>
                      <a:pt x="1" y="1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3" y="0"/>
                      <a:pt x="4" y="0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66" name="Freeform 50"/>
              <p:cNvSpPr>
                <a:spLocks/>
              </p:cNvSpPr>
              <p:nvPr/>
            </p:nvSpPr>
            <p:spPr bwMode="auto">
              <a:xfrm>
                <a:off x="1135" y="2321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67" name="Freeform 51"/>
              <p:cNvSpPr>
                <a:spLocks/>
              </p:cNvSpPr>
              <p:nvPr/>
            </p:nvSpPr>
            <p:spPr bwMode="auto">
              <a:xfrm>
                <a:off x="1131" y="2321"/>
                <a:ext cx="8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68" name="Freeform 52"/>
              <p:cNvSpPr>
                <a:spLocks/>
              </p:cNvSpPr>
              <p:nvPr/>
            </p:nvSpPr>
            <p:spPr bwMode="auto">
              <a:xfrm>
                <a:off x="1131" y="2321"/>
                <a:ext cx="4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69" name="Freeform 53"/>
              <p:cNvSpPr>
                <a:spLocks/>
              </p:cNvSpPr>
              <p:nvPr/>
            </p:nvSpPr>
            <p:spPr bwMode="auto">
              <a:xfrm>
                <a:off x="1131" y="2321"/>
                <a:ext cx="12" cy="0"/>
              </a:xfrm>
              <a:custGeom>
                <a:avLst/>
                <a:gdLst>
                  <a:gd name="T0" fmla="*/ 0 w 3"/>
                  <a:gd name="T1" fmla="*/ 0 w 3"/>
                  <a:gd name="T2" fmla="*/ 0 w 3"/>
                  <a:gd name="T3" fmla="*/ 2 w 3"/>
                  <a:gd name="T4" fmla="*/ 2 w 3"/>
                  <a:gd name="T5" fmla="*/ 3 w 3"/>
                  <a:gd name="T6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3" y="0"/>
                      <a:pt x="2" y="0"/>
                    </a:cubicBezTo>
                    <a:cubicBezTo>
                      <a:pt x="3" y="0"/>
                      <a:pt x="1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70" name="Freeform 54"/>
              <p:cNvSpPr>
                <a:spLocks/>
              </p:cNvSpPr>
              <p:nvPr/>
            </p:nvSpPr>
            <p:spPr bwMode="auto">
              <a:xfrm>
                <a:off x="1135" y="23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71" name="Rectangle 55"/>
              <p:cNvSpPr>
                <a:spLocks noChangeArrowheads="1"/>
              </p:cNvSpPr>
              <p:nvPr/>
            </p:nvSpPr>
            <p:spPr bwMode="auto">
              <a:xfrm>
                <a:off x="1131" y="2321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72" name="Freeform 56"/>
              <p:cNvSpPr>
                <a:spLocks/>
              </p:cNvSpPr>
              <p:nvPr/>
            </p:nvSpPr>
            <p:spPr bwMode="auto">
              <a:xfrm>
                <a:off x="1131" y="2317"/>
                <a:ext cx="16" cy="4"/>
              </a:xfrm>
              <a:custGeom>
                <a:avLst/>
                <a:gdLst>
                  <a:gd name="T0" fmla="*/ 0 w 4"/>
                  <a:gd name="T1" fmla="*/ 1 h 1"/>
                  <a:gd name="T2" fmla="*/ 2 w 4"/>
                  <a:gd name="T3" fmla="*/ 1 h 1"/>
                  <a:gd name="T4" fmla="*/ 4 w 4"/>
                  <a:gd name="T5" fmla="*/ 0 h 1"/>
                  <a:gd name="T6" fmla="*/ 4 w 4"/>
                  <a:gd name="T7" fmla="*/ 0 h 1"/>
                  <a:gd name="T8" fmla="*/ 0 w 4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2" y="0"/>
                      <a:pt x="0" y="1"/>
                      <a:pt x="2" y="1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73" name="Freeform 57"/>
              <p:cNvSpPr>
                <a:spLocks/>
              </p:cNvSpPr>
              <p:nvPr/>
            </p:nvSpPr>
            <p:spPr bwMode="auto">
              <a:xfrm>
                <a:off x="1152" y="2317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74" name="Freeform 58"/>
              <p:cNvSpPr>
                <a:spLocks/>
              </p:cNvSpPr>
              <p:nvPr/>
            </p:nvSpPr>
            <p:spPr bwMode="auto">
              <a:xfrm>
                <a:off x="1135" y="2317"/>
                <a:ext cx="25" cy="0"/>
              </a:xfrm>
              <a:custGeom>
                <a:avLst/>
                <a:gdLst>
                  <a:gd name="T0" fmla="*/ 1 w 6"/>
                  <a:gd name="T1" fmla="*/ 3 w 6"/>
                  <a:gd name="T2" fmla="*/ 1 w 6"/>
                  <a:gd name="T3" fmla="*/ 2 w 6"/>
                  <a:gd name="T4" fmla="*/ 0 w 6"/>
                  <a:gd name="T5" fmla="*/ 2 w 6"/>
                  <a:gd name="T6" fmla="*/ 1 w 6"/>
                  <a:gd name="T7" fmla="*/ 3 w 6"/>
                  <a:gd name="T8" fmla="*/ 3 w 6"/>
                  <a:gd name="T9" fmla="*/ 4 w 6"/>
                  <a:gd name="T10" fmla="*/ 6 w 6"/>
                  <a:gd name="T11" fmla="*/ 1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</a:cxnLst>
                <a:rect l="0" t="0" r="r" b="b"/>
                <a:pathLst>
                  <a:path w="6">
                    <a:moveTo>
                      <a:pt x="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3" y="0"/>
                      <a:pt x="2" y="0"/>
                    </a:cubicBezTo>
                    <a:cubicBezTo>
                      <a:pt x="0" y="0"/>
                      <a:pt x="2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1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6" y="0"/>
                      <a:pt x="6" y="0"/>
                    </a:cubicBezTo>
                    <a:cubicBezTo>
                      <a:pt x="5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75" name="Freeform 59"/>
              <p:cNvSpPr>
                <a:spLocks/>
              </p:cNvSpPr>
              <p:nvPr/>
            </p:nvSpPr>
            <p:spPr bwMode="auto">
              <a:xfrm>
                <a:off x="1147" y="2317"/>
                <a:ext cx="5" cy="0"/>
              </a:xfrm>
              <a:custGeom>
                <a:avLst/>
                <a:gdLst>
                  <a:gd name="T0" fmla="*/ 0 w 5"/>
                  <a:gd name="T1" fmla="*/ 5 w 5"/>
                  <a:gd name="T2" fmla="*/ 0 w 5"/>
                  <a:gd name="T3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76" name="Freeform 60"/>
              <p:cNvSpPr>
                <a:spLocks/>
              </p:cNvSpPr>
              <p:nvPr/>
            </p:nvSpPr>
            <p:spPr bwMode="auto">
              <a:xfrm>
                <a:off x="1135" y="2313"/>
                <a:ext cx="25" cy="4"/>
              </a:xfrm>
              <a:custGeom>
                <a:avLst/>
                <a:gdLst>
                  <a:gd name="T0" fmla="*/ 0 w 6"/>
                  <a:gd name="T1" fmla="*/ 1 h 1"/>
                  <a:gd name="T2" fmla="*/ 2 w 6"/>
                  <a:gd name="T3" fmla="*/ 1 h 1"/>
                  <a:gd name="T4" fmla="*/ 1 w 6"/>
                  <a:gd name="T5" fmla="*/ 1 h 1"/>
                  <a:gd name="T6" fmla="*/ 3 w 6"/>
                  <a:gd name="T7" fmla="*/ 1 h 1"/>
                  <a:gd name="T8" fmla="*/ 2 w 6"/>
                  <a:gd name="T9" fmla="*/ 0 h 1"/>
                  <a:gd name="T10" fmla="*/ 5 w 6"/>
                  <a:gd name="T11" fmla="*/ 0 h 1"/>
                  <a:gd name="T12" fmla="*/ 4 w 6"/>
                  <a:gd name="T13" fmla="*/ 0 h 1"/>
                  <a:gd name="T14" fmla="*/ 3 w 6"/>
                  <a:gd name="T15" fmla="*/ 0 h 1"/>
                  <a:gd name="T16" fmla="*/ 3 w 6"/>
                  <a:gd name="T17" fmla="*/ 0 h 1"/>
                  <a:gd name="T18" fmla="*/ 2 w 6"/>
                  <a:gd name="T19" fmla="*/ 0 h 1"/>
                  <a:gd name="T20" fmla="*/ 0 w 6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5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6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77" name="Freeform 61"/>
              <p:cNvSpPr>
                <a:spLocks/>
              </p:cNvSpPr>
              <p:nvPr/>
            </p:nvSpPr>
            <p:spPr bwMode="auto">
              <a:xfrm>
                <a:off x="1135" y="2317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78" name="Freeform 62"/>
              <p:cNvSpPr>
                <a:spLocks/>
              </p:cNvSpPr>
              <p:nvPr/>
            </p:nvSpPr>
            <p:spPr bwMode="auto">
              <a:xfrm>
                <a:off x="1147" y="2313"/>
                <a:ext cx="5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79" name="Freeform 63"/>
              <p:cNvSpPr>
                <a:spLocks/>
              </p:cNvSpPr>
              <p:nvPr/>
            </p:nvSpPr>
            <p:spPr bwMode="auto">
              <a:xfrm>
                <a:off x="1135" y="2313"/>
                <a:ext cx="4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80" name="Freeform 64"/>
              <p:cNvSpPr>
                <a:spLocks/>
              </p:cNvSpPr>
              <p:nvPr/>
            </p:nvSpPr>
            <p:spPr bwMode="auto">
              <a:xfrm>
                <a:off x="1131" y="2300"/>
                <a:ext cx="25" cy="13"/>
              </a:xfrm>
              <a:custGeom>
                <a:avLst/>
                <a:gdLst>
                  <a:gd name="T0" fmla="*/ 5 w 6"/>
                  <a:gd name="T1" fmla="*/ 1 h 3"/>
                  <a:gd name="T2" fmla="*/ 4 w 6"/>
                  <a:gd name="T3" fmla="*/ 0 h 3"/>
                  <a:gd name="T4" fmla="*/ 3 w 6"/>
                  <a:gd name="T5" fmla="*/ 0 h 3"/>
                  <a:gd name="T6" fmla="*/ 0 w 6"/>
                  <a:gd name="T7" fmla="*/ 0 h 3"/>
                  <a:gd name="T8" fmla="*/ 1 w 6"/>
                  <a:gd name="T9" fmla="*/ 0 h 3"/>
                  <a:gd name="T10" fmla="*/ 0 w 6"/>
                  <a:gd name="T11" fmla="*/ 0 h 3"/>
                  <a:gd name="T12" fmla="*/ 1 w 6"/>
                  <a:gd name="T13" fmla="*/ 1 h 3"/>
                  <a:gd name="T14" fmla="*/ 2 w 6"/>
                  <a:gd name="T15" fmla="*/ 1 h 3"/>
                  <a:gd name="T16" fmla="*/ 1 w 6"/>
                  <a:gd name="T17" fmla="*/ 2 h 3"/>
                  <a:gd name="T18" fmla="*/ 3 w 6"/>
                  <a:gd name="T19" fmla="*/ 2 h 3"/>
                  <a:gd name="T20" fmla="*/ 2 w 6"/>
                  <a:gd name="T21" fmla="*/ 2 h 3"/>
                  <a:gd name="T22" fmla="*/ 2 w 6"/>
                  <a:gd name="T23" fmla="*/ 2 h 3"/>
                  <a:gd name="T24" fmla="*/ 1 w 6"/>
                  <a:gd name="T25" fmla="*/ 3 h 3"/>
                  <a:gd name="T26" fmla="*/ 4 w 6"/>
                  <a:gd name="T27" fmla="*/ 3 h 3"/>
                  <a:gd name="T28" fmla="*/ 1 w 6"/>
                  <a:gd name="T29" fmla="*/ 3 h 3"/>
                  <a:gd name="T30" fmla="*/ 3 w 6"/>
                  <a:gd name="T31" fmla="*/ 3 h 3"/>
                  <a:gd name="T32" fmla="*/ 4 w 6"/>
                  <a:gd name="T33" fmla="*/ 3 h 3"/>
                  <a:gd name="T34" fmla="*/ 5 w 6"/>
                  <a:gd name="T35" fmla="*/ 3 h 3"/>
                  <a:gd name="T36" fmla="*/ 3 w 6"/>
                  <a:gd name="T37" fmla="*/ 2 h 3"/>
                  <a:gd name="T38" fmla="*/ 4 w 6"/>
                  <a:gd name="T39" fmla="*/ 2 h 3"/>
                  <a:gd name="T40" fmla="*/ 5 w 6"/>
                  <a:gd name="T41" fmla="*/ 2 h 3"/>
                  <a:gd name="T42" fmla="*/ 3 w 6"/>
                  <a:gd name="T43" fmla="*/ 2 h 3"/>
                  <a:gd name="T44" fmla="*/ 4 w 6"/>
                  <a:gd name="T45" fmla="*/ 2 h 3"/>
                  <a:gd name="T46" fmla="*/ 3 w 6"/>
                  <a:gd name="T47" fmla="*/ 1 h 3"/>
                  <a:gd name="T48" fmla="*/ 4 w 6"/>
                  <a:gd name="T49" fmla="*/ 1 h 3"/>
                  <a:gd name="T50" fmla="*/ 2 w 6"/>
                  <a:gd name="T51" fmla="*/ 1 h 3"/>
                  <a:gd name="T52" fmla="*/ 5 w 6"/>
                  <a:gd name="T53" fmla="*/ 1 h 3"/>
                  <a:gd name="T54" fmla="*/ 4 w 6"/>
                  <a:gd name="T55" fmla="*/ 1 h 3"/>
                  <a:gd name="T56" fmla="*/ 3 w 6"/>
                  <a:gd name="T57" fmla="*/ 1 h 3"/>
                  <a:gd name="T58" fmla="*/ 5 w 6"/>
                  <a:gd name="T59" fmla="*/ 1 h 3"/>
                  <a:gd name="T60" fmla="*/ 4 w 6"/>
                  <a:gd name="T61" fmla="*/ 1 h 3"/>
                  <a:gd name="T62" fmla="*/ 2 w 6"/>
                  <a:gd name="T63" fmla="*/ 1 h 3"/>
                  <a:gd name="T64" fmla="*/ 3 w 6"/>
                  <a:gd name="T65" fmla="*/ 0 h 3"/>
                  <a:gd name="T66" fmla="*/ 5 w 6"/>
                  <a:gd name="T67" fmla="*/ 1 h 3"/>
                  <a:gd name="T68" fmla="*/ 6 w 6"/>
                  <a:gd name="T69" fmla="*/ 1 h 3"/>
                  <a:gd name="T70" fmla="*/ 3 w 6"/>
                  <a:gd name="T71" fmla="*/ 0 h 3"/>
                  <a:gd name="T72" fmla="*/ 5 w 6"/>
                  <a:gd name="T7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" h="3">
                    <a:moveTo>
                      <a:pt x="5" y="1"/>
                    </a:moveTo>
                    <a:cubicBezTo>
                      <a:pt x="5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0" y="0"/>
                    </a:cubicBezTo>
                    <a:cubicBezTo>
                      <a:pt x="0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1"/>
                      <a:pt x="2" y="2"/>
                      <a:pt x="1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2"/>
                      <a:pt x="2" y="3"/>
                      <a:pt x="1" y="3"/>
                    </a:cubicBezTo>
                    <a:cubicBezTo>
                      <a:pt x="2" y="3"/>
                      <a:pt x="3" y="3"/>
                      <a:pt x="4" y="3"/>
                    </a:cubicBezTo>
                    <a:cubicBezTo>
                      <a:pt x="1" y="3"/>
                      <a:pt x="4" y="3"/>
                      <a:pt x="1" y="3"/>
                    </a:cubicBezTo>
                    <a:cubicBezTo>
                      <a:pt x="0" y="3"/>
                      <a:pt x="3" y="3"/>
                      <a:pt x="3" y="3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6" y="3"/>
                      <a:pt x="4" y="3"/>
                      <a:pt x="5" y="3"/>
                    </a:cubicBezTo>
                    <a:cubicBezTo>
                      <a:pt x="6" y="3"/>
                      <a:pt x="3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5" y="2"/>
                    </a:cubicBezTo>
                    <a:cubicBezTo>
                      <a:pt x="4" y="2"/>
                      <a:pt x="6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2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3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1"/>
                      <a:pt x="3" y="0"/>
                    </a:cubicBezTo>
                    <a:cubicBezTo>
                      <a:pt x="5" y="1"/>
                      <a:pt x="4" y="1"/>
                      <a:pt x="5" y="1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81" name="Rectangle 65"/>
              <p:cNvSpPr>
                <a:spLocks noChangeArrowheads="1"/>
              </p:cNvSpPr>
              <p:nvPr/>
            </p:nvSpPr>
            <p:spPr bwMode="auto">
              <a:xfrm>
                <a:off x="1156" y="2304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82" name="Freeform 66"/>
              <p:cNvSpPr>
                <a:spLocks/>
              </p:cNvSpPr>
              <p:nvPr/>
            </p:nvSpPr>
            <p:spPr bwMode="auto">
              <a:xfrm>
                <a:off x="1152" y="2304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83" name="Freeform 67"/>
              <p:cNvSpPr>
                <a:spLocks/>
              </p:cNvSpPr>
              <p:nvPr/>
            </p:nvSpPr>
            <p:spPr bwMode="auto">
              <a:xfrm>
                <a:off x="1135" y="2300"/>
                <a:ext cx="0" cy="4"/>
              </a:xfrm>
              <a:custGeom>
                <a:avLst/>
                <a:gdLst>
                  <a:gd name="T0" fmla="*/ 4 h 4"/>
                  <a:gd name="T1" fmla="*/ 4 h 4"/>
                  <a:gd name="T2" fmla="*/ 0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84" name="Freeform 68"/>
              <p:cNvSpPr>
                <a:spLocks/>
              </p:cNvSpPr>
              <p:nvPr/>
            </p:nvSpPr>
            <p:spPr bwMode="auto">
              <a:xfrm>
                <a:off x="1152" y="2304"/>
                <a:ext cx="8" cy="0"/>
              </a:xfrm>
              <a:custGeom>
                <a:avLst/>
                <a:gdLst>
                  <a:gd name="T0" fmla="*/ 8 w 8"/>
                  <a:gd name="T1" fmla="*/ 0 w 8"/>
                  <a:gd name="T2" fmla="*/ 8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85" name="Freeform 69"/>
              <p:cNvSpPr>
                <a:spLocks/>
              </p:cNvSpPr>
              <p:nvPr/>
            </p:nvSpPr>
            <p:spPr bwMode="auto">
              <a:xfrm>
                <a:off x="1152" y="2308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86" name="Rectangle 70"/>
              <p:cNvSpPr>
                <a:spLocks noChangeArrowheads="1"/>
              </p:cNvSpPr>
              <p:nvPr/>
            </p:nvSpPr>
            <p:spPr bwMode="auto">
              <a:xfrm>
                <a:off x="1156" y="2304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87" name="Freeform 71"/>
              <p:cNvSpPr>
                <a:spLocks/>
              </p:cNvSpPr>
              <p:nvPr/>
            </p:nvSpPr>
            <p:spPr bwMode="auto">
              <a:xfrm>
                <a:off x="1127" y="2288"/>
                <a:ext cx="33" cy="12"/>
              </a:xfrm>
              <a:custGeom>
                <a:avLst/>
                <a:gdLst>
                  <a:gd name="T0" fmla="*/ 2 w 8"/>
                  <a:gd name="T1" fmla="*/ 1 h 3"/>
                  <a:gd name="T2" fmla="*/ 1 w 8"/>
                  <a:gd name="T3" fmla="*/ 1 h 3"/>
                  <a:gd name="T4" fmla="*/ 4 w 8"/>
                  <a:gd name="T5" fmla="*/ 2 h 3"/>
                  <a:gd name="T6" fmla="*/ 1 w 8"/>
                  <a:gd name="T7" fmla="*/ 1 h 3"/>
                  <a:gd name="T8" fmla="*/ 3 w 8"/>
                  <a:gd name="T9" fmla="*/ 2 h 3"/>
                  <a:gd name="T10" fmla="*/ 2 w 8"/>
                  <a:gd name="T11" fmla="*/ 2 h 3"/>
                  <a:gd name="T12" fmla="*/ 5 w 8"/>
                  <a:gd name="T13" fmla="*/ 3 h 3"/>
                  <a:gd name="T14" fmla="*/ 1 w 8"/>
                  <a:gd name="T15" fmla="*/ 2 h 3"/>
                  <a:gd name="T16" fmla="*/ 1 w 8"/>
                  <a:gd name="T17" fmla="*/ 2 h 3"/>
                  <a:gd name="T18" fmla="*/ 2 w 8"/>
                  <a:gd name="T19" fmla="*/ 3 h 3"/>
                  <a:gd name="T20" fmla="*/ 4 w 8"/>
                  <a:gd name="T21" fmla="*/ 3 h 3"/>
                  <a:gd name="T22" fmla="*/ 6 w 8"/>
                  <a:gd name="T23" fmla="*/ 3 h 3"/>
                  <a:gd name="T24" fmla="*/ 5 w 8"/>
                  <a:gd name="T25" fmla="*/ 3 h 3"/>
                  <a:gd name="T26" fmla="*/ 6 w 8"/>
                  <a:gd name="T27" fmla="*/ 3 h 3"/>
                  <a:gd name="T28" fmla="*/ 5 w 8"/>
                  <a:gd name="T29" fmla="*/ 3 h 3"/>
                  <a:gd name="T30" fmla="*/ 6 w 8"/>
                  <a:gd name="T31" fmla="*/ 3 h 3"/>
                  <a:gd name="T32" fmla="*/ 5 w 8"/>
                  <a:gd name="T33" fmla="*/ 3 h 3"/>
                  <a:gd name="T34" fmla="*/ 6 w 8"/>
                  <a:gd name="T35" fmla="*/ 3 h 3"/>
                  <a:gd name="T36" fmla="*/ 4 w 8"/>
                  <a:gd name="T37" fmla="*/ 2 h 3"/>
                  <a:gd name="T38" fmla="*/ 6 w 8"/>
                  <a:gd name="T39" fmla="*/ 3 h 3"/>
                  <a:gd name="T40" fmla="*/ 5 w 8"/>
                  <a:gd name="T41" fmla="*/ 2 h 3"/>
                  <a:gd name="T42" fmla="*/ 6 w 8"/>
                  <a:gd name="T43" fmla="*/ 3 h 3"/>
                  <a:gd name="T44" fmla="*/ 5 w 8"/>
                  <a:gd name="T45" fmla="*/ 2 h 3"/>
                  <a:gd name="T46" fmla="*/ 6 w 8"/>
                  <a:gd name="T47" fmla="*/ 3 h 3"/>
                  <a:gd name="T48" fmla="*/ 3 w 8"/>
                  <a:gd name="T49" fmla="*/ 2 h 3"/>
                  <a:gd name="T50" fmla="*/ 6 w 8"/>
                  <a:gd name="T51" fmla="*/ 2 h 3"/>
                  <a:gd name="T52" fmla="*/ 5 w 8"/>
                  <a:gd name="T53" fmla="*/ 2 h 3"/>
                  <a:gd name="T54" fmla="*/ 6 w 8"/>
                  <a:gd name="T55" fmla="*/ 2 h 3"/>
                  <a:gd name="T56" fmla="*/ 5 w 8"/>
                  <a:gd name="T57" fmla="*/ 2 h 3"/>
                  <a:gd name="T58" fmla="*/ 4 w 8"/>
                  <a:gd name="T59" fmla="*/ 2 h 3"/>
                  <a:gd name="T60" fmla="*/ 3 w 8"/>
                  <a:gd name="T61" fmla="*/ 1 h 3"/>
                  <a:gd name="T62" fmla="*/ 4 w 8"/>
                  <a:gd name="T63" fmla="*/ 1 h 3"/>
                  <a:gd name="T64" fmla="*/ 2 w 8"/>
                  <a:gd name="T65" fmla="*/ 1 h 3"/>
                  <a:gd name="T66" fmla="*/ 3 w 8"/>
                  <a:gd name="T67" fmla="*/ 1 h 3"/>
                  <a:gd name="T68" fmla="*/ 2 w 8"/>
                  <a:gd name="T6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3">
                    <a:moveTo>
                      <a:pt x="2" y="1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4" y="2"/>
                      <a:pt x="4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6" y="3"/>
                      <a:pt x="5" y="3"/>
                    </a:cubicBezTo>
                    <a:cubicBezTo>
                      <a:pt x="3" y="2"/>
                      <a:pt x="3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5" y="3"/>
                      <a:pt x="6" y="3"/>
                    </a:cubicBezTo>
                    <a:cubicBezTo>
                      <a:pt x="5" y="3"/>
                      <a:pt x="6" y="3"/>
                      <a:pt x="5" y="3"/>
                    </a:cubicBezTo>
                    <a:cubicBezTo>
                      <a:pt x="6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6" y="3"/>
                      <a:pt x="4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8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4" y="2"/>
                      <a:pt x="6" y="3"/>
                      <a:pt x="6" y="3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4" y="2"/>
                      <a:pt x="3" y="2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4" y="2"/>
                      <a:pt x="7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88" name="Freeform 72"/>
              <p:cNvSpPr>
                <a:spLocks/>
              </p:cNvSpPr>
              <p:nvPr/>
            </p:nvSpPr>
            <p:spPr bwMode="auto">
              <a:xfrm>
                <a:off x="1152" y="23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89" name="Freeform 73"/>
              <p:cNvSpPr>
                <a:spLocks/>
              </p:cNvSpPr>
              <p:nvPr/>
            </p:nvSpPr>
            <p:spPr bwMode="auto">
              <a:xfrm>
                <a:off x="1127" y="2279"/>
                <a:ext cx="37" cy="17"/>
              </a:xfrm>
              <a:custGeom>
                <a:avLst/>
                <a:gdLst>
                  <a:gd name="T0" fmla="*/ 4 w 9"/>
                  <a:gd name="T1" fmla="*/ 3 h 4"/>
                  <a:gd name="T2" fmla="*/ 6 w 9"/>
                  <a:gd name="T3" fmla="*/ 3 h 4"/>
                  <a:gd name="T4" fmla="*/ 2 w 9"/>
                  <a:gd name="T5" fmla="*/ 2 h 4"/>
                  <a:gd name="T6" fmla="*/ 2 w 9"/>
                  <a:gd name="T7" fmla="*/ 2 h 4"/>
                  <a:gd name="T8" fmla="*/ 5 w 9"/>
                  <a:gd name="T9" fmla="*/ 3 h 4"/>
                  <a:gd name="T10" fmla="*/ 5 w 9"/>
                  <a:gd name="T11" fmla="*/ 3 h 4"/>
                  <a:gd name="T12" fmla="*/ 3 w 9"/>
                  <a:gd name="T13" fmla="*/ 2 h 4"/>
                  <a:gd name="T14" fmla="*/ 2 w 9"/>
                  <a:gd name="T15" fmla="*/ 2 h 4"/>
                  <a:gd name="T16" fmla="*/ 3 w 9"/>
                  <a:gd name="T17" fmla="*/ 2 h 4"/>
                  <a:gd name="T18" fmla="*/ 5 w 9"/>
                  <a:gd name="T19" fmla="*/ 3 h 4"/>
                  <a:gd name="T20" fmla="*/ 0 w 9"/>
                  <a:gd name="T21" fmla="*/ 1 h 4"/>
                  <a:gd name="T22" fmla="*/ 1 w 9"/>
                  <a:gd name="T23" fmla="*/ 1 h 4"/>
                  <a:gd name="T24" fmla="*/ 3 w 9"/>
                  <a:gd name="T25" fmla="*/ 2 h 4"/>
                  <a:gd name="T26" fmla="*/ 2 w 9"/>
                  <a:gd name="T27" fmla="*/ 1 h 4"/>
                  <a:gd name="T28" fmla="*/ 1 w 9"/>
                  <a:gd name="T29" fmla="*/ 1 h 4"/>
                  <a:gd name="T30" fmla="*/ 1 w 9"/>
                  <a:gd name="T31" fmla="*/ 2 h 4"/>
                  <a:gd name="T32" fmla="*/ 1 w 9"/>
                  <a:gd name="T33" fmla="*/ 2 h 4"/>
                  <a:gd name="T34" fmla="*/ 2 w 9"/>
                  <a:gd name="T35" fmla="*/ 2 h 4"/>
                  <a:gd name="T36" fmla="*/ 4 w 9"/>
                  <a:gd name="T37" fmla="*/ 3 h 4"/>
                  <a:gd name="T38" fmla="*/ 4 w 9"/>
                  <a:gd name="T39" fmla="*/ 3 h 4"/>
                  <a:gd name="T40" fmla="*/ 6 w 9"/>
                  <a:gd name="T41" fmla="*/ 3 h 4"/>
                  <a:gd name="T42" fmla="*/ 7 w 9"/>
                  <a:gd name="T43" fmla="*/ 4 h 4"/>
                  <a:gd name="T44" fmla="*/ 7 w 9"/>
                  <a:gd name="T45" fmla="*/ 4 h 4"/>
                  <a:gd name="T46" fmla="*/ 4 w 9"/>
                  <a:gd name="T4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4">
                    <a:moveTo>
                      <a:pt x="4" y="3"/>
                    </a:moveTo>
                    <a:cubicBezTo>
                      <a:pt x="4" y="3"/>
                      <a:pt x="5" y="3"/>
                      <a:pt x="6" y="3"/>
                    </a:cubicBezTo>
                    <a:cubicBezTo>
                      <a:pt x="5" y="3"/>
                      <a:pt x="4" y="3"/>
                      <a:pt x="2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4" y="3"/>
                      <a:pt x="5" y="3"/>
                    </a:cubicBezTo>
                    <a:cubicBezTo>
                      <a:pt x="4" y="3"/>
                      <a:pt x="5" y="3"/>
                      <a:pt x="5" y="3"/>
                    </a:cubicBezTo>
                    <a:cubicBezTo>
                      <a:pt x="4" y="3"/>
                      <a:pt x="5" y="3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4" y="2"/>
                      <a:pt x="5" y="3"/>
                    </a:cubicBezTo>
                    <a:cubicBezTo>
                      <a:pt x="3" y="2"/>
                      <a:pt x="3" y="2"/>
                      <a:pt x="0" y="1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2" y="1"/>
                      <a:pt x="3" y="2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6" y="4"/>
                      <a:pt x="5" y="3"/>
                      <a:pt x="7" y="4"/>
                    </a:cubicBezTo>
                    <a:cubicBezTo>
                      <a:pt x="9" y="4"/>
                      <a:pt x="5" y="3"/>
                      <a:pt x="7" y="4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90" name="Freeform 74"/>
              <p:cNvSpPr>
                <a:spLocks/>
              </p:cNvSpPr>
              <p:nvPr/>
            </p:nvSpPr>
            <p:spPr bwMode="auto">
              <a:xfrm>
                <a:off x="1143" y="2292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91" name="Freeform 75"/>
              <p:cNvSpPr>
                <a:spLocks/>
              </p:cNvSpPr>
              <p:nvPr/>
            </p:nvSpPr>
            <p:spPr bwMode="auto">
              <a:xfrm>
                <a:off x="1127" y="2288"/>
                <a:ext cx="8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92" name="Freeform 76"/>
              <p:cNvSpPr>
                <a:spLocks/>
              </p:cNvSpPr>
              <p:nvPr/>
            </p:nvSpPr>
            <p:spPr bwMode="auto">
              <a:xfrm>
                <a:off x="1147" y="2288"/>
                <a:ext cx="0" cy="4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93" name="Freeform 77"/>
              <p:cNvSpPr>
                <a:spLocks/>
              </p:cNvSpPr>
              <p:nvPr/>
            </p:nvSpPr>
            <p:spPr bwMode="auto">
              <a:xfrm>
                <a:off x="1127" y="2279"/>
                <a:ext cx="16" cy="9"/>
              </a:xfrm>
              <a:custGeom>
                <a:avLst/>
                <a:gdLst>
                  <a:gd name="T0" fmla="*/ 0 w 4"/>
                  <a:gd name="T1" fmla="*/ 0 h 2"/>
                  <a:gd name="T2" fmla="*/ 0 w 4"/>
                  <a:gd name="T3" fmla="*/ 0 h 2"/>
                  <a:gd name="T4" fmla="*/ 4 w 4"/>
                  <a:gd name="T5" fmla="*/ 2 h 2"/>
                  <a:gd name="T6" fmla="*/ 1 w 4"/>
                  <a:gd name="T7" fmla="*/ 1 h 2"/>
                  <a:gd name="T8" fmla="*/ 2 w 4"/>
                  <a:gd name="T9" fmla="*/ 1 h 2"/>
                  <a:gd name="T10" fmla="*/ 0 w 4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0" y="0"/>
                      <a:pt x="1" y="1"/>
                      <a:pt x="0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1"/>
                      <a:pt x="1" y="1"/>
                    </a:cubicBezTo>
                    <a:cubicBezTo>
                      <a:pt x="3" y="1"/>
                      <a:pt x="1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94" name="Freeform 78"/>
              <p:cNvSpPr>
                <a:spLocks/>
              </p:cNvSpPr>
              <p:nvPr/>
            </p:nvSpPr>
            <p:spPr bwMode="auto">
              <a:xfrm>
                <a:off x="1131" y="2267"/>
                <a:ext cx="29" cy="21"/>
              </a:xfrm>
              <a:custGeom>
                <a:avLst/>
                <a:gdLst>
                  <a:gd name="T0" fmla="*/ 4 w 7"/>
                  <a:gd name="T1" fmla="*/ 4 h 5"/>
                  <a:gd name="T2" fmla="*/ 3 w 7"/>
                  <a:gd name="T3" fmla="*/ 4 h 5"/>
                  <a:gd name="T4" fmla="*/ 4 w 7"/>
                  <a:gd name="T5" fmla="*/ 4 h 5"/>
                  <a:gd name="T6" fmla="*/ 5 w 7"/>
                  <a:gd name="T7" fmla="*/ 4 h 5"/>
                  <a:gd name="T8" fmla="*/ 4 w 7"/>
                  <a:gd name="T9" fmla="*/ 4 h 5"/>
                  <a:gd name="T10" fmla="*/ 4 w 7"/>
                  <a:gd name="T11" fmla="*/ 4 h 5"/>
                  <a:gd name="T12" fmla="*/ 3 w 7"/>
                  <a:gd name="T13" fmla="*/ 3 h 5"/>
                  <a:gd name="T14" fmla="*/ 5 w 7"/>
                  <a:gd name="T15" fmla="*/ 4 h 5"/>
                  <a:gd name="T16" fmla="*/ 2 w 7"/>
                  <a:gd name="T17" fmla="*/ 3 h 5"/>
                  <a:gd name="T18" fmla="*/ 3 w 7"/>
                  <a:gd name="T19" fmla="*/ 3 h 5"/>
                  <a:gd name="T20" fmla="*/ 3 w 7"/>
                  <a:gd name="T21" fmla="*/ 3 h 5"/>
                  <a:gd name="T22" fmla="*/ 3 w 7"/>
                  <a:gd name="T23" fmla="*/ 3 h 5"/>
                  <a:gd name="T24" fmla="*/ 5 w 7"/>
                  <a:gd name="T25" fmla="*/ 3 h 5"/>
                  <a:gd name="T26" fmla="*/ 5 w 7"/>
                  <a:gd name="T27" fmla="*/ 3 h 5"/>
                  <a:gd name="T28" fmla="*/ 6 w 7"/>
                  <a:gd name="T29" fmla="*/ 3 h 5"/>
                  <a:gd name="T30" fmla="*/ 5 w 7"/>
                  <a:gd name="T31" fmla="*/ 2 h 5"/>
                  <a:gd name="T32" fmla="*/ 6 w 7"/>
                  <a:gd name="T33" fmla="*/ 3 h 5"/>
                  <a:gd name="T34" fmla="*/ 3 w 7"/>
                  <a:gd name="T35" fmla="*/ 1 h 5"/>
                  <a:gd name="T36" fmla="*/ 3 w 7"/>
                  <a:gd name="T37" fmla="*/ 1 h 5"/>
                  <a:gd name="T38" fmla="*/ 5 w 7"/>
                  <a:gd name="T39" fmla="*/ 2 h 5"/>
                  <a:gd name="T40" fmla="*/ 4 w 7"/>
                  <a:gd name="T41" fmla="*/ 2 h 5"/>
                  <a:gd name="T42" fmla="*/ 6 w 7"/>
                  <a:gd name="T43" fmla="*/ 3 h 5"/>
                  <a:gd name="T44" fmla="*/ 3 w 7"/>
                  <a:gd name="T45" fmla="*/ 1 h 5"/>
                  <a:gd name="T46" fmla="*/ 4 w 7"/>
                  <a:gd name="T47" fmla="*/ 1 h 5"/>
                  <a:gd name="T48" fmla="*/ 1 w 7"/>
                  <a:gd name="T49" fmla="*/ 0 h 5"/>
                  <a:gd name="T50" fmla="*/ 1 w 7"/>
                  <a:gd name="T51" fmla="*/ 1 h 5"/>
                  <a:gd name="T52" fmla="*/ 3 w 7"/>
                  <a:gd name="T53" fmla="*/ 2 h 5"/>
                  <a:gd name="T54" fmla="*/ 1 w 7"/>
                  <a:gd name="T55" fmla="*/ 1 h 5"/>
                  <a:gd name="T56" fmla="*/ 3 w 7"/>
                  <a:gd name="T57" fmla="*/ 2 h 5"/>
                  <a:gd name="T58" fmla="*/ 1 w 7"/>
                  <a:gd name="T59" fmla="*/ 1 h 5"/>
                  <a:gd name="T60" fmla="*/ 3 w 7"/>
                  <a:gd name="T61" fmla="*/ 2 h 5"/>
                  <a:gd name="T62" fmla="*/ 0 w 7"/>
                  <a:gd name="T63" fmla="*/ 1 h 5"/>
                  <a:gd name="T64" fmla="*/ 1 w 7"/>
                  <a:gd name="T65" fmla="*/ 3 h 5"/>
                  <a:gd name="T66" fmla="*/ 2 w 7"/>
                  <a:gd name="T67" fmla="*/ 3 h 5"/>
                  <a:gd name="T68" fmla="*/ 2 w 7"/>
                  <a:gd name="T69" fmla="*/ 4 h 5"/>
                  <a:gd name="T70" fmla="*/ 3 w 7"/>
                  <a:gd name="T71" fmla="*/ 4 h 5"/>
                  <a:gd name="T72" fmla="*/ 0 w 7"/>
                  <a:gd name="T73" fmla="*/ 3 h 5"/>
                  <a:gd name="T74" fmla="*/ 1 w 7"/>
                  <a:gd name="T75" fmla="*/ 3 h 5"/>
                  <a:gd name="T76" fmla="*/ 1 w 7"/>
                  <a:gd name="T77" fmla="*/ 4 h 5"/>
                  <a:gd name="T78" fmla="*/ 1 w 7"/>
                  <a:gd name="T79" fmla="*/ 4 h 5"/>
                  <a:gd name="T80" fmla="*/ 4 w 7"/>
                  <a:gd name="T81" fmla="*/ 5 h 5"/>
                  <a:gd name="T82" fmla="*/ 6 w 7"/>
                  <a:gd name="T83" fmla="*/ 5 h 5"/>
                  <a:gd name="T84" fmla="*/ 4 w 7"/>
                  <a:gd name="T8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" h="5">
                    <a:moveTo>
                      <a:pt x="4" y="4"/>
                    </a:moveTo>
                    <a:cubicBezTo>
                      <a:pt x="4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5"/>
                      <a:pt x="4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3" y="4"/>
                      <a:pt x="4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5" y="4"/>
                      <a:pt x="3" y="3"/>
                      <a:pt x="2" y="3"/>
                    </a:cubicBezTo>
                    <a:cubicBezTo>
                      <a:pt x="4" y="3"/>
                      <a:pt x="1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5" y="3"/>
                      <a:pt x="3" y="1"/>
                    </a:cubicBezTo>
                    <a:cubicBezTo>
                      <a:pt x="6" y="3"/>
                      <a:pt x="2" y="1"/>
                      <a:pt x="3" y="1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6" y="3"/>
                      <a:pt x="4" y="2"/>
                      <a:pt x="6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3" y="2"/>
                      <a:pt x="1" y="1"/>
                      <a:pt x="3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3" y="2"/>
                      <a:pt x="2" y="2"/>
                      <a:pt x="1" y="1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5" y="5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1" y="4"/>
                      <a:pt x="0" y="3"/>
                    </a:cubicBezTo>
                    <a:cubicBezTo>
                      <a:pt x="1" y="3"/>
                      <a:pt x="0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1" y="4"/>
                    </a:cubicBezTo>
                    <a:cubicBezTo>
                      <a:pt x="2" y="4"/>
                      <a:pt x="3" y="4"/>
                      <a:pt x="4" y="5"/>
                    </a:cubicBezTo>
                    <a:cubicBezTo>
                      <a:pt x="2" y="4"/>
                      <a:pt x="7" y="5"/>
                      <a:pt x="6" y="5"/>
                    </a:cubicBezTo>
                    <a:cubicBezTo>
                      <a:pt x="5" y="5"/>
                      <a:pt x="5" y="4"/>
                      <a:pt x="4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95" name="Freeform 79"/>
              <p:cNvSpPr>
                <a:spLocks/>
              </p:cNvSpPr>
              <p:nvPr/>
            </p:nvSpPr>
            <p:spPr bwMode="auto">
              <a:xfrm>
                <a:off x="1131" y="22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96" name="Freeform 80"/>
              <p:cNvSpPr>
                <a:spLocks/>
              </p:cNvSpPr>
              <p:nvPr/>
            </p:nvSpPr>
            <p:spPr bwMode="auto">
              <a:xfrm>
                <a:off x="1147" y="227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97" name="Rectangle 81"/>
              <p:cNvSpPr>
                <a:spLocks noChangeArrowheads="1"/>
              </p:cNvSpPr>
              <p:nvPr/>
            </p:nvSpPr>
            <p:spPr bwMode="auto">
              <a:xfrm>
                <a:off x="1135" y="2283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98" name="Freeform 82"/>
              <p:cNvSpPr>
                <a:spLocks/>
              </p:cNvSpPr>
              <p:nvPr/>
            </p:nvSpPr>
            <p:spPr bwMode="auto">
              <a:xfrm>
                <a:off x="1143" y="2288"/>
                <a:ext cx="4" cy="0"/>
              </a:xfrm>
              <a:custGeom>
                <a:avLst/>
                <a:gdLst>
                  <a:gd name="T0" fmla="*/ 4 w 4"/>
                  <a:gd name="T1" fmla="*/ 4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99" name="Freeform 83"/>
              <p:cNvSpPr>
                <a:spLocks/>
              </p:cNvSpPr>
              <p:nvPr/>
            </p:nvSpPr>
            <p:spPr bwMode="auto">
              <a:xfrm>
                <a:off x="1152" y="2271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00" name="Freeform 84"/>
              <p:cNvSpPr>
                <a:spLocks/>
              </p:cNvSpPr>
              <p:nvPr/>
            </p:nvSpPr>
            <p:spPr bwMode="auto">
              <a:xfrm>
                <a:off x="1160" y="227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01" name="Freeform 85"/>
              <p:cNvSpPr>
                <a:spLocks/>
              </p:cNvSpPr>
              <p:nvPr/>
            </p:nvSpPr>
            <p:spPr bwMode="auto">
              <a:xfrm>
                <a:off x="1135" y="2233"/>
                <a:ext cx="33" cy="42"/>
              </a:xfrm>
              <a:custGeom>
                <a:avLst/>
                <a:gdLst>
                  <a:gd name="T0" fmla="*/ 5 w 8"/>
                  <a:gd name="T1" fmla="*/ 4 h 10"/>
                  <a:gd name="T2" fmla="*/ 4 w 8"/>
                  <a:gd name="T3" fmla="*/ 2 h 10"/>
                  <a:gd name="T4" fmla="*/ 3 w 8"/>
                  <a:gd name="T5" fmla="*/ 1 h 10"/>
                  <a:gd name="T6" fmla="*/ 3 w 8"/>
                  <a:gd name="T7" fmla="*/ 2 h 10"/>
                  <a:gd name="T8" fmla="*/ 3 w 8"/>
                  <a:gd name="T9" fmla="*/ 3 h 10"/>
                  <a:gd name="T10" fmla="*/ 2 w 8"/>
                  <a:gd name="T11" fmla="*/ 3 h 10"/>
                  <a:gd name="T12" fmla="*/ 3 w 8"/>
                  <a:gd name="T13" fmla="*/ 5 h 10"/>
                  <a:gd name="T14" fmla="*/ 3 w 8"/>
                  <a:gd name="T15" fmla="*/ 5 h 10"/>
                  <a:gd name="T16" fmla="*/ 2 w 8"/>
                  <a:gd name="T17" fmla="*/ 5 h 10"/>
                  <a:gd name="T18" fmla="*/ 5 w 8"/>
                  <a:gd name="T19" fmla="*/ 7 h 10"/>
                  <a:gd name="T20" fmla="*/ 5 w 8"/>
                  <a:gd name="T21" fmla="*/ 7 h 10"/>
                  <a:gd name="T22" fmla="*/ 3 w 8"/>
                  <a:gd name="T23" fmla="*/ 6 h 10"/>
                  <a:gd name="T24" fmla="*/ 3 w 8"/>
                  <a:gd name="T25" fmla="*/ 7 h 10"/>
                  <a:gd name="T26" fmla="*/ 2 w 8"/>
                  <a:gd name="T27" fmla="*/ 7 h 10"/>
                  <a:gd name="T28" fmla="*/ 3 w 8"/>
                  <a:gd name="T29" fmla="*/ 7 h 10"/>
                  <a:gd name="T30" fmla="*/ 4 w 8"/>
                  <a:gd name="T31" fmla="*/ 8 h 10"/>
                  <a:gd name="T32" fmla="*/ 2 w 8"/>
                  <a:gd name="T33" fmla="*/ 8 h 10"/>
                  <a:gd name="T34" fmla="*/ 3 w 8"/>
                  <a:gd name="T35" fmla="*/ 8 h 10"/>
                  <a:gd name="T36" fmla="*/ 2 w 8"/>
                  <a:gd name="T37" fmla="*/ 9 h 10"/>
                  <a:gd name="T38" fmla="*/ 3 w 8"/>
                  <a:gd name="T39" fmla="*/ 8 h 10"/>
                  <a:gd name="T40" fmla="*/ 2 w 8"/>
                  <a:gd name="T41" fmla="*/ 8 h 10"/>
                  <a:gd name="T42" fmla="*/ 5 w 8"/>
                  <a:gd name="T43" fmla="*/ 10 h 10"/>
                  <a:gd name="T44" fmla="*/ 6 w 8"/>
                  <a:gd name="T45" fmla="*/ 10 h 10"/>
                  <a:gd name="T46" fmla="*/ 5 w 8"/>
                  <a:gd name="T47" fmla="*/ 9 h 10"/>
                  <a:gd name="T48" fmla="*/ 6 w 8"/>
                  <a:gd name="T49" fmla="*/ 10 h 10"/>
                  <a:gd name="T50" fmla="*/ 6 w 8"/>
                  <a:gd name="T51" fmla="*/ 9 h 10"/>
                  <a:gd name="T52" fmla="*/ 6 w 8"/>
                  <a:gd name="T53" fmla="*/ 9 h 10"/>
                  <a:gd name="T54" fmla="*/ 6 w 8"/>
                  <a:gd name="T55" fmla="*/ 9 h 10"/>
                  <a:gd name="T56" fmla="*/ 6 w 8"/>
                  <a:gd name="T57" fmla="*/ 9 h 10"/>
                  <a:gd name="T58" fmla="*/ 6 w 8"/>
                  <a:gd name="T59" fmla="*/ 8 h 10"/>
                  <a:gd name="T60" fmla="*/ 5 w 8"/>
                  <a:gd name="T61" fmla="*/ 8 h 10"/>
                  <a:gd name="T62" fmla="*/ 7 w 8"/>
                  <a:gd name="T63" fmla="*/ 8 h 10"/>
                  <a:gd name="T64" fmla="*/ 7 w 8"/>
                  <a:gd name="T65" fmla="*/ 8 h 10"/>
                  <a:gd name="T66" fmla="*/ 5 w 8"/>
                  <a:gd name="T67" fmla="*/ 7 h 10"/>
                  <a:gd name="T68" fmla="*/ 5 w 8"/>
                  <a:gd name="T69" fmla="*/ 6 h 10"/>
                  <a:gd name="T70" fmla="*/ 5 w 8"/>
                  <a:gd name="T71" fmla="*/ 6 h 10"/>
                  <a:gd name="T72" fmla="*/ 5 w 8"/>
                  <a:gd name="T73" fmla="*/ 6 h 10"/>
                  <a:gd name="T74" fmla="*/ 5 w 8"/>
                  <a:gd name="T75" fmla="*/ 5 h 10"/>
                  <a:gd name="T76" fmla="*/ 4 w 8"/>
                  <a:gd name="T77" fmla="*/ 4 h 10"/>
                  <a:gd name="T78" fmla="*/ 6 w 8"/>
                  <a:gd name="T7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" h="10">
                    <a:moveTo>
                      <a:pt x="7" y="5"/>
                    </a:moveTo>
                    <a:cubicBezTo>
                      <a:pt x="6" y="5"/>
                      <a:pt x="6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3"/>
                      <a:pt x="3" y="1"/>
                      <a:pt x="3" y="1"/>
                    </a:cubicBezTo>
                    <a:cubicBezTo>
                      <a:pt x="3" y="2"/>
                      <a:pt x="5" y="4"/>
                      <a:pt x="4" y="3"/>
                    </a:cubicBezTo>
                    <a:cubicBezTo>
                      <a:pt x="4" y="3"/>
                      <a:pt x="4" y="3"/>
                      <a:pt x="3" y="2"/>
                    </a:cubicBezTo>
                    <a:cubicBezTo>
                      <a:pt x="3" y="2"/>
                      <a:pt x="5" y="4"/>
                      <a:pt x="5" y="4"/>
                    </a:cubicBezTo>
                    <a:cubicBezTo>
                      <a:pt x="1" y="0"/>
                      <a:pt x="6" y="6"/>
                      <a:pt x="3" y="3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5" y="5"/>
                      <a:pt x="1" y="2"/>
                      <a:pt x="4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4" y="6"/>
                      <a:pt x="3" y="5"/>
                    </a:cubicBezTo>
                    <a:cubicBezTo>
                      <a:pt x="2" y="5"/>
                      <a:pt x="4" y="5"/>
                      <a:pt x="5" y="6"/>
                    </a:cubicBezTo>
                    <a:cubicBezTo>
                      <a:pt x="4" y="6"/>
                      <a:pt x="4" y="6"/>
                      <a:pt x="2" y="5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4" y="6"/>
                      <a:pt x="4" y="6"/>
                      <a:pt x="5" y="7"/>
                    </a:cubicBezTo>
                    <a:cubicBezTo>
                      <a:pt x="4" y="7"/>
                      <a:pt x="6" y="8"/>
                      <a:pt x="6" y="8"/>
                    </a:cubicBezTo>
                    <a:cubicBezTo>
                      <a:pt x="4" y="7"/>
                      <a:pt x="6" y="8"/>
                      <a:pt x="5" y="7"/>
                    </a:cubicBezTo>
                    <a:cubicBezTo>
                      <a:pt x="4" y="6"/>
                      <a:pt x="4" y="6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6"/>
                      <a:pt x="2" y="6"/>
                      <a:pt x="2" y="6"/>
                    </a:cubicBezTo>
                    <a:cubicBezTo>
                      <a:pt x="1" y="5"/>
                      <a:pt x="4" y="7"/>
                      <a:pt x="3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2" y="6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1" y="6"/>
                      <a:pt x="5" y="8"/>
                      <a:pt x="3" y="7"/>
                    </a:cubicBezTo>
                    <a:cubicBezTo>
                      <a:pt x="4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7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4" y="9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0" y="7"/>
                      <a:pt x="2" y="9"/>
                    </a:cubicBezTo>
                    <a:cubicBezTo>
                      <a:pt x="3" y="9"/>
                      <a:pt x="5" y="10"/>
                      <a:pt x="5" y="10"/>
                    </a:cubicBezTo>
                    <a:cubicBezTo>
                      <a:pt x="5" y="10"/>
                      <a:pt x="3" y="9"/>
                      <a:pt x="3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9"/>
                      <a:pt x="3" y="8"/>
                      <a:pt x="2" y="8"/>
                    </a:cubicBezTo>
                    <a:cubicBezTo>
                      <a:pt x="1" y="7"/>
                      <a:pt x="3" y="9"/>
                      <a:pt x="2" y="8"/>
                    </a:cubicBezTo>
                    <a:cubicBezTo>
                      <a:pt x="4" y="9"/>
                      <a:pt x="4" y="9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4" y="9"/>
                    </a:cubicBezTo>
                    <a:cubicBezTo>
                      <a:pt x="6" y="9"/>
                      <a:pt x="6" y="9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9"/>
                      <a:pt x="5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6" y="9"/>
                      <a:pt x="6" y="9"/>
                      <a:pt x="7" y="9"/>
                    </a:cubicBezTo>
                    <a:cubicBezTo>
                      <a:pt x="7" y="9"/>
                      <a:pt x="4" y="7"/>
                      <a:pt x="6" y="8"/>
                    </a:cubicBezTo>
                    <a:cubicBezTo>
                      <a:pt x="5" y="8"/>
                      <a:pt x="5" y="8"/>
                      <a:pt x="3" y="7"/>
                    </a:cubicBezTo>
                    <a:cubicBezTo>
                      <a:pt x="4" y="7"/>
                      <a:pt x="5" y="8"/>
                      <a:pt x="5" y="8"/>
                    </a:cubicBezTo>
                    <a:cubicBezTo>
                      <a:pt x="4" y="7"/>
                      <a:pt x="6" y="8"/>
                      <a:pt x="5" y="7"/>
                    </a:cubicBezTo>
                    <a:cubicBezTo>
                      <a:pt x="6" y="8"/>
                      <a:pt x="5" y="7"/>
                      <a:pt x="7" y="8"/>
                    </a:cubicBezTo>
                    <a:cubicBezTo>
                      <a:pt x="7" y="9"/>
                      <a:pt x="5" y="7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8"/>
                      <a:pt x="5" y="7"/>
                      <a:pt x="6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6" y="7"/>
                      <a:pt x="7" y="8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7" y="8"/>
                      <a:pt x="5" y="6"/>
                      <a:pt x="4" y="5"/>
                    </a:cubicBezTo>
                    <a:cubicBezTo>
                      <a:pt x="4" y="5"/>
                      <a:pt x="4" y="5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7"/>
                      <a:pt x="5" y="6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5" y="5"/>
                      <a:pt x="8" y="8"/>
                      <a:pt x="5" y="5"/>
                    </a:cubicBezTo>
                    <a:cubicBezTo>
                      <a:pt x="5" y="5"/>
                      <a:pt x="4" y="4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5" y="4"/>
                      <a:pt x="4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7"/>
                      <a:pt x="4" y="3"/>
                      <a:pt x="7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02" name="Freeform 86"/>
              <p:cNvSpPr>
                <a:spLocks/>
              </p:cNvSpPr>
              <p:nvPr/>
            </p:nvSpPr>
            <p:spPr bwMode="auto">
              <a:xfrm>
                <a:off x="1160" y="2258"/>
                <a:ext cx="4" cy="4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03" name="Freeform 87"/>
              <p:cNvSpPr>
                <a:spLocks/>
              </p:cNvSpPr>
              <p:nvPr/>
            </p:nvSpPr>
            <p:spPr bwMode="auto">
              <a:xfrm>
                <a:off x="1156" y="2258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04" name="Freeform 88"/>
              <p:cNvSpPr>
                <a:spLocks/>
              </p:cNvSpPr>
              <p:nvPr/>
            </p:nvSpPr>
            <p:spPr bwMode="auto">
              <a:xfrm>
                <a:off x="1160" y="2250"/>
                <a:ext cx="4" cy="4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05" name="Rectangle 89"/>
              <p:cNvSpPr>
                <a:spLocks noChangeArrowheads="1"/>
              </p:cNvSpPr>
              <p:nvPr/>
            </p:nvSpPr>
            <p:spPr bwMode="auto">
              <a:xfrm>
                <a:off x="1160" y="2250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06" name="Freeform 90"/>
              <p:cNvSpPr>
                <a:spLocks/>
              </p:cNvSpPr>
              <p:nvPr/>
            </p:nvSpPr>
            <p:spPr bwMode="auto">
              <a:xfrm>
                <a:off x="1147" y="2225"/>
                <a:ext cx="21" cy="29"/>
              </a:xfrm>
              <a:custGeom>
                <a:avLst/>
                <a:gdLst>
                  <a:gd name="T0" fmla="*/ 4 w 5"/>
                  <a:gd name="T1" fmla="*/ 3 h 7"/>
                  <a:gd name="T2" fmla="*/ 3 w 5"/>
                  <a:gd name="T3" fmla="*/ 1 h 7"/>
                  <a:gd name="T4" fmla="*/ 4 w 5"/>
                  <a:gd name="T5" fmla="*/ 2 h 7"/>
                  <a:gd name="T6" fmla="*/ 3 w 5"/>
                  <a:gd name="T7" fmla="*/ 0 h 7"/>
                  <a:gd name="T8" fmla="*/ 2 w 5"/>
                  <a:gd name="T9" fmla="*/ 2 h 7"/>
                  <a:gd name="T10" fmla="*/ 2 w 5"/>
                  <a:gd name="T11" fmla="*/ 1 h 7"/>
                  <a:gd name="T12" fmla="*/ 2 w 5"/>
                  <a:gd name="T13" fmla="*/ 3 h 7"/>
                  <a:gd name="T14" fmla="*/ 1 w 5"/>
                  <a:gd name="T15" fmla="*/ 2 h 7"/>
                  <a:gd name="T16" fmla="*/ 1 w 5"/>
                  <a:gd name="T17" fmla="*/ 2 h 7"/>
                  <a:gd name="T18" fmla="*/ 2 w 5"/>
                  <a:gd name="T19" fmla="*/ 3 h 7"/>
                  <a:gd name="T20" fmla="*/ 1 w 5"/>
                  <a:gd name="T21" fmla="*/ 3 h 7"/>
                  <a:gd name="T22" fmla="*/ 2 w 5"/>
                  <a:gd name="T23" fmla="*/ 3 h 7"/>
                  <a:gd name="T24" fmla="*/ 1 w 5"/>
                  <a:gd name="T25" fmla="*/ 3 h 7"/>
                  <a:gd name="T26" fmla="*/ 1 w 5"/>
                  <a:gd name="T27" fmla="*/ 3 h 7"/>
                  <a:gd name="T28" fmla="*/ 2 w 5"/>
                  <a:gd name="T29" fmla="*/ 4 h 7"/>
                  <a:gd name="T30" fmla="*/ 1 w 5"/>
                  <a:gd name="T31" fmla="*/ 3 h 7"/>
                  <a:gd name="T32" fmla="*/ 2 w 5"/>
                  <a:gd name="T33" fmla="*/ 5 h 7"/>
                  <a:gd name="T34" fmla="*/ 3 w 5"/>
                  <a:gd name="T35" fmla="*/ 6 h 7"/>
                  <a:gd name="T36" fmla="*/ 2 w 5"/>
                  <a:gd name="T37" fmla="*/ 5 h 7"/>
                  <a:gd name="T38" fmla="*/ 2 w 5"/>
                  <a:gd name="T39" fmla="*/ 5 h 7"/>
                  <a:gd name="T40" fmla="*/ 2 w 5"/>
                  <a:gd name="T41" fmla="*/ 4 h 7"/>
                  <a:gd name="T42" fmla="*/ 3 w 5"/>
                  <a:gd name="T43" fmla="*/ 5 h 7"/>
                  <a:gd name="T44" fmla="*/ 4 w 5"/>
                  <a:gd name="T45" fmla="*/ 6 h 7"/>
                  <a:gd name="T46" fmla="*/ 4 w 5"/>
                  <a:gd name="T47" fmla="*/ 6 h 7"/>
                  <a:gd name="T48" fmla="*/ 4 w 5"/>
                  <a:gd name="T49" fmla="*/ 6 h 7"/>
                  <a:gd name="T50" fmla="*/ 3 w 5"/>
                  <a:gd name="T51" fmla="*/ 5 h 7"/>
                  <a:gd name="T52" fmla="*/ 2 w 5"/>
                  <a:gd name="T53" fmla="*/ 3 h 7"/>
                  <a:gd name="T54" fmla="*/ 2 w 5"/>
                  <a:gd name="T55" fmla="*/ 3 h 7"/>
                  <a:gd name="T56" fmla="*/ 3 w 5"/>
                  <a:gd name="T57" fmla="*/ 5 h 7"/>
                  <a:gd name="T58" fmla="*/ 3 w 5"/>
                  <a:gd name="T59" fmla="*/ 4 h 7"/>
                  <a:gd name="T60" fmla="*/ 4 w 5"/>
                  <a:gd name="T61" fmla="*/ 6 h 7"/>
                  <a:gd name="T62" fmla="*/ 3 w 5"/>
                  <a:gd name="T63" fmla="*/ 4 h 7"/>
                  <a:gd name="T64" fmla="*/ 3 w 5"/>
                  <a:gd name="T65" fmla="*/ 3 h 7"/>
                  <a:gd name="T66" fmla="*/ 4 w 5"/>
                  <a:gd name="T67" fmla="*/ 4 h 7"/>
                  <a:gd name="T68" fmla="*/ 3 w 5"/>
                  <a:gd name="T69" fmla="*/ 3 h 7"/>
                  <a:gd name="T70" fmla="*/ 4 w 5"/>
                  <a:gd name="T71" fmla="*/ 3 h 7"/>
                  <a:gd name="T72" fmla="*/ 3 w 5"/>
                  <a:gd name="T73" fmla="*/ 3 h 7"/>
                  <a:gd name="T74" fmla="*/ 4 w 5"/>
                  <a:gd name="T75" fmla="*/ 3 h 7"/>
                  <a:gd name="T76" fmla="*/ 4 w 5"/>
                  <a:gd name="T77" fmla="*/ 3 h 7"/>
                  <a:gd name="T78" fmla="*/ 3 w 5"/>
                  <a:gd name="T79" fmla="*/ 1 h 7"/>
                  <a:gd name="T80" fmla="*/ 4 w 5"/>
                  <a:gd name="T8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" h="7">
                    <a:moveTo>
                      <a:pt x="4" y="3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2"/>
                    </a:cubicBezTo>
                    <a:cubicBezTo>
                      <a:pt x="3" y="1"/>
                      <a:pt x="4" y="2"/>
                      <a:pt x="3" y="0"/>
                    </a:cubicBezTo>
                    <a:cubicBezTo>
                      <a:pt x="3" y="1"/>
                      <a:pt x="1" y="0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0" y="0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3" y="4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2"/>
                      <a:pt x="2" y="5"/>
                    </a:cubicBezTo>
                    <a:cubicBezTo>
                      <a:pt x="2" y="5"/>
                      <a:pt x="2" y="5"/>
                      <a:pt x="3" y="6"/>
                    </a:cubicBezTo>
                    <a:cubicBezTo>
                      <a:pt x="3" y="6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2"/>
                      <a:pt x="3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7"/>
                      <a:pt x="2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3" y="4"/>
                      <a:pt x="1" y="3"/>
                      <a:pt x="2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4" y="6"/>
                    </a:cubicBezTo>
                    <a:cubicBezTo>
                      <a:pt x="3" y="5"/>
                      <a:pt x="3" y="5"/>
                      <a:pt x="3" y="4"/>
                    </a:cubicBezTo>
                    <a:cubicBezTo>
                      <a:pt x="4" y="5"/>
                      <a:pt x="4" y="5"/>
                      <a:pt x="3" y="3"/>
                    </a:cubicBezTo>
                    <a:cubicBezTo>
                      <a:pt x="3" y="4"/>
                      <a:pt x="4" y="5"/>
                      <a:pt x="4" y="4"/>
                    </a:cubicBezTo>
                    <a:cubicBezTo>
                      <a:pt x="4" y="5"/>
                      <a:pt x="4" y="4"/>
                      <a:pt x="3" y="3"/>
                    </a:cubicBezTo>
                    <a:cubicBezTo>
                      <a:pt x="3" y="2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1"/>
                      <a:pt x="4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0"/>
                      <a:pt x="3" y="1"/>
                    </a:cubicBezTo>
                    <a:cubicBezTo>
                      <a:pt x="3" y="2"/>
                      <a:pt x="3" y="2"/>
                      <a:pt x="4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07" name="Freeform 91"/>
              <p:cNvSpPr>
                <a:spLocks/>
              </p:cNvSpPr>
              <p:nvPr/>
            </p:nvSpPr>
            <p:spPr bwMode="auto">
              <a:xfrm>
                <a:off x="1160" y="2221"/>
                <a:ext cx="4" cy="12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1 h 3"/>
                  <a:gd name="T8" fmla="*/ 1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0" y="0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08" name="Freeform 92"/>
              <p:cNvSpPr>
                <a:spLocks/>
              </p:cNvSpPr>
              <p:nvPr/>
            </p:nvSpPr>
            <p:spPr bwMode="auto">
              <a:xfrm>
                <a:off x="1160" y="2208"/>
                <a:ext cx="13" cy="29"/>
              </a:xfrm>
              <a:custGeom>
                <a:avLst/>
                <a:gdLst>
                  <a:gd name="T0" fmla="*/ 2 w 3"/>
                  <a:gd name="T1" fmla="*/ 3 h 7"/>
                  <a:gd name="T2" fmla="*/ 2 w 3"/>
                  <a:gd name="T3" fmla="*/ 2 h 7"/>
                  <a:gd name="T4" fmla="*/ 1 w 3"/>
                  <a:gd name="T5" fmla="*/ 2 h 7"/>
                  <a:gd name="T6" fmla="*/ 1 w 3"/>
                  <a:gd name="T7" fmla="*/ 4 h 7"/>
                  <a:gd name="T8" fmla="*/ 0 w 3"/>
                  <a:gd name="T9" fmla="*/ 3 h 7"/>
                  <a:gd name="T10" fmla="*/ 1 w 3"/>
                  <a:gd name="T11" fmla="*/ 5 h 7"/>
                  <a:gd name="T12" fmla="*/ 1 w 3"/>
                  <a:gd name="T13" fmla="*/ 4 h 7"/>
                  <a:gd name="T14" fmla="*/ 1 w 3"/>
                  <a:gd name="T15" fmla="*/ 5 h 7"/>
                  <a:gd name="T16" fmla="*/ 1 w 3"/>
                  <a:gd name="T17" fmla="*/ 5 h 7"/>
                  <a:gd name="T18" fmla="*/ 2 w 3"/>
                  <a:gd name="T19" fmla="*/ 5 h 7"/>
                  <a:gd name="T20" fmla="*/ 1 w 3"/>
                  <a:gd name="T21" fmla="*/ 3 h 7"/>
                  <a:gd name="T22" fmla="*/ 2 w 3"/>
                  <a:gd name="T23" fmla="*/ 5 h 7"/>
                  <a:gd name="T24" fmla="*/ 2 w 3"/>
                  <a:gd name="T25" fmla="*/ 6 h 7"/>
                  <a:gd name="T26" fmla="*/ 2 w 3"/>
                  <a:gd name="T27" fmla="*/ 5 h 7"/>
                  <a:gd name="T28" fmla="*/ 2 w 3"/>
                  <a:gd name="T29" fmla="*/ 4 h 7"/>
                  <a:gd name="T30" fmla="*/ 2 w 3"/>
                  <a:gd name="T31" fmla="*/ 6 h 7"/>
                  <a:gd name="T32" fmla="*/ 3 w 3"/>
                  <a:gd name="T33" fmla="*/ 4 h 7"/>
                  <a:gd name="T34" fmla="*/ 2 w 3"/>
                  <a:gd name="T35" fmla="*/ 2 h 7"/>
                  <a:gd name="T36" fmla="*/ 3 w 3"/>
                  <a:gd name="T37" fmla="*/ 4 h 7"/>
                  <a:gd name="T38" fmla="*/ 3 w 3"/>
                  <a:gd name="T39" fmla="*/ 4 h 7"/>
                  <a:gd name="T40" fmla="*/ 2 w 3"/>
                  <a:gd name="T41" fmla="*/ 1 h 7"/>
                  <a:gd name="T42" fmla="*/ 2 w 3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7">
                    <a:moveTo>
                      <a:pt x="2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2"/>
                      <a:pt x="1" y="4"/>
                      <a:pt x="1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7"/>
                      <a:pt x="0" y="3"/>
                      <a:pt x="1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2"/>
                      <a:pt x="2" y="5"/>
                      <a:pt x="2" y="6"/>
                    </a:cubicBez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09" name="Rectangle 93"/>
              <p:cNvSpPr>
                <a:spLocks noChangeArrowheads="1"/>
              </p:cNvSpPr>
              <p:nvPr/>
            </p:nvSpPr>
            <p:spPr bwMode="auto">
              <a:xfrm>
                <a:off x="1164" y="2217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10" name="Freeform 94"/>
              <p:cNvSpPr>
                <a:spLocks/>
              </p:cNvSpPr>
              <p:nvPr/>
            </p:nvSpPr>
            <p:spPr bwMode="auto">
              <a:xfrm>
                <a:off x="1076" y="2985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5 w 5"/>
                  <a:gd name="T3" fmla="*/ 5 h 5"/>
                  <a:gd name="T4" fmla="*/ 0 w 5"/>
                  <a:gd name="T5" fmla="*/ 0 h 5"/>
                  <a:gd name="T6" fmla="*/ 5 w 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5" y="5"/>
                    </a:lnTo>
                    <a:lnTo>
                      <a:pt x="0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11" name="Freeform 95"/>
              <p:cNvSpPr>
                <a:spLocks/>
              </p:cNvSpPr>
              <p:nvPr/>
            </p:nvSpPr>
            <p:spPr bwMode="auto">
              <a:xfrm>
                <a:off x="1081" y="2985"/>
                <a:ext cx="8" cy="21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4 h 5"/>
                  <a:gd name="T4" fmla="*/ 0 w 2"/>
                  <a:gd name="T5" fmla="*/ 0 h 5"/>
                  <a:gd name="T6" fmla="*/ 1 w 2"/>
                  <a:gd name="T7" fmla="*/ 3 h 5"/>
                  <a:gd name="T8" fmla="*/ 1 w 2"/>
                  <a:gd name="T9" fmla="*/ 2 h 5"/>
                  <a:gd name="T10" fmla="*/ 1 w 2"/>
                  <a:gd name="T11" fmla="*/ 4 h 5"/>
                  <a:gd name="T12" fmla="*/ 1 w 2"/>
                  <a:gd name="T13" fmla="*/ 3 h 5"/>
                  <a:gd name="T14" fmla="*/ 2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1"/>
                      <a:pt x="1" y="2"/>
                      <a:pt x="0" y="0"/>
                    </a:cubicBezTo>
                    <a:cubicBezTo>
                      <a:pt x="0" y="0"/>
                      <a:pt x="0" y="1"/>
                      <a:pt x="1" y="3"/>
                    </a:cubicBezTo>
                    <a:cubicBezTo>
                      <a:pt x="1" y="3"/>
                      <a:pt x="0" y="1"/>
                      <a:pt x="1" y="2"/>
                    </a:cubicBezTo>
                    <a:cubicBezTo>
                      <a:pt x="1" y="3"/>
                      <a:pt x="1" y="2"/>
                      <a:pt x="1" y="4"/>
                    </a:cubicBezTo>
                    <a:cubicBezTo>
                      <a:pt x="2" y="5"/>
                      <a:pt x="1" y="3"/>
                      <a:pt x="1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12" name="Freeform 96"/>
              <p:cNvSpPr>
                <a:spLocks/>
              </p:cNvSpPr>
              <p:nvPr/>
            </p:nvSpPr>
            <p:spPr bwMode="auto">
              <a:xfrm>
                <a:off x="1085" y="2990"/>
                <a:ext cx="4" cy="8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13" name="Freeform 97"/>
              <p:cNvSpPr>
                <a:spLocks/>
              </p:cNvSpPr>
              <p:nvPr/>
            </p:nvSpPr>
            <p:spPr bwMode="auto">
              <a:xfrm>
                <a:off x="1085" y="2985"/>
                <a:ext cx="4" cy="9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14" name="Freeform 98"/>
              <p:cNvSpPr>
                <a:spLocks/>
              </p:cNvSpPr>
              <p:nvPr/>
            </p:nvSpPr>
            <p:spPr bwMode="auto">
              <a:xfrm>
                <a:off x="1085" y="2985"/>
                <a:ext cx="0" cy="5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15" name="Freeform 99"/>
              <p:cNvSpPr>
                <a:spLocks/>
              </p:cNvSpPr>
              <p:nvPr/>
            </p:nvSpPr>
            <p:spPr bwMode="auto">
              <a:xfrm>
                <a:off x="1085" y="2977"/>
                <a:ext cx="12" cy="13"/>
              </a:xfrm>
              <a:custGeom>
                <a:avLst/>
                <a:gdLst>
                  <a:gd name="T0" fmla="*/ 0 w 3"/>
                  <a:gd name="T1" fmla="*/ 2 h 3"/>
                  <a:gd name="T2" fmla="*/ 0 w 3"/>
                  <a:gd name="T3" fmla="*/ 2 h 3"/>
                  <a:gd name="T4" fmla="*/ 0 w 3"/>
                  <a:gd name="T5" fmla="*/ 2 h 3"/>
                  <a:gd name="T6" fmla="*/ 2 w 3"/>
                  <a:gd name="T7" fmla="*/ 2 h 3"/>
                  <a:gd name="T8" fmla="*/ 2 w 3"/>
                  <a:gd name="T9" fmla="*/ 3 h 3"/>
                  <a:gd name="T10" fmla="*/ 3 w 3"/>
                  <a:gd name="T11" fmla="*/ 2 h 3"/>
                  <a:gd name="T12" fmla="*/ 0 w 3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2"/>
                    </a:cubicBezTo>
                    <a:cubicBezTo>
                      <a:pt x="3" y="2"/>
                      <a:pt x="1" y="2"/>
                      <a:pt x="2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0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16" name="Freeform 100"/>
              <p:cNvSpPr>
                <a:spLocks/>
              </p:cNvSpPr>
              <p:nvPr/>
            </p:nvSpPr>
            <p:spPr bwMode="auto">
              <a:xfrm>
                <a:off x="1085" y="2985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17" name="Freeform 101"/>
              <p:cNvSpPr>
                <a:spLocks/>
              </p:cNvSpPr>
              <p:nvPr/>
            </p:nvSpPr>
            <p:spPr bwMode="auto">
              <a:xfrm>
                <a:off x="1089" y="2990"/>
                <a:ext cx="4" cy="0"/>
              </a:xfrm>
              <a:custGeom>
                <a:avLst/>
                <a:gdLst>
                  <a:gd name="T0" fmla="*/ 0 w 4"/>
                  <a:gd name="T1" fmla="*/ 0 w 4"/>
                  <a:gd name="T2" fmla="*/ 4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18" name="Freeform 102"/>
              <p:cNvSpPr>
                <a:spLocks/>
              </p:cNvSpPr>
              <p:nvPr/>
            </p:nvSpPr>
            <p:spPr bwMode="auto">
              <a:xfrm>
                <a:off x="1081" y="2969"/>
                <a:ext cx="4" cy="21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1" y="2"/>
                      <a:pt x="1" y="5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19" name="Freeform 103"/>
              <p:cNvSpPr>
                <a:spLocks/>
              </p:cNvSpPr>
              <p:nvPr/>
            </p:nvSpPr>
            <p:spPr bwMode="auto">
              <a:xfrm>
                <a:off x="1085" y="29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20" name="Freeform 104"/>
              <p:cNvSpPr>
                <a:spLocks/>
              </p:cNvSpPr>
              <p:nvPr/>
            </p:nvSpPr>
            <p:spPr bwMode="auto">
              <a:xfrm>
                <a:off x="1076" y="2956"/>
                <a:ext cx="13" cy="25"/>
              </a:xfrm>
              <a:custGeom>
                <a:avLst/>
                <a:gdLst>
                  <a:gd name="T0" fmla="*/ 0 w 3"/>
                  <a:gd name="T1" fmla="*/ 5 h 6"/>
                  <a:gd name="T2" fmla="*/ 1 w 3"/>
                  <a:gd name="T3" fmla="*/ 3 h 6"/>
                  <a:gd name="T4" fmla="*/ 1 w 3"/>
                  <a:gd name="T5" fmla="*/ 5 h 6"/>
                  <a:gd name="T6" fmla="*/ 1 w 3"/>
                  <a:gd name="T7" fmla="*/ 4 h 6"/>
                  <a:gd name="T8" fmla="*/ 0 w 3"/>
                  <a:gd name="T9" fmla="*/ 6 h 6"/>
                  <a:gd name="T10" fmla="*/ 2 w 3"/>
                  <a:gd name="T11" fmla="*/ 4 h 6"/>
                  <a:gd name="T12" fmla="*/ 1 w 3"/>
                  <a:gd name="T13" fmla="*/ 5 h 6"/>
                  <a:gd name="T14" fmla="*/ 2 w 3"/>
                  <a:gd name="T15" fmla="*/ 3 h 6"/>
                  <a:gd name="T16" fmla="*/ 2 w 3"/>
                  <a:gd name="T17" fmla="*/ 3 h 6"/>
                  <a:gd name="T18" fmla="*/ 2 w 3"/>
                  <a:gd name="T19" fmla="*/ 2 h 6"/>
                  <a:gd name="T20" fmla="*/ 2 w 3"/>
                  <a:gd name="T21" fmla="*/ 1 h 6"/>
                  <a:gd name="T22" fmla="*/ 0 w 3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6"/>
                      <a:pt x="1" y="4"/>
                      <a:pt x="0" y="6"/>
                    </a:cubicBezTo>
                    <a:cubicBezTo>
                      <a:pt x="1" y="6"/>
                      <a:pt x="1" y="6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5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0"/>
                      <a:pt x="2" y="1"/>
                    </a:cubicBezTo>
                    <a:cubicBezTo>
                      <a:pt x="2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21" name="Freeform 105"/>
              <p:cNvSpPr>
                <a:spLocks/>
              </p:cNvSpPr>
              <p:nvPr/>
            </p:nvSpPr>
            <p:spPr bwMode="auto">
              <a:xfrm>
                <a:off x="1081" y="2964"/>
                <a:ext cx="0" cy="5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  <a:gd name="T3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22" name="Freeform 106"/>
              <p:cNvSpPr>
                <a:spLocks/>
              </p:cNvSpPr>
              <p:nvPr/>
            </p:nvSpPr>
            <p:spPr bwMode="auto">
              <a:xfrm>
                <a:off x="1068" y="2956"/>
                <a:ext cx="17" cy="21"/>
              </a:xfrm>
              <a:custGeom>
                <a:avLst/>
                <a:gdLst>
                  <a:gd name="T0" fmla="*/ 1 w 4"/>
                  <a:gd name="T1" fmla="*/ 5 h 5"/>
                  <a:gd name="T2" fmla="*/ 2 w 4"/>
                  <a:gd name="T3" fmla="*/ 4 h 5"/>
                  <a:gd name="T4" fmla="*/ 2 w 4"/>
                  <a:gd name="T5" fmla="*/ 5 h 5"/>
                  <a:gd name="T6" fmla="*/ 3 w 4"/>
                  <a:gd name="T7" fmla="*/ 3 h 5"/>
                  <a:gd name="T8" fmla="*/ 2 w 4"/>
                  <a:gd name="T9" fmla="*/ 4 h 5"/>
                  <a:gd name="T10" fmla="*/ 3 w 4"/>
                  <a:gd name="T11" fmla="*/ 2 h 5"/>
                  <a:gd name="T12" fmla="*/ 3 w 4"/>
                  <a:gd name="T13" fmla="*/ 2 h 5"/>
                  <a:gd name="T14" fmla="*/ 2 w 4"/>
                  <a:gd name="T15" fmla="*/ 2 h 5"/>
                  <a:gd name="T16" fmla="*/ 2 w 4"/>
                  <a:gd name="T17" fmla="*/ 3 h 5"/>
                  <a:gd name="T18" fmla="*/ 2 w 4"/>
                  <a:gd name="T19" fmla="*/ 3 h 5"/>
                  <a:gd name="T20" fmla="*/ 1 w 4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1" y="5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3" y="2"/>
                      <a:pt x="2" y="4"/>
                      <a:pt x="2" y="4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0"/>
                      <a:pt x="3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5"/>
                      <a:pt x="0" y="5"/>
                      <a:pt x="1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23" name="Freeform 107"/>
              <p:cNvSpPr>
                <a:spLocks/>
              </p:cNvSpPr>
              <p:nvPr/>
            </p:nvSpPr>
            <p:spPr bwMode="auto">
              <a:xfrm>
                <a:off x="1072" y="2977"/>
                <a:ext cx="4" cy="4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24" name="Freeform 108"/>
              <p:cNvSpPr>
                <a:spLocks/>
              </p:cNvSpPr>
              <p:nvPr/>
            </p:nvSpPr>
            <p:spPr bwMode="auto">
              <a:xfrm>
                <a:off x="1076" y="29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25" name="Freeform 109"/>
              <p:cNvSpPr>
                <a:spLocks/>
              </p:cNvSpPr>
              <p:nvPr/>
            </p:nvSpPr>
            <p:spPr bwMode="auto">
              <a:xfrm>
                <a:off x="1068" y="2973"/>
                <a:ext cx="4" cy="4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26" name="Freeform 110"/>
              <p:cNvSpPr>
                <a:spLocks/>
              </p:cNvSpPr>
              <p:nvPr/>
            </p:nvSpPr>
            <p:spPr bwMode="auto">
              <a:xfrm>
                <a:off x="1055" y="2939"/>
                <a:ext cx="26" cy="38"/>
              </a:xfrm>
              <a:custGeom>
                <a:avLst/>
                <a:gdLst>
                  <a:gd name="T0" fmla="*/ 5 w 6"/>
                  <a:gd name="T1" fmla="*/ 1 h 9"/>
                  <a:gd name="T2" fmla="*/ 4 w 6"/>
                  <a:gd name="T3" fmla="*/ 1 h 9"/>
                  <a:gd name="T4" fmla="*/ 2 w 6"/>
                  <a:gd name="T5" fmla="*/ 0 h 9"/>
                  <a:gd name="T6" fmla="*/ 0 w 6"/>
                  <a:gd name="T7" fmla="*/ 0 h 9"/>
                  <a:gd name="T8" fmla="*/ 1 w 6"/>
                  <a:gd name="T9" fmla="*/ 1 h 9"/>
                  <a:gd name="T10" fmla="*/ 0 w 6"/>
                  <a:gd name="T11" fmla="*/ 1 h 9"/>
                  <a:gd name="T12" fmla="*/ 0 w 6"/>
                  <a:gd name="T13" fmla="*/ 3 h 9"/>
                  <a:gd name="T14" fmla="*/ 1 w 6"/>
                  <a:gd name="T15" fmla="*/ 3 h 9"/>
                  <a:gd name="T16" fmla="*/ 2 w 6"/>
                  <a:gd name="T17" fmla="*/ 7 h 9"/>
                  <a:gd name="T18" fmla="*/ 3 w 6"/>
                  <a:gd name="T19" fmla="*/ 6 h 9"/>
                  <a:gd name="T20" fmla="*/ 2 w 6"/>
                  <a:gd name="T21" fmla="*/ 7 h 9"/>
                  <a:gd name="T22" fmla="*/ 2 w 6"/>
                  <a:gd name="T23" fmla="*/ 7 h 9"/>
                  <a:gd name="T24" fmla="*/ 3 w 6"/>
                  <a:gd name="T25" fmla="*/ 8 h 9"/>
                  <a:gd name="T26" fmla="*/ 5 w 6"/>
                  <a:gd name="T27" fmla="*/ 6 h 9"/>
                  <a:gd name="T28" fmla="*/ 3 w 6"/>
                  <a:gd name="T29" fmla="*/ 8 h 9"/>
                  <a:gd name="T30" fmla="*/ 4 w 6"/>
                  <a:gd name="T31" fmla="*/ 7 h 9"/>
                  <a:gd name="T32" fmla="*/ 5 w 6"/>
                  <a:gd name="T33" fmla="*/ 6 h 9"/>
                  <a:gd name="T34" fmla="*/ 6 w 6"/>
                  <a:gd name="T35" fmla="*/ 5 h 9"/>
                  <a:gd name="T36" fmla="*/ 3 w 6"/>
                  <a:gd name="T37" fmla="*/ 6 h 9"/>
                  <a:gd name="T38" fmla="*/ 4 w 6"/>
                  <a:gd name="T39" fmla="*/ 6 h 9"/>
                  <a:gd name="T40" fmla="*/ 5 w 6"/>
                  <a:gd name="T41" fmla="*/ 4 h 9"/>
                  <a:gd name="T42" fmla="*/ 3 w 6"/>
                  <a:gd name="T43" fmla="*/ 4 h 9"/>
                  <a:gd name="T44" fmla="*/ 3 w 6"/>
                  <a:gd name="T45" fmla="*/ 4 h 9"/>
                  <a:gd name="T46" fmla="*/ 2 w 6"/>
                  <a:gd name="T47" fmla="*/ 4 h 9"/>
                  <a:gd name="T48" fmla="*/ 4 w 6"/>
                  <a:gd name="T49" fmla="*/ 4 h 9"/>
                  <a:gd name="T50" fmla="*/ 1 w 6"/>
                  <a:gd name="T51" fmla="*/ 4 h 9"/>
                  <a:gd name="T52" fmla="*/ 5 w 6"/>
                  <a:gd name="T53" fmla="*/ 3 h 9"/>
                  <a:gd name="T54" fmla="*/ 3 w 6"/>
                  <a:gd name="T55" fmla="*/ 3 h 9"/>
                  <a:gd name="T56" fmla="*/ 2 w 6"/>
                  <a:gd name="T57" fmla="*/ 3 h 9"/>
                  <a:gd name="T58" fmla="*/ 4 w 6"/>
                  <a:gd name="T59" fmla="*/ 3 h 9"/>
                  <a:gd name="T60" fmla="*/ 3 w 6"/>
                  <a:gd name="T61" fmla="*/ 2 h 9"/>
                  <a:gd name="T62" fmla="*/ 2 w 6"/>
                  <a:gd name="T63" fmla="*/ 2 h 9"/>
                  <a:gd name="T64" fmla="*/ 2 w 6"/>
                  <a:gd name="T65" fmla="*/ 1 h 9"/>
                  <a:gd name="T66" fmla="*/ 4 w 6"/>
                  <a:gd name="T67" fmla="*/ 2 h 9"/>
                  <a:gd name="T68" fmla="*/ 6 w 6"/>
                  <a:gd name="T69" fmla="*/ 2 h 9"/>
                  <a:gd name="T70" fmla="*/ 3 w 6"/>
                  <a:gd name="T71" fmla="*/ 1 h 9"/>
                  <a:gd name="T72" fmla="*/ 5 w 6"/>
                  <a:gd name="T7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" h="9">
                    <a:moveTo>
                      <a:pt x="5" y="1"/>
                    </a:moveTo>
                    <a:cubicBezTo>
                      <a:pt x="4" y="1"/>
                      <a:pt x="3" y="1"/>
                      <a:pt x="4" y="1"/>
                    </a:cubicBezTo>
                    <a:cubicBezTo>
                      <a:pt x="2" y="1"/>
                      <a:pt x="3" y="1"/>
                      <a:pt x="2" y="0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0" y="3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1" y="5"/>
                      <a:pt x="2" y="6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4" y="6"/>
                      <a:pt x="2" y="7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1" y="8"/>
                      <a:pt x="3" y="7"/>
                      <a:pt x="3" y="8"/>
                    </a:cubicBezTo>
                    <a:cubicBezTo>
                      <a:pt x="3" y="8"/>
                      <a:pt x="4" y="6"/>
                      <a:pt x="5" y="6"/>
                    </a:cubicBezTo>
                    <a:cubicBezTo>
                      <a:pt x="3" y="8"/>
                      <a:pt x="5" y="6"/>
                      <a:pt x="3" y="8"/>
                    </a:cubicBezTo>
                    <a:cubicBezTo>
                      <a:pt x="3" y="9"/>
                      <a:pt x="4" y="7"/>
                      <a:pt x="4" y="7"/>
                    </a:cubicBezTo>
                    <a:cubicBezTo>
                      <a:pt x="5" y="6"/>
                      <a:pt x="5" y="7"/>
                      <a:pt x="5" y="6"/>
                    </a:cubicBezTo>
                    <a:cubicBezTo>
                      <a:pt x="6" y="5"/>
                      <a:pt x="5" y="6"/>
                      <a:pt x="6" y="5"/>
                    </a:cubicBezTo>
                    <a:cubicBezTo>
                      <a:pt x="6" y="5"/>
                      <a:pt x="4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3" y="5"/>
                      <a:pt x="5" y="4"/>
                    </a:cubicBezTo>
                    <a:cubicBezTo>
                      <a:pt x="4" y="5"/>
                      <a:pt x="5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4" y="4"/>
                      <a:pt x="4" y="4"/>
                    </a:cubicBezTo>
                    <a:cubicBezTo>
                      <a:pt x="2" y="4"/>
                      <a:pt x="2" y="4"/>
                      <a:pt x="1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2" y="3"/>
                      <a:pt x="2" y="3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5" y="2"/>
                      <a:pt x="2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3" y="2"/>
                      <a:pt x="2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1"/>
                      <a:pt x="3" y="1"/>
                      <a:pt x="3" y="1"/>
                    </a:cubicBezTo>
                    <a:cubicBezTo>
                      <a:pt x="5" y="1"/>
                      <a:pt x="4" y="1"/>
                      <a:pt x="5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27" name="Rectangle 111"/>
              <p:cNvSpPr>
                <a:spLocks noChangeArrowheads="1"/>
              </p:cNvSpPr>
              <p:nvPr/>
            </p:nvSpPr>
            <p:spPr bwMode="auto">
              <a:xfrm>
                <a:off x="1081" y="294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28" name="Freeform 112"/>
              <p:cNvSpPr>
                <a:spLocks/>
              </p:cNvSpPr>
              <p:nvPr/>
            </p:nvSpPr>
            <p:spPr bwMode="auto">
              <a:xfrm>
                <a:off x="1076" y="29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29" name="Freeform 113"/>
              <p:cNvSpPr>
                <a:spLocks/>
              </p:cNvSpPr>
              <p:nvPr/>
            </p:nvSpPr>
            <p:spPr bwMode="auto">
              <a:xfrm>
                <a:off x="1055" y="2948"/>
                <a:ext cx="0" cy="4"/>
              </a:xfrm>
              <a:custGeom>
                <a:avLst/>
                <a:gdLst>
                  <a:gd name="T0" fmla="*/ 4 h 4"/>
                  <a:gd name="T1" fmla="*/ 4 h 4"/>
                  <a:gd name="T2" fmla="*/ 0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30" name="Freeform 114"/>
              <p:cNvSpPr>
                <a:spLocks/>
              </p:cNvSpPr>
              <p:nvPr/>
            </p:nvSpPr>
            <p:spPr bwMode="auto">
              <a:xfrm>
                <a:off x="1076" y="2952"/>
                <a:ext cx="5" cy="0"/>
              </a:xfrm>
              <a:custGeom>
                <a:avLst/>
                <a:gdLst>
                  <a:gd name="T0" fmla="*/ 5 w 5"/>
                  <a:gd name="T1" fmla="*/ 0 w 5"/>
                  <a:gd name="T2" fmla="*/ 5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5" y="0"/>
                    </a:move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31" name="Freeform 115"/>
              <p:cNvSpPr>
                <a:spLocks/>
              </p:cNvSpPr>
              <p:nvPr/>
            </p:nvSpPr>
            <p:spPr bwMode="auto">
              <a:xfrm>
                <a:off x="1076" y="2956"/>
                <a:ext cx="5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32" name="Rectangle 116"/>
              <p:cNvSpPr>
                <a:spLocks noChangeArrowheads="1"/>
              </p:cNvSpPr>
              <p:nvPr/>
            </p:nvSpPr>
            <p:spPr bwMode="auto">
              <a:xfrm>
                <a:off x="1076" y="2944"/>
                <a:ext cx="5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33" name="Freeform 117"/>
              <p:cNvSpPr>
                <a:spLocks/>
              </p:cNvSpPr>
              <p:nvPr/>
            </p:nvSpPr>
            <p:spPr bwMode="auto">
              <a:xfrm>
                <a:off x="1051" y="2919"/>
                <a:ext cx="30" cy="20"/>
              </a:xfrm>
              <a:custGeom>
                <a:avLst/>
                <a:gdLst>
                  <a:gd name="T0" fmla="*/ 1 w 7"/>
                  <a:gd name="T1" fmla="*/ 0 h 5"/>
                  <a:gd name="T2" fmla="*/ 0 w 7"/>
                  <a:gd name="T3" fmla="*/ 1 h 5"/>
                  <a:gd name="T4" fmla="*/ 4 w 7"/>
                  <a:gd name="T5" fmla="*/ 2 h 5"/>
                  <a:gd name="T6" fmla="*/ 1 w 7"/>
                  <a:gd name="T7" fmla="*/ 1 h 5"/>
                  <a:gd name="T8" fmla="*/ 2 w 7"/>
                  <a:gd name="T9" fmla="*/ 4 h 5"/>
                  <a:gd name="T10" fmla="*/ 1 w 7"/>
                  <a:gd name="T11" fmla="*/ 3 h 5"/>
                  <a:gd name="T12" fmla="*/ 4 w 7"/>
                  <a:gd name="T13" fmla="*/ 5 h 5"/>
                  <a:gd name="T14" fmla="*/ 1 w 7"/>
                  <a:gd name="T15" fmla="*/ 4 h 5"/>
                  <a:gd name="T16" fmla="*/ 0 w 7"/>
                  <a:gd name="T17" fmla="*/ 4 h 5"/>
                  <a:gd name="T18" fmla="*/ 1 w 7"/>
                  <a:gd name="T19" fmla="*/ 5 h 5"/>
                  <a:gd name="T20" fmla="*/ 3 w 7"/>
                  <a:gd name="T21" fmla="*/ 5 h 5"/>
                  <a:gd name="T22" fmla="*/ 5 w 7"/>
                  <a:gd name="T23" fmla="*/ 5 h 5"/>
                  <a:gd name="T24" fmla="*/ 4 w 7"/>
                  <a:gd name="T25" fmla="*/ 5 h 5"/>
                  <a:gd name="T26" fmla="*/ 5 w 7"/>
                  <a:gd name="T27" fmla="*/ 5 h 5"/>
                  <a:gd name="T28" fmla="*/ 4 w 7"/>
                  <a:gd name="T29" fmla="*/ 5 h 5"/>
                  <a:gd name="T30" fmla="*/ 6 w 7"/>
                  <a:gd name="T31" fmla="*/ 5 h 5"/>
                  <a:gd name="T32" fmla="*/ 5 w 7"/>
                  <a:gd name="T33" fmla="*/ 4 h 5"/>
                  <a:gd name="T34" fmla="*/ 5 w 7"/>
                  <a:gd name="T35" fmla="*/ 4 h 5"/>
                  <a:gd name="T36" fmla="*/ 3 w 7"/>
                  <a:gd name="T37" fmla="*/ 4 h 5"/>
                  <a:gd name="T38" fmla="*/ 5 w 7"/>
                  <a:gd name="T39" fmla="*/ 4 h 5"/>
                  <a:gd name="T40" fmla="*/ 4 w 7"/>
                  <a:gd name="T41" fmla="*/ 4 h 5"/>
                  <a:gd name="T42" fmla="*/ 6 w 7"/>
                  <a:gd name="T43" fmla="*/ 3 h 5"/>
                  <a:gd name="T44" fmla="*/ 5 w 7"/>
                  <a:gd name="T45" fmla="*/ 3 h 5"/>
                  <a:gd name="T46" fmla="*/ 6 w 7"/>
                  <a:gd name="T47" fmla="*/ 3 h 5"/>
                  <a:gd name="T48" fmla="*/ 3 w 7"/>
                  <a:gd name="T49" fmla="*/ 3 h 5"/>
                  <a:gd name="T50" fmla="*/ 5 w 7"/>
                  <a:gd name="T51" fmla="*/ 3 h 5"/>
                  <a:gd name="T52" fmla="*/ 5 w 7"/>
                  <a:gd name="T53" fmla="*/ 2 h 5"/>
                  <a:gd name="T54" fmla="*/ 5 w 7"/>
                  <a:gd name="T55" fmla="*/ 2 h 5"/>
                  <a:gd name="T56" fmla="*/ 4 w 7"/>
                  <a:gd name="T57" fmla="*/ 1 h 5"/>
                  <a:gd name="T58" fmla="*/ 4 w 7"/>
                  <a:gd name="T59" fmla="*/ 1 h 5"/>
                  <a:gd name="T60" fmla="*/ 3 w 7"/>
                  <a:gd name="T61" fmla="*/ 1 h 5"/>
                  <a:gd name="T62" fmla="*/ 4 w 7"/>
                  <a:gd name="T63" fmla="*/ 1 h 5"/>
                  <a:gd name="T64" fmla="*/ 2 w 7"/>
                  <a:gd name="T65" fmla="*/ 0 h 5"/>
                  <a:gd name="T66" fmla="*/ 3 w 7"/>
                  <a:gd name="T67" fmla="*/ 1 h 5"/>
                  <a:gd name="T68" fmla="*/ 1 w 7"/>
                  <a:gd name="T6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5">
                    <a:moveTo>
                      <a:pt x="1" y="0"/>
                    </a:moveTo>
                    <a:cubicBezTo>
                      <a:pt x="0" y="0"/>
                      <a:pt x="1" y="0"/>
                      <a:pt x="0" y="1"/>
                    </a:cubicBezTo>
                    <a:cubicBezTo>
                      <a:pt x="1" y="1"/>
                      <a:pt x="3" y="2"/>
                      <a:pt x="4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4"/>
                      <a:pt x="5" y="4"/>
                      <a:pt x="4" y="5"/>
                    </a:cubicBezTo>
                    <a:cubicBezTo>
                      <a:pt x="2" y="4"/>
                      <a:pt x="2" y="4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5"/>
                      <a:pt x="1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5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5" y="5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3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3"/>
                      <a:pt x="7" y="4"/>
                      <a:pt x="6" y="3"/>
                    </a:cubicBezTo>
                    <a:cubicBezTo>
                      <a:pt x="6" y="3"/>
                      <a:pt x="5" y="3"/>
                      <a:pt x="5" y="3"/>
                    </a:cubicBezTo>
                    <a:cubicBezTo>
                      <a:pt x="4" y="3"/>
                      <a:pt x="6" y="3"/>
                      <a:pt x="6" y="3"/>
                    </a:cubicBezTo>
                    <a:cubicBezTo>
                      <a:pt x="5" y="3"/>
                      <a:pt x="3" y="3"/>
                      <a:pt x="3" y="3"/>
                    </a:cubicBezTo>
                    <a:cubicBezTo>
                      <a:pt x="4" y="3"/>
                      <a:pt x="2" y="2"/>
                      <a:pt x="5" y="3"/>
                    </a:cubicBezTo>
                    <a:cubicBezTo>
                      <a:pt x="6" y="2"/>
                      <a:pt x="4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6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34" name="Freeform 118"/>
              <p:cNvSpPr>
                <a:spLocks/>
              </p:cNvSpPr>
              <p:nvPr/>
            </p:nvSpPr>
            <p:spPr bwMode="auto">
              <a:xfrm>
                <a:off x="1072" y="2935"/>
                <a:ext cx="4" cy="4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35" name="Freeform 119"/>
              <p:cNvSpPr>
                <a:spLocks/>
              </p:cNvSpPr>
              <p:nvPr/>
            </p:nvSpPr>
            <p:spPr bwMode="auto">
              <a:xfrm>
                <a:off x="1055" y="2898"/>
                <a:ext cx="34" cy="25"/>
              </a:xfrm>
              <a:custGeom>
                <a:avLst/>
                <a:gdLst>
                  <a:gd name="T0" fmla="*/ 3 w 8"/>
                  <a:gd name="T1" fmla="*/ 4 h 6"/>
                  <a:gd name="T2" fmla="*/ 5 w 8"/>
                  <a:gd name="T3" fmla="*/ 5 h 6"/>
                  <a:gd name="T4" fmla="*/ 2 w 8"/>
                  <a:gd name="T5" fmla="*/ 4 h 6"/>
                  <a:gd name="T6" fmla="*/ 1 w 8"/>
                  <a:gd name="T7" fmla="*/ 3 h 6"/>
                  <a:gd name="T8" fmla="*/ 4 w 8"/>
                  <a:gd name="T9" fmla="*/ 4 h 6"/>
                  <a:gd name="T10" fmla="*/ 5 w 8"/>
                  <a:gd name="T11" fmla="*/ 4 h 6"/>
                  <a:gd name="T12" fmla="*/ 3 w 8"/>
                  <a:gd name="T13" fmla="*/ 3 h 6"/>
                  <a:gd name="T14" fmla="*/ 2 w 8"/>
                  <a:gd name="T15" fmla="*/ 2 h 6"/>
                  <a:gd name="T16" fmla="*/ 3 w 8"/>
                  <a:gd name="T17" fmla="*/ 3 h 6"/>
                  <a:gd name="T18" fmla="*/ 5 w 8"/>
                  <a:gd name="T19" fmla="*/ 3 h 6"/>
                  <a:gd name="T20" fmla="*/ 1 w 8"/>
                  <a:gd name="T21" fmla="*/ 0 h 6"/>
                  <a:gd name="T22" fmla="*/ 1 w 8"/>
                  <a:gd name="T23" fmla="*/ 1 h 6"/>
                  <a:gd name="T24" fmla="*/ 3 w 8"/>
                  <a:gd name="T25" fmla="*/ 2 h 6"/>
                  <a:gd name="T26" fmla="*/ 2 w 8"/>
                  <a:gd name="T27" fmla="*/ 2 h 6"/>
                  <a:gd name="T28" fmla="*/ 1 w 8"/>
                  <a:gd name="T29" fmla="*/ 1 h 6"/>
                  <a:gd name="T30" fmla="*/ 0 w 8"/>
                  <a:gd name="T31" fmla="*/ 4 h 6"/>
                  <a:gd name="T32" fmla="*/ 0 w 8"/>
                  <a:gd name="T33" fmla="*/ 3 h 6"/>
                  <a:gd name="T34" fmla="*/ 1 w 8"/>
                  <a:gd name="T35" fmla="*/ 4 h 6"/>
                  <a:gd name="T36" fmla="*/ 3 w 8"/>
                  <a:gd name="T37" fmla="*/ 5 h 6"/>
                  <a:gd name="T38" fmla="*/ 3 w 8"/>
                  <a:gd name="T39" fmla="*/ 5 h 6"/>
                  <a:gd name="T40" fmla="*/ 5 w 8"/>
                  <a:gd name="T41" fmla="*/ 5 h 6"/>
                  <a:gd name="T42" fmla="*/ 6 w 8"/>
                  <a:gd name="T43" fmla="*/ 6 h 6"/>
                  <a:gd name="T44" fmla="*/ 6 w 8"/>
                  <a:gd name="T45" fmla="*/ 5 h 6"/>
                  <a:gd name="T46" fmla="*/ 3 w 8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6">
                    <a:moveTo>
                      <a:pt x="3" y="4"/>
                    </a:moveTo>
                    <a:cubicBezTo>
                      <a:pt x="4" y="4"/>
                      <a:pt x="4" y="5"/>
                      <a:pt x="5" y="5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3" y="4"/>
                      <a:pt x="1" y="3"/>
                      <a:pt x="1" y="3"/>
                    </a:cubicBezTo>
                    <a:cubicBezTo>
                      <a:pt x="2" y="3"/>
                      <a:pt x="4" y="4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4" y="4"/>
                      <a:pt x="4" y="3"/>
                      <a:pt x="3" y="3"/>
                    </a:cubicBezTo>
                    <a:cubicBezTo>
                      <a:pt x="2" y="3"/>
                      <a:pt x="1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3" y="2"/>
                      <a:pt x="4" y="1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ubicBezTo>
                      <a:pt x="1" y="0"/>
                      <a:pt x="2" y="1"/>
                      <a:pt x="3" y="2"/>
                    </a:cubicBezTo>
                    <a:cubicBezTo>
                      <a:pt x="2" y="1"/>
                      <a:pt x="3" y="2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6"/>
                      <a:pt x="4" y="6"/>
                      <a:pt x="6" y="6"/>
                    </a:cubicBezTo>
                    <a:cubicBezTo>
                      <a:pt x="8" y="6"/>
                      <a:pt x="4" y="5"/>
                      <a:pt x="6" y="5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36" name="Freeform 120"/>
              <p:cNvSpPr>
                <a:spLocks/>
              </p:cNvSpPr>
              <p:nvPr/>
            </p:nvSpPr>
            <p:spPr bwMode="auto">
              <a:xfrm>
                <a:off x="1068" y="2919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0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37" name="Freeform 121"/>
              <p:cNvSpPr>
                <a:spLocks/>
              </p:cNvSpPr>
              <p:nvPr/>
            </p:nvSpPr>
            <p:spPr bwMode="auto">
              <a:xfrm>
                <a:off x="1055" y="2914"/>
                <a:ext cx="5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38" name="Freeform 122"/>
              <p:cNvSpPr>
                <a:spLocks/>
              </p:cNvSpPr>
              <p:nvPr/>
            </p:nvSpPr>
            <p:spPr bwMode="auto">
              <a:xfrm>
                <a:off x="1072" y="2910"/>
                <a:ext cx="4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39" name="Freeform 123"/>
              <p:cNvSpPr>
                <a:spLocks/>
              </p:cNvSpPr>
              <p:nvPr/>
            </p:nvSpPr>
            <p:spPr bwMode="auto">
              <a:xfrm>
                <a:off x="1055" y="2893"/>
                <a:ext cx="17" cy="13"/>
              </a:xfrm>
              <a:custGeom>
                <a:avLst/>
                <a:gdLst>
                  <a:gd name="T0" fmla="*/ 1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2 w 4"/>
                  <a:gd name="T7" fmla="*/ 1 h 3"/>
                  <a:gd name="T8" fmla="*/ 2 w 4"/>
                  <a:gd name="T9" fmla="*/ 0 h 3"/>
                  <a:gd name="T10" fmla="*/ 1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2" y="1"/>
                      <a:pt x="0" y="1"/>
                    </a:cubicBezTo>
                    <a:cubicBezTo>
                      <a:pt x="2" y="2"/>
                      <a:pt x="3" y="2"/>
                      <a:pt x="4" y="3"/>
                    </a:cubicBezTo>
                    <a:cubicBezTo>
                      <a:pt x="4" y="3"/>
                      <a:pt x="2" y="1"/>
                      <a:pt x="2" y="1"/>
                    </a:cubicBezTo>
                    <a:cubicBezTo>
                      <a:pt x="3" y="2"/>
                      <a:pt x="2" y="1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40" name="Freeform 124"/>
              <p:cNvSpPr>
                <a:spLocks/>
              </p:cNvSpPr>
              <p:nvPr/>
            </p:nvSpPr>
            <p:spPr bwMode="auto">
              <a:xfrm>
                <a:off x="1064" y="2852"/>
                <a:ext cx="29" cy="54"/>
              </a:xfrm>
              <a:custGeom>
                <a:avLst/>
                <a:gdLst>
                  <a:gd name="T0" fmla="*/ 4 w 7"/>
                  <a:gd name="T1" fmla="*/ 11 h 13"/>
                  <a:gd name="T2" fmla="*/ 4 w 7"/>
                  <a:gd name="T3" fmla="*/ 10 h 13"/>
                  <a:gd name="T4" fmla="*/ 4 w 7"/>
                  <a:gd name="T5" fmla="*/ 11 h 13"/>
                  <a:gd name="T6" fmla="*/ 5 w 7"/>
                  <a:gd name="T7" fmla="*/ 11 h 13"/>
                  <a:gd name="T8" fmla="*/ 4 w 7"/>
                  <a:gd name="T9" fmla="*/ 11 h 13"/>
                  <a:gd name="T10" fmla="*/ 5 w 7"/>
                  <a:gd name="T11" fmla="*/ 10 h 13"/>
                  <a:gd name="T12" fmla="*/ 3 w 7"/>
                  <a:gd name="T13" fmla="*/ 9 h 13"/>
                  <a:gd name="T14" fmla="*/ 6 w 7"/>
                  <a:gd name="T15" fmla="*/ 10 h 13"/>
                  <a:gd name="T16" fmla="*/ 3 w 7"/>
                  <a:gd name="T17" fmla="*/ 8 h 13"/>
                  <a:gd name="T18" fmla="*/ 4 w 7"/>
                  <a:gd name="T19" fmla="*/ 8 h 13"/>
                  <a:gd name="T20" fmla="*/ 5 w 7"/>
                  <a:gd name="T21" fmla="*/ 8 h 13"/>
                  <a:gd name="T22" fmla="*/ 5 w 7"/>
                  <a:gd name="T23" fmla="*/ 8 h 13"/>
                  <a:gd name="T24" fmla="*/ 6 w 7"/>
                  <a:gd name="T25" fmla="*/ 9 h 13"/>
                  <a:gd name="T26" fmla="*/ 7 w 7"/>
                  <a:gd name="T27" fmla="*/ 8 h 13"/>
                  <a:gd name="T28" fmla="*/ 7 w 7"/>
                  <a:gd name="T29" fmla="*/ 9 h 13"/>
                  <a:gd name="T30" fmla="*/ 7 w 7"/>
                  <a:gd name="T31" fmla="*/ 8 h 13"/>
                  <a:gd name="T32" fmla="*/ 7 w 7"/>
                  <a:gd name="T33" fmla="*/ 8 h 13"/>
                  <a:gd name="T34" fmla="*/ 7 w 7"/>
                  <a:gd name="T35" fmla="*/ 4 h 13"/>
                  <a:gd name="T36" fmla="*/ 7 w 7"/>
                  <a:gd name="T37" fmla="*/ 4 h 13"/>
                  <a:gd name="T38" fmla="*/ 6 w 7"/>
                  <a:gd name="T39" fmla="*/ 4 h 13"/>
                  <a:gd name="T40" fmla="*/ 7 w 7"/>
                  <a:gd name="T41" fmla="*/ 3 h 13"/>
                  <a:gd name="T42" fmla="*/ 4 w 7"/>
                  <a:gd name="T43" fmla="*/ 5 h 13"/>
                  <a:gd name="T44" fmla="*/ 4 w 7"/>
                  <a:gd name="T45" fmla="*/ 4 h 13"/>
                  <a:gd name="T46" fmla="*/ 6 w 7"/>
                  <a:gd name="T47" fmla="*/ 3 h 13"/>
                  <a:gd name="T48" fmla="*/ 5 w 7"/>
                  <a:gd name="T49" fmla="*/ 3 h 13"/>
                  <a:gd name="T50" fmla="*/ 7 w 7"/>
                  <a:gd name="T51" fmla="*/ 2 h 13"/>
                  <a:gd name="T52" fmla="*/ 4 w 7"/>
                  <a:gd name="T53" fmla="*/ 3 h 13"/>
                  <a:gd name="T54" fmla="*/ 4 w 7"/>
                  <a:gd name="T55" fmla="*/ 3 h 13"/>
                  <a:gd name="T56" fmla="*/ 1 w 7"/>
                  <a:gd name="T57" fmla="*/ 4 h 13"/>
                  <a:gd name="T58" fmla="*/ 3 w 7"/>
                  <a:gd name="T59" fmla="*/ 6 h 13"/>
                  <a:gd name="T60" fmla="*/ 5 w 7"/>
                  <a:gd name="T61" fmla="*/ 6 h 13"/>
                  <a:gd name="T62" fmla="*/ 4 w 7"/>
                  <a:gd name="T63" fmla="*/ 7 h 13"/>
                  <a:gd name="T64" fmla="*/ 4 w 7"/>
                  <a:gd name="T65" fmla="*/ 7 h 13"/>
                  <a:gd name="T66" fmla="*/ 4 w 7"/>
                  <a:gd name="T67" fmla="*/ 5 h 13"/>
                  <a:gd name="T68" fmla="*/ 4 w 7"/>
                  <a:gd name="T69" fmla="*/ 7 h 13"/>
                  <a:gd name="T70" fmla="*/ 5 w 7"/>
                  <a:gd name="T71" fmla="*/ 6 h 13"/>
                  <a:gd name="T72" fmla="*/ 4 w 7"/>
                  <a:gd name="T73" fmla="*/ 5 h 13"/>
                  <a:gd name="T74" fmla="*/ 5 w 7"/>
                  <a:gd name="T75" fmla="*/ 6 h 13"/>
                  <a:gd name="T76" fmla="*/ 3 w 7"/>
                  <a:gd name="T77" fmla="*/ 5 h 13"/>
                  <a:gd name="T78" fmla="*/ 1 w 7"/>
                  <a:gd name="T79" fmla="*/ 9 h 13"/>
                  <a:gd name="T80" fmla="*/ 2 w 7"/>
                  <a:gd name="T81" fmla="*/ 9 h 13"/>
                  <a:gd name="T82" fmla="*/ 2 w 7"/>
                  <a:gd name="T83" fmla="*/ 11 h 13"/>
                  <a:gd name="T84" fmla="*/ 3 w 7"/>
                  <a:gd name="T85" fmla="*/ 11 h 13"/>
                  <a:gd name="T86" fmla="*/ 0 w 7"/>
                  <a:gd name="T87" fmla="*/ 10 h 13"/>
                  <a:gd name="T88" fmla="*/ 0 w 7"/>
                  <a:gd name="T89" fmla="*/ 10 h 13"/>
                  <a:gd name="T90" fmla="*/ 1 w 7"/>
                  <a:gd name="T91" fmla="*/ 10 h 13"/>
                  <a:gd name="T92" fmla="*/ 0 w 7"/>
                  <a:gd name="T93" fmla="*/ 11 h 13"/>
                  <a:gd name="T94" fmla="*/ 4 w 7"/>
                  <a:gd name="T95" fmla="*/ 12 h 13"/>
                  <a:gd name="T96" fmla="*/ 6 w 7"/>
                  <a:gd name="T97" fmla="*/ 12 h 13"/>
                  <a:gd name="T98" fmla="*/ 4 w 7"/>
                  <a:gd name="T99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" h="13">
                    <a:moveTo>
                      <a:pt x="4" y="11"/>
                    </a:moveTo>
                    <a:cubicBezTo>
                      <a:pt x="4" y="11"/>
                      <a:pt x="3" y="10"/>
                      <a:pt x="4" y="1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6" y="12"/>
                      <a:pt x="4" y="11"/>
                      <a:pt x="5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1"/>
                      <a:pt x="3" y="10"/>
                      <a:pt x="5" y="10"/>
                    </a:cubicBezTo>
                    <a:cubicBezTo>
                      <a:pt x="4" y="9"/>
                      <a:pt x="4" y="9"/>
                      <a:pt x="3" y="9"/>
                    </a:cubicBezTo>
                    <a:cubicBezTo>
                      <a:pt x="5" y="9"/>
                      <a:pt x="5" y="9"/>
                      <a:pt x="6" y="10"/>
                    </a:cubicBezTo>
                    <a:cubicBezTo>
                      <a:pt x="5" y="9"/>
                      <a:pt x="4" y="9"/>
                      <a:pt x="3" y="8"/>
                    </a:cubicBezTo>
                    <a:cubicBezTo>
                      <a:pt x="5" y="8"/>
                      <a:pt x="3" y="7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9"/>
                      <a:pt x="4" y="7"/>
                      <a:pt x="5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8"/>
                      <a:pt x="5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0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3"/>
                      <a:pt x="7" y="4"/>
                      <a:pt x="4" y="5"/>
                    </a:cubicBezTo>
                    <a:cubicBezTo>
                      <a:pt x="7" y="3"/>
                      <a:pt x="3" y="5"/>
                      <a:pt x="4" y="4"/>
                    </a:cubicBezTo>
                    <a:cubicBezTo>
                      <a:pt x="5" y="3"/>
                      <a:pt x="5" y="4"/>
                      <a:pt x="6" y="3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6" y="3"/>
                      <a:pt x="5" y="3"/>
                      <a:pt x="7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2" y="4"/>
                      <a:pt x="1" y="4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5" y="5"/>
                      <a:pt x="4" y="7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2"/>
                      <a:pt x="4" y="6"/>
                      <a:pt x="4" y="5"/>
                    </a:cubicBezTo>
                    <a:cubicBezTo>
                      <a:pt x="4" y="6"/>
                      <a:pt x="4" y="4"/>
                      <a:pt x="4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5"/>
                      <a:pt x="4" y="5"/>
                    </a:cubicBezTo>
                    <a:cubicBezTo>
                      <a:pt x="3" y="5"/>
                      <a:pt x="4" y="5"/>
                      <a:pt x="5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8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5" y="12"/>
                      <a:pt x="2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1" y="10"/>
                      <a:pt x="0" y="10"/>
                    </a:cubicBezTo>
                    <a:cubicBezTo>
                      <a:pt x="1" y="10"/>
                      <a:pt x="0" y="10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11"/>
                      <a:pt x="1" y="11"/>
                      <a:pt x="0" y="11"/>
                    </a:cubicBezTo>
                    <a:cubicBezTo>
                      <a:pt x="1" y="12"/>
                      <a:pt x="3" y="12"/>
                      <a:pt x="4" y="12"/>
                    </a:cubicBezTo>
                    <a:cubicBezTo>
                      <a:pt x="2" y="10"/>
                      <a:pt x="6" y="13"/>
                      <a:pt x="6" y="12"/>
                    </a:cubicBezTo>
                    <a:cubicBezTo>
                      <a:pt x="5" y="11"/>
                      <a:pt x="4" y="11"/>
                      <a:pt x="4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41" name="Freeform 125"/>
              <p:cNvSpPr>
                <a:spLocks/>
              </p:cNvSpPr>
              <p:nvPr/>
            </p:nvSpPr>
            <p:spPr bwMode="auto">
              <a:xfrm>
                <a:off x="1064" y="2889"/>
                <a:ext cx="0" cy="4"/>
              </a:xfrm>
              <a:custGeom>
                <a:avLst/>
                <a:gdLst>
                  <a:gd name="T0" fmla="*/ 0 h 4"/>
                  <a:gd name="T1" fmla="*/ 4 h 4"/>
                  <a:gd name="T2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42" name="Freeform 126"/>
              <p:cNvSpPr>
                <a:spLocks/>
              </p:cNvSpPr>
              <p:nvPr/>
            </p:nvSpPr>
            <p:spPr bwMode="auto">
              <a:xfrm>
                <a:off x="1076" y="2860"/>
                <a:ext cx="5" cy="4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43" name="Freeform 127"/>
              <p:cNvSpPr>
                <a:spLocks/>
              </p:cNvSpPr>
              <p:nvPr/>
            </p:nvSpPr>
            <p:spPr bwMode="auto">
              <a:xfrm>
                <a:off x="1064" y="2893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  <a:gd name="T3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44" name="Rectangle 128"/>
              <p:cNvSpPr>
                <a:spLocks noChangeArrowheads="1"/>
              </p:cNvSpPr>
              <p:nvPr/>
            </p:nvSpPr>
            <p:spPr bwMode="auto">
              <a:xfrm>
                <a:off x="1076" y="290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45" name="Freeform 129"/>
              <p:cNvSpPr>
                <a:spLocks/>
              </p:cNvSpPr>
              <p:nvPr/>
            </p:nvSpPr>
            <p:spPr bwMode="auto">
              <a:xfrm>
                <a:off x="1081" y="2852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0 w 4"/>
                  <a:gd name="T3" fmla="*/ 4 h 4"/>
                  <a:gd name="T4" fmla="*/ 4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0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46" name="Freeform 130"/>
              <p:cNvSpPr>
                <a:spLocks/>
              </p:cNvSpPr>
              <p:nvPr/>
            </p:nvSpPr>
            <p:spPr bwMode="auto">
              <a:xfrm>
                <a:off x="1085" y="28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47" name="Freeform 131"/>
              <p:cNvSpPr>
                <a:spLocks/>
              </p:cNvSpPr>
              <p:nvPr/>
            </p:nvSpPr>
            <p:spPr bwMode="auto">
              <a:xfrm>
                <a:off x="1039" y="2789"/>
                <a:ext cx="50" cy="75"/>
              </a:xfrm>
              <a:custGeom>
                <a:avLst/>
                <a:gdLst>
                  <a:gd name="T0" fmla="*/ 6 w 12"/>
                  <a:gd name="T1" fmla="*/ 1 h 18"/>
                  <a:gd name="T2" fmla="*/ 4 w 12"/>
                  <a:gd name="T3" fmla="*/ 1 h 18"/>
                  <a:gd name="T4" fmla="*/ 3 w 12"/>
                  <a:gd name="T5" fmla="*/ 1 h 18"/>
                  <a:gd name="T6" fmla="*/ 4 w 12"/>
                  <a:gd name="T7" fmla="*/ 2 h 18"/>
                  <a:gd name="T8" fmla="*/ 4 w 12"/>
                  <a:gd name="T9" fmla="*/ 4 h 18"/>
                  <a:gd name="T10" fmla="*/ 4 w 12"/>
                  <a:gd name="T11" fmla="*/ 6 h 18"/>
                  <a:gd name="T12" fmla="*/ 6 w 12"/>
                  <a:gd name="T13" fmla="*/ 7 h 18"/>
                  <a:gd name="T14" fmla="*/ 5 w 12"/>
                  <a:gd name="T15" fmla="*/ 8 h 18"/>
                  <a:gd name="T16" fmla="*/ 5 w 12"/>
                  <a:gd name="T17" fmla="*/ 9 h 18"/>
                  <a:gd name="T18" fmla="*/ 8 w 12"/>
                  <a:gd name="T19" fmla="*/ 9 h 18"/>
                  <a:gd name="T20" fmla="*/ 8 w 12"/>
                  <a:gd name="T21" fmla="*/ 10 h 18"/>
                  <a:gd name="T22" fmla="*/ 7 w 12"/>
                  <a:gd name="T23" fmla="*/ 11 h 18"/>
                  <a:gd name="T24" fmla="*/ 7 w 12"/>
                  <a:gd name="T25" fmla="*/ 12 h 18"/>
                  <a:gd name="T26" fmla="*/ 7 w 12"/>
                  <a:gd name="T27" fmla="*/ 13 h 18"/>
                  <a:gd name="T28" fmla="*/ 8 w 12"/>
                  <a:gd name="T29" fmla="*/ 14 h 18"/>
                  <a:gd name="T30" fmla="*/ 9 w 12"/>
                  <a:gd name="T31" fmla="*/ 14 h 18"/>
                  <a:gd name="T32" fmla="*/ 8 w 12"/>
                  <a:gd name="T33" fmla="*/ 15 h 18"/>
                  <a:gd name="T34" fmla="*/ 8 w 12"/>
                  <a:gd name="T35" fmla="*/ 15 h 18"/>
                  <a:gd name="T36" fmla="*/ 9 w 12"/>
                  <a:gd name="T37" fmla="*/ 18 h 18"/>
                  <a:gd name="T38" fmla="*/ 9 w 12"/>
                  <a:gd name="T39" fmla="*/ 16 h 18"/>
                  <a:gd name="T40" fmla="*/ 8 w 12"/>
                  <a:gd name="T41" fmla="*/ 17 h 18"/>
                  <a:gd name="T42" fmla="*/ 11 w 12"/>
                  <a:gd name="T43" fmla="*/ 15 h 18"/>
                  <a:gd name="T44" fmla="*/ 12 w 12"/>
                  <a:gd name="T45" fmla="*/ 15 h 18"/>
                  <a:gd name="T46" fmla="*/ 11 w 12"/>
                  <a:gd name="T47" fmla="*/ 14 h 18"/>
                  <a:gd name="T48" fmla="*/ 12 w 12"/>
                  <a:gd name="T49" fmla="*/ 13 h 18"/>
                  <a:gd name="T50" fmla="*/ 11 w 12"/>
                  <a:gd name="T51" fmla="*/ 12 h 18"/>
                  <a:gd name="T52" fmla="*/ 10 w 12"/>
                  <a:gd name="T53" fmla="*/ 12 h 18"/>
                  <a:gd name="T54" fmla="*/ 11 w 12"/>
                  <a:gd name="T55" fmla="*/ 12 h 18"/>
                  <a:gd name="T56" fmla="*/ 11 w 12"/>
                  <a:gd name="T57" fmla="*/ 11 h 18"/>
                  <a:gd name="T58" fmla="*/ 10 w 12"/>
                  <a:gd name="T59" fmla="*/ 11 h 18"/>
                  <a:gd name="T60" fmla="*/ 9 w 12"/>
                  <a:gd name="T61" fmla="*/ 10 h 18"/>
                  <a:gd name="T62" fmla="*/ 11 w 12"/>
                  <a:gd name="T63" fmla="*/ 10 h 18"/>
                  <a:gd name="T64" fmla="*/ 11 w 12"/>
                  <a:gd name="T65" fmla="*/ 9 h 18"/>
                  <a:gd name="T66" fmla="*/ 9 w 12"/>
                  <a:gd name="T67" fmla="*/ 9 h 18"/>
                  <a:gd name="T68" fmla="*/ 8 w 12"/>
                  <a:gd name="T69" fmla="*/ 8 h 18"/>
                  <a:gd name="T70" fmla="*/ 7 w 12"/>
                  <a:gd name="T71" fmla="*/ 6 h 18"/>
                  <a:gd name="T72" fmla="*/ 7 w 12"/>
                  <a:gd name="T73" fmla="*/ 6 h 18"/>
                  <a:gd name="T74" fmla="*/ 7 w 12"/>
                  <a:gd name="T75" fmla="*/ 4 h 18"/>
                  <a:gd name="T76" fmla="*/ 5 w 12"/>
                  <a:gd name="T77" fmla="*/ 5 h 18"/>
                  <a:gd name="T78" fmla="*/ 8 w 12"/>
                  <a:gd name="T7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8">
                    <a:moveTo>
                      <a:pt x="8" y="2"/>
                    </a:moveTo>
                    <a:cubicBezTo>
                      <a:pt x="8" y="2"/>
                      <a:pt x="7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5" y="0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3" y="1"/>
                      <a:pt x="3" y="1"/>
                    </a:cubicBezTo>
                    <a:cubicBezTo>
                      <a:pt x="3" y="2"/>
                      <a:pt x="6" y="2"/>
                      <a:pt x="5" y="2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4" y="3"/>
                      <a:pt x="6" y="3"/>
                      <a:pt x="6" y="3"/>
                    </a:cubicBezTo>
                    <a:cubicBezTo>
                      <a:pt x="0" y="3"/>
                      <a:pt x="8" y="4"/>
                      <a:pt x="4" y="4"/>
                    </a:cubicBezTo>
                    <a:cubicBezTo>
                      <a:pt x="5" y="5"/>
                      <a:pt x="4" y="5"/>
                      <a:pt x="5" y="5"/>
                    </a:cubicBezTo>
                    <a:cubicBezTo>
                      <a:pt x="4" y="5"/>
                      <a:pt x="5" y="6"/>
                      <a:pt x="4" y="6"/>
                    </a:cubicBezTo>
                    <a:cubicBezTo>
                      <a:pt x="7" y="6"/>
                      <a:pt x="2" y="7"/>
                      <a:pt x="6" y="7"/>
                    </a:cubicBezTo>
                    <a:cubicBezTo>
                      <a:pt x="5" y="7"/>
                      <a:pt x="7" y="7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7" y="8"/>
                      <a:pt x="5" y="8"/>
                    </a:cubicBezTo>
                    <a:cubicBezTo>
                      <a:pt x="5" y="8"/>
                      <a:pt x="6" y="8"/>
                      <a:pt x="7" y="8"/>
                    </a:cubicBezTo>
                    <a:cubicBezTo>
                      <a:pt x="7" y="9"/>
                      <a:pt x="6" y="8"/>
                      <a:pt x="5" y="9"/>
                    </a:cubicBezTo>
                    <a:cubicBezTo>
                      <a:pt x="7" y="9"/>
                      <a:pt x="6" y="9"/>
                      <a:pt x="7" y="9"/>
                    </a:cubicBezTo>
                    <a:cubicBezTo>
                      <a:pt x="7" y="9"/>
                      <a:pt x="7" y="9"/>
                      <a:pt x="8" y="9"/>
                    </a:cubicBezTo>
                    <a:cubicBezTo>
                      <a:pt x="8" y="9"/>
                      <a:pt x="9" y="9"/>
                      <a:pt x="10" y="10"/>
                    </a:cubicBezTo>
                    <a:cubicBezTo>
                      <a:pt x="8" y="10"/>
                      <a:pt x="10" y="9"/>
                      <a:pt x="8" y="10"/>
                    </a:cubicBezTo>
                    <a:cubicBezTo>
                      <a:pt x="7" y="10"/>
                      <a:pt x="7" y="9"/>
                      <a:pt x="5" y="9"/>
                    </a:cubicBezTo>
                    <a:cubicBezTo>
                      <a:pt x="5" y="10"/>
                      <a:pt x="6" y="10"/>
                      <a:pt x="7" y="11"/>
                    </a:cubicBezTo>
                    <a:cubicBezTo>
                      <a:pt x="7" y="11"/>
                      <a:pt x="6" y="11"/>
                      <a:pt x="6" y="11"/>
                    </a:cubicBezTo>
                    <a:cubicBezTo>
                      <a:pt x="5" y="12"/>
                      <a:pt x="8" y="11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8" y="12"/>
                      <a:pt x="6" y="13"/>
                      <a:pt x="7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5" y="13"/>
                      <a:pt x="10" y="13"/>
                      <a:pt x="8" y="14"/>
                    </a:cubicBezTo>
                    <a:cubicBezTo>
                      <a:pt x="9" y="13"/>
                      <a:pt x="11" y="13"/>
                      <a:pt x="11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3"/>
                      <a:pt x="7" y="14"/>
                      <a:pt x="6" y="14"/>
                    </a:cubicBezTo>
                    <a:cubicBezTo>
                      <a:pt x="7" y="14"/>
                      <a:pt x="6" y="15"/>
                      <a:pt x="8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6"/>
                      <a:pt x="10" y="14"/>
                      <a:pt x="8" y="15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6" y="18"/>
                      <a:pt x="9" y="18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1" y="16"/>
                      <a:pt x="10" y="16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8" y="17"/>
                    </a:cubicBezTo>
                    <a:cubicBezTo>
                      <a:pt x="7" y="17"/>
                      <a:pt x="9" y="16"/>
                      <a:pt x="8" y="16"/>
                    </a:cubicBezTo>
                    <a:cubicBezTo>
                      <a:pt x="10" y="15"/>
                      <a:pt x="10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2" y="15"/>
                    </a:cubicBezTo>
                    <a:cubicBezTo>
                      <a:pt x="10" y="15"/>
                      <a:pt x="12" y="14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1" y="14"/>
                      <a:pt x="11" y="14"/>
                      <a:pt x="12" y="13"/>
                    </a:cubicBezTo>
                    <a:cubicBezTo>
                      <a:pt x="11" y="13"/>
                      <a:pt x="9" y="14"/>
                      <a:pt x="9" y="13"/>
                    </a:cubicBezTo>
                    <a:cubicBezTo>
                      <a:pt x="11" y="13"/>
                      <a:pt x="10" y="13"/>
                      <a:pt x="11" y="12"/>
                    </a:cubicBezTo>
                    <a:cubicBezTo>
                      <a:pt x="9" y="13"/>
                      <a:pt x="11" y="12"/>
                      <a:pt x="10" y="12"/>
                    </a:cubicBezTo>
                    <a:cubicBezTo>
                      <a:pt x="9" y="12"/>
                      <a:pt x="9" y="12"/>
                      <a:pt x="10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1"/>
                      <a:pt x="10" y="12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1"/>
                      <a:pt x="8" y="11"/>
                      <a:pt x="10" y="11"/>
                    </a:cubicBezTo>
                    <a:cubicBezTo>
                      <a:pt x="9" y="11"/>
                      <a:pt x="9" y="10"/>
                      <a:pt x="7" y="11"/>
                    </a:cubicBezTo>
                    <a:cubicBezTo>
                      <a:pt x="8" y="11"/>
                      <a:pt x="9" y="10"/>
                      <a:pt x="9" y="10"/>
                    </a:cubicBezTo>
                    <a:cubicBezTo>
                      <a:pt x="7" y="10"/>
                      <a:pt x="10" y="10"/>
                      <a:pt x="8" y="10"/>
                    </a:cubicBezTo>
                    <a:cubicBezTo>
                      <a:pt x="10" y="10"/>
                      <a:pt x="9" y="10"/>
                      <a:pt x="11" y="10"/>
                    </a:cubicBezTo>
                    <a:cubicBezTo>
                      <a:pt x="11" y="9"/>
                      <a:pt x="9" y="9"/>
                      <a:pt x="9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9"/>
                      <a:pt x="9" y="9"/>
                      <a:pt x="10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8"/>
                      <a:pt x="9" y="8"/>
                      <a:pt x="1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0" y="7"/>
                      <a:pt x="8" y="7"/>
                      <a:pt x="6" y="6"/>
                    </a:cubicBezTo>
                    <a:cubicBezTo>
                      <a:pt x="6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9" y="6"/>
                      <a:pt x="7" y="6"/>
                    </a:cubicBezTo>
                    <a:cubicBezTo>
                      <a:pt x="7" y="5"/>
                      <a:pt x="9" y="5"/>
                      <a:pt x="9" y="5"/>
                    </a:cubicBezTo>
                    <a:cubicBezTo>
                      <a:pt x="6" y="5"/>
                      <a:pt x="11" y="4"/>
                      <a:pt x="7" y="4"/>
                    </a:cubicBezTo>
                    <a:cubicBezTo>
                      <a:pt x="7" y="4"/>
                      <a:pt x="6" y="4"/>
                      <a:pt x="6" y="5"/>
                    </a:cubicBezTo>
                    <a:cubicBezTo>
                      <a:pt x="6" y="5"/>
                      <a:pt x="5" y="5"/>
                      <a:pt x="5" y="5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1" y="3"/>
                      <a:pt x="5" y="2"/>
                      <a:pt x="8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48" name="Freeform 132"/>
              <p:cNvSpPr>
                <a:spLocks/>
              </p:cNvSpPr>
              <p:nvPr/>
            </p:nvSpPr>
            <p:spPr bwMode="auto">
              <a:xfrm>
                <a:off x="1072" y="2814"/>
                <a:ext cx="9" cy="4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49" name="Freeform 133"/>
              <p:cNvSpPr>
                <a:spLocks/>
              </p:cNvSpPr>
              <p:nvPr/>
            </p:nvSpPr>
            <p:spPr bwMode="auto">
              <a:xfrm>
                <a:off x="1072" y="28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50" name="Freeform 134"/>
              <p:cNvSpPr>
                <a:spLocks/>
              </p:cNvSpPr>
              <p:nvPr/>
            </p:nvSpPr>
            <p:spPr bwMode="auto">
              <a:xfrm>
                <a:off x="1072" y="27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51" name="Rectangle 135"/>
              <p:cNvSpPr>
                <a:spLocks noChangeArrowheads="1"/>
              </p:cNvSpPr>
              <p:nvPr/>
            </p:nvSpPr>
            <p:spPr bwMode="auto">
              <a:xfrm>
                <a:off x="1068" y="2793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52" name="Freeform 136"/>
              <p:cNvSpPr>
                <a:spLocks/>
              </p:cNvSpPr>
              <p:nvPr/>
            </p:nvSpPr>
            <p:spPr bwMode="auto">
              <a:xfrm>
                <a:off x="1043" y="2743"/>
                <a:ext cx="33" cy="50"/>
              </a:xfrm>
              <a:custGeom>
                <a:avLst/>
                <a:gdLst>
                  <a:gd name="T0" fmla="*/ 7 w 8"/>
                  <a:gd name="T1" fmla="*/ 4 h 12"/>
                  <a:gd name="T2" fmla="*/ 6 w 8"/>
                  <a:gd name="T3" fmla="*/ 2 h 12"/>
                  <a:gd name="T4" fmla="*/ 7 w 8"/>
                  <a:gd name="T5" fmla="*/ 3 h 12"/>
                  <a:gd name="T6" fmla="*/ 6 w 8"/>
                  <a:gd name="T7" fmla="*/ 0 h 12"/>
                  <a:gd name="T8" fmla="*/ 4 w 8"/>
                  <a:gd name="T9" fmla="*/ 6 h 12"/>
                  <a:gd name="T10" fmla="*/ 3 w 8"/>
                  <a:gd name="T11" fmla="*/ 5 h 12"/>
                  <a:gd name="T12" fmla="*/ 4 w 8"/>
                  <a:gd name="T13" fmla="*/ 8 h 12"/>
                  <a:gd name="T14" fmla="*/ 2 w 8"/>
                  <a:gd name="T15" fmla="*/ 7 h 12"/>
                  <a:gd name="T16" fmla="*/ 3 w 8"/>
                  <a:gd name="T17" fmla="*/ 9 h 12"/>
                  <a:gd name="T18" fmla="*/ 3 w 8"/>
                  <a:gd name="T19" fmla="*/ 9 h 12"/>
                  <a:gd name="T20" fmla="*/ 3 w 8"/>
                  <a:gd name="T21" fmla="*/ 9 h 12"/>
                  <a:gd name="T22" fmla="*/ 3 w 8"/>
                  <a:gd name="T23" fmla="*/ 9 h 12"/>
                  <a:gd name="T24" fmla="*/ 4 w 8"/>
                  <a:gd name="T25" fmla="*/ 10 h 12"/>
                  <a:gd name="T26" fmla="*/ 3 w 8"/>
                  <a:gd name="T27" fmla="*/ 9 h 12"/>
                  <a:gd name="T28" fmla="*/ 4 w 8"/>
                  <a:gd name="T29" fmla="*/ 10 h 12"/>
                  <a:gd name="T30" fmla="*/ 2 w 8"/>
                  <a:gd name="T31" fmla="*/ 10 h 12"/>
                  <a:gd name="T32" fmla="*/ 4 w 8"/>
                  <a:gd name="T33" fmla="*/ 11 h 12"/>
                  <a:gd name="T34" fmla="*/ 6 w 8"/>
                  <a:gd name="T35" fmla="*/ 12 h 12"/>
                  <a:gd name="T36" fmla="*/ 5 w 8"/>
                  <a:gd name="T37" fmla="*/ 10 h 12"/>
                  <a:gd name="T38" fmla="*/ 5 w 8"/>
                  <a:gd name="T39" fmla="*/ 11 h 12"/>
                  <a:gd name="T40" fmla="*/ 4 w 8"/>
                  <a:gd name="T41" fmla="*/ 10 h 12"/>
                  <a:gd name="T42" fmla="*/ 6 w 8"/>
                  <a:gd name="T43" fmla="*/ 11 h 12"/>
                  <a:gd name="T44" fmla="*/ 7 w 8"/>
                  <a:gd name="T45" fmla="*/ 10 h 12"/>
                  <a:gd name="T46" fmla="*/ 7 w 8"/>
                  <a:gd name="T47" fmla="*/ 10 h 12"/>
                  <a:gd name="T48" fmla="*/ 7 w 8"/>
                  <a:gd name="T49" fmla="*/ 9 h 12"/>
                  <a:gd name="T50" fmla="*/ 6 w 8"/>
                  <a:gd name="T51" fmla="*/ 9 h 12"/>
                  <a:gd name="T52" fmla="*/ 4 w 8"/>
                  <a:gd name="T53" fmla="*/ 9 h 12"/>
                  <a:gd name="T54" fmla="*/ 4 w 8"/>
                  <a:gd name="T55" fmla="*/ 8 h 12"/>
                  <a:gd name="T56" fmla="*/ 6 w 8"/>
                  <a:gd name="T57" fmla="*/ 9 h 12"/>
                  <a:gd name="T58" fmla="*/ 5 w 8"/>
                  <a:gd name="T59" fmla="*/ 9 h 12"/>
                  <a:gd name="T60" fmla="*/ 7 w 8"/>
                  <a:gd name="T61" fmla="*/ 9 h 12"/>
                  <a:gd name="T62" fmla="*/ 5 w 8"/>
                  <a:gd name="T63" fmla="*/ 8 h 12"/>
                  <a:gd name="T64" fmla="*/ 6 w 8"/>
                  <a:gd name="T65" fmla="*/ 6 h 12"/>
                  <a:gd name="T66" fmla="*/ 6 w 8"/>
                  <a:gd name="T67" fmla="*/ 7 h 12"/>
                  <a:gd name="T68" fmla="*/ 5 w 8"/>
                  <a:gd name="T69" fmla="*/ 6 h 12"/>
                  <a:gd name="T70" fmla="*/ 6 w 8"/>
                  <a:gd name="T71" fmla="*/ 5 h 12"/>
                  <a:gd name="T72" fmla="*/ 5 w 8"/>
                  <a:gd name="T73" fmla="*/ 5 h 12"/>
                  <a:gd name="T74" fmla="*/ 6 w 8"/>
                  <a:gd name="T75" fmla="*/ 4 h 12"/>
                  <a:gd name="T76" fmla="*/ 6 w 8"/>
                  <a:gd name="T77" fmla="*/ 4 h 12"/>
                  <a:gd name="T78" fmla="*/ 5 w 8"/>
                  <a:gd name="T79" fmla="*/ 2 h 12"/>
                  <a:gd name="T80" fmla="*/ 7 w 8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12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2"/>
                      <a:pt x="7" y="3"/>
                    </a:cubicBezTo>
                    <a:cubicBezTo>
                      <a:pt x="6" y="1"/>
                      <a:pt x="8" y="2"/>
                      <a:pt x="6" y="0"/>
                    </a:cubicBezTo>
                    <a:cubicBezTo>
                      <a:pt x="5" y="2"/>
                      <a:pt x="2" y="4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7"/>
                      <a:pt x="0" y="6"/>
                      <a:pt x="4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5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10"/>
                      <a:pt x="4" y="10"/>
                    </a:cubicBezTo>
                    <a:cubicBezTo>
                      <a:pt x="3" y="10"/>
                      <a:pt x="3" y="10"/>
                      <a:pt x="3" y="9"/>
                    </a:cubicBezTo>
                    <a:cubicBezTo>
                      <a:pt x="2" y="9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3" y="11"/>
                      <a:pt x="1" y="11"/>
                      <a:pt x="4" y="11"/>
                    </a:cubicBezTo>
                    <a:cubicBezTo>
                      <a:pt x="5" y="12"/>
                      <a:pt x="5" y="11"/>
                      <a:pt x="6" y="12"/>
                    </a:cubicBezTo>
                    <a:cubicBezTo>
                      <a:pt x="7" y="11"/>
                      <a:pt x="5" y="11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1" y="10"/>
                      <a:pt x="5" y="10"/>
                      <a:pt x="4" y="10"/>
                    </a:cubicBezTo>
                    <a:cubicBezTo>
                      <a:pt x="5" y="10"/>
                      <a:pt x="5" y="10"/>
                      <a:pt x="6" y="11"/>
                    </a:cubicBezTo>
                    <a:cubicBezTo>
                      <a:pt x="8" y="10"/>
                      <a:pt x="4" y="9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7" y="10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4" y="9"/>
                      <a:pt x="4" y="9"/>
                    </a:cubicBezTo>
                    <a:cubicBezTo>
                      <a:pt x="5" y="9"/>
                      <a:pt x="3" y="8"/>
                      <a:pt x="4" y="8"/>
                    </a:cubicBezTo>
                    <a:cubicBezTo>
                      <a:pt x="5" y="9"/>
                      <a:pt x="5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9"/>
                      <a:pt x="7" y="9"/>
                    </a:cubicBezTo>
                    <a:cubicBezTo>
                      <a:pt x="6" y="8"/>
                      <a:pt x="6" y="9"/>
                      <a:pt x="5" y="8"/>
                    </a:cubicBezTo>
                    <a:cubicBezTo>
                      <a:pt x="7" y="8"/>
                      <a:pt x="6" y="7"/>
                      <a:pt x="6" y="6"/>
                    </a:cubicBezTo>
                    <a:cubicBezTo>
                      <a:pt x="6" y="7"/>
                      <a:pt x="7" y="7"/>
                      <a:pt x="6" y="7"/>
                    </a:cubicBezTo>
                    <a:cubicBezTo>
                      <a:pt x="7" y="7"/>
                      <a:pt x="6" y="7"/>
                      <a:pt x="5" y="6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7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4" y="2"/>
                      <a:pt x="5" y="2"/>
                    </a:cubicBezTo>
                    <a:cubicBezTo>
                      <a:pt x="6" y="3"/>
                      <a:pt x="6" y="3"/>
                      <a:pt x="7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53" name="Freeform 137"/>
              <p:cNvSpPr>
                <a:spLocks/>
              </p:cNvSpPr>
              <p:nvPr/>
            </p:nvSpPr>
            <p:spPr bwMode="auto">
              <a:xfrm>
                <a:off x="1068" y="2739"/>
                <a:ext cx="8" cy="12"/>
              </a:xfrm>
              <a:custGeom>
                <a:avLst/>
                <a:gdLst>
                  <a:gd name="T0" fmla="*/ 1 w 2"/>
                  <a:gd name="T1" fmla="*/ 1 h 3"/>
                  <a:gd name="T2" fmla="*/ 1 w 2"/>
                  <a:gd name="T3" fmla="*/ 3 h 3"/>
                  <a:gd name="T4" fmla="*/ 0 w 2"/>
                  <a:gd name="T5" fmla="*/ 0 h 3"/>
                  <a:gd name="T6" fmla="*/ 0 w 2"/>
                  <a:gd name="T7" fmla="*/ 1 h 3"/>
                  <a:gd name="T8" fmla="*/ 1 w 2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1" y="1"/>
                      <a:pt x="0" y="0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54" name="Freeform 138"/>
              <p:cNvSpPr>
                <a:spLocks/>
              </p:cNvSpPr>
              <p:nvPr/>
            </p:nvSpPr>
            <p:spPr bwMode="auto">
              <a:xfrm>
                <a:off x="1068" y="2722"/>
                <a:ext cx="38" cy="29"/>
              </a:xfrm>
              <a:custGeom>
                <a:avLst/>
                <a:gdLst>
                  <a:gd name="T0" fmla="*/ 5 w 9"/>
                  <a:gd name="T1" fmla="*/ 3 h 7"/>
                  <a:gd name="T2" fmla="*/ 5 w 9"/>
                  <a:gd name="T3" fmla="*/ 2 h 7"/>
                  <a:gd name="T4" fmla="*/ 2 w 9"/>
                  <a:gd name="T5" fmla="*/ 2 h 7"/>
                  <a:gd name="T6" fmla="*/ 2 w 9"/>
                  <a:gd name="T7" fmla="*/ 5 h 7"/>
                  <a:gd name="T8" fmla="*/ 1 w 9"/>
                  <a:gd name="T9" fmla="*/ 4 h 7"/>
                  <a:gd name="T10" fmla="*/ 1 w 9"/>
                  <a:gd name="T11" fmla="*/ 5 h 7"/>
                  <a:gd name="T12" fmla="*/ 1 w 9"/>
                  <a:gd name="T13" fmla="*/ 5 h 7"/>
                  <a:gd name="T14" fmla="*/ 2 w 9"/>
                  <a:gd name="T15" fmla="*/ 5 h 7"/>
                  <a:gd name="T16" fmla="*/ 2 w 9"/>
                  <a:gd name="T17" fmla="*/ 5 h 7"/>
                  <a:gd name="T18" fmla="*/ 2 w 9"/>
                  <a:gd name="T19" fmla="*/ 6 h 7"/>
                  <a:gd name="T20" fmla="*/ 2 w 9"/>
                  <a:gd name="T21" fmla="*/ 3 h 7"/>
                  <a:gd name="T22" fmla="*/ 3 w 9"/>
                  <a:gd name="T23" fmla="*/ 5 h 7"/>
                  <a:gd name="T24" fmla="*/ 5 w 9"/>
                  <a:gd name="T25" fmla="*/ 5 h 7"/>
                  <a:gd name="T26" fmla="*/ 4 w 9"/>
                  <a:gd name="T27" fmla="*/ 5 h 7"/>
                  <a:gd name="T28" fmla="*/ 4 w 9"/>
                  <a:gd name="T29" fmla="*/ 3 h 7"/>
                  <a:gd name="T30" fmla="*/ 5 w 9"/>
                  <a:gd name="T31" fmla="*/ 5 h 7"/>
                  <a:gd name="T32" fmla="*/ 7 w 9"/>
                  <a:gd name="T33" fmla="*/ 4 h 7"/>
                  <a:gd name="T34" fmla="*/ 8 w 9"/>
                  <a:gd name="T35" fmla="*/ 2 h 7"/>
                  <a:gd name="T36" fmla="*/ 7 w 9"/>
                  <a:gd name="T37" fmla="*/ 4 h 7"/>
                  <a:gd name="T38" fmla="*/ 8 w 9"/>
                  <a:gd name="T39" fmla="*/ 4 h 7"/>
                  <a:gd name="T40" fmla="*/ 9 w 9"/>
                  <a:gd name="T41" fmla="*/ 1 h 7"/>
                  <a:gd name="T42" fmla="*/ 5 w 9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7">
                    <a:moveTo>
                      <a:pt x="5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3" y="3"/>
                      <a:pt x="2" y="2"/>
                    </a:cubicBezTo>
                    <a:cubicBezTo>
                      <a:pt x="1" y="2"/>
                      <a:pt x="2" y="4"/>
                      <a:pt x="2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4"/>
                      <a:pt x="1" y="5"/>
                    </a:cubicBezTo>
                    <a:cubicBezTo>
                      <a:pt x="2" y="6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4" y="7"/>
                      <a:pt x="1" y="3"/>
                      <a:pt x="2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4"/>
                      <a:pt x="5" y="5"/>
                    </a:cubicBezTo>
                    <a:cubicBezTo>
                      <a:pt x="5" y="5"/>
                      <a:pt x="4" y="4"/>
                      <a:pt x="4" y="5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4" y="2"/>
                      <a:pt x="4" y="5"/>
                      <a:pt x="5" y="5"/>
                    </a:cubicBezTo>
                    <a:cubicBezTo>
                      <a:pt x="5" y="4"/>
                      <a:pt x="7" y="3"/>
                      <a:pt x="7" y="4"/>
                    </a:cubicBezTo>
                    <a:cubicBezTo>
                      <a:pt x="7" y="3"/>
                      <a:pt x="7" y="2"/>
                      <a:pt x="8" y="2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1"/>
                      <a:pt x="9" y="1"/>
                    </a:cubicBezTo>
                    <a:cubicBezTo>
                      <a:pt x="8" y="0"/>
                      <a:pt x="6" y="3"/>
                      <a:pt x="5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55" name="Freeform 139"/>
              <p:cNvSpPr>
                <a:spLocks/>
              </p:cNvSpPr>
              <p:nvPr/>
            </p:nvSpPr>
            <p:spPr bwMode="auto">
              <a:xfrm>
                <a:off x="1089" y="2726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0 w 4"/>
                  <a:gd name="T3" fmla="*/ 4 h 4"/>
                  <a:gd name="T4" fmla="*/ 4 w 4"/>
                  <a:gd name="T5" fmla="*/ 4 h 4"/>
                  <a:gd name="T6" fmla="*/ 4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0" y="4"/>
                    </a:lnTo>
                    <a:lnTo>
                      <a:pt x="4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56" name="Freeform 140"/>
              <p:cNvSpPr>
                <a:spLocks/>
              </p:cNvSpPr>
              <p:nvPr/>
            </p:nvSpPr>
            <p:spPr bwMode="auto">
              <a:xfrm>
                <a:off x="1210" y="3178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4 w 4"/>
                  <a:gd name="T3" fmla="*/ 0 h 4"/>
                  <a:gd name="T4" fmla="*/ 0 w 4"/>
                  <a:gd name="T5" fmla="*/ 4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57" name="Freeform 141"/>
              <p:cNvSpPr>
                <a:spLocks/>
              </p:cNvSpPr>
              <p:nvPr/>
            </p:nvSpPr>
            <p:spPr bwMode="auto">
              <a:xfrm>
                <a:off x="1210" y="3161"/>
                <a:ext cx="9" cy="25"/>
              </a:xfrm>
              <a:custGeom>
                <a:avLst/>
                <a:gdLst>
                  <a:gd name="T0" fmla="*/ 2 w 2"/>
                  <a:gd name="T1" fmla="*/ 0 h 6"/>
                  <a:gd name="T2" fmla="*/ 2 w 2"/>
                  <a:gd name="T3" fmla="*/ 1 h 6"/>
                  <a:gd name="T4" fmla="*/ 0 w 2"/>
                  <a:gd name="T5" fmla="*/ 6 h 6"/>
                  <a:gd name="T6" fmla="*/ 1 w 2"/>
                  <a:gd name="T7" fmla="*/ 3 h 6"/>
                  <a:gd name="T8" fmla="*/ 1 w 2"/>
                  <a:gd name="T9" fmla="*/ 4 h 6"/>
                  <a:gd name="T10" fmla="*/ 2 w 2"/>
                  <a:gd name="T11" fmla="*/ 2 h 6"/>
                  <a:gd name="T12" fmla="*/ 2 w 2"/>
                  <a:gd name="T13" fmla="*/ 2 h 6"/>
                  <a:gd name="T14" fmla="*/ 2 w 2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6">
                    <a:moveTo>
                      <a:pt x="2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4"/>
                      <a:pt x="1" y="3"/>
                      <a:pt x="0" y="6"/>
                    </a:cubicBezTo>
                    <a:cubicBezTo>
                      <a:pt x="0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2" y="1"/>
                      <a:pt x="1" y="2"/>
                      <a:pt x="2" y="2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58" name="Freeform 142"/>
              <p:cNvSpPr>
                <a:spLocks/>
              </p:cNvSpPr>
              <p:nvPr/>
            </p:nvSpPr>
            <p:spPr bwMode="auto">
              <a:xfrm>
                <a:off x="1214" y="3169"/>
                <a:ext cx="0" cy="9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59" name="Freeform 143"/>
              <p:cNvSpPr>
                <a:spLocks/>
              </p:cNvSpPr>
              <p:nvPr/>
            </p:nvSpPr>
            <p:spPr bwMode="auto">
              <a:xfrm>
                <a:off x="1210" y="3169"/>
                <a:ext cx="4" cy="9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1" y="1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60" name="Freeform 144"/>
              <p:cNvSpPr>
                <a:spLocks/>
              </p:cNvSpPr>
              <p:nvPr/>
            </p:nvSpPr>
            <p:spPr bwMode="auto">
              <a:xfrm>
                <a:off x="1210" y="3173"/>
                <a:ext cx="0" cy="5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61" name="Freeform 145"/>
              <p:cNvSpPr>
                <a:spLocks/>
              </p:cNvSpPr>
              <p:nvPr/>
            </p:nvSpPr>
            <p:spPr bwMode="auto">
              <a:xfrm>
                <a:off x="1206" y="3165"/>
                <a:ext cx="8" cy="13"/>
              </a:xfrm>
              <a:custGeom>
                <a:avLst/>
                <a:gdLst>
                  <a:gd name="T0" fmla="*/ 1 w 2"/>
                  <a:gd name="T1" fmla="*/ 2 h 3"/>
                  <a:gd name="T2" fmla="*/ 1 w 2"/>
                  <a:gd name="T3" fmla="*/ 3 h 3"/>
                  <a:gd name="T4" fmla="*/ 1 w 2"/>
                  <a:gd name="T5" fmla="*/ 2 h 3"/>
                  <a:gd name="T6" fmla="*/ 2 w 2"/>
                  <a:gd name="T7" fmla="*/ 1 h 3"/>
                  <a:gd name="T8" fmla="*/ 2 w 2"/>
                  <a:gd name="T9" fmla="*/ 1 h 3"/>
                  <a:gd name="T10" fmla="*/ 2 w 2"/>
                  <a:gd name="T11" fmla="*/ 0 h 3"/>
                  <a:gd name="T12" fmla="*/ 1 w 2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3">
                    <a:moveTo>
                      <a:pt x="1" y="2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0"/>
                      <a:pt x="2" y="1"/>
                    </a:cubicBezTo>
                    <a:cubicBezTo>
                      <a:pt x="2" y="1"/>
                      <a:pt x="1" y="2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62" name="Freeform 146"/>
              <p:cNvSpPr>
                <a:spLocks/>
              </p:cNvSpPr>
              <p:nvPr/>
            </p:nvSpPr>
            <p:spPr bwMode="auto">
              <a:xfrm>
                <a:off x="1210" y="31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63" name="Freeform 147"/>
              <p:cNvSpPr>
                <a:spLocks/>
              </p:cNvSpPr>
              <p:nvPr/>
            </p:nvSpPr>
            <p:spPr bwMode="auto">
              <a:xfrm>
                <a:off x="1210" y="3173"/>
                <a:ext cx="4" cy="5"/>
              </a:xfrm>
              <a:custGeom>
                <a:avLst/>
                <a:gdLst>
                  <a:gd name="T0" fmla="*/ 0 w 4"/>
                  <a:gd name="T1" fmla="*/ 5 h 5"/>
                  <a:gd name="T2" fmla="*/ 0 w 4"/>
                  <a:gd name="T3" fmla="*/ 0 h 5"/>
                  <a:gd name="T4" fmla="*/ 4 w 4"/>
                  <a:gd name="T5" fmla="*/ 0 h 5"/>
                  <a:gd name="T6" fmla="*/ 0 w 4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64" name="Freeform 148"/>
              <p:cNvSpPr>
                <a:spLocks/>
              </p:cNvSpPr>
              <p:nvPr/>
            </p:nvSpPr>
            <p:spPr bwMode="auto">
              <a:xfrm>
                <a:off x="1206" y="3161"/>
                <a:ext cx="8" cy="17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2 h 4"/>
                  <a:gd name="T4" fmla="*/ 2 w 2"/>
                  <a:gd name="T5" fmla="*/ 0 h 4"/>
                  <a:gd name="T6" fmla="*/ 2 w 2"/>
                  <a:gd name="T7" fmla="*/ 0 h 4"/>
                  <a:gd name="T8" fmla="*/ 0 w 2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1" y="1"/>
                      <a:pt x="0" y="4"/>
                      <a:pt x="1" y="2"/>
                    </a:cubicBezTo>
                    <a:cubicBezTo>
                      <a:pt x="1" y="2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65" name="Freeform 149"/>
              <p:cNvSpPr>
                <a:spLocks/>
              </p:cNvSpPr>
              <p:nvPr/>
            </p:nvSpPr>
            <p:spPr bwMode="auto">
              <a:xfrm>
                <a:off x="1219" y="31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66" name="Freeform 150"/>
              <p:cNvSpPr>
                <a:spLocks/>
              </p:cNvSpPr>
              <p:nvPr/>
            </p:nvSpPr>
            <p:spPr bwMode="auto">
              <a:xfrm>
                <a:off x="1206" y="3148"/>
                <a:ext cx="17" cy="21"/>
              </a:xfrm>
              <a:custGeom>
                <a:avLst/>
                <a:gdLst>
                  <a:gd name="T0" fmla="*/ 0 w 4"/>
                  <a:gd name="T1" fmla="*/ 4 h 5"/>
                  <a:gd name="T2" fmla="*/ 2 w 4"/>
                  <a:gd name="T3" fmla="*/ 3 h 5"/>
                  <a:gd name="T4" fmla="*/ 1 w 4"/>
                  <a:gd name="T5" fmla="*/ 4 h 5"/>
                  <a:gd name="T6" fmla="*/ 2 w 4"/>
                  <a:gd name="T7" fmla="*/ 3 h 5"/>
                  <a:gd name="T8" fmla="*/ 0 w 4"/>
                  <a:gd name="T9" fmla="*/ 5 h 5"/>
                  <a:gd name="T10" fmla="*/ 2 w 4"/>
                  <a:gd name="T11" fmla="*/ 3 h 5"/>
                  <a:gd name="T12" fmla="*/ 1 w 4"/>
                  <a:gd name="T13" fmla="*/ 5 h 5"/>
                  <a:gd name="T14" fmla="*/ 2 w 4"/>
                  <a:gd name="T15" fmla="*/ 3 h 5"/>
                  <a:gd name="T16" fmla="*/ 2 w 4"/>
                  <a:gd name="T17" fmla="*/ 3 h 5"/>
                  <a:gd name="T18" fmla="*/ 3 w 4"/>
                  <a:gd name="T19" fmla="*/ 2 h 5"/>
                  <a:gd name="T20" fmla="*/ 3 w 4"/>
                  <a:gd name="T21" fmla="*/ 0 h 5"/>
                  <a:gd name="T22" fmla="*/ 0 w 4"/>
                  <a:gd name="T2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0" y="5"/>
                      <a:pt x="1" y="3"/>
                      <a:pt x="0" y="5"/>
                    </a:cubicBezTo>
                    <a:cubicBezTo>
                      <a:pt x="0" y="5"/>
                      <a:pt x="1" y="5"/>
                      <a:pt x="2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4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4" y="0"/>
                      <a:pt x="3" y="0"/>
                    </a:cubicBezTo>
                    <a:cubicBezTo>
                      <a:pt x="3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67" name="Rectangle 151"/>
              <p:cNvSpPr>
                <a:spLocks noChangeArrowheads="1"/>
              </p:cNvSpPr>
              <p:nvPr/>
            </p:nvSpPr>
            <p:spPr bwMode="auto">
              <a:xfrm>
                <a:off x="1214" y="3157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68" name="Freeform 152"/>
              <p:cNvSpPr>
                <a:spLocks/>
              </p:cNvSpPr>
              <p:nvPr/>
            </p:nvSpPr>
            <p:spPr bwMode="auto">
              <a:xfrm>
                <a:off x="1202" y="3148"/>
                <a:ext cx="17" cy="17"/>
              </a:xfrm>
              <a:custGeom>
                <a:avLst/>
                <a:gdLst>
                  <a:gd name="T0" fmla="*/ 1 w 4"/>
                  <a:gd name="T1" fmla="*/ 4 h 4"/>
                  <a:gd name="T2" fmla="*/ 2 w 4"/>
                  <a:gd name="T3" fmla="*/ 3 h 4"/>
                  <a:gd name="T4" fmla="*/ 1 w 4"/>
                  <a:gd name="T5" fmla="*/ 4 h 4"/>
                  <a:gd name="T6" fmla="*/ 2 w 4"/>
                  <a:gd name="T7" fmla="*/ 3 h 4"/>
                  <a:gd name="T8" fmla="*/ 1 w 4"/>
                  <a:gd name="T9" fmla="*/ 3 h 4"/>
                  <a:gd name="T10" fmla="*/ 3 w 4"/>
                  <a:gd name="T11" fmla="*/ 1 h 4"/>
                  <a:gd name="T12" fmla="*/ 3 w 4"/>
                  <a:gd name="T13" fmla="*/ 2 h 4"/>
                  <a:gd name="T14" fmla="*/ 2 w 4"/>
                  <a:gd name="T15" fmla="*/ 2 h 4"/>
                  <a:gd name="T16" fmla="*/ 2 w 4"/>
                  <a:gd name="T17" fmla="*/ 2 h 4"/>
                  <a:gd name="T18" fmla="*/ 1 w 4"/>
                  <a:gd name="T19" fmla="*/ 3 h 4"/>
                  <a:gd name="T20" fmla="*/ 1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1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1"/>
                      <a:pt x="2" y="3"/>
                      <a:pt x="1" y="3"/>
                    </a:cubicBezTo>
                    <a:cubicBezTo>
                      <a:pt x="2" y="3"/>
                      <a:pt x="2" y="3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0"/>
                      <a:pt x="3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69" name="Freeform 153"/>
              <p:cNvSpPr>
                <a:spLocks/>
              </p:cNvSpPr>
              <p:nvPr/>
            </p:nvSpPr>
            <p:spPr bwMode="auto">
              <a:xfrm>
                <a:off x="1202" y="3165"/>
                <a:ext cx="4" cy="4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70" name="Freeform 154"/>
              <p:cNvSpPr>
                <a:spLocks/>
              </p:cNvSpPr>
              <p:nvPr/>
            </p:nvSpPr>
            <p:spPr bwMode="auto">
              <a:xfrm>
                <a:off x="1210" y="31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71" name="Freeform 155"/>
              <p:cNvSpPr>
                <a:spLocks/>
              </p:cNvSpPr>
              <p:nvPr/>
            </p:nvSpPr>
            <p:spPr bwMode="auto">
              <a:xfrm>
                <a:off x="1202" y="3161"/>
                <a:ext cx="4" cy="4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72" name="Freeform 156"/>
              <p:cNvSpPr>
                <a:spLocks/>
              </p:cNvSpPr>
              <p:nvPr/>
            </p:nvSpPr>
            <p:spPr bwMode="auto">
              <a:xfrm>
                <a:off x="1185" y="3140"/>
                <a:ext cx="29" cy="29"/>
              </a:xfrm>
              <a:custGeom>
                <a:avLst/>
                <a:gdLst>
                  <a:gd name="T0" fmla="*/ 4 w 7"/>
                  <a:gd name="T1" fmla="*/ 0 h 7"/>
                  <a:gd name="T2" fmla="*/ 3 w 7"/>
                  <a:gd name="T3" fmla="*/ 0 h 7"/>
                  <a:gd name="T4" fmla="*/ 2 w 7"/>
                  <a:gd name="T5" fmla="*/ 1 h 7"/>
                  <a:gd name="T6" fmla="*/ 0 w 7"/>
                  <a:gd name="T7" fmla="*/ 2 h 7"/>
                  <a:gd name="T8" fmla="*/ 1 w 7"/>
                  <a:gd name="T9" fmla="*/ 2 h 7"/>
                  <a:gd name="T10" fmla="*/ 0 w 7"/>
                  <a:gd name="T11" fmla="*/ 3 h 7"/>
                  <a:gd name="T12" fmla="*/ 1 w 7"/>
                  <a:gd name="T13" fmla="*/ 3 h 7"/>
                  <a:gd name="T14" fmla="*/ 2 w 7"/>
                  <a:gd name="T15" fmla="*/ 3 h 7"/>
                  <a:gd name="T16" fmla="*/ 3 w 7"/>
                  <a:gd name="T17" fmla="*/ 5 h 7"/>
                  <a:gd name="T18" fmla="*/ 5 w 7"/>
                  <a:gd name="T19" fmla="*/ 4 h 7"/>
                  <a:gd name="T20" fmla="*/ 4 w 7"/>
                  <a:gd name="T21" fmla="*/ 5 h 7"/>
                  <a:gd name="T22" fmla="*/ 4 w 7"/>
                  <a:gd name="T23" fmla="*/ 5 h 7"/>
                  <a:gd name="T24" fmla="*/ 4 w 7"/>
                  <a:gd name="T25" fmla="*/ 6 h 7"/>
                  <a:gd name="T26" fmla="*/ 5 w 7"/>
                  <a:gd name="T27" fmla="*/ 4 h 7"/>
                  <a:gd name="T28" fmla="*/ 4 w 7"/>
                  <a:gd name="T29" fmla="*/ 6 h 7"/>
                  <a:gd name="T30" fmla="*/ 5 w 7"/>
                  <a:gd name="T31" fmla="*/ 5 h 7"/>
                  <a:gd name="T32" fmla="*/ 6 w 7"/>
                  <a:gd name="T33" fmla="*/ 3 h 7"/>
                  <a:gd name="T34" fmla="*/ 7 w 7"/>
                  <a:gd name="T35" fmla="*/ 3 h 7"/>
                  <a:gd name="T36" fmla="*/ 4 w 7"/>
                  <a:gd name="T37" fmla="*/ 4 h 7"/>
                  <a:gd name="T38" fmla="*/ 5 w 7"/>
                  <a:gd name="T39" fmla="*/ 3 h 7"/>
                  <a:gd name="T40" fmla="*/ 5 w 7"/>
                  <a:gd name="T41" fmla="*/ 2 h 7"/>
                  <a:gd name="T42" fmla="*/ 3 w 7"/>
                  <a:gd name="T43" fmla="*/ 3 h 7"/>
                  <a:gd name="T44" fmla="*/ 4 w 7"/>
                  <a:gd name="T45" fmla="*/ 2 h 7"/>
                  <a:gd name="T46" fmla="*/ 3 w 7"/>
                  <a:gd name="T47" fmla="*/ 3 h 7"/>
                  <a:gd name="T48" fmla="*/ 4 w 7"/>
                  <a:gd name="T49" fmla="*/ 2 h 7"/>
                  <a:gd name="T50" fmla="*/ 2 w 7"/>
                  <a:gd name="T51" fmla="*/ 3 h 7"/>
                  <a:gd name="T52" fmla="*/ 5 w 7"/>
                  <a:gd name="T53" fmla="*/ 1 h 7"/>
                  <a:gd name="T54" fmla="*/ 3 w 7"/>
                  <a:gd name="T55" fmla="*/ 2 h 7"/>
                  <a:gd name="T56" fmla="*/ 2 w 7"/>
                  <a:gd name="T57" fmla="*/ 2 h 7"/>
                  <a:gd name="T58" fmla="*/ 4 w 7"/>
                  <a:gd name="T59" fmla="*/ 1 h 7"/>
                  <a:gd name="T60" fmla="*/ 3 w 7"/>
                  <a:gd name="T61" fmla="*/ 1 h 7"/>
                  <a:gd name="T62" fmla="*/ 2 w 7"/>
                  <a:gd name="T63" fmla="*/ 2 h 7"/>
                  <a:gd name="T64" fmla="*/ 2 w 7"/>
                  <a:gd name="T65" fmla="*/ 1 h 7"/>
                  <a:gd name="T66" fmla="*/ 4 w 7"/>
                  <a:gd name="T67" fmla="*/ 0 h 7"/>
                  <a:gd name="T68" fmla="*/ 5 w 7"/>
                  <a:gd name="T69" fmla="*/ 0 h 7"/>
                  <a:gd name="T70" fmla="*/ 2 w 7"/>
                  <a:gd name="T71" fmla="*/ 1 h 7"/>
                  <a:gd name="T72" fmla="*/ 4 w 7"/>
                  <a:gd name="T7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7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5"/>
                      <a:pt x="5" y="4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6"/>
                      <a:pt x="4" y="5"/>
                      <a:pt x="4" y="6"/>
                    </a:cubicBezTo>
                    <a:cubicBezTo>
                      <a:pt x="4" y="5"/>
                      <a:pt x="5" y="4"/>
                      <a:pt x="5" y="4"/>
                    </a:cubicBezTo>
                    <a:cubicBezTo>
                      <a:pt x="4" y="5"/>
                      <a:pt x="6" y="4"/>
                      <a:pt x="4" y="6"/>
                    </a:cubicBezTo>
                    <a:cubicBezTo>
                      <a:pt x="3" y="7"/>
                      <a:pt x="5" y="4"/>
                      <a:pt x="5" y="5"/>
                    </a:cubicBezTo>
                    <a:cubicBezTo>
                      <a:pt x="6" y="4"/>
                      <a:pt x="5" y="4"/>
                      <a:pt x="6" y="3"/>
                    </a:cubicBezTo>
                    <a:cubicBezTo>
                      <a:pt x="7" y="3"/>
                      <a:pt x="6" y="4"/>
                      <a:pt x="7" y="3"/>
                    </a:cubicBezTo>
                    <a:cubicBezTo>
                      <a:pt x="7" y="2"/>
                      <a:pt x="5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3"/>
                      <a:pt x="5" y="2"/>
                    </a:cubicBezTo>
                    <a:cubicBezTo>
                      <a:pt x="4" y="3"/>
                      <a:pt x="6" y="1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2"/>
                      <a:pt x="4" y="2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2" y="2"/>
                      <a:pt x="4" y="1"/>
                      <a:pt x="4" y="1"/>
                    </a:cubicBezTo>
                    <a:cubicBezTo>
                      <a:pt x="5" y="0"/>
                      <a:pt x="2" y="2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3" y="1"/>
                      <a:pt x="4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73" name="Rectangle 157"/>
              <p:cNvSpPr>
                <a:spLocks noChangeArrowheads="1"/>
              </p:cNvSpPr>
              <p:nvPr/>
            </p:nvSpPr>
            <p:spPr bwMode="auto">
              <a:xfrm>
                <a:off x="1206" y="3136"/>
                <a:ext cx="1" cy="4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74" name="Freeform 158"/>
              <p:cNvSpPr>
                <a:spLocks/>
              </p:cNvSpPr>
              <p:nvPr/>
            </p:nvSpPr>
            <p:spPr bwMode="auto">
              <a:xfrm>
                <a:off x="1202" y="3136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75" name="Rectangle 159"/>
              <p:cNvSpPr>
                <a:spLocks noChangeArrowheads="1"/>
              </p:cNvSpPr>
              <p:nvPr/>
            </p:nvSpPr>
            <p:spPr bwMode="auto">
              <a:xfrm>
                <a:off x="1189" y="3153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76" name="Freeform 160"/>
              <p:cNvSpPr>
                <a:spLocks/>
              </p:cNvSpPr>
              <p:nvPr/>
            </p:nvSpPr>
            <p:spPr bwMode="auto">
              <a:xfrm>
                <a:off x="1206" y="3140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0 w 4"/>
                  <a:gd name="T3" fmla="*/ 4 h 4"/>
                  <a:gd name="T4" fmla="*/ 4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0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77" name="Freeform 161"/>
              <p:cNvSpPr>
                <a:spLocks/>
              </p:cNvSpPr>
              <p:nvPr/>
            </p:nvSpPr>
            <p:spPr bwMode="auto">
              <a:xfrm>
                <a:off x="1206" y="3144"/>
                <a:ext cx="4" cy="4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78" name="Rectangle 162"/>
              <p:cNvSpPr>
                <a:spLocks noChangeArrowheads="1"/>
              </p:cNvSpPr>
              <p:nvPr/>
            </p:nvSpPr>
            <p:spPr bwMode="auto">
              <a:xfrm>
                <a:off x="1202" y="3136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79" name="Freeform 163"/>
              <p:cNvSpPr>
                <a:spLocks/>
              </p:cNvSpPr>
              <p:nvPr/>
            </p:nvSpPr>
            <p:spPr bwMode="auto">
              <a:xfrm>
                <a:off x="1168" y="3132"/>
                <a:ext cx="34" cy="16"/>
              </a:xfrm>
              <a:custGeom>
                <a:avLst/>
                <a:gdLst>
                  <a:gd name="T0" fmla="*/ 2 w 8"/>
                  <a:gd name="T1" fmla="*/ 2 h 4"/>
                  <a:gd name="T2" fmla="*/ 1 w 8"/>
                  <a:gd name="T3" fmla="*/ 3 h 4"/>
                  <a:gd name="T4" fmla="*/ 4 w 8"/>
                  <a:gd name="T5" fmla="*/ 1 h 4"/>
                  <a:gd name="T6" fmla="*/ 2 w 8"/>
                  <a:gd name="T7" fmla="*/ 3 h 4"/>
                  <a:gd name="T8" fmla="*/ 4 w 8"/>
                  <a:gd name="T9" fmla="*/ 3 h 4"/>
                  <a:gd name="T10" fmla="*/ 3 w 8"/>
                  <a:gd name="T11" fmla="*/ 3 h 4"/>
                  <a:gd name="T12" fmla="*/ 6 w 8"/>
                  <a:gd name="T13" fmla="*/ 2 h 4"/>
                  <a:gd name="T14" fmla="*/ 3 w 8"/>
                  <a:gd name="T15" fmla="*/ 4 h 4"/>
                  <a:gd name="T16" fmla="*/ 3 w 8"/>
                  <a:gd name="T17" fmla="*/ 4 h 4"/>
                  <a:gd name="T18" fmla="*/ 4 w 8"/>
                  <a:gd name="T19" fmla="*/ 4 h 4"/>
                  <a:gd name="T20" fmla="*/ 6 w 8"/>
                  <a:gd name="T21" fmla="*/ 3 h 4"/>
                  <a:gd name="T22" fmla="*/ 7 w 8"/>
                  <a:gd name="T23" fmla="*/ 2 h 4"/>
                  <a:gd name="T24" fmla="*/ 6 w 8"/>
                  <a:gd name="T25" fmla="*/ 2 h 4"/>
                  <a:gd name="T26" fmla="*/ 7 w 8"/>
                  <a:gd name="T27" fmla="*/ 1 h 4"/>
                  <a:gd name="T28" fmla="*/ 6 w 8"/>
                  <a:gd name="T29" fmla="*/ 2 h 4"/>
                  <a:gd name="T30" fmla="*/ 7 w 8"/>
                  <a:gd name="T31" fmla="*/ 1 h 4"/>
                  <a:gd name="T32" fmla="*/ 6 w 8"/>
                  <a:gd name="T33" fmla="*/ 1 h 4"/>
                  <a:gd name="T34" fmla="*/ 7 w 8"/>
                  <a:gd name="T35" fmla="*/ 1 h 4"/>
                  <a:gd name="T36" fmla="*/ 5 w 8"/>
                  <a:gd name="T37" fmla="*/ 2 h 4"/>
                  <a:gd name="T38" fmla="*/ 6 w 8"/>
                  <a:gd name="T39" fmla="*/ 1 h 4"/>
                  <a:gd name="T40" fmla="*/ 5 w 8"/>
                  <a:gd name="T41" fmla="*/ 2 h 4"/>
                  <a:gd name="T42" fmla="*/ 7 w 8"/>
                  <a:gd name="T43" fmla="*/ 0 h 4"/>
                  <a:gd name="T44" fmla="*/ 6 w 8"/>
                  <a:gd name="T45" fmla="*/ 1 h 4"/>
                  <a:gd name="T46" fmla="*/ 7 w 8"/>
                  <a:gd name="T47" fmla="*/ 0 h 4"/>
                  <a:gd name="T48" fmla="*/ 4 w 8"/>
                  <a:gd name="T49" fmla="*/ 2 h 4"/>
                  <a:gd name="T50" fmla="*/ 6 w 8"/>
                  <a:gd name="T51" fmla="*/ 0 h 4"/>
                  <a:gd name="T52" fmla="*/ 5 w 8"/>
                  <a:gd name="T53" fmla="*/ 0 h 4"/>
                  <a:gd name="T54" fmla="*/ 6 w 8"/>
                  <a:gd name="T55" fmla="*/ 0 h 4"/>
                  <a:gd name="T56" fmla="*/ 5 w 8"/>
                  <a:gd name="T57" fmla="*/ 0 h 4"/>
                  <a:gd name="T58" fmla="*/ 4 w 8"/>
                  <a:gd name="T59" fmla="*/ 1 h 4"/>
                  <a:gd name="T60" fmla="*/ 3 w 8"/>
                  <a:gd name="T61" fmla="*/ 1 h 4"/>
                  <a:gd name="T62" fmla="*/ 4 w 8"/>
                  <a:gd name="T63" fmla="*/ 1 h 4"/>
                  <a:gd name="T64" fmla="*/ 2 w 8"/>
                  <a:gd name="T65" fmla="*/ 1 h 4"/>
                  <a:gd name="T66" fmla="*/ 3 w 8"/>
                  <a:gd name="T67" fmla="*/ 1 h 4"/>
                  <a:gd name="T68" fmla="*/ 2 w 8"/>
                  <a:gd name="T6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4">
                    <a:moveTo>
                      <a:pt x="2" y="2"/>
                    </a:moveTo>
                    <a:cubicBezTo>
                      <a:pt x="0" y="3"/>
                      <a:pt x="1" y="2"/>
                      <a:pt x="1" y="3"/>
                    </a:cubicBezTo>
                    <a:cubicBezTo>
                      <a:pt x="2" y="3"/>
                      <a:pt x="4" y="1"/>
                      <a:pt x="4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7" y="1"/>
                      <a:pt x="6" y="2"/>
                    </a:cubicBezTo>
                    <a:cubicBezTo>
                      <a:pt x="4" y="3"/>
                      <a:pt x="5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7" y="2"/>
                      <a:pt x="7" y="2"/>
                    </a:cubicBezTo>
                    <a:cubicBezTo>
                      <a:pt x="6" y="2"/>
                      <a:pt x="7" y="2"/>
                      <a:pt x="6" y="2"/>
                    </a:cubicBezTo>
                    <a:cubicBezTo>
                      <a:pt x="7" y="2"/>
                      <a:pt x="6" y="2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7" y="1"/>
                      <a:pt x="7" y="1"/>
                    </a:cubicBezTo>
                    <a:cubicBezTo>
                      <a:pt x="7" y="1"/>
                      <a:pt x="6" y="2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7" y="1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1"/>
                      <a:pt x="8" y="0"/>
                      <a:pt x="7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5" y="1"/>
                      <a:pt x="6" y="0"/>
                      <a:pt x="7" y="0"/>
                    </a:cubicBezTo>
                    <a:cubicBezTo>
                      <a:pt x="6" y="1"/>
                      <a:pt x="4" y="2"/>
                      <a:pt x="4" y="2"/>
                    </a:cubicBezTo>
                    <a:cubicBezTo>
                      <a:pt x="5" y="1"/>
                      <a:pt x="4" y="2"/>
                      <a:pt x="6" y="0"/>
                    </a:cubicBezTo>
                    <a:cubicBezTo>
                      <a:pt x="6" y="0"/>
                      <a:pt x="5" y="1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6" y="0"/>
                      <a:pt x="5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80" name="Freeform 164"/>
              <p:cNvSpPr>
                <a:spLocks/>
              </p:cNvSpPr>
              <p:nvPr/>
            </p:nvSpPr>
            <p:spPr bwMode="auto">
              <a:xfrm>
                <a:off x="1198" y="3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81" name="Freeform 165"/>
              <p:cNvSpPr>
                <a:spLocks/>
              </p:cNvSpPr>
              <p:nvPr/>
            </p:nvSpPr>
            <p:spPr bwMode="auto">
              <a:xfrm>
                <a:off x="1160" y="3123"/>
                <a:ext cx="42" cy="17"/>
              </a:xfrm>
              <a:custGeom>
                <a:avLst/>
                <a:gdLst>
                  <a:gd name="T0" fmla="*/ 5 w 10"/>
                  <a:gd name="T1" fmla="*/ 2 h 4"/>
                  <a:gd name="T2" fmla="*/ 7 w 10"/>
                  <a:gd name="T3" fmla="*/ 1 h 4"/>
                  <a:gd name="T4" fmla="*/ 4 w 10"/>
                  <a:gd name="T5" fmla="*/ 3 h 4"/>
                  <a:gd name="T6" fmla="*/ 3 w 10"/>
                  <a:gd name="T7" fmla="*/ 3 h 4"/>
                  <a:gd name="T8" fmla="*/ 6 w 10"/>
                  <a:gd name="T9" fmla="*/ 1 h 4"/>
                  <a:gd name="T10" fmla="*/ 6 w 10"/>
                  <a:gd name="T11" fmla="*/ 1 h 4"/>
                  <a:gd name="T12" fmla="*/ 4 w 10"/>
                  <a:gd name="T13" fmla="*/ 2 h 4"/>
                  <a:gd name="T14" fmla="*/ 3 w 10"/>
                  <a:gd name="T15" fmla="*/ 2 h 4"/>
                  <a:gd name="T16" fmla="*/ 4 w 10"/>
                  <a:gd name="T17" fmla="*/ 2 h 4"/>
                  <a:gd name="T18" fmla="*/ 6 w 10"/>
                  <a:gd name="T19" fmla="*/ 1 h 4"/>
                  <a:gd name="T20" fmla="*/ 1 w 10"/>
                  <a:gd name="T21" fmla="*/ 2 h 4"/>
                  <a:gd name="T22" fmla="*/ 1 w 10"/>
                  <a:gd name="T23" fmla="*/ 2 h 4"/>
                  <a:gd name="T24" fmla="*/ 3 w 10"/>
                  <a:gd name="T25" fmla="*/ 1 h 4"/>
                  <a:gd name="T26" fmla="*/ 3 w 10"/>
                  <a:gd name="T27" fmla="*/ 2 h 4"/>
                  <a:gd name="T28" fmla="*/ 2 w 10"/>
                  <a:gd name="T29" fmla="*/ 2 h 4"/>
                  <a:gd name="T30" fmla="*/ 3 w 10"/>
                  <a:gd name="T31" fmla="*/ 4 h 4"/>
                  <a:gd name="T32" fmla="*/ 3 w 10"/>
                  <a:gd name="T33" fmla="*/ 4 h 4"/>
                  <a:gd name="T34" fmla="*/ 4 w 10"/>
                  <a:gd name="T35" fmla="*/ 3 h 4"/>
                  <a:gd name="T36" fmla="*/ 6 w 10"/>
                  <a:gd name="T37" fmla="*/ 2 h 4"/>
                  <a:gd name="T38" fmla="*/ 5 w 10"/>
                  <a:gd name="T39" fmla="*/ 2 h 4"/>
                  <a:gd name="T40" fmla="*/ 7 w 10"/>
                  <a:gd name="T41" fmla="*/ 1 h 4"/>
                  <a:gd name="T42" fmla="*/ 8 w 10"/>
                  <a:gd name="T43" fmla="*/ 1 h 4"/>
                  <a:gd name="T44" fmla="*/ 8 w 10"/>
                  <a:gd name="T45" fmla="*/ 1 h 4"/>
                  <a:gd name="T46" fmla="*/ 5 w 10"/>
                  <a:gd name="T4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4">
                    <a:moveTo>
                      <a:pt x="5" y="2"/>
                    </a:moveTo>
                    <a:cubicBezTo>
                      <a:pt x="6" y="2"/>
                      <a:pt x="6" y="1"/>
                      <a:pt x="7" y="1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5" y="2"/>
                      <a:pt x="3" y="3"/>
                      <a:pt x="3" y="3"/>
                    </a:cubicBezTo>
                    <a:cubicBezTo>
                      <a:pt x="4" y="2"/>
                      <a:pt x="6" y="1"/>
                      <a:pt x="6" y="1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5" y="2"/>
                      <a:pt x="6" y="1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4" y="1"/>
                      <a:pt x="4" y="1"/>
                      <a:pt x="1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2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6" y="2"/>
                      <a:pt x="7" y="2"/>
                      <a:pt x="7" y="1"/>
                    </a:cubicBezTo>
                    <a:cubicBezTo>
                      <a:pt x="8" y="1"/>
                      <a:pt x="7" y="2"/>
                      <a:pt x="8" y="1"/>
                    </a:cubicBezTo>
                    <a:cubicBezTo>
                      <a:pt x="10" y="0"/>
                      <a:pt x="7" y="2"/>
                      <a:pt x="8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82" name="Rectangle 166"/>
              <p:cNvSpPr>
                <a:spLocks noChangeArrowheads="1"/>
              </p:cNvSpPr>
              <p:nvPr/>
            </p:nvSpPr>
            <p:spPr bwMode="auto">
              <a:xfrm>
                <a:off x="1185" y="3132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83" name="Freeform 167"/>
              <p:cNvSpPr>
                <a:spLocks/>
              </p:cNvSpPr>
              <p:nvPr/>
            </p:nvSpPr>
            <p:spPr bwMode="auto">
              <a:xfrm>
                <a:off x="1168" y="3136"/>
                <a:ext cx="9" cy="4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84" name="Freeform 168"/>
              <p:cNvSpPr>
                <a:spLocks/>
              </p:cNvSpPr>
              <p:nvPr/>
            </p:nvSpPr>
            <p:spPr bwMode="auto">
              <a:xfrm>
                <a:off x="1181" y="3123"/>
                <a:ext cx="4" cy="4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85" name="Freeform 169"/>
              <p:cNvSpPr>
                <a:spLocks/>
              </p:cNvSpPr>
              <p:nvPr/>
            </p:nvSpPr>
            <p:spPr bwMode="auto">
              <a:xfrm>
                <a:off x="1160" y="3123"/>
                <a:ext cx="17" cy="9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2 h 2"/>
                  <a:gd name="T4" fmla="*/ 4 w 4"/>
                  <a:gd name="T5" fmla="*/ 1 h 2"/>
                  <a:gd name="T6" fmla="*/ 2 w 4"/>
                  <a:gd name="T7" fmla="*/ 2 h 2"/>
                  <a:gd name="T8" fmla="*/ 2 w 4"/>
                  <a:gd name="T9" fmla="*/ 1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2"/>
                      <a:pt x="2" y="2"/>
                      <a:pt x="1" y="2"/>
                    </a:cubicBezTo>
                    <a:cubicBezTo>
                      <a:pt x="2" y="2"/>
                      <a:pt x="3" y="1"/>
                      <a:pt x="4" y="1"/>
                    </a:cubicBezTo>
                    <a:cubicBezTo>
                      <a:pt x="4" y="0"/>
                      <a:pt x="2" y="1"/>
                      <a:pt x="2" y="2"/>
                    </a:cubicBezTo>
                    <a:cubicBezTo>
                      <a:pt x="3" y="1"/>
                      <a:pt x="1" y="1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86" name="Freeform 170"/>
              <p:cNvSpPr>
                <a:spLocks/>
              </p:cNvSpPr>
              <p:nvPr/>
            </p:nvSpPr>
            <p:spPr bwMode="auto">
              <a:xfrm>
                <a:off x="1156" y="3102"/>
                <a:ext cx="33" cy="25"/>
              </a:xfrm>
              <a:custGeom>
                <a:avLst/>
                <a:gdLst>
                  <a:gd name="T0" fmla="*/ 5 w 8"/>
                  <a:gd name="T1" fmla="*/ 4 h 6"/>
                  <a:gd name="T2" fmla="*/ 5 w 8"/>
                  <a:gd name="T3" fmla="*/ 4 h 6"/>
                  <a:gd name="T4" fmla="*/ 6 w 8"/>
                  <a:gd name="T5" fmla="*/ 4 h 6"/>
                  <a:gd name="T6" fmla="*/ 6 w 8"/>
                  <a:gd name="T7" fmla="*/ 3 h 6"/>
                  <a:gd name="T8" fmla="*/ 6 w 8"/>
                  <a:gd name="T9" fmla="*/ 4 h 6"/>
                  <a:gd name="T10" fmla="*/ 5 w 8"/>
                  <a:gd name="T11" fmla="*/ 3 h 6"/>
                  <a:gd name="T12" fmla="*/ 4 w 8"/>
                  <a:gd name="T13" fmla="*/ 4 h 6"/>
                  <a:gd name="T14" fmla="*/ 6 w 8"/>
                  <a:gd name="T15" fmla="*/ 2 h 6"/>
                  <a:gd name="T16" fmla="*/ 3 w 8"/>
                  <a:gd name="T17" fmla="*/ 4 h 6"/>
                  <a:gd name="T18" fmla="*/ 3 w 8"/>
                  <a:gd name="T19" fmla="*/ 3 h 6"/>
                  <a:gd name="T20" fmla="*/ 4 w 8"/>
                  <a:gd name="T21" fmla="*/ 3 h 6"/>
                  <a:gd name="T22" fmla="*/ 4 w 8"/>
                  <a:gd name="T23" fmla="*/ 3 h 6"/>
                  <a:gd name="T24" fmla="*/ 5 w 8"/>
                  <a:gd name="T25" fmla="*/ 2 h 6"/>
                  <a:gd name="T26" fmla="*/ 5 w 8"/>
                  <a:gd name="T27" fmla="*/ 2 h 6"/>
                  <a:gd name="T28" fmla="*/ 6 w 8"/>
                  <a:gd name="T29" fmla="*/ 1 h 6"/>
                  <a:gd name="T30" fmla="*/ 4 w 8"/>
                  <a:gd name="T31" fmla="*/ 1 h 6"/>
                  <a:gd name="T32" fmla="*/ 5 w 8"/>
                  <a:gd name="T33" fmla="*/ 1 h 6"/>
                  <a:gd name="T34" fmla="*/ 2 w 8"/>
                  <a:gd name="T35" fmla="*/ 2 h 6"/>
                  <a:gd name="T36" fmla="*/ 2 w 8"/>
                  <a:gd name="T37" fmla="*/ 1 h 6"/>
                  <a:gd name="T38" fmla="*/ 4 w 8"/>
                  <a:gd name="T39" fmla="*/ 1 h 6"/>
                  <a:gd name="T40" fmla="*/ 3 w 8"/>
                  <a:gd name="T41" fmla="*/ 1 h 6"/>
                  <a:gd name="T42" fmla="*/ 5 w 8"/>
                  <a:gd name="T43" fmla="*/ 0 h 6"/>
                  <a:gd name="T44" fmla="*/ 2 w 8"/>
                  <a:gd name="T45" fmla="*/ 1 h 6"/>
                  <a:gd name="T46" fmla="*/ 3 w 8"/>
                  <a:gd name="T47" fmla="*/ 0 h 6"/>
                  <a:gd name="T48" fmla="*/ 0 w 8"/>
                  <a:gd name="T49" fmla="*/ 1 h 6"/>
                  <a:gd name="T50" fmla="*/ 1 w 8"/>
                  <a:gd name="T51" fmla="*/ 2 h 6"/>
                  <a:gd name="T52" fmla="*/ 3 w 8"/>
                  <a:gd name="T53" fmla="*/ 2 h 6"/>
                  <a:gd name="T54" fmla="*/ 1 w 8"/>
                  <a:gd name="T55" fmla="*/ 3 h 6"/>
                  <a:gd name="T56" fmla="*/ 3 w 8"/>
                  <a:gd name="T57" fmla="*/ 2 h 6"/>
                  <a:gd name="T58" fmla="*/ 1 w 8"/>
                  <a:gd name="T59" fmla="*/ 3 h 6"/>
                  <a:gd name="T60" fmla="*/ 3 w 8"/>
                  <a:gd name="T61" fmla="*/ 2 h 6"/>
                  <a:gd name="T62" fmla="*/ 0 w 8"/>
                  <a:gd name="T63" fmla="*/ 3 h 6"/>
                  <a:gd name="T64" fmla="*/ 2 w 8"/>
                  <a:gd name="T65" fmla="*/ 5 h 6"/>
                  <a:gd name="T66" fmla="*/ 3 w 8"/>
                  <a:gd name="T67" fmla="*/ 4 h 6"/>
                  <a:gd name="T68" fmla="*/ 4 w 8"/>
                  <a:gd name="T69" fmla="*/ 5 h 6"/>
                  <a:gd name="T70" fmla="*/ 5 w 8"/>
                  <a:gd name="T71" fmla="*/ 5 h 6"/>
                  <a:gd name="T72" fmla="*/ 2 w 8"/>
                  <a:gd name="T73" fmla="*/ 6 h 6"/>
                  <a:gd name="T74" fmla="*/ 3 w 8"/>
                  <a:gd name="T75" fmla="*/ 6 h 6"/>
                  <a:gd name="T76" fmla="*/ 3 w 8"/>
                  <a:gd name="T77" fmla="*/ 6 h 6"/>
                  <a:gd name="T78" fmla="*/ 3 w 8"/>
                  <a:gd name="T79" fmla="*/ 6 h 6"/>
                  <a:gd name="T80" fmla="*/ 6 w 8"/>
                  <a:gd name="T81" fmla="*/ 4 h 6"/>
                  <a:gd name="T82" fmla="*/ 7 w 8"/>
                  <a:gd name="T83" fmla="*/ 3 h 6"/>
                  <a:gd name="T84" fmla="*/ 5 w 8"/>
                  <a:gd name="T8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" h="6">
                    <a:moveTo>
                      <a:pt x="5" y="4"/>
                    </a:move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3"/>
                      <a:pt x="5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4" y="4"/>
                      <a:pt x="5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4" y="3"/>
                      <a:pt x="2" y="4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6" y="2"/>
                      <a:pt x="3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1"/>
                      <a:pt x="2" y="2"/>
                    </a:cubicBezTo>
                    <a:cubicBezTo>
                      <a:pt x="5" y="1"/>
                      <a:pt x="1" y="2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3" y="1"/>
                      <a:pt x="4" y="1"/>
                      <a:pt x="3" y="1"/>
                    </a:cubicBezTo>
                    <a:cubicBezTo>
                      <a:pt x="5" y="0"/>
                      <a:pt x="4" y="0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1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3" y="2"/>
                      <a:pt x="1" y="3"/>
                      <a:pt x="3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3" y="2"/>
                    </a:cubicBezTo>
                    <a:cubicBezTo>
                      <a:pt x="3" y="2"/>
                      <a:pt x="2" y="3"/>
                      <a:pt x="1" y="3"/>
                    </a:cubicBezTo>
                    <a:cubicBezTo>
                      <a:pt x="1" y="3"/>
                      <a:pt x="1" y="3"/>
                      <a:pt x="3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3" y="4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7" y="4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3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6"/>
                      <a:pt x="5" y="5"/>
                      <a:pt x="6" y="4"/>
                    </a:cubicBezTo>
                    <a:cubicBezTo>
                      <a:pt x="3" y="5"/>
                      <a:pt x="8" y="3"/>
                      <a:pt x="7" y="3"/>
                    </a:cubicBezTo>
                    <a:cubicBezTo>
                      <a:pt x="6" y="3"/>
                      <a:pt x="6" y="4"/>
                      <a:pt x="5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87" name="Freeform 171"/>
              <p:cNvSpPr>
                <a:spLocks/>
              </p:cNvSpPr>
              <p:nvPr/>
            </p:nvSpPr>
            <p:spPr bwMode="auto">
              <a:xfrm>
                <a:off x="1164" y="31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88" name="Freeform 172"/>
              <p:cNvSpPr>
                <a:spLocks/>
              </p:cNvSpPr>
              <p:nvPr/>
            </p:nvSpPr>
            <p:spPr bwMode="auto">
              <a:xfrm>
                <a:off x="1164" y="3102"/>
                <a:ext cx="4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89" name="Rectangle 173"/>
              <p:cNvSpPr>
                <a:spLocks noChangeArrowheads="1"/>
              </p:cNvSpPr>
              <p:nvPr/>
            </p:nvSpPr>
            <p:spPr bwMode="auto">
              <a:xfrm>
                <a:off x="1168" y="3127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90" name="Freeform 174"/>
              <p:cNvSpPr>
                <a:spLocks/>
              </p:cNvSpPr>
              <p:nvPr/>
            </p:nvSpPr>
            <p:spPr bwMode="auto">
              <a:xfrm>
                <a:off x="1177" y="3123"/>
                <a:ext cx="4" cy="0"/>
              </a:xfrm>
              <a:custGeom>
                <a:avLst/>
                <a:gdLst>
                  <a:gd name="T0" fmla="*/ 4 w 4"/>
                  <a:gd name="T1" fmla="*/ 4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91" name="Freeform 175"/>
              <p:cNvSpPr>
                <a:spLocks/>
              </p:cNvSpPr>
              <p:nvPr/>
            </p:nvSpPr>
            <p:spPr bwMode="auto">
              <a:xfrm>
                <a:off x="1173" y="30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92" name="Freeform 176"/>
              <p:cNvSpPr>
                <a:spLocks/>
              </p:cNvSpPr>
              <p:nvPr/>
            </p:nvSpPr>
            <p:spPr bwMode="auto">
              <a:xfrm>
                <a:off x="1173" y="30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93" name="Freeform 177"/>
              <p:cNvSpPr>
                <a:spLocks/>
              </p:cNvSpPr>
              <p:nvPr/>
            </p:nvSpPr>
            <p:spPr bwMode="auto">
              <a:xfrm>
                <a:off x="1135" y="3061"/>
                <a:ext cx="46" cy="41"/>
              </a:xfrm>
              <a:custGeom>
                <a:avLst/>
                <a:gdLst>
                  <a:gd name="T0" fmla="*/ 6 w 11"/>
                  <a:gd name="T1" fmla="*/ 0 h 10"/>
                  <a:gd name="T2" fmla="*/ 4 w 11"/>
                  <a:gd name="T3" fmla="*/ 0 h 10"/>
                  <a:gd name="T4" fmla="*/ 3 w 11"/>
                  <a:gd name="T5" fmla="*/ 0 h 10"/>
                  <a:gd name="T6" fmla="*/ 4 w 11"/>
                  <a:gd name="T7" fmla="*/ 1 h 10"/>
                  <a:gd name="T8" fmla="*/ 4 w 11"/>
                  <a:gd name="T9" fmla="*/ 2 h 10"/>
                  <a:gd name="T10" fmla="*/ 3 w 11"/>
                  <a:gd name="T11" fmla="*/ 3 h 10"/>
                  <a:gd name="T12" fmla="*/ 5 w 11"/>
                  <a:gd name="T13" fmla="*/ 4 h 10"/>
                  <a:gd name="T14" fmla="*/ 4 w 11"/>
                  <a:gd name="T15" fmla="*/ 4 h 10"/>
                  <a:gd name="T16" fmla="*/ 4 w 11"/>
                  <a:gd name="T17" fmla="*/ 5 h 10"/>
                  <a:gd name="T18" fmla="*/ 7 w 11"/>
                  <a:gd name="T19" fmla="*/ 5 h 10"/>
                  <a:gd name="T20" fmla="*/ 7 w 11"/>
                  <a:gd name="T21" fmla="*/ 5 h 10"/>
                  <a:gd name="T22" fmla="*/ 6 w 11"/>
                  <a:gd name="T23" fmla="*/ 6 h 10"/>
                  <a:gd name="T24" fmla="*/ 6 w 11"/>
                  <a:gd name="T25" fmla="*/ 7 h 10"/>
                  <a:gd name="T26" fmla="*/ 5 w 11"/>
                  <a:gd name="T27" fmla="*/ 7 h 10"/>
                  <a:gd name="T28" fmla="*/ 6 w 11"/>
                  <a:gd name="T29" fmla="*/ 8 h 10"/>
                  <a:gd name="T30" fmla="*/ 8 w 11"/>
                  <a:gd name="T31" fmla="*/ 8 h 10"/>
                  <a:gd name="T32" fmla="*/ 6 w 11"/>
                  <a:gd name="T33" fmla="*/ 8 h 10"/>
                  <a:gd name="T34" fmla="*/ 7 w 11"/>
                  <a:gd name="T35" fmla="*/ 9 h 10"/>
                  <a:gd name="T36" fmla="*/ 7 w 11"/>
                  <a:gd name="T37" fmla="*/ 10 h 10"/>
                  <a:gd name="T38" fmla="*/ 7 w 11"/>
                  <a:gd name="T39" fmla="*/ 9 h 10"/>
                  <a:gd name="T40" fmla="*/ 6 w 11"/>
                  <a:gd name="T41" fmla="*/ 9 h 10"/>
                  <a:gd name="T42" fmla="*/ 10 w 11"/>
                  <a:gd name="T43" fmla="*/ 8 h 10"/>
                  <a:gd name="T44" fmla="*/ 10 w 11"/>
                  <a:gd name="T45" fmla="*/ 8 h 10"/>
                  <a:gd name="T46" fmla="*/ 10 w 11"/>
                  <a:gd name="T47" fmla="*/ 8 h 10"/>
                  <a:gd name="T48" fmla="*/ 10 w 11"/>
                  <a:gd name="T49" fmla="*/ 7 h 10"/>
                  <a:gd name="T50" fmla="*/ 10 w 11"/>
                  <a:gd name="T51" fmla="*/ 7 h 10"/>
                  <a:gd name="T52" fmla="*/ 9 w 11"/>
                  <a:gd name="T53" fmla="*/ 7 h 10"/>
                  <a:gd name="T54" fmla="*/ 10 w 11"/>
                  <a:gd name="T55" fmla="*/ 6 h 10"/>
                  <a:gd name="T56" fmla="*/ 10 w 11"/>
                  <a:gd name="T57" fmla="*/ 6 h 10"/>
                  <a:gd name="T58" fmla="*/ 9 w 11"/>
                  <a:gd name="T59" fmla="*/ 6 h 10"/>
                  <a:gd name="T60" fmla="*/ 8 w 11"/>
                  <a:gd name="T61" fmla="*/ 6 h 10"/>
                  <a:gd name="T62" fmla="*/ 10 w 11"/>
                  <a:gd name="T63" fmla="*/ 5 h 10"/>
                  <a:gd name="T64" fmla="*/ 10 w 11"/>
                  <a:gd name="T65" fmla="*/ 5 h 10"/>
                  <a:gd name="T66" fmla="*/ 8 w 11"/>
                  <a:gd name="T67" fmla="*/ 5 h 10"/>
                  <a:gd name="T68" fmla="*/ 7 w 11"/>
                  <a:gd name="T69" fmla="*/ 4 h 10"/>
                  <a:gd name="T70" fmla="*/ 7 w 11"/>
                  <a:gd name="T71" fmla="*/ 3 h 10"/>
                  <a:gd name="T72" fmla="*/ 7 w 11"/>
                  <a:gd name="T73" fmla="*/ 3 h 10"/>
                  <a:gd name="T74" fmla="*/ 6 w 11"/>
                  <a:gd name="T75" fmla="*/ 2 h 10"/>
                  <a:gd name="T76" fmla="*/ 4 w 11"/>
                  <a:gd name="T77" fmla="*/ 2 h 10"/>
                  <a:gd name="T78" fmla="*/ 8 w 11"/>
                  <a:gd name="T7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" h="10">
                    <a:moveTo>
                      <a:pt x="8" y="1"/>
                    </a:moveTo>
                    <a:cubicBezTo>
                      <a:pt x="7" y="1"/>
                      <a:pt x="7" y="1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3" y="0"/>
                      <a:pt x="3" y="0"/>
                    </a:cubicBezTo>
                    <a:cubicBezTo>
                      <a:pt x="3" y="0"/>
                      <a:pt x="6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4" y="1"/>
                      <a:pt x="6" y="1"/>
                      <a:pt x="6" y="2"/>
                    </a:cubicBezTo>
                    <a:cubicBezTo>
                      <a:pt x="0" y="0"/>
                      <a:pt x="8" y="2"/>
                      <a:pt x="4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3" y="3"/>
                      <a:pt x="5" y="3"/>
                      <a:pt x="3" y="3"/>
                    </a:cubicBezTo>
                    <a:cubicBezTo>
                      <a:pt x="7" y="3"/>
                      <a:pt x="2" y="3"/>
                      <a:pt x="6" y="4"/>
                    </a:cubicBezTo>
                    <a:cubicBezTo>
                      <a:pt x="5" y="4"/>
                      <a:pt x="6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6" y="4"/>
                      <a:pt x="4" y="4"/>
                    </a:cubicBezTo>
                    <a:cubicBezTo>
                      <a:pt x="4" y="5"/>
                      <a:pt x="6" y="4"/>
                      <a:pt x="7" y="4"/>
                    </a:cubicBezTo>
                    <a:cubicBezTo>
                      <a:pt x="6" y="5"/>
                      <a:pt x="6" y="5"/>
                      <a:pt x="4" y="5"/>
                    </a:cubicBezTo>
                    <a:cubicBezTo>
                      <a:pt x="6" y="5"/>
                      <a:pt x="5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9" y="5"/>
                      <a:pt x="9" y="5"/>
                    </a:cubicBezTo>
                    <a:cubicBezTo>
                      <a:pt x="7" y="6"/>
                      <a:pt x="9" y="5"/>
                      <a:pt x="7" y="5"/>
                    </a:cubicBezTo>
                    <a:cubicBezTo>
                      <a:pt x="6" y="5"/>
                      <a:pt x="6" y="5"/>
                      <a:pt x="5" y="5"/>
                    </a:cubicBezTo>
                    <a:cubicBezTo>
                      <a:pt x="4" y="5"/>
                      <a:pt x="5" y="6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4" y="7"/>
                      <a:pt x="7" y="6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5" y="7"/>
                      <a:pt x="5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4" y="8"/>
                      <a:pt x="8" y="7"/>
                      <a:pt x="6" y="8"/>
                    </a:cubicBezTo>
                    <a:cubicBezTo>
                      <a:pt x="8" y="8"/>
                      <a:pt x="9" y="8"/>
                      <a:pt x="1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6" y="8"/>
                      <a:pt x="5" y="8"/>
                    </a:cubicBezTo>
                    <a:cubicBezTo>
                      <a:pt x="6" y="8"/>
                      <a:pt x="5" y="9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8" y="8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4" y="10"/>
                      <a:pt x="7" y="10"/>
                    </a:cubicBezTo>
                    <a:cubicBezTo>
                      <a:pt x="8" y="10"/>
                      <a:pt x="9" y="9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5" y="10"/>
                      <a:pt x="7" y="9"/>
                      <a:pt x="6" y="9"/>
                    </a:cubicBezTo>
                    <a:cubicBezTo>
                      <a:pt x="8" y="9"/>
                      <a:pt x="8" y="9"/>
                      <a:pt x="10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8" y="8"/>
                      <a:pt x="11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8"/>
                      <a:pt x="10" y="8"/>
                      <a:pt x="10" y="7"/>
                    </a:cubicBezTo>
                    <a:cubicBezTo>
                      <a:pt x="9" y="7"/>
                      <a:pt x="8" y="8"/>
                      <a:pt x="8" y="8"/>
                    </a:cubicBezTo>
                    <a:cubicBezTo>
                      <a:pt x="10" y="7"/>
                      <a:pt x="9" y="7"/>
                      <a:pt x="10" y="7"/>
                    </a:cubicBezTo>
                    <a:cubicBezTo>
                      <a:pt x="8" y="7"/>
                      <a:pt x="9" y="7"/>
                      <a:pt x="8" y="7"/>
                    </a:cubicBezTo>
                    <a:cubicBezTo>
                      <a:pt x="8" y="7"/>
                      <a:pt x="8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9" y="7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7" y="6"/>
                      <a:pt x="9" y="6"/>
                    </a:cubicBezTo>
                    <a:cubicBezTo>
                      <a:pt x="8" y="6"/>
                      <a:pt x="8" y="6"/>
                      <a:pt x="6" y="6"/>
                    </a:cubicBezTo>
                    <a:cubicBezTo>
                      <a:pt x="7" y="6"/>
                      <a:pt x="8" y="6"/>
                      <a:pt x="8" y="6"/>
                    </a:cubicBezTo>
                    <a:cubicBezTo>
                      <a:pt x="6" y="6"/>
                      <a:pt x="9" y="5"/>
                      <a:pt x="8" y="5"/>
                    </a:cubicBezTo>
                    <a:cubicBezTo>
                      <a:pt x="9" y="5"/>
                      <a:pt x="8" y="5"/>
                      <a:pt x="10" y="5"/>
                    </a:cubicBezTo>
                    <a:cubicBezTo>
                      <a:pt x="10" y="5"/>
                      <a:pt x="8" y="5"/>
                      <a:pt x="8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5"/>
                      <a:pt x="9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8" y="5"/>
                      <a:pt x="10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0" y="4"/>
                      <a:pt x="8" y="4"/>
                      <a:pt x="6" y="4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9" y="3"/>
                      <a:pt x="7" y="3"/>
                    </a:cubicBezTo>
                    <a:cubicBezTo>
                      <a:pt x="6" y="3"/>
                      <a:pt x="8" y="3"/>
                      <a:pt x="9" y="3"/>
                    </a:cubicBezTo>
                    <a:cubicBezTo>
                      <a:pt x="6" y="3"/>
                      <a:pt x="10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4" y="2"/>
                      <a:pt x="6" y="2"/>
                      <a:pt x="5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2"/>
                      <a:pt x="4" y="1"/>
                      <a:pt x="8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94" name="Freeform 178"/>
              <p:cNvSpPr>
                <a:spLocks/>
              </p:cNvSpPr>
              <p:nvPr/>
            </p:nvSpPr>
            <p:spPr bwMode="auto">
              <a:xfrm>
                <a:off x="1168" y="3077"/>
                <a:ext cx="5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95" name="Freeform 179"/>
              <p:cNvSpPr>
                <a:spLocks/>
              </p:cNvSpPr>
              <p:nvPr/>
            </p:nvSpPr>
            <p:spPr bwMode="auto">
              <a:xfrm>
                <a:off x="1164" y="3077"/>
                <a:ext cx="4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96" name="Freeform 180"/>
              <p:cNvSpPr>
                <a:spLocks/>
              </p:cNvSpPr>
              <p:nvPr/>
            </p:nvSpPr>
            <p:spPr bwMode="auto">
              <a:xfrm>
                <a:off x="1164" y="3065"/>
                <a:ext cx="4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97" name="Rectangle 181"/>
              <p:cNvSpPr>
                <a:spLocks noChangeArrowheads="1"/>
              </p:cNvSpPr>
              <p:nvPr/>
            </p:nvSpPr>
            <p:spPr bwMode="auto">
              <a:xfrm>
                <a:off x="1164" y="306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98" name="Freeform 182"/>
              <p:cNvSpPr>
                <a:spLocks/>
              </p:cNvSpPr>
              <p:nvPr/>
            </p:nvSpPr>
            <p:spPr bwMode="auto">
              <a:xfrm>
                <a:off x="1143" y="3027"/>
                <a:ext cx="30" cy="34"/>
              </a:xfrm>
              <a:custGeom>
                <a:avLst/>
                <a:gdLst>
                  <a:gd name="T0" fmla="*/ 6 w 7"/>
                  <a:gd name="T1" fmla="*/ 3 h 8"/>
                  <a:gd name="T2" fmla="*/ 5 w 7"/>
                  <a:gd name="T3" fmla="*/ 2 h 8"/>
                  <a:gd name="T4" fmla="*/ 6 w 7"/>
                  <a:gd name="T5" fmla="*/ 3 h 8"/>
                  <a:gd name="T6" fmla="*/ 5 w 7"/>
                  <a:gd name="T7" fmla="*/ 0 h 8"/>
                  <a:gd name="T8" fmla="*/ 3 w 7"/>
                  <a:gd name="T9" fmla="*/ 4 h 8"/>
                  <a:gd name="T10" fmla="*/ 3 w 7"/>
                  <a:gd name="T11" fmla="*/ 3 h 8"/>
                  <a:gd name="T12" fmla="*/ 3 w 7"/>
                  <a:gd name="T13" fmla="*/ 5 h 8"/>
                  <a:gd name="T14" fmla="*/ 2 w 7"/>
                  <a:gd name="T15" fmla="*/ 4 h 8"/>
                  <a:gd name="T16" fmla="*/ 2 w 7"/>
                  <a:gd name="T17" fmla="*/ 5 h 8"/>
                  <a:gd name="T18" fmla="*/ 3 w 7"/>
                  <a:gd name="T19" fmla="*/ 6 h 8"/>
                  <a:gd name="T20" fmla="*/ 2 w 7"/>
                  <a:gd name="T21" fmla="*/ 6 h 8"/>
                  <a:gd name="T22" fmla="*/ 3 w 7"/>
                  <a:gd name="T23" fmla="*/ 6 h 8"/>
                  <a:gd name="T24" fmla="*/ 3 w 7"/>
                  <a:gd name="T25" fmla="*/ 6 h 8"/>
                  <a:gd name="T26" fmla="*/ 2 w 7"/>
                  <a:gd name="T27" fmla="*/ 6 h 8"/>
                  <a:gd name="T28" fmla="*/ 3 w 7"/>
                  <a:gd name="T29" fmla="*/ 7 h 8"/>
                  <a:gd name="T30" fmla="*/ 2 w 7"/>
                  <a:gd name="T31" fmla="*/ 6 h 8"/>
                  <a:gd name="T32" fmla="*/ 3 w 7"/>
                  <a:gd name="T33" fmla="*/ 8 h 8"/>
                  <a:gd name="T34" fmla="*/ 4 w 7"/>
                  <a:gd name="T35" fmla="*/ 8 h 8"/>
                  <a:gd name="T36" fmla="*/ 4 w 7"/>
                  <a:gd name="T37" fmla="*/ 7 h 8"/>
                  <a:gd name="T38" fmla="*/ 3 w 7"/>
                  <a:gd name="T39" fmla="*/ 7 h 8"/>
                  <a:gd name="T40" fmla="*/ 3 w 7"/>
                  <a:gd name="T41" fmla="*/ 7 h 8"/>
                  <a:gd name="T42" fmla="*/ 5 w 7"/>
                  <a:gd name="T43" fmla="*/ 8 h 8"/>
                  <a:gd name="T44" fmla="*/ 6 w 7"/>
                  <a:gd name="T45" fmla="*/ 8 h 8"/>
                  <a:gd name="T46" fmla="*/ 6 w 7"/>
                  <a:gd name="T47" fmla="*/ 8 h 8"/>
                  <a:gd name="T48" fmla="*/ 6 w 7"/>
                  <a:gd name="T49" fmla="*/ 7 h 8"/>
                  <a:gd name="T50" fmla="*/ 5 w 7"/>
                  <a:gd name="T51" fmla="*/ 7 h 8"/>
                  <a:gd name="T52" fmla="*/ 3 w 7"/>
                  <a:gd name="T53" fmla="*/ 6 h 8"/>
                  <a:gd name="T54" fmla="*/ 3 w 7"/>
                  <a:gd name="T55" fmla="*/ 6 h 8"/>
                  <a:gd name="T56" fmla="*/ 5 w 7"/>
                  <a:gd name="T57" fmla="*/ 7 h 8"/>
                  <a:gd name="T58" fmla="*/ 4 w 7"/>
                  <a:gd name="T59" fmla="*/ 6 h 8"/>
                  <a:gd name="T60" fmla="*/ 6 w 7"/>
                  <a:gd name="T61" fmla="*/ 7 h 8"/>
                  <a:gd name="T62" fmla="*/ 4 w 7"/>
                  <a:gd name="T63" fmla="*/ 6 h 8"/>
                  <a:gd name="T64" fmla="*/ 5 w 7"/>
                  <a:gd name="T65" fmla="*/ 5 h 8"/>
                  <a:gd name="T66" fmla="*/ 5 w 7"/>
                  <a:gd name="T67" fmla="*/ 6 h 8"/>
                  <a:gd name="T68" fmla="*/ 5 w 7"/>
                  <a:gd name="T69" fmla="*/ 5 h 8"/>
                  <a:gd name="T70" fmla="*/ 5 w 7"/>
                  <a:gd name="T71" fmla="*/ 4 h 8"/>
                  <a:gd name="T72" fmla="*/ 5 w 7"/>
                  <a:gd name="T73" fmla="*/ 4 h 8"/>
                  <a:gd name="T74" fmla="*/ 5 w 7"/>
                  <a:gd name="T75" fmla="*/ 3 h 8"/>
                  <a:gd name="T76" fmla="*/ 5 w 7"/>
                  <a:gd name="T77" fmla="*/ 3 h 8"/>
                  <a:gd name="T78" fmla="*/ 4 w 7"/>
                  <a:gd name="T79" fmla="*/ 2 h 8"/>
                  <a:gd name="T80" fmla="*/ 6 w 7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8">
                    <a:moveTo>
                      <a:pt x="6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6" y="3"/>
                      <a:pt x="5" y="2"/>
                      <a:pt x="6" y="3"/>
                    </a:cubicBezTo>
                    <a:cubicBezTo>
                      <a:pt x="5" y="1"/>
                      <a:pt x="7" y="2"/>
                      <a:pt x="5" y="0"/>
                    </a:cubicBezTo>
                    <a:cubicBezTo>
                      <a:pt x="5" y="2"/>
                      <a:pt x="2" y="1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5"/>
                      <a:pt x="0" y="3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4" y="6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7"/>
                      <a:pt x="0" y="6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4" y="8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1" y="6"/>
                      <a:pt x="4" y="7"/>
                      <a:pt x="3" y="7"/>
                    </a:cubicBezTo>
                    <a:cubicBezTo>
                      <a:pt x="4" y="7"/>
                      <a:pt x="4" y="7"/>
                      <a:pt x="5" y="8"/>
                    </a:cubicBezTo>
                    <a:cubicBezTo>
                      <a:pt x="7" y="8"/>
                      <a:pt x="3" y="6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4" y="6"/>
                      <a:pt x="3" y="6"/>
                    </a:cubicBezTo>
                    <a:cubicBezTo>
                      <a:pt x="4" y="6"/>
                      <a:pt x="2" y="5"/>
                      <a:pt x="3" y="6"/>
                    </a:cubicBezTo>
                    <a:cubicBezTo>
                      <a:pt x="4" y="6"/>
                      <a:pt x="4" y="6"/>
                      <a:pt x="5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7"/>
                      <a:pt x="6" y="7"/>
                    </a:cubicBezTo>
                    <a:cubicBezTo>
                      <a:pt x="5" y="6"/>
                      <a:pt x="5" y="7"/>
                      <a:pt x="4" y="6"/>
                    </a:cubicBezTo>
                    <a:cubicBezTo>
                      <a:pt x="6" y="7"/>
                      <a:pt x="5" y="6"/>
                      <a:pt x="5" y="5"/>
                    </a:cubicBezTo>
                    <a:cubicBezTo>
                      <a:pt x="5" y="5"/>
                      <a:pt x="6" y="6"/>
                      <a:pt x="5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6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1"/>
                      <a:pt x="4" y="2"/>
                    </a:cubicBezTo>
                    <a:cubicBezTo>
                      <a:pt x="5" y="3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99" name="Freeform 183"/>
              <p:cNvSpPr>
                <a:spLocks/>
              </p:cNvSpPr>
              <p:nvPr/>
            </p:nvSpPr>
            <p:spPr bwMode="auto">
              <a:xfrm>
                <a:off x="1164" y="3027"/>
                <a:ext cx="4" cy="9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00" name="Freeform 184"/>
              <p:cNvSpPr>
                <a:spLocks/>
              </p:cNvSpPr>
              <p:nvPr/>
            </p:nvSpPr>
            <p:spPr bwMode="auto">
              <a:xfrm>
                <a:off x="1164" y="3010"/>
                <a:ext cx="17" cy="30"/>
              </a:xfrm>
              <a:custGeom>
                <a:avLst/>
                <a:gdLst>
                  <a:gd name="T0" fmla="*/ 3 w 4"/>
                  <a:gd name="T1" fmla="*/ 3 h 7"/>
                  <a:gd name="T2" fmla="*/ 3 w 4"/>
                  <a:gd name="T3" fmla="*/ 2 h 7"/>
                  <a:gd name="T4" fmla="*/ 1 w 4"/>
                  <a:gd name="T5" fmla="*/ 3 h 7"/>
                  <a:gd name="T6" fmla="*/ 1 w 4"/>
                  <a:gd name="T7" fmla="*/ 5 h 7"/>
                  <a:gd name="T8" fmla="*/ 1 w 4"/>
                  <a:gd name="T9" fmla="*/ 4 h 7"/>
                  <a:gd name="T10" fmla="*/ 1 w 4"/>
                  <a:gd name="T11" fmla="*/ 5 h 7"/>
                  <a:gd name="T12" fmla="*/ 1 w 4"/>
                  <a:gd name="T13" fmla="*/ 5 h 7"/>
                  <a:gd name="T14" fmla="*/ 1 w 4"/>
                  <a:gd name="T15" fmla="*/ 5 h 7"/>
                  <a:gd name="T16" fmla="*/ 1 w 4"/>
                  <a:gd name="T17" fmla="*/ 5 h 7"/>
                  <a:gd name="T18" fmla="*/ 2 w 4"/>
                  <a:gd name="T19" fmla="*/ 6 h 7"/>
                  <a:gd name="T20" fmla="*/ 2 w 4"/>
                  <a:gd name="T21" fmla="*/ 4 h 7"/>
                  <a:gd name="T22" fmla="*/ 2 w 4"/>
                  <a:gd name="T23" fmla="*/ 5 h 7"/>
                  <a:gd name="T24" fmla="*/ 3 w 4"/>
                  <a:gd name="T25" fmla="*/ 6 h 7"/>
                  <a:gd name="T26" fmla="*/ 3 w 4"/>
                  <a:gd name="T27" fmla="*/ 5 h 7"/>
                  <a:gd name="T28" fmla="*/ 2 w 4"/>
                  <a:gd name="T29" fmla="*/ 4 h 7"/>
                  <a:gd name="T30" fmla="*/ 3 w 4"/>
                  <a:gd name="T31" fmla="*/ 6 h 7"/>
                  <a:gd name="T32" fmla="*/ 4 w 4"/>
                  <a:gd name="T33" fmla="*/ 4 h 7"/>
                  <a:gd name="T34" fmla="*/ 4 w 4"/>
                  <a:gd name="T35" fmla="*/ 2 h 7"/>
                  <a:gd name="T36" fmla="*/ 4 w 4"/>
                  <a:gd name="T37" fmla="*/ 4 h 7"/>
                  <a:gd name="T38" fmla="*/ 4 w 4"/>
                  <a:gd name="T39" fmla="*/ 4 h 7"/>
                  <a:gd name="T40" fmla="*/ 4 w 4"/>
                  <a:gd name="T41" fmla="*/ 1 h 7"/>
                  <a:gd name="T42" fmla="*/ 3 w 4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7">
                    <a:moveTo>
                      <a:pt x="3" y="3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4"/>
                      <a:pt x="1" y="3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3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1" y="3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5"/>
                      <a:pt x="3" y="5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2" y="2"/>
                      <a:pt x="3" y="5"/>
                      <a:pt x="3" y="6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3"/>
                      <a:pt x="3" y="2"/>
                      <a:pt x="4" y="2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1"/>
                      <a:pt x="4" y="1"/>
                    </a:cubicBezTo>
                    <a:cubicBezTo>
                      <a:pt x="3" y="0"/>
                      <a:pt x="3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01" name="Rectangle 185"/>
              <p:cNvSpPr>
                <a:spLocks noChangeArrowheads="1"/>
              </p:cNvSpPr>
              <p:nvPr/>
            </p:nvSpPr>
            <p:spPr bwMode="auto">
              <a:xfrm>
                <a:off x="1177" y="3019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02" name="Freeform 186"/>
              <p:cNvSpPr>
                <a:spLocks/>
              </p:cNvSpPr>
              <p:nvPr/>
            </p:nvSpPr>
            <p:spPr bwMode="auto">
              <a:xfrm>
                <a:off x="2387" y="2588"/>
                <a:ext cx="0" cy="5"/>
              </a:xfrm>
              <a:custGeom>
                <a:avLst/>
                <a:gdLst>
                  <a:gd name="T0" fmla="*/ 5 h 5"/>
                  <a:gd name="T1" fmla="*/ 5 h 5"/>
                  <a:gd name="T2" fmla="*/ 0 h 5"/>
                  <a:gd name="T3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03" name="Freeform 187"/>
              <p:cNvSpPr>
                <a:spLocks/>
              </p:cNvSpPr>
              <p:nvPr/>
            </p:nvSpPr>
            <p:spPr bwMode="auto">
              <a:xfrm>
                <a:off x="2387" y="2584"/>
                <a:ext cx="12" cy="17"/>
              </a:xfrm>
              <a:custGeom>
                <a:avLst/>
                <a:gdLst>
                  <a:gd name="T0" fmla="*/ 3 w 3"/>
                  <a:gd name="T1" fmla="*/ 4 h 4"/>
                  <a:gd name="T2" fmla="*/ 3 w 3"/>
                  <a:gd name="T3" fmla="*/ 4 h 4"/>
                  <a:gd name="T4" fmla="*/ 0 w 3"/>
                  <a:gd name="T5" fmla="*/ 0 h 4"/>
                  <a:gd name="T6" fmla="*/ 1 w 3"/>
                  <a:gd name="T7" fmla="*/ 3 h 4"/>
                  <a:gd name="T8" fmla="*/ 1 w 3"/>
                  <a:gd name="T9" fmla="*/ 2 h 4"/>
                  <a:gd name="T10" fmla="*/ 2 w 3"/>
                  <a:gd name="T11" fmla="*/ 4 h 4"/>
                  <a:gd name="T12" fmla="*/ 2 w 3"/>
                  <a:gd name="T13" fmla="*/ 3 h 4"/>
                  <a:gd name="T14" fmla="*/ 3 w 3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1" y="1"/>
                      <a:pt x="2" y="2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2" y="3"/>
                      <a:pt x="1" y="3"/>
                      <a:pt x="2" y="4"/>
                    </a:cubicBezTo>
                    <a:cubicBezTo>
                      <a:pt x="3" y="4"/>
                      <a:pt x="2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04" name="Freeform 188"/>
              <p:cNvSpPr>
                <a:spLocks/>
              </p:cNvSpPr>
              <p:nvPr/>
            </p:nvSpPr>
            <p:spPr bwMode="auto">
              <a:xfrm>
                <a:off x="2391" y="2588"/>
                <a:ext cx="8" cy="9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05" name="Freeform 189"/>
              <p:cNvSpPr>
                <a:spLocks/>
              </p:cNvSpPr>
              <p:nvPr/>
            </p:nvSpPr>
            <p:spPr bwMode="auto">
              <a:xfrm>
                <a:off x="2391" y="2584"/>
                <a:ext cx="4" cy="9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06" name="Freeform 190"/>
              <p:cNvSpPr>
                <a:spLocks/>
              </p:cNvSpPr>
              <p:nvPr/>
            </p:nvSpPr>
            <p:spPr bwMode="auto">
              <a:xfrm>
                <a:off x="2395" y="2584"/>
                <a:ext cx="0" cy="4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07" name="Freeform 191"/>
              <p:cNvSpPr>
                <a:spLocks/>
              </p:cNvSpPr>
              <p:nvPr/>
            </p:nvSpPr>
            <p:spPr bwMode="auto">
              <a:xfrm>
                <a:off x="2391" y="2584"/>
                <a:ext cx="13" cy="13"/>
              </a:xfrm>
              <a:custGeom>
                <a:avLst/>
                <a:gdLst>
                  <a:gd name="T0" fmla="*/ 1 w 3"/>
                  <a:gd name="T1" fmla="*/ 0 h 3"/>
                  <a:gd name="T2" fmla="*/ 1 w 3"/>
                  <a:gd name="T3" fmla="*/ 0 h 3"/>
                  <a:gd name="T4" fmla="*/ 1 w 3"/>
                  <a:gd name="T5" fmla="*/ 0 h 3"/>
                  <a:gd name="T6" fmla="*/ 2 w 3"/>
                  <a:gd name="T7" fmla="*/ 2 h 3"/>
                  <a:gd name="T8" fmla="*/ 2 w 3"/>
                  <a:gd name="T9" fmla="*/ 2 h 3"/>
                  <a:gd name="T10" fmla="*/ 3 w 3"/>
                  <a:gd name="T11" fmla="*/ 3 h 3"/>
                  <a:gd name="T12" fmla="*/ 1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3" y="2"/>
                      <a:pt x="2" y="2"/>
                    </a:cubicBezTo>
                    <a:cubicBezTo>
                      <a:pt x="2" y="2"/>
                      <a:pt x="1" y="1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08" name="Freeform 192"/>
              <p:cNvSpPr>
                <a:spLocks/>
              </p:cNvSpPr>
              <p:nvPr/>
            </p:nvSpPr>
            <p:spPr bwMode="auto">
              <a:xfrm>
                <a:off x="2395" y="25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09" name="Rectangle 193"/>
              <p:cNvSpPr>
                <a:spLocks noChangeArrowheads="1"/>
              </p:cNvSpPr>
              <p:nvPr/>
            </p:nvSpPr>
            <p:spPr bwMode="auto">
              <a:xfrm>
                <a:off x="2395" y="258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10" name="Freeform 194"/>
              <p:cNvSpPr>
                <a:spLocks/>
              </p:cNvSpPr>
              <p:nvPr/>
            </p:nvSpPr>
            <p:spPr bwMode="auto">
              <a:xfrm>
                <a:off x="2395" y="2580"/>
                <a:ext cx="13" cy="13"/>
              </a:xfrm>
              <a:custGeom>
                <a:avLst/>
                <a:gdLst>
                  <a:gd name="T0" fmla="*/ 1 w 3"/>
                  <a:gd name="T1" fmla="*/ 0 h 3"/>
                  <a:gd name="T2" fmla="*/ 1 w 3"/>
                  <a:gd name="T3" fmla="*/ 2 h 3"/>
                  <a:gd name="T4" fmla="*/ 3 w 3"/>
                  <a:gd name="T5" fmla="*/ 3 h 3"/>
                  <a:gd name="T6" fmla="*/ 3 w 3"/>
                  <a:gd name="T7" fmla="*/ 3 h 3"/>
                  <a:gd name="T8" fmla="*/ 1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2" y="2"/>
                      <a:pt x="0" y="1"/>
                      <a:pt x="1" y="2"/>
                    </a:cubicBezTo>
                    <a:cubicBezTo>
                      <a:pt x="1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11" name="Freeform 195"/>
              <p:cNvSpPr>
                <a:spLocks/>
              </p:cNvSpPr>
              <p:nvPr/>
            </p:nvSpPr>
            <p:spPr bwMode="auto">
              <a:xfrm>
                <a:off x="2416" y="2593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12" name="Freeform 196"/>
              <p:cNvSpPr>
                <a:spLocks/>
              </p:cNvSpPr>
              <p:nvPr/>
            </p:nvSpPr>
            <p:spPr bwMode="auto">
              <a:xfrm>
                <a:off x="2404" y="2580"/>
                <a:ext cx="20" cy="17"/>
              </a:xfrm>
              <a:custGeom>
                <a:avLst/>
                <a:gdLst>
                  <a:gd name="T0" fmla="*/ 1 w 5"/>
                  <a:gd name="T1" fmla="*/ 0 h 4"/>
                  <a:gd name="T2" fmla="*/ 3 w 5"/>
                  <a:gd name="T3" fmla="*/ 2 h 4"/>
                  <a:gd name="T4" fmla="*/ 1 w 5"/>
                  <a:gd name="T5" fmla="*/ 1 h 4"/>
                  <a:gd name="T6" fmla="*/ 2 w 5"/>
                  <a:gd name="T7" fmla="*/ 2 h 4"/>
                  <a:gd name="T8" fmla="*/ 0 w 5"/>
                  <a:gd name="T9" fmla="*/ 0 h 4"/>
                  <a:gd name="T10" fmla="*/ 1 w 5"/>
                  <a:gd name="T11" fmla="*/ 2 h 4"/>
                  <a:gd name="T12" fmla="*/ 0 w 5"/>
                  <a:gd name="T13" fmla="*/ 1 h 4"/>
                  <a:gd name="T14" fmla="*/ 2 w 5"/>
                  <a:gd name="T15" fmla="*/ 3 h 4"/>
                  <a:gd name="T16" fmla="*/ 2 w 5"/>
                  <a:gd name="T17" fmla="*/ 2 h 4"/>
                  <a:gd name="T18" fmla="*/ 3 w 5"/>
                  <a:gd name="T19" fmla="*/ 3 h 4"/>
                  <a:gd name="T20" fmla="*/ 5 w 5"/>
                  <a:gd name="T21" fmla="*/ 4 h 4"/>
                  <a:gd name="T22" fmla="*/ 1 w 5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4">
                    <a:moveTo>
                      <a:pt x="1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0" y="1"/>
                      <a:pt x="2" y="1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1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4"/>
                      <a:pt x="5" y="4"/>
                    </a:cubicBezTo>
                    <a:cubicBezTo>
                      <a:pt x="5" y="3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13" name="Freeform 197"/>
              <p:cNvSpPr>
                <a:spLocks/>
              </p:cNvSpPr>
              <p:nvPr/>
            </p:nvSpPr>
            <p:spPr bwMode="auto">
              <a:xfrm>
                <a:off x="2416" y="2584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4 w 4"/>
                  <a:gd name="T3" fmla="*/ 4 h 4"/>
                  <a:gd name="T4" fmla="*/ 0 w 4"/>
                  <a:gd name="T5" fmla="*/ 0 h 4"/>
                  <a:gd name="T6" fmla="*/ 0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14" name="Freeform 198"/>
              <p:cNvSpPr>
                <a:spLocks/>
              </p:cNvSpPr>
              <p:nvPr/>
            </p:nvSpPr>
            <p:spPr bwMode="auto">
              <a:xfrm>
                <a:off x="2408" y="2572"/>
                <a:ext cx="21" cy="16"/>
              </a:xfrm>
              <a:custGeom>
                <a:avLst/>
                <a:gdLst>
                  <a:gd name="T0" fmla="*/ 1 w 5"/>
                  <a:gd name="T1" fmla="*/ 1 h 4"/>
                  <a:gd name="T2" fmla="*/ 1 w 5"/>
                  <a:gd name="T3" fmla="*/ 2 h 4"/>
                  <a:gd name="T4" fmla="*/ 0 w 5"/>
                  <a:gd name="T5" fmla="*/ 2 h 4"/>
                  <a:gd name="T6" fmla="*/ 2 w 5"/>
                  <a:gd name="T7" fmla="*/ 3 h 4"/>
                  <a:gd name="T8" fmla="*/ 2 w 5"/>
                  <a:gd name="T9" fmla="*/ 2 h 4"/>
                  <a:gd name="T10" fmla="*/ 4 w 5"/>
                  <a:gd name="T11" fmla="*/ 3 h 4"/>
                  <a:gd name="T12" fmla="*/ 3 w 5"/>
                  <a:gd name="T13" fmla="*/ 3 h 4"/>
                  <a:gd name="T14" fmla="*/ 4 w 5"/>
                  <a:gd name="T15" fmla="*/ 2 h 4"/>
                  <a:gd name="T16" fmla="*/ 3 w 5"/>
                  <a:gd name="T17" fmla="*/ 2 h 4"/>
                  <a:gd name="T18" fmla="*/ 3 w 5"/>
                  <a:gd name="T19" fmla="*/ 1 h 4"/>
                  <a:gd name="T20" fmla="*/ 1 w 5"/>
                  <a:gd name="T2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4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3"/>
                      <a:pt x="2" y="3"/>
                    </a:cubicBezTo>
                    <a:cubicBezTo>
                      <a:pt x="3" y="4"/>
                      <a:pt x="2" y="2"/>
                      <a:pt x="2" y="2"/>
                    </a:cubicBezTo>
                    <a:cubicBezTo>
                      <a:pt x="3" y="2"/>
                      <a:pt x="2" y="2"/>
                      <a:pt x="4" y="3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5" y="4"/>
                      <a:pt x="4" y="3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15" name="Freeform 199"/>
              <p:cNvSpPr>
                <a:spLocks/>
              </p:cNvSpPr>
              <p:nvPr/>
            </p:nvSpPr>
            <p:spPr bwMode="auto">
              <a:xfrm>
                <a:off x="2408" y="2576"/>
                <a:ext cx="0" cy="4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16" name="Freeform 200"/>
              <p:cNvSpPr>
                <a:spLocks/>
              </p:cNvSpPr>
              <p:nvPr/>
            </p:nvSpPr>
            <p:spPr bwMode="auto">
              <a:xfrm>
                <a:off x="2424" y="25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17" name="Freeform 201"/>
              <p:cNvSpPr>
                <a:spLocks/>
              </p:cNvSpPr>
              <p:nvPr/>
            </p:nvSpPr>
            <p:spPr bwMode="auto">
              <a:xfrm>
                <a:off x="2412" y="2572"/>
                <a:ext cx="4" cy="4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18" name="Freeform 202"/>
              <p:cNvSpPr>
                <a:spLocks/>
              </p:cNvSpPr>
              <p:nvPr/>
            </p:nvSpPr>
            <p:spPr bwMode="auto">
              <a:xfrm>
                <a:off x="2412" y="2534"/>
                <a:ext cx="38" cy="46"/>
              </a:xfrm>
              <a:custGeom>
                <a:avLst/>
                <a:gdLst>
                  <a:gd name="T0" fmla="*/ 8 w 9"/>
                  <a:gd name="T1" fmla="*/ 1 h 11"/>
                  <a:gd name="T2" fmla="*/ 7 w 9"/>
                  <a:gd name="T3" fmla="*/ 1 h 11"/>
                  <a:gd name="T4" fmla="*/ 6 w 9"/>
                  <a:gd name="T5" fmla="*/ 0 h 11"/>
                  <a:gd name="T6" fmla="*/ 4 w 9"/>
                  <a:gd name="T7" fmla="*/ 0 h 11"/>
                  <a:gd name="T8" fmla="*/ 4 w 9"/>
                  <a:gd name="T9" fmla="*/ 1 h 11"/>
                  <a:gd name="T10" fmla="*/ 3 w 9"/>
                  <a:gd name="T11" fmla="*/ 0 h 11"/>
                  <a:gd name="T12" fmla="*/ 4 w 9"/>
                  <a:gd name="T13" fmla="*/ 2 h 11"/>
                  <a:gd name="T14" fmla="*/ 4 w 9"/>
                  <a:gd name="T15" fmla="*/ 3 h 11"/>
                  <a:gd name="T16" fmla="*/ 1 w 9"/>
                  <a:gd name="T17" fmla="*/ 7 h 11"/>
                  <a:gd name="T18" fmla="*/ 3 w 9"/>
                  <a:gd name="T19" fmla="*/ 8 h 11"/>
                  <a:gd name="T20" fmla="*/ 2 w 9"/>
                  <a:gd name="T21" fmla="*/ 8 h 11"/>
                  <a:gd name="T22" fmla="*/ 2 w 9"/>
                  <a:gd name="T23" fmla="*/ 8 h 11"/>
                  <a:gd name="T24" fmla="*/ 1 w 9"/>
                  <a:gd name="T25" fmla="*/ 8 h 11"/>
                  <a:gd name="T26" fmla="*/ 3 w 9"/>
                  <a:gd name="T27" fmla="*/ 10 h 11"/>
                  <a:gd name="T28" fmla="*/ 0 w 9"/>
                  <a:gd name="T29" fmla="*/ 9 h 11"/>
                  <a:gd name="T30" fmla="*/ 1 w 9"/>
                  <a:gd name="T31" fmla="*/ 10 h 11"/>
                  <a:gd name="T32" fmla="*/ 3 w 9"/>
                  <a:gd name="T33" fmla="*/ 11 h 11"/>
                  <a:gd name="T34" fmla="*/ 4 w 9"/>
                  <a:gd name="T35" fmla="*/ 11 h 11"/>
                  <a:gd name="T36" fmla="*/ 3 w 9"/>
                  <a:gd name="T37" fmla="*/ 7 h 11"/>
                  <a:gd name="T38" fmla="*/ 4 w 9"/>
                  <a:gd name="T39" fmla="*/ 8 h 11"/>
                  <a:gd name="T40" fmla="*/ 6 w 9"/>
                  <a:gd name="T41" fmla="*/ 7 h 11"/>
                  <a:gd name="T42" fmla="*/ 4 w 9"/>
                  <a:gd name="T43" fmla="*/ 5 h 11"/>
                  <a:gd name="T44" fmla="*/ 5 w 9"/>
                  <a:gd name="T45" fmla="*/ 5 h 11"/>
                  <a:gd name="T46" fmla="*/ 4 w 9"/>
                  <a:gd name="T47" fmla="*/ 5 h 11"/>
                  <a:gd name="T48" fmla="*/ 6 w 9"/>
                  <a:gd name="T49" fmla="*/ 5 h 11"/>
                  <a:gd name="T50" fmla="*/ 4 w 9"/>
                  <a:gd name="T51" fmla="*/ 4 h 11"/>
                  <a:gd name="T52" fmla="*/ 7 w 9"/>
                  <a:gd name="T53" fmla="*/ 4 h 11"/>
                  <a:gd name="T54" fmla="*/ 6 w 9"/>
                  <a:gd name="T55" fmla="*/ 4 h 11"/>
                  <a:gd name="T56" fmla="*/ 5 w 9"/>
                  <a:gd name="T57" fmla="*/ 3 h 11"/>
                  <a:gd name="T58" fmla="*/ 7 w 9"/>
                  <a:gd name="T59" fmla="*/ 4 h 11"/>
                  <a:gd name="T60" fmla="*/ 6 w 9"/>
                  <a:gd name="T61" fmla="*/ 2 h 11"/>
                  <a:gd name="T62" fmla="*/ 5 w 9"/>
                  <a:gd name="T63" fmla="*/ 2 h 11"/>
                  <a:gd name="T64" fmla="*/ 6 w 9"/>
                  <a:gd name="T65" fmla="*/ 1 h 11"/>
                  <a:gd name="T66" fmla="*/ 8 w 9"/>
                  <a:gd name="T67" fmla="*/ 2 h 11"/>
                  <a:gd name="T68" fmla="*/ 9 w 9"/>
                  <a:gd name="T69" fmla="*/ 2 h 11"/>
                  <a:gd name="T70" fmla="*/ 6 w 9"/>
                  <a:gd name="T71" fmla="*/ 1 h 11"/>
                  <a:gd name="T72" fmla="*/ 8 w 9"/>
                  <a:gd name="T73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11">
                    <a:moveTo>
                      <a:pt x="8" y="1"/>
                    </a:moveTo>
                    <a:cubicBezTo>
                      <a:pt x="8" y="1"/>
                      <a:pt x="7" y="1"/>
                      <a:pt x="7" y="1"/>
                    </a:cubicBezTo>
                    <a:cubicBezTo>
                      <a:pt x="6" y="1"/>
                      <a:pt x="7" y="0"/>
                      <a:pt x="6" y="0"/>
                    </a:cubicBezTo>
                    <a:cubicBezTo>
                      <a:pt x="5" y="0"/>
                      <a:pt x="5" y="0"/>
                      <a:pt x="4" y="0"/>
                    </a:cubicBezTo>
                    <a:cubicBezTo>
                      <a:pt x="3" y="0"/>
                      <a:pt x="5" y="0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5" y="2"/>
                      <a:pt x="4" y="2"/>
                    </a:cubicBezTo>
                    <a:cubicBezTo>
                      <a:pt x="3" y="2"/>
                      <a:pt x="4" y="3"/>
                      <a:pt x="4" y="3"/>
                    </a:cubicBezTo>
                    <a:cubicBezTo>
                      <a:pt x="3" y="4"/>
                      <a:pt x="3" y="6"/>
                      <a:pt x="1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3" y="9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0" y="7"/>
                      <a:pt x="2" y="8"/>
                      <a:pt x="1" y="8"/>
                    </a:cubicBezTo>
                    <a:cubicBezTo>
                      <a:pt x="1" y="8"/>
                      <a:pt x="3" y="9"/>
                      <a:pt x="3" y="10"/>
                    </a:cubicBezTo>
                    <a:cubicBezTo>
                      <a:pt x="1" y="8"/>
                      <a:pt x="3" y="10"/>
                      <a:pt x="0" y="9"/>
                    </a:cubicBezTo>
                    <a:cubicBezTo>
                      <a:pt x="0" y="8"/>
                      <a:pt x="2" y="10"/>
                      <a:pt x="1" y="10"/>
                    </a:cubicBezTo>
                    <a:cubicBezTo>
                      <a:pt x="3" y="11"/>
                      <a:pt x="2" y="10"/>
                      <a:pt x="3" y="11"/>
                    </a:cubicBezTo>
                    <a:cubicBezTo>
                      <a:pt x="4" y="11"/>
                      <a:pt x="2" y="11"/>
                      <a:pt x="4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7"/>
                      <a:pt x="4" y="6"/>
                      <a:pt x="6" y="7"/>
                    </a:cubicBezTo>
                    <a:cubicBezTo>
                      <a:pt x="5" y="7"/>
                      <a:pt x="7" y="7"/>
                      <a:pt x="4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5"/>
                      <a:pt x="6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4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5" y="3"/>
                      <a:pt x="5" y="3"/>
                    </a:cubicBezTo>
                    <a:cubicBezTo>
                      <a:pt x="5" y="3"/>
                      <a:pt x="7" y="4"/>
                      <a:pt x="7" y="4"/>
                    </a:cubicBezTo>
                    <a:cubicBezTo>
                      <a:pt x="8" y="4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2"/>
                      <a:pt x="6" y="1"/>
                    </a:cubicBezTo>
                    <a:cubicBezTo>
                      <a:pt x="8" y="1"/>
                      <a:pt x="7" y="2"/>
                      <a:pt x="8" y="2"/>
                    </a:cubicBezTo>
                    <a:cubicBezTo>
                      <a:pt x="8" y="2"/>
                      <a:pt x="8" y="2"/>
                      <a:pt x="9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19" name="Freeform 203"/>
              <p:cNvSpPr>
                <a:spLocks/>
              </p:cNvSpPr>
              <p:nvPr/>
            </p:nvSpPr>
            <p:spPr bwMode="auto">
              <a:xfrm>
                <a:off x="2450" y="2542"/>
                <a:ext cx="4" cy="5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5 h 5"/>
                  <a:gd name="T4" fmla="*/ 0 w 4"/>
                  <a:gd name="T5" fmla="*/ 0 h 5"/>
                  <a:gd name="T6" fmla="*/ 0 w 4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lnTo>
                      <a:pt x="4" y="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20" name="Freeform 204"/>
              <p:cNvSpPr>
                <a:spLocks/>
              </p:cNvSpPr>
              <p:nvPr/>
            </p:nvSpPr>
            <p:spPr bwMode="auto">
              <a:xfrm>
                <a:off x="2445" y="2538"/>
                <a:ext cx="5" cy="0"/>
              </a:xfrm>
              <a:custGeom>
                <a:avLst/>
                <a:gdLst>
                  <a:gd name="T0" fmla="*/ 0 w 5"/>
                  <a:gd name="T1" fmla="*/ 5 w 5"/>
                  <a:gd name="T2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8" name="Group 406"/>
            <p:cNvGrpSpPr>
              <a:grpSpLocks/>
            </p:cNvGrpSpPr>
            <p:nvPr/>
          </p:nvGrpSpPr>
          <p:grpSpPr bwMode="auto">
            <a:xfrm>
              <a:off x="1210" y="2150"/>
              <a:ext cx="1265" cy="1015"/>
              <a:chOff x="1210" y="2150"/>
              <a:chExt cx="1265" cy="1015"/>
            </a:xfrm>
          </p:grpSpPr>
          <p:sp>
            <p:nvSpPr>
              <p:cNvPr id="2115" name="Rectangle 206"/>
              <p:cNvSpPr>
                <a:spLocks noChangeArrowheads="1"/>
              </p:cNvSpPr>
              <p:nvPr/>
            </p:nvSpPr>
            <p:spPr bwMode="auto">
              <a:xfrm>
                <a:off x="2424" y="2542"/>
                <a:ext cx="5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16" name="Freeform 207"/>
              <p:cNvSpPr>
                <a:spLocks/>
              </p:cNvSpPr>
              <p:nvPr/>
            </p:nvSpPr>
            <p:spPr bwMode="auto">
              <a:xfrm>
                <a:off x="2441" y="2551"/>
                <a:ext cx="9" cy="4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17" name="Freeform 208"/>
              <p:cNvSpPr>
                <a:spLocks/>
              </p:cNvSpPr>
              <p:nvPr/>
            </p:nvSpPr>
            <p:spPr bwMode="auto">
              <a:xfrm>
                <a:off x="2437" y="2563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18" name="Rectangle 209"/>
              <p:cNvSpPr>
                <a:spLocks noChangeArrowheads="1"/>
              </p:cNvSpPr>
              <p:nvPr/>
            </p:nvSpPr>
            <p:spPr bwMode="auto">
              <a:xfrm>
                <a:off x="2450" y="2538"/>
                <a:ext cx="1" cy="4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19" name="Freeform 210"/>
              <p:cNvSpPr>
                <a:spLocks/>
              </p:cNvSpPr>
              <p:nvPr/>
            </p:nvSpPr>
            <p:spPr bwMode="auto">
              <a:xfrm>
                <a:off x="2420" y="2509"/>
                <a:ext cx="34" cy="25"/>
              </a:xfrm>
              <a:custGeom>
                <a:avLst/>
                <a:gdLst>
                  <a:gd name="T0" fmla="*/ 1 w 8"/>
                  <a:gd name="T1" fmla="*/ 1 h 6"/>
                  <a:gd name="T2" fmla="*/ 0 w 8"/>
                  <a:gd name="T3" fmla="*/ 2 h 6"/>
                  <a:gd name="T4" fmla="*/ 4 w 8"/>
                  <a:gd name="T5" fmla="*/ 2 h 6"/>
                  <a:gd name="T6" fmla="*/ 1 w 8"/>
                  <a:gd name="T7" fmla="*/ 2 h 6"/>
                  <a:gd name="T8" fmla="*/ 3 w 8"/>
                  <a:gd name="T9" fmla="*/ 4 h 6"/>
                  <a:gd name="T10" fmla="*/ 2 w 8"/>
                  <a:gd name="T11" fmla="*/ 4 h 6"/>
                  <a:gd name="T12" fmla="*/ 5 w 8"/>
                  <a:gd name="T13" fmla="*/ 5 h 6"/>
                  <a:gd name="T14" fmla="*/ 1 w 8"/>
                  <a:gd name="T15" fmla="*/ 4 h 6"/>
                  <a:gd name="T16" fmla="*/ 1 w 8"/>
                  <a:gd name="T17" fmla="*/ 4 h 6"/>
                  <a:gd name="T18" fmla="*/ 2 w 8"/>
                  <a:gd name="T19" fmla="*/ 5 h 6"/>
                  <a:gd name="T20" fmla="*/ 4 w 8"/>
                  <a:gd name="T21" fmla="*/ 6 h 6"/>
                  <a:gd name="T22" fmla="*/ 6 w 8"/>
                  <a:gd name="T23" fmla="*/ 6 h 6"/>
                  <a:gd name="T24" fmla="*/ 5 w 8"/>
                  <a:gd name="T25" fmla="*/ 5 h 6"/>
                  <a:gd name="T26" fmla="*/ 6 w 8"/>
                  <a:gd name="T27" fmla="*/ 5 h 6"/>
                  <a:gd name="T28" fmla="*/ 5 w 8"/>
                  <a:gd name="T29" fmla="*/ 5 h 6"/>
                  <a:gd name="T30" fmla="*/ 7 w 8"/>
                  <a:gd name="T31" fmla="*/ 5 h 6"/>
                  <a:gd name="T32" fmla="*/ 5 w 8"/>
                  <a:gd name="T33" fmla="*/ 4 h 6"/>
                  <a:gd name="T34" fmla="*/ 6 w 8"/>
                  <a:gd name="T35" fmla="*/ 4 h 6"/>
                  <a:gd name="T36" fmla="*/ 4 w 8"/>
                  <a:gd name="T37" fmla="*/ 4 h 6"/>
                  <a:gd name="T38" fmla="*/ 6 w 8"/>
                  <a:gd name="T39" fmla="*/ 4 h 6"/>
                  <a:gd name="T40" fmla="*/ 5 w 8"/>
                  <a:gd name="T41" fmla="*/ 4 h 6"/>
                  <a:gd name="T42" fmla="*/ 6 w 8"/>
                  <a:gd name="T43" fmla="*/ 2 h 6"/>
                  <a:gd name="T44" fmla="*/ 5 w 8"/>
                  <a:gd name="T45" fmla="*/ 2 h 6"/>
                  <a:gd name="T46" fmla="*/ 6 w 8"/>
                  <a:gd name="T47" fmla="*/ 3 h 6"/>
                  <a:gd name="T48" fmla="*/ 3 w 8"/>
                  <a:gd name="T49" fmla="*/ 3 h 6"/>
                  <a:gd name="T50" fmla="*/ 6 w 8"/>
                  <a:gd name="T51" fmla="*/ 2 h 6"/>
                  <a:gd name="T52" fmla="*/ 5 w 8"/>
                  <a:gd name="T53" fmla="*/ 1 h 6"/>
                  <a:gd name="T54" fmla="*/ 6 w 8"/>
                  <a:gd name="T55" fmla="*/ 1 h 6"/>
                  <a:gd name="T56" fmla="*/ 4 w 8"/>
                  <a:gd name="T57" fmla="*/ 0 h 6"/>
                  <a:gd name="T58" fmla="*/ 4 w 8"/>
                  <a:gd name="T59" fmla="*/ 0 h 6"/>
                  <a:gd name="T60" fmla="*/ 3 w 8"/>
                  <a:gd name="T61" fmla="*/ 0 h 6"/>
                  <a:gd name="T62" fmla="*/ 4 w 8"/>
                  <a:gd name="T63" fmla="*/ 0 h 6"/>
                  <a:gd name="T64" fmla="*/ 1 w 8"/>
                  <a:gd name="T65" fmla="*/ 0 h 6"/>
                  <a:gd name="T66" fmla="*/ 3 w 8"/>
                  <a:gd name="T67" fmla="*/ 0 h 6"/>
                  <a:gd name="T68" fmla="*/ 1 w 8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1" y="1"/>
                    </a:moveTo>
                    <a:cubicBezTo>
                      <a:pt x="0" y="1"/>
                      <a:pt x="1" y="1"/>
                      <a:pt x="0" y="2"/>
                    </a:cubicBezTo>
                    <a:cubicBezTo>
                      <a:pt x="1" y="2"/>
                      <a:pt x="4" y="1"/>
                      <a:pt x="4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4"/>
                      <a:pt x="6" y="4"/>
                      <a:pt x="5" y="5"/>
                    </a:cubicBezTo>
                    <a:cubicBezTo>
                      <a:pt x="3" y="4"/>
                      <a:pt x="3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6" y="6"/>
                    </a:cubicBezTo>
                    <a:cubicBezTo>
                      <a:pt x="5" y="6"/>
                      <a:pt x="6" y="5"/>
                      <a:pt x="5" y="5"/>
                    </a:cubicBezTo>
                    <a:cubicBezTo>
                      <a:pt x="6" y="5"/>
                      <a:pt x="5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6" y="4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8" y="3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4" y="2"/>
                      <a:pt x="6" y="2"/>
                      <a:pt x="6" y="3"/>
                    </a:cubicBezTo>
                    <a:cubicBezTo>
                      <a:pt x="5" y="3"/>
                      <a:pt x="4" y="2"/>
                      <a:pt x="3" y="3"/>
                    </a:cubicBezTo>
                    <a:cubicBezTo>
                      <a:pt x="4" y="2"/>
                      <a:pt x="3" y="2"/>
                      <a:pt x="6" y="2"/>
                    </a:cubicBezTo>
                    <a:cubicBezTo>
                      <a:pt x="6" y="1"/>
                      <a:pt x="4" y="1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6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2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0" name="Freeform 211"/>
              <p:cNvSpPr>
                <a:spLocks/>
              </p:cNvSpPr>
              <p:nvPr/>
            </p:nvSpPr>
            <p:spPr bwMode="auto">
              <a:xfrm>
                <a:off x="2445" y="25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1" name="Freeform 212"/>
              <p:cNvSpPr>
                <a:spLocks/>
              </p:cNvSpPr>
              <p:nvPr/>
            </p:nvSpPr>
            <p:spPr bwMode="auto">
              <a:xfrm>
                <a:off x="2408" y="2492"/>
                <a:ext cx="46" cy="17"/>
              </a:xfrm>
              <a:custGeom>
                <a:avLst/>
                <a:gdLst>
                  <a:gd name="T0" fmla="*/ 6 w 11"/>
                  <a:gd name="T1" fmla="*/ 2 h 4"/>
                  <a:gd name="T2" fmla="*/ 7 w 11"/>
                  <a:gd name="T3" fmla="*/ 1 h 4"/>
                  <a:gd name="T4" fmla="*/ 4 w 11"/>
                  <a:gd name="T5" fmla="*/ 3 h 4"/>
                  <a:gd name="T6" fmla="*/ 3 w 11"/>
                  <a:gd name="T7" fmla="*/ 3 h 4"/>
                  <a:gd name="T8" fmla="*/ 6 w 11"/>
                  <a:gd name="T9" fmla="*/ 1 h 4"/>
                  <a:gd name="T10" fmla="*/ 7 w 11"/>
                  <a:gd name="T11" fmla="*/ 1 h 4"/>
                  <a:gd name="T12" fmla="*/ 5 w 11"/>
                  <a:gd name="T13" fmla="*/ 2 h 4"/>
                  <a:gd name="T14" fmla="*/ 4 w 11"/>
                  <a:gd name="T15" fmla="*/ 1 h 4"/>
                  <a:gd name="T16" fmla="*/ 4 w 11"/>
                  <a:gd name="T17" fmla="*/ 1 h 4"/>
                  <a:gd name="T18" fmla="*/ 6 w 11"/>
                  <a:gd name="T19" fmla="*/ 0 h 4"/>
                  <a:gd name="T20" fmla="*/ 1 w 11"/>
                  <a:gd name="T21" fmla="*/ 2 h 4"/>
                  <a:gd name="T22" fmla="*/ 1 w 11"/>
                  <a:gd name="T23" fmla="*/ 2 h 4"/>
                  <a:gd name="T24" fmla="*/ 3 w 11"/>
                  <a:gd name="T25" fmla="*/ 1 h 4"/>
                  <a:gd name="T26" fmla="*/ 3 w 11"/>
                  <a:gd name="T27" fmla="*/ 1 h 4"/>
                  <a:gd name="T28" fmla="*/ 2 w 11"/>
                  <a:gd name="T29" fmla="*/ 2 h 4"/>
                  <a:gd name="T30" fmla="*/ 3 w 11"/>
                  <a:gd name="T31" fmla="*/ 4 h 4"/>
                  <a:gd name="T32" fmla="*/ 3 w 11"/>
                  <a:gd name="T33" fmla="*/ 4 h 4"/>
                  <a:gd name="T34" fmla="*/ 4 w 11"/>
                  <a:gd name="T35" fmla="*/ 3 h 4"/>
                  <a:gd name="T36" fmla="*/ 6 w 11"/>
                  <a:gd name="T37" fmla="*/ 3 h 4"/>
                  <a:gd name="T38" fmla="*/ 6 w 11"/>
                  <a:gd name="T39" fmla="*/ 3 h 4"/>
                  <a:gd name="T40" fmla="*/ 8 w 11"/>
                  <a:gd name="T41" fmla="*/ 2 h 4"/>
                  <a:gd name="T42" fmla="*/ 9 w 11"/>
                  <a:gd name="T43" fmla="*/ 3 h 4"/>
                  <a:gd name="T44" fmla="*/ 9 w 11"/>
                  <a:gd name="T45" fmla="*/ 1 h 4"/>
                  <a:gd name="T46" fmla="*/ 6 w 11"/>
                  <a:gd name="T4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" h="4">
                    <a:moveTo>
                      <a:pt x="6" y="2"/>
                    </a:moveTo>
                    <a:cubicBezTo>
                      <a:pt x="6" y="2"/>
                      <a:pt x="7" y="2"/>
                      <a:pt x="7" y="1"/>
                    </a:cubicBezTo>
                    <a:cubicBezTo>
                      <a:pt x="6" y="2"/>
                      <a:pt x="6" y="2"/>
                      <a:pt x="4" y="3"/>
                    </a:cubicBezTo>
                    <a:cubicBezTo>
                      <a:pt x="5" y="2"/>
                      <a:pt x="4" y="3"/>
                      <a:pt x="3" y="3"/>
                    </a:cubicBezTo>
                    <a:cubicBezTo>
                      <a:pt x="4" y="2"/>
                      <a:pt x="6" y="2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6" y="2"/>
                      <a:pt x="6" y="1"/>
                      <a:pt x="5" y="2"/>
                    </a:cubicBezTo>
                    <a:cubicBezTo>
                      <a:pt x="4" y="2"/>
                      <a:pt x="3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5" y="1"/>
                      <a:pt x="6" y="0"/>
                    </a:cubicBezTo>
                    <a:cubicBezTo>
                      <a:pt x="4" y="1"/>
                      <a:pt x="3" y="0"/>
                      <a:pt x="1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8" y="2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11" y="1"/>
                      <a:pt x="7" y="3"/>
                      <a:pt x="9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2" name="Freeform 213"/>
              <p:cNvSpPr>
                <a:spLocks/>
              </p:cNvSpPr>
              <p:nvPr/>
            </p:nvSpPr>
            <p:spPr bwMode="auto">
              <a:xfrm>
                <a:off x="2433" y="2505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3" name="Freeform 214"/>
              <p:cNvSpPr>
                <a:spLocks/>
              </p:cNvSpPr>
              <p:nvPr/>
            </p:nvSpPr>
            <p:spPr bwMode="auto">
              <a:xfrm>
                <a:off x="2420" y="2509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4" name="Freeform 215"/>
              <p:cNvSpPr>
                <a:spLocks/>
              </p:cNvSpPr>
              <p:nvPr/>
            </p:nvSpPr>
            <p:spPr bwMode="auto">
              <a:xfrm>
                <a:off x="2429" y="2492"/>
                <a:ext cx="4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5" name="Freeform 216"/>
              <p:cNvSpPr>
                <a:spLocks/>
              </p:cNvSpPr>
              <p:nvPr/>
            </p:nvSpPr>
            <p:spPr bwMode="auto">
              <a:xfrm>
                <a:off x="2408" y="2488"/>
                <a:ext cx="16" cy="13"/>
              </a:xfrm>
              <a:custGeom>
                <a:avLst/>
                <a:gdLst>
                  <a:gd name="T0" fmla="*/ 0 w 4"/>
                  <a:gd name="T1" fmla="*/ 2 h 3"/>
                  <a:gd name="T2" fmla="*/ 1 w 4"/>
                  <a:gd name="T3" fmla="*/ 3 h 3"/>
                  <a:gd name="T4" fmla="*/ 4 w 4"/>
                  <a:gd name="T5" fmla="*/ 1 h 3"/>
                  <a:gd name="T6" fmla="*/ 1 w 4"/>
                  <a:gd name="T7" fmla="*/ 2 h 3"/>
                  <a:gd name="T8" fmla="*/ 1 w 4"/>
                  <a:gd name="T9" fmla="*/ 1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2"/>
                      <a:pt x="3" y="1"/>
                      <a:pt x="4" y="1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2" y="1"/>
                      <a:pt x="1" y="2"/>
                      <a:pt x="1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6" name="Freeform 217"/>
              <p:cNvSpPr>
                <a:spLocks/>
              </p:cNvSpPr>
              <p:nvPr/>
            </p:nvSpPr>
            <p:spPr bwMode="auto">
              <a:xfrm>
                <a:off x="2391" y="2446"/>
                <a:ext cx="42" cy="50"/>
              </a:xfrm>
              <a:custGeom>
                <a:avLst/>
                <a:gdLst>
                  <a:gd name="T0" fmla="*/ 7 w 10"/>
                  <a:gd name="T1" fmla="*/ 8 h 12"/>
                  <a:gd name="T2" fmla="*/ 6 w 10"/>
                  <a:gd name="T3" fmla="*/ 8 h 12"/>
                  <a:gd name="T4" fmla="*/ 7 w 10"/>
                  <a:gd name="T5" fmla="*/ 7 h 12"/>
                  <a:gd name="T6" fmla="*/ 7 w 10"/>
                  <a:gd name="T7" fmla="*/ 6 h 12"/>
                  <a:gd name="T8" fmla="*/ 7 w 10"/>
                  <a:gd name="T9" fmla="*/ 7 h 12"/>
                  <a:gd name="T10" fmla="*/ 6 w 10"/>
                  <a:gd name="T11" fmla="*/ 7 h 12"/>
                  <a:gd name="T12" fmla="*/ 4 w 10"/>
                  <a:gd name="T13" fmla="*/ 8 h 12"/>
                  <a:gd name="T14" fmla="*/ 6 w 10"/>
                  <a:gd name="T15" fmla="*/ 5 h 12"/>
                  <a:gd name="T16" fmla="*/ 3 w 10"/>
                  <a:gd name="T17" fmla="*/ 8 h 12"/>
                  <a:gd name="T18" fmla="*/ 3 w 10"/>
                  <a:gd name="T19" fmla="*/ 7 h 12"/>
                  <a:gd name="T20" fmla="*/ 4 w 10"/>
                  <a:gd name="T21" fmla="*/ 6 h 12"/>
                  <a:gd name="T22" fmla="*/ 3 w 10"/>
                  <a:gd name="T23" fmla="*/ 6 h 12"/>
                  <a:gd name="T24" fmla="*/ 5 w 10"/>
                  <a:gd name="T25" fmla="*/ 5 h 12"/>
                  <a:gd name="T26" fmla="*/ 4 w 10"/>
                  <a:gd name="T27" fmla="*/ 4 h 12"/>
                  <a:gd name="T28" fmla="*/ 4 w 10"/>
                  <a:gd name="T29" fmla="*/ 4 h 12"/>
                  <a:gd name="T30" fmla="*/ 2 w 10"/>
                  <a:gd name="T31" fmla="*/ 4 h 12"/>
                  <a:gd name="T32" fmla="*/ 2 w 10"/>
                  <a:gd name="T33" fmla="*/ 3 h 12"/>
                  <a:gd name="T34" fmla="*/ 2 w 10"/>
                  <a:gd name="T35" fmla="*/ 3 h 12"/>
                  <a:gd name="T36" fmla="*/ 3 w 10"/>
                  <a:gd name="T37" fmla="*/ 8 h 12"/>
                  <a:gd name="T38" fmla="*/ 3 w 10"/>
                  <a:gd name="T39" fmla="*/ 8 h 12"/>
                  <a:gd name="T40" fmla="*/ 2 w 10"/>
                  <a:gd name="T41" fmla="*/ 7 h 12"/>
                  <a:gd name="T42" fmla="*/ 1 w 10"/>
                  <a:gd name="T43" fmla="*/ 5 h 12"/>
                  <a:gd name="T44" fmla="*/ 1 w 10"/>
                  <a:gd name="T45" fmla="*/ 5 h 12"/>
                  <a:gd name="T46" fmla="*/ 3 w 10"/>
                  <a:gd name="T47" fmla="*/ 7 h 12"/>
                  <a:gd name="T48" fmla="*/ 2 w 10"/>
                  <a:gd name="T49" fmla="*/ 6 h 12"/>
                  <a:gd name="T50" fmla="*/ 4 w 10"/>
                  <a:gd name="T51" fmla="*/ 7 h 12"/>
                  <a:gd name="T52" fmla="*/ 2 w 10"/>
                  <a:gd name="T53" fmla="*/ 4 h 12"/>
                  <a:gd name="T54" fmla="*/ 3 w 10"/>
                  <a:gd name="T55" fmla="*/ 4 h 12"/>
                  <a:gd name="T56" fmla="*/ 1 w 10"/>
                  <a:gd name="T57" fmla="*/ 2 h 12"/>
                  <a:gd name="T58" fmla="*/ 0 w 10"/>
                  <a:gd name="T59" fmla="*/ 7 h 12"/>
                  <a:gd name="T60" fmla="*/ 2 w 10"/>
                  <a:gd name="T61" fmla="*/ 6 h 12"/>
                  <a:gd name="T62" fmla="*/ 0 w 10"/>
                  <a:gd name="T63" fmla="*/ 7 h 12"/>
                  <a:gd name="T64" fmla="*/ 2 w 10"/>
                  <a:gd name="T65" fmla="*/ 6 h 12"/>
                  <a:gd name="T66" fmla="*/ 1 w 10"/>
                  <a:gd name="T67" fmla="*/ 7 h 12"/>
                  <a:gd name="T68" fmla="*/ 2 w 10"/>
                  <a:gd name="T69" fmla="*/ 6 h 12"/>
                  <a:gd name="T70" fmla="*/ 1 w 10"/>
                  <a:gd name="T71" fmla="*/ 8 h 12"/>
                  <a:gd name="T72" fmla="*/ 4 w 10"/>
                  <a:gd name="T73" fmla="*/ 10 h 12"/>
                  <a:gd name="T74" fmla="*/ 5 w 10"/>
                  <a:gd name="T75" fmla="*/ 9 h 12"/>
                  <a:gd name="T76" fmla="*/ 6 w 10"/>
                  <a:gd name="T77" fmla="*/ 10 h 12"/>
                  <a:gd name="T78" fmla="*/ 7 w 10"/>
                  <a:gd name="T79" fmla="*/ 9 h 12"/>
                  <a:gd name="T80" fmla="*/ 4 w 10"/>
                  <a:gd name="T81" fmla="*/ 11 h 12"/>
                  <a:gd name="T82" fmla="*/ 5 w 10"/>
                  <a:gd name="T83" fmla="*/ 11 h 12"/>
                  <a:gd name="T84" fmla="*/ 5 w 10"/>
                  <a:gd name="T85" fmla="*/ 11 h 12"/>
                  <a:gd name="T86" fmla="*/ 5 w 10"/>
                  <a:gd name="T87" fmla="*/ 11 h 12"/>
                  <a:gd name="T88" fmla="*/ 8 w 10"/>
                  <a:gd name="T89" fmla="*/ 9 h 12"/>
                  <a:gd name="T90" fmla="*/ 8 w 10"/>
                  <a:gd name="T91" fmla="*/ 7 h 12"/>
                  <a:gd name="T92" fmla="*/ 7 w 10"/>
                  <a:gd name="T9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" h="12">
                    <a:moveTo>
                      <a:pt x="7" y="8"/>
                    </a:moveTo>
                    <a:cubicBezTo>
                      <a:pt x="7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6"/>
                      <a:pt x="7" y="7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6"/>
                      <a:pt x="6" y="8"/>
                      <a:pt x="6" y="7"/>
                    </a:cubicBezTo>
                    <a:cubicBezTo>
                      <a:pt x="5" y="7"/>
                      <a:pt x="5" y="7"/>
                      <a:pt x="4" y="8"/>
                    </a:cubicBezTo>
                    <a:cubicBezTo>
                      <a:pt x="5" y="6"/>
                      <a:pt x="5" y="7"/>
                      <a:pt x="6" y="5"/>
                    </a:cubicBezTo>
                    <a:cubicBezTo>
                      <a:pt x="5" y="6"/>
                      <a:pt x="4" y="7"/>
                      <a:pt x="3" y="8"/>
                    </a:cubicBezTo>
                    <a:cubicBezTo>
                      <a:pt x="4" y="6"/>
                      <a:pt x="3" y="8"/>
                      <a:pt x="3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5" y="5"/>
                      <a:pt x="3" y="7"/>
                      <a:pt x="3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2"/>
                      <a:pt x="3" y="5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2" y="0"/>
                      <a:pt x="2" y="6"/>
                      <a:pt x="1" y="5"/>
                    </a:cubicBezTo>
                    <a:cubicBezTo>
                      <a:pt x="3" y="8"/>
                      <a:pt x="0" y="4"/>
                      <a:pt x="1" y="5"/>
                    </a:cubicBezTo>
                    <a:cubicBezTo>
                      <a:pt x="2" y="6"/>
                      <a:pt x="2" y="6"/>
                      <a:pt x="3" y="7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7"/>
                      <a:pt x="3" y="6"/>
                      <a:pt x="4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4"/>
                    </a:cubicBezTo>
                    <a:cubicBezTo>
                      <a:pt x="3" y="5"/>
                      <a:pt x="1" y="3"/>
                      <a:pt x="1" y="2"/>
                    </a:cubicBezTo>
                    <a:cubicBezTo>
                      <a:pt x="1" y="4"/>
                      <a:pt x="0" y="2"/>
                      <a:pt x="0" y="7"/>
                    </a:cubicBezTo>
                    <a:cubicBezTo>
                      <a:pt x="1" y="5"/>
                      <a:pt x="0" y="7"/>
                      <a:pt x="2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6"/>
                      <a:pt x="2" y="6"/>
                    </a:cubicBezTo>
                    <a:cubicBezTo>
                      <a:pt x="2" y="6"/>
                      <a:pt x="1" y="7"/>
                      <a:pt x="1" y="7"/>
                    </a:cubicBezTo>
                    <a:cubicBezTo>
                      <a:pt x="1" y="8"/>
                      <a:pt x="1" y="7"/>
                      <a:pt x="2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4" y="8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8" y="7"/>
                      <a:pt x="6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5" y="11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7" y="10"/>
                      <a:pt x="6" y="11"/>
                      <a:pt x="5" y="11"/>
                    </a:cubicBezTo>
                    <a:cubicBezTo>
                      <a:pt x="7" y="11"/>
                      <a:pt x="7" y="10"/>
                      <a:pt x="8" y="9"/>
                    </a:cubicBezTo>
                    <a:cubicBezTo>
                      <a:pt x="6" y="10"/>
                      <a:pt x="10" y="6"/>
                      <a:pt x="8" y="7"/>
                    </a:cubicBezTo>
                    <a:cubicBezTo>
                      <a:pt x="8" y="7"/>
                      <a:pt x="7" y="8"/>
                      <a:pt x="7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7" name="Freeform 218"/>
              <p:cNvSpPr>
                <a:spLocks/>
              </p:cNvSpPr>
              <p:nvPr/>
            </p:nvSpPr>
            <p:spPr bwMode="auto">
              <a:xfrm>
                <a:off x="2408" y="24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8" name="Freeform 219"/>
              <p:cNvSpPr>
                <a:spLocks/>
              </p:cNvSpPr>
              <p:nvPr/>
            </p:nvSpPr>
            <p:spPr bwMode="auto">
              <a:xfrm>
                <a:off x="2404" y="246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9" name="Rectangle 220"/>
              <p:cNvSpPr>
                <a:spLocks noChangeArrowheads="1"/>
              </p:cNvSpPr>
              <p:nvPr/>
            </p:nvSpPr>
            <p:spPr bwMode="auto">
              <a:xfrm>
                <a:off x="2412" y="249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0" name="Freeform 221"/>
              <p:cNvSpPr>
                <a:spLocks/>
              </p:cNvSpPr>
              <p:nvPr/>
            </p:nvSpPr>
            <p:spPr bwMode="auto">
              <a:xfrm>
                <a:off x="2424" y="2484"/>
                <a:ext cx="0" cy="4"/>
              </a:xfrm>
              <a:custGeom>
                <a:avLst/>
                <a:gdLst>
                  <a:gd name="T0" fmla="*/ 0 h 4"/>
                  <a:gd name="T1" fmla="*/ 0 h 4"/>
                  <a:gd name="T2" fmla="*/ 4 h 4"/>
                  <a:gd name="T3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1" name="Freeform 222"/>
              <p:cNvSpPr>
                <a:spLocks/>
              </p:cNvSpPr>
              <p:nvPr/>
            </p:nvSpPr>
            <p:spPr bwMode="auto">
              <a:xfrm>
                <a:off x="2412" y="2463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2" name="Freeform 223"/>
              <p:cNvSpPr>
                <a:spLocks/>
              </p:cNvSpPr>
              <p:nvPr/>
            </p:nvSpPr>
            <p:spPr bwMode="auto">
              <a:xfrm>
                <a:off x="2429" y="24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3" name="Freeform 224"/>
              <p:cNvSpPr>
                <a:spLocks/>
              </p:cNvSpPr>
              <p:nvPr/>
            </p:nvSpPr>
            <p:spPr bwMode="auto">
              <a:xfrm>
                <a:off x="2395" y="2396"/>
                <a:ext cx="50" cy="75"/>
              </a:xfrm>
              <a:custGeom>
                <a:avLst/>
                <a:gdLst>
                  <a:gd name="T0" fmla="*/ 8 w 12"/>
                  <a:gd name="T1" fmla="*/ 0 h 18"/>
                  <a:gd name="T2" fmla="*/ 6 w 12"/>
                  <a:gd name="T3" fmla="*/ 0 h 18"/>
                  <a:gd name="T4" fmla="*/ 5 w 12"/>
                  <a:gd name="T5" fmla="*/ 0 h 18"/>
                  <a:gd name="T6" fmla="*/ 6 w 12"/>
                  <a:gd name="T7" fmla="*/ 1 h 18"/>
                  <a:gd name="T8" fmla="*/ 6 w 12"/>
                  <a:gd name="T9" fmla="*/ 3 h 18"/>
                  <a:gd name="T10" fmla="*/ 5 w 12"/>
                  <a:gd name="T11" fmla="*/ 4 h 18"/>
                  <a:gd name="T12" fmla="*/ 6 w 12"/>
                  <a:gd name="T13" fmla="*/ 6 h 18"/>
                  <a:gd name="T14" fmla="*/ 5 w 12"/>
                  <a:gd name="T15" fmla="*/ 6 h 18"/>
                  <a:gd name="T16" fmla="*/ 5 w 12"/>
                  <a:gd name="T17" fmla="*/ 7 h 18"/>
                  <a:gd name="T18" fmla="*/ 8 w 12"/>
                  <a:gd name="T19" fmla="*/ 8 h 18"/>
                  <a:gd name="T20" fmla="*/ 7 w 12"/>
                  <a:gd name="T21" fmla="*/ 9 h 18"/>
                  <a:gd name="T22" fmla="*/ 6 w 12"/>
                  <a:gd name="T23" fmla="*/ 9 h 18"/>
                  <a:gd name="T24" fmla="*/ 5 w 12"/>
                  <a:gd name="T25" fmla="*/ 10 h 18"/>
                  <a:gd name="T26" fmla="*/ 4 w 12"/>
                  <a:gd name="T27" fmla="*/ 11 h 18"/>
                  <a:gd name="T28" fmla="*/ 4 w 12"/>
                  <a:gd name="T29" fmla="*/ 12 h 18"/>
                  <a:gd name="T30" fmla="*/ 5 w 12"/>
                  <a:gd name="T31" fmla="*/ 14 h 18"/>
                  <a:gd name="T32" fmla="*/ 3 w 12"/>
                  <a:gd name="T33" fmla="*/ 13 h 18"/>
                  <a:gd name="T34" fmla="*/ 3 w 12"/>
                  <a:gd name="T35" fmla="*/ 14 h 18"/>
                  <a:gd name="T36" fmla="*/ 1 w 12"/>
                  <a:gd name="T37" fmla="*/ 15 h 18"/>
                  <a:gd name="T38" fmla="*/ 3 w 12"/>
                  <a:gd name="T39" fmla="*/ 15 h 18"/>
                  <a:gd name="T40" fmla="*/ 2 w 12"/>
                  <a:gd name="T41" fmla="*/ 14 h 18"/>
                  <a:gd name="T42" fmla="*/ 5 w 12"/>
                  <a:gd name="T43" fmla="*/ 16 h 18"/>
                  <a:gd name="T44" fmla="*/ 6 w 12"/>
                  <a:gd name="T45" fmla="*/ 16 h 18"/>
                  <a:gd name="T46" fmla="*/ 6 w 12"/>
                  <a:gd name="T47" fmla="*/ 15 h 18"/>
                  <a:gd name="T48" fmla="*/ 7 w 12"/>
                  <a:gd name="T49" fmla="*/ 15 h 18"/>
                  <a:gd name="T50" fmla="*/ 8 w 12"/>
                  <a:gd name="T51" fmla="*/ 14 h 18"/>
                  <a:gd name="T52" fmla="*/ 8 w 12"/>
                  <a:gd name="T53" fmla="*/ 12 h 18"/>
                  <a:gd name="T54" fmla="*/ 8 w 12"/>
                  <a:gd name="T55" fmla="*/ 13 h 18"/>
                  <a:gd name="T56" fmla="*/ 8 w 12"/>
                  <a:gd name="T57" fmla="*/ 12 h 18"/>
                  <a:gd name="T58" fmla="*/ 8 w 12"/>
                  <a:gd name="T59" fmla="*/ 11 h 18"/>
                  <a:gd name="T60" fmla="*/ 8 w 12"/>
                  <a:gd name="T61" fmla="*/ 10 h 18"/>
                  <a:gd name="T62" fmla="*/ 9 w 12"/>
                  <a:gd name="T63" fmla="*/ 11 h 18"/>
                  <a:gd name="T64" fmla="*/ 10 w 12"/>
                  <a:gd name="T65" fmla="*/ 10 h 18"/>
                  <a:gd name="T66" fmla="*/ 8 w 12"/>
                  <a:gd name="T67" fmla="*/ 9 h 18"/>
                  <a:gd name="T68" fmla="*/ 8 w 12"/>
                  <a:gd name="T69" fmla="*/ 7 h 18"/>
                  <a:gd name="T70" fmla="*/ 8 w 12"/>
                  <a:gd name="T71" fmla="*/ 5 h 18"/>
                  <a:gd name="T72" fmla="*/ 8 w 12"/>
                  <a:gd name="T73" fmla="*/ 5 h 18"/>
                  <a:gd name="T74" fmla="*/ 8 w 12"/>
                  <a:gd name="T75" fmla="*/ 3 h 18"/>
                  <a:gd name="T76" fmla="*/ 6 w 12"/>
                  <a:gd name="T77" fmla="*/ 3 h 18"/>
                  <a:gd name="T78" fmla="*/ 10 w 12"/>
                  <a:gd name="T79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8">
                    <a:moveTo>
                      <a:pt x="10" y="1"/>
                    </a:moveTo>
                    <a:cubicBezTo>
                      <a:pt x="10" y="1"/>
                      <a:pt x="9" y="1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5" y="0"/>
                      <a:pt x="5" y="0"/>
                    </a:cubicBezTo>
                    <a:cubicBezTo>
                      <a:pt x="5" y="1"/>
                      <a:pt x="8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8" y="2"/>
                      <a:pt x="8" y="2"/>
                    </a:cubicBezTo>
                    <a:cubicBezTo>
                      <a:pt x="2" y="1"/>
                      <a:pt x="9" y="3"/>
                      <a:pt x="6" y="3"/>
                    </a:cubicBezTo>
                    <a:cubicBezTo>
                      <a:pt x="6" y="3"/>
                      <a:pt x="5" y="4"/>
                      <a:pt x="6" y="4"/>
                    </a:cubicBezTo>
                    <a:cubicBezTo>
                      <a:pt x="5" y="4"/>
                      <a:pt x="6" y="4"/>
                      <a:pt x="5" y="4"/>
                    </a:cubicBezTo>
                    <a:cubicBezTo>
                      <a:pt x="8" y="5"/>
                      <a:pt x="3" y="4"/>
                      <a:pt x="7" y="6"/>
                    </a:cubicBezTo>
                    <a:cubicBezTo>
                      <a:pt x="6" y="6"/>
                      <a:pt x="7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7" y="7"/>
                      <a:pt x="5" y="6"/>
                    </a:cubicBezTo>
                    <a:cubicBezTo>
                      <a:pt x="5" y="6"/>
                      <a:pt x="7" y="7"/>
                      <a:pt x="8" y="7"/>
                    </a:cubicBezTo>
                    <a:cubicBezTo>
                      <a:pt x="7" y="8"/>
                      <a:pt x="6" y="7"/>
                      <a:pt x="5" y="7"/>
                    </a:cubicBezTo>
                    <a:cubicBezTo>
                      <a:pt x="6" y="8"/>
                      <a:pt x="5" y="7"/>
                      <a:pt x="6" y="8"/>
                    </a:cubicBezTo>
                    <a:cubicBezTo>
                      <a:pt x="6" y="8"/>
                      <a:pt x="7" y="8"/>
                      <a:pt x="8" y="8"/>
                    </a:cubicBezTo>
                    <a:cubicBezTo>
                      <a:pt x="7" y="9"/>
                      <a:pt x="9" y="9"/>
                      <a:pt x="9" y="10"/>
                    </a:cubicBezTo>
                    <a:cubicBezTo>
                      <a:pt x="7" y="9"/>
                      <a:pt x="9" y="10"/>
                      <a:pt x="7" y="9"/>
                    </a:cubicBezTo>
                    <a:cubicBezTo>
                      <a:pt x="6" y="9"/>
                      <a:pt x="7" y="8"/>
                      <a:pt x="5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5" y="9"/>
                      <a:pt x="5" y="9"/>
                      <a:pt x="4" y="9"/>
                    </a:cubicBezTo>
                    <a:cubicBezTo>
                      <a:pt x="3" y="9"/>
                      <a:pt x="6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3" y="10"/>
                      <a:pt x="4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3" y="10"/>
                      <a:pt x="6" y="13"/>
                      <a:pt x="4" y="12"/>
                    </a:cubicBezTo>
                    <a:cubicBezTo>
                      <a:pt x="6" y="13"/>
                      <a:pt x="6" y="14"/>
                      <a:pt x="6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4"/>
                      <a:pt x="3" y="12"/>
                      <a:pt x="3" y="11"/>
                    </a:cubicBezTo>
                    <a:cubicBezTo>
                      <a:pt x="3" y="12"/>
                      <a:pt x="2" y="12"/>
                      <a:pt x="3" y="13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5" y="14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4"/>
                      <a:pt x="0" y="13"/>
                      <a:pt x="1" y="15"/>
                    </a:cubicBezTo>
                    <a:cubicBezTo>
                      <a:pt x="2" y="16"/>
                      <a:pt x="4" y="17"/>
                      <a:pt x="4" y="18"/>
                    </a:cubicBezTo>
                    <a:cubicBezTo>
                      <a:pt x="4" y="17"/>
                      <a:pt x="3" y="16"/>
                      <a:pt x="3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5"/>
                      <a:pt x="3" y="14"/>
                      <a:pt x="2" y="14"/>
                    </a:cubicBezTo>
                    <a:cubicBezTo>
                      <a:pt x="2" y="13"/>
                      <a:pt x="3" y="15"/>
                      <a:pt x="3" y="14"/>
                    </a:cubicBezTo>
                    <a:cubicBezTo>
                      <a:pt x="4" y="15"/>
                      <a:pt x="4" y="15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6" y="16"/>
                    </a:cubicBezTo>
                    <a:cubicBezTo>
                      <a:pt x="4" y="14"/>
                      <a:pt x="7" y="16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5" y="14"/>
                      <a:pt x="5" y="14"/>
                    </a:cubicBezTo>
                    <a:cubicBezTo>
                      <a:pt x="6" y="15"/>
                      <a:pt x="6" y="15"/>
                      <a:pt x="7" y="15"/>
                    </a:cubicBezTo>
                    <a:cubicBezTo>
                      <a:pt x="7" y="14"/>
                      <a:pt x="5" y="13"/>
                      <a:pt x="5" y="13"/>
                    </a:cubicBezTo>
                    <a:cubicBezTo>
                      <a:pt x="7" y="14"/>
                      <a:pt x="6" y="13"/>
                      <a:pt x="8" y="14"/>
                    </a:cubicBezTo>
                    <a:cubicBezTo>
                      <a:pt x="6" y="13"/>
                      <a:pt x="8" y="13"/>
                      <a:pt x="7" y="12"/>
                    </a:cubicBezTo>
                    <a:cubicBezTo>
                      <a:pt x="6" y="12"/>
                      <a:pt x="7" y="12"/>
                      <a:pt x="8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7" y="12"/>
                      <a:pt x="8" y="12"/>
                    </a:cubicBezTo>
                    <a:cubicBezTo>
                      <a:pt x="9" y="13"/>
                      <a:pt x="8" y="13"/>
                      <a:pt x="9" y="13"/>
                    </a:cubicBezTo>
                    <a:cubicBezTo>
                      <a:pt x="9" y="13"/>
                      <a:pt x="6" y="11"/>
                      <a:pt x="8" y="11"/>
                    </a:cubicBezTo>
                    <a:cubicBezTo>
                      <a:pt x="7" y="11"/>
                      <a:pt x="7" y="10"/>
                      <a:pt x="6" y="10"/>
                    </a:cubicBezTo>
                    <a:cubicBezTo>
                      <a:pt x="6" y="10"/>
                      <a:pt x="8" y="11"/>
                      <a:pt x="8" y="10"/>
                    </a:cubicBezTo>
                    <a:cubicBezTo>
                      <a:pt x="6" y="9"/>
                      <a:pt x="8" y="10"/>
                      <a:pt x="7" y="9"/>
                    </a:cubicBezTo>
                    <a:cubicBezTo>
                      <a:pt x="9" y="10"/>
                      <a:pt x="8" y="10"/>
                      <a:pt x="9" y="11"/>
                    </a:cubicBezTo>
                    <a:cubicBezTo>
                      <a:pt x="10" y="11"/>
                      <a:pt x="8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9"/>
                      <a:pt x="8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9"/>
                      <a:pt x="9" y="8"/>
                      <a:pt x="10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8"/>
                      <a:pt x="9" y="6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10" y="6"/>
                      <a:pt x="8" y="5"/>
                    </a:cubicBezTo>
                    <a:cubicBezTo>
                      <a:pt x="8" y="5"/>
                      <a:pt x="10" y="5"/>
                      <a:pt x="10" y="5"/>
                    </a:cubicBezTo>
                    <a:cubicBezTo>
                      <a:pt x="8" y="4"/>
                      <a:pt x="12" y="4"/>
                      <a:pt x="8" y="3"/>
                    </a:cubicBezTo>
                    <a:cubicBezTo>
                      <a:pt x="8" y="3"/>
                      <a:pt x="7" y="3"/>
                      <a:pt x="8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3"/>
                      <a:pt x="8" y="3"/>
                      <a:pt x="7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3"/>
                      <a:pt x="6" y="1"/>
                      <a:pt x="1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4" name="Freeform 225"/>
              <p:cNvSpPr>
                <a:spLocks/>
              </p:cNvSpPr>
              <p:nvPr/>
            </p:nvSpPr>
            <p:spPr bwMode="auto">
              <a:xfrm>
                <a:off x="2433" y="2421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5" name="Freeform 226"/>
              <p:cNvSpPr>
                <a:spLocks/>
              </p:cNvSpPr>
              <p:nvPr/>
            </p:nvSpPr>
            <p:spPr bwMode="auto">
              <a:xfrm>
                <a:off x="2433" y="24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6" name="Freeform 227"/>
              <p:cNvSpPr>
                <a:spLocks/>
              </p:cNvSpPr>
              <p:nvPr/>
            </p:nvSpPr>
            <p:spPr bwMode="auto">
              <a:xfrm>
                <a:off x="2433" y="2396"/>
                <a:ext cx="4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7" name="Rectangle 228"/>
              <p:cNvSpPr>
                <a:spLocks noChangeArrowheads="1"/>
              </p:cNvSpPr>
              <p:nvPr/>
            </p:nvSpPr>
            <p:spPr bwMode="auto">
              <a:xfrm>
                <a:off x="2433" y="239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8" name="Freeform 229"/>
              <p:cNvSpPr>
                <a:spLocks/>
              </p:cNvSpPr>
              <p:nvPr/>
            </p:nvSpPr>
            <p:spPr bwMode="auto">
              <a:xfrm>
                <a:off x="2404" y="2367"/>
                <a:ext cx="37" cy="29"/>
              </a:xfrm>
              <a:custGeom>
                <a:avLst/>
                <a:gdLst>
                  <a:gd name="T0" fmla="*/ 3 w 9"/>
                  <a:gd name="T1" fmla="*/ 1 h 7"/>
                  <a:gd name="T2" fmla="*/ 2 w 9"/>
                  <a:gd name="T3" fmla="*/ 1 h 7"/>
                  <a:gd name="T4" fmla="*/ 2 w 9"/>
                  <a:gd name="T5" fmla="*/ 0 h 7"/>
                  <a:gd name="T6" fmla="*/ 0 w 9"/>
                  <a:gd name="T7" fmla="*/ 2 h 7"/>
                  <a:gd name="T8" fmla="*/ 3 w 9"/>
                  <a:gd name="T9" fmla="*/ 3 h 7"/>
                  <a:gd name="T10" fmla="*/ 2 w 9"/>
                  <a:gd name="T11" fmla="*/ 3 h 7"/>
                  <a:gd name="T12" fmla="*/ 4 w 9"/>
                  <a:gd name="T13" fmla="*/ 4 h 7"/>
                  <a:gd name="T14" fmla="*/ 2 w 9"/>
                  <a:gd name="T15" fmla="*/ 4 h 7"/>
                  <a:gd name="T16" fmla="*/ 3 w 9"/>
                  <a:gd name="T17" fmla="*/ 5 h 7"/>
                  <a:gd name="T18" fmla="*/ 4 w 9"/>
                  <a:gd name="T19" fmla="*/ 5 h 7"/>
                  <a:gd name="T20" fmla="*/ 3 w 9"/>
                  <a:gd name="T21" fmla="*/ 5 h 7"/>
                  <a:gd name="T22" fmla="*/ 4 w 9"/>
                  <a:gd name="T23" fmla="*/ 5 h 7"/>
                  <a:gd name="T24" fmla="*/ 4 w 9"/>
                  <a:gd name="T25" fmla="*/ 5 h 7"/>
                  <a:gd name="T26" fmla="*/ 3 w 9"/>
                  <a:gd name="T27" fmla="*/ 5 h 7"/>
                  <a:gd name="T28" fmla="*/ 4 w 9"/>
                  <a:gd name="T29" fmla="*/ 6 h 7"/>
                  <a:gd name="T30" fmla="*/ 3 w 9"/>
                  <a:gd name="T31" fmla="*/ 6 h 7"/>
                  <a:gd name="T32" fmla="*/ 5 w 9"/>
                  <a:gd name="T33" fmla="*/ 7 h 7"/>
                  <a:gd name="T34" fmla="*/ 6 w 9"/>
                  <a:gd name="T35" fmla="*/ 7 h 7"/>
                  <a:gd name="T36" fmla="*/ 5 w 9"/>
                  <a:gd name="T37" fmla="*/ 6 h 7"/>
                  <a:gd name="T38" fmla="*/ 5 w 9"/>
                  <a:gd name="T39" fmla="*/ 6 h 7"/>
                  <a:gd name="T40" fmla="*/ 4 w 9"/>
                  <a:gd name="T41" fmla="*/ 5 h 7"/>
                  <a:gd name="T42" fmla="*/ 6 w 9"/>
                  <a:gd name="T43" fmla="*/ 6 h 7"/>
                  <a:gd name="T44" fmla="*/ 8 w 9"/>
                  <a:gd name="T45" fmla="*/ 4 h 7"/>
                  <a:gd name="T46" fmla="*/ 8 w 9"/>
                  <a:gd name="T47" fmla="*/ 5 h 7"/>
                  <a:gd name="T48" fmla="*/ 7 w 9"/>
                  <a:gd name="T49" fmla="*/ 4 h 7"/>
                  <a:gd name="T50" fmla="*/ 6 w 9"/>
                  <a:gd name="T51" fmla="*/ 5 h 7"/>
                  <a:gd name="T52" fmla="*/ 4 w 9"/>
                  <a:gd name="T53" fmla="*/ 5 h 7"/>
                  <a:gd name="T54" fmla="*/ 4 w 9"/>
                  <a:gd name="T55" fmla="*/ 4 h 7"/>
                  <a:gd name="T56" fmla="*/ 6 w 9"/>
                  <a:gd name="T57" fmla="*/ 4 h 7"/>
                  <a:gd name="T58" fmla="*/ 5 w 9"/>
                  <a:gd name="T59" fmla="*/ 4 h 7"/>
                  <a:gd name="T60" fmla="*/ 7 w 9"/>
                  <a:gd name="T61" fmla="*/ 4 h 7"/>
                  <a:gd name="T62" fmla="*/ 5 w 9"/>
                  <a:gd name="T63" fmla="*/ 4 h 7"/>
                  <a:gd name="T64" fmla="*/ 4 w 9"/>
                  <a:gd name="T65" fmla="*/ 2 h 7"/>
                  <a:gd name="T66" fmla="*/ 5 w 9"/>
                  <a:gd name="T67" fmla="*/ 2 h 7"/>
                  <a:gd name="T68" fmla="*/ 4 w 9"/>
                  <a:gd name="T69" fmla="*/ 2 h 7"/>
                  <a:gd name="T70" fmla="*/ 4 w 9"/>
                  <a:gd name="T71" fmla="*/ 1 h 7"/>
                  <a:gd name="T72" fmla="*/ 3 w 9"/>
                  <a:gd name="T73" fmla="*/ 2 h 7"/>
                  <a:gd name="T74" fmla="*/ 3 w 9"/>
                  <a:gd name="T75" fmla="*/ 1 h 7"/>
                  <a:gd name="T76" fmla="*/ 3 w 9"/>
                  <a:gd name="T77" fmla="*/ 1 h 7"/>
                  <a:gd name="T78" fmla="*/ 1 w 9"/>
                  <a:gd name="T79" fmla="*/ 2 h 7"/>
                  <a:gd name="T80" fmla="*/ 3 w 9"/>
                  <a:gd name="T8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7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2" y="0"/>
                    </a:cubicBezTo>
                    <a:cubicBezTo>
                      <a:pt x="1" y="1"/>
                      <a:pt x="2" y="0"/>
                      <a:pt x="0" y="2"/>
                    </a:cubicBezTo>
                    <a:cubicBezTo>
                      <a:pt x="1" y="2"/>
                      <a:pt x="1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3"/>
                      <a:pt x="0" y="5"/>
                      <a:pt x="4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5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6"/>
                      <a:pt x="2" y="6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7" y="6"/>
                      <a:pt x="6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6" y="6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9" y="5"/>
                      <a:pt x="5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7" y="4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4" y="5"/>
                      <a:pt x="4" y="5"/>
                    </a:cubicBezTo>
                    <a:cubicBezTo>
                      <a:pt x="5" y="4"/>
                      <a:pt x="3" y="5"/>
                      <a:pt x="4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6" y="4"/>
                      <a:pt x="7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6" y="3"/>
                      <a:pt x="6" y="2"/>
                      <a:pt x="4" y="2"/>
                    </a:cubicBezTo>
                    <a:cubicBezTo>
                      <a:pt x="5" y="3"/>
                      <a:pt x="6" y="2"/>
                      <a:pt x="5" y="2"/>
                    </a:cubicBezTo>
                    <a:cubicBezTo>
                      <a:pt x="6" y="2"/>
                      <a:pt x="5" y="2"/>
                      <a:pt x="4" y="2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9" name="Freeform 230"/>
              <p:cNvSpPr>
                <a:spLocks/>
              </p:cNvSpPr>
              <p:nvPr/>
            </p:nvSpPr>
            <p:spPr bwMode="auto">
              <a:xfrm>
                <a:off x="2404" y="2367"/>
                <a:ext cx="8" cy="8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0" y="1"/>
                      <a:pt x="0" y="2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40" name="Freeform 231"/>
              <p:cNvSpPr>
                <a:spLocks/>
              </p:cNvSpPr>
              <p:nvPr/>
            </p:nvSpPr>
            <p:spPr bwMode="auto">
              <a:xfrm>
                <a:off x="2391" y="2359"/>
                <a:ext cx="21" cy="20"/>
              </a:xfrm>
              <a:custGeom>
                <a:avLst/>
                <a:gdLst>
                  <a:gd name="T0" fmla="*/ 2 w 5"/>
                  <a:gd name="T1" fmla="*/ 2 h 5"/>
                  <a:gd name="T2" fmla="*/ 1 w 5"/>
                  <a:gd name="T3" fmla="*/ 3 h 5"/>
                  <a:gd name="T4" fmla="*/ 2 w 5"/>
                  <a:gd name="T5" fmla="*/ 4 h 5"/>
                  <a:gd name="T6" fmla="*/ 3 w 5"/>
                  <a:gd name="T7" fmla="*/ 2 h 5"/>
                  <a:gd name="T8" fmla="*/ 3 w 5"/>
                  <a:gd name="T9" fmla="*/ 3 h 5"/>
                  <a:gd name="T10" fmla="*/ 4 w 5"/>
                  <a:gd name="T11" fmla="*/ 2 h 5"/>
                  <a:gd name="T12" fmla="*/ 3 w 5"/>
                  <a:gd name="T13" fmla="*/ 3 h 5"/>
                  <a:gd name="T14" fmla="*/ 4 w 5"/>
                  <a:gd name="T15" fmla="*/ 2 h 5"/>
                  <a:gd name="T16" fmla="*/ 4 w 5"/>
                  <a:gd name="T17" fmla="*/ 2 h 5"/>
                  <a:gd name="T18" fmla="*/ 4 w 5"/>
                  <a:gd name="T19" fmla="*/ 2 h 5"/>
                  <a:gd name="T20" fmla="*/ 2 w 5"/>
                  <a:gd name="T21" fmla="*/ 3 h 5"/>
                  <a:gd name="T22" fmla="*/ 4 w 5"/>
                  <a:gd name="T23" fmla="*/ 1 h 5"/>
                  <a:gd name="T24" fmla="*/ 4 w 5"/>
                  <a:gd name="T25" fmla="*/ 0 h 5"/>
                  <a:gd name="T26" fmla="*/ 3 w 5"/>
                  <a:gd name="T27" fmla="*/ 1 h 5"/>
                  <a:gd name="T28" fmla="*/ 2 w 5"/>
                  <a:gd name="T29" fmla="*/ 2 h 5"/>
                  <a:gd name="T30" fmla="*/ 3 w 5"/>
                  <a:gd name="T31" fmla="*/ 1 h 5"/>
                  <a:gd name="T32" fmla="*/ 2 w 5"/>
                  <a:gd name="T33" fmla="*/ 1 h 5"/>
                  <a:gd name="T34" fmla="*/ 1 w 5"/>
                  <a:gd name="T35" fmla="*/ 3 h 5"/>
                  <a:gd name="T36" fmla="*/ 2 w 5"/>
                  <a:gd name="T37" fmla="*/ 1 h 5"/>
                  <a:gd name="T38" fmla="*/ 2 w 5"/>
                  <a:gd name="T39" fmla="*/ 1 h 5"/>
                  <a:gd name="T40" fmla="*/ 0 w 5"/>
                  <a:gd name="T41" fmla="*/ 3 h 5"/>
                  <a:gd name="T42" fmla="*/ 2 w 5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4" y="2"/>
                      <a:pt x="3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2" y="4"/>
                      <a:pt x="2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4" y="0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2" y="2"/>
                    </a:cubicBezTo>
                    <a:cubicBezTo>
                      <a:pt x="1" y="3"/>
                      <a:pt x="3" y="1"/>
                      <a:pt x="3" y="1"/>
                    </a:cubicBezTo>
                    <a:cubicBezTo>
                      <a:pt x="2" y="1"/>
                      <a:pt x="1" y="2"/>
                      <a:pt x="2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2" y="0"/>
                      <a:pt x="2" y="1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5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19" name="Rectangle 232"/>
              <p:cNvSpPr>
                <a:spLocks noChangeArrowheads="1"/>
              </p:cNvSpPr>
              <p:nvPr/>
            </p:nvSpPr>
            <p:spPr bwMode="auto">
              <a:xfrm>
                <a:off x="2395" y="23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20" name="Freeform 233"/>
              <p:cNvSpPr>
                <a:spLocks/>
              </p:cNvSpPr>
              <p:nvPr/>
            </p:nvSpPr>
            <p:spPr bwMode="auto">
              <a:xfrm>
                <a:off x="2345" y="2237"/>
                <a:ext cx="4" cy="5"/>
              </a:xfrm>
              <a:custGeom>
                <a:avLst/>
                <a:gdLst>
                  <a:gd name="T0" fmla="*/ 4 w 4"/>
                  <a:gd name="T1" fmla="*/ 5 h 5"/>
                  <a:gd name="T2" fmla="*/ 4 w 4"/>
                  <a:gd name="T3" fmla="*/ 5 h 5"/>
                  <a:gd name="T4" fmla="*/ 0 w 4"/>
                  <a:gd name="T5" fmla="*/ 0 h 5"/>
                  <a:gd name="T6" fmla="*/ 4 w 4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4" y="5"/>
                    </a:moveTo>
                    <a:lnTo>
                      <a:pt x="4" y="5"/>
                    </a:lnTo>
                    <a:lnTo>
                      <a:pt x="0" y="0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21" name="Freeform 234"/>
              <p:cNvSpPr>
                <a:spLocks/>
              </p:cNvSpPr>
              <p:nvPr/>
            </p:nvSpPr>
            <p:spPr bwMode="auto">
              <a:xfrm>
                <a:off x="2345" y="2237"/>
                <a:ext cx="17" cy="17"/>
              </a:xfrm>
              <a:custGeom>
                <a:avLst/>
                <a:gdLst>
                  <a:gd name="T0" fmla="*/ 4 w 4"/>
                  <a:gd name="T1" fmla="*/ 4 h 4"/>
                  <a:gd name="T2" fmla="*/ 4 w 4"/>
                  <a:gd name="T3" fmla="*/ 3 h 4"/>
                  <a:gd name="T4" fmla="*/ 0 w 4"/>
                  <a:gd name="T5" fmla="*/ 0 h 4"/>
                  <a:gd name="T6" fmla="*/ 2 w 4"/>
                  <a:gd name="T7" fmla="*/ 2 h 4"/>
                  <a:gd name="T8" fmla="*/ 2 w 4"/>
                  <a:gd name="T9" fmla="*/ 1 h 4"/>
                  <a:gd name="T10" fmla="*/ 3 w 4"/>
                  <a:gd name="T11" fmla="*/ 3 h 4"/>
                  <a:gd name="T12" fmla="*/ 3 w 4"/>
                  <a:gd name="T13" fmla="*/ 3 h 4"/>
                  <a:gd name="T14" fmla="*/ 4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1" y="1"/>
                      <a:pt x="2" y="2"/>
                      <a:pt x="0" y="0"/>
                    </a:cubicBezTo>
                    <a:cubicBezTo>
                      <a:pt x="0" y="0"/>
                      <a:pt x="1" y="1"/>
                      <a:pt x="2" y="2"/>
                    </a:cubicBezTo>
                    <a:cubicBezTo>
                      <a:pt x="2" y="2"/>
                      <a:pt x="1" y="1"/>
                      <a:pt x="2" y="1"/>
                    </a:cubicBezTo>
                    <a:cubicBezTo>
                      <a:pt x="2" y="2"/>
                      <a:pt x="2" y="2"/>
                      <a:pt x="3" y="3"/>
                    </a:cubicBezTo>
                    <a:cubicBezTo>
                      <a:pt x="4" y="4"/>
                      <a:pt x="2" y="2"/>
                      <a:pt x="3" y="3"/>
                    </a:cubicBez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22" name="Freeform 235"/>
              <p:cNvSpPr>
                <a:spLocks/>
              </p:cNvSpPr>
              <p:nvPr/>
            </p:nvSpPr>
            <p:spPr bwMode="auto">
              <a:xfrm>
                <a:off x="2353" y="2242"/>
                <a:ext cx="4" cy="4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23" name="Freeform 236"/>
              <p:cNvSpPr>
                <a:spLocks/>
              </p:cNvSpPr>
              <p:nvPr/>
            </p:nvSpPr>
            <p:spPr bwMode="auto">
              <a:xfrm>
                <a:off x="2349" y="2237"/>
                <a:ext cx="4" cy="9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24" name="Freeform 237"/>
              <p:cNvSpPr>
                <a:spLocks/>
              </p:cNvSpPr>
              <p:nvPr/>
            </p:nvSpPr>
            <p:spPr bwMode="auto">
              <a:xfrm>
                <a:off x="2349" y="2237"/>
                <a:ext cx="4" cy="5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25" name="Freeform 238"/>
              <p:cNvSpPr>
                <a:spLocks/>
              </p:cNvSpPr>
              <p:nvPr/>
            </p:nvSpPr>
            <p:spPr bwMode="auto">
              <a:xfrm>
                <a:off x="2349" y="2237"/>
                <a:ext cx="13" cy="13"/>
              </a:xfrm>
              <a:custGeom>
                <a:avLst/>
                <a:gdLst>
                  <a:gd name="T0" fmla="*/ 1 w 3"/>
                  <a:gd name="T1" fmla="*/ 0 h 3"/>
                  <a:gd name="T2" fmla="*/ 1 w 3"/>
                  <a:gd name="T3" fmla="*/ 1 h 3"/>
                  <a:gd name="T4" fmla="*/ 1 w 3"/>
                  <a:gd name="T5" fmla="*/ 1 h 3"/>
                  <a:gd name="T6" fmla="*/ 2 w 3"/>
                  <a:gd name="T7" fmla="*/ 2 h 3"/>
                  <a:gd name="T8" fmla="*/ 2 w 3"/>
                  <a:gd name="T9" fmla="*/ 2 h 3"/>
                  <a:gd name="T10" fmla="*/ 3 w 3"/>
                  <a:gd name="T11" fmla="*/ 3 h 3"/>
                  <a:gd name="T12" fmla="*/ 1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26" name="Freeform 239"/>
              <p:cNvSpPr>
                <a:spLocks/>
              </p:cNvSpPr>
              <p:nvPr/>
            </p:nvSpPr>
            <p:spPr bwMode="auto">
              <a:xfrm>
                <a:off x="2353" y="22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27" name="Rectangle 240"/>
              <p:cNvSpPr>
                <a:spLocks noChangeArrowheads="1"/>
              </p:cNvSpPr>
              <p:nvPr/>
            </p:nvSpPr>
            <p:spPr bwMode="auto">
              <a:xfrm>
                <a:off x="2353" y="224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28" name="Freeform 241"/>
              <p:cNvSpPr>
                <a:spLocks/>
              </p:cNvSpPr>
              <p:nvPr/>
            </p:nvSpPr>
            <p:spPr bwMode="auto">
              <a:xfrm>
                <a:off x="2349" y="2237"/>
                <a:ext cx="17" cy="13"/>
              </a:xfrm>
              <a:custGeom>
                <a:avLst/>
                <a:gdLst>
                  <a:gd name="T0" fmla="*/ 1 w 4"/>
                  <a:gd name="T1" fmla="*/ 0 h 3"/>
                  <a:gd name="T2" fmla="*/ 2 w 4"/>
                  <a:gd name="T3" fmla="*/ 1 h 3"/>
                  <a:gd name="T4" fmla="*/ 4 w 4"/>
                  <a:gd name="T5" fmla="*/ 3 h 3"/>
                  <a:gd name="T6" fmla="*/ 3 w 4"/>
                  <a:gd name="T7" fmla="*/ 2 h 3"/>
                  <a:gd name="T8" fmla="*/ 1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2" y="2"/>
                      <a:pt x="0" y="0"/>
                      <a:pt x="2" y="1"/>
                    </a:cubicBezTo>
                    <a:cubicBezTo>
                      <a:pt x="2" y="1"/>
                      <a:pt x="3" y="2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29" name="Freeform 242"/>
              <p:cNvSpPr>
                <a:spLocks/>
              </p:cNvSpPr>
              <p:nvPr/>
            </p:nvSpPr>
            <p:spPr bwMode="auto">
              <a:xfrm>
                <a:off x="2370" y="2250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30" name="Freeform 243"/>
              <p:cNvSpPr>
                <a:spLocks/>
              </p:cNvSpPr>
              <p:nvPr/>
            </p:nvSpPr>
            <p:spPr bwMode="auto">
              <a:xfrm>
                <a:off x="2357" y="2242"/>
                <a:ext cx="17" cy="12"/>
              </a:xfrm>
              <a:custGeom>
                <a:avLst/>
                <a:gdLst>
                  <a:gd name="T0" fmla="*/ 1 w 4"/>
                  <a:gd name="T1" fmla="*/ 0 h 3"/>
                  <a:gd name="T2" fmla="*/ 2 w 4"/>
                  <a:gd name="T3" fmla="*/ 1 h 3"/>
                  <a:gd name="T4" fmla="*/ 1 w 4"/>
                  <a:gd name="T5" fmla="*/ 0 h 3"/>
                  <a:gd name="T6" fmla="*/ 1 w 4"/>
                  <a:gd name="T7" fmla="*/ 1 h 3"/>
                  <a:gd name="T8" fmla="*/ 0 w 4"/>
                  <a:gd name="T9" fmla="*/ 0 h 3"/>
                  <a:gd name="T10" fmla="*/ 1 w 4"/>
                  <a:gd name="T11" fmla="*/ 1 h 3"/>
                  <a:gd name="T12" fmla="*/ 0 w 4"/>
                  <a:gd name="T13" fmla="*/ 0 h 3"/>
                  <a:gd name="T14" fmla="*/ 2 w 4"/>
                  <a:gd name="T15" fmla="*/ 2 h 3"/>
                  <a:gd name="T16" fmla="*/ 2 w 4"/>
                  <a:gd name="T17" fmla="*/ 1 h 3"/>
                  <a:gd name="T18" fmla="*/ 3 w 4"/>
                  <a:gd name="T19" fmla="*/ 2 h 3"/>
                  <a:gd name="T20" fmla="*/ 4 w 4"/>
                  <a:gd name="T21" fmla="*/ 3 h 3"/>
                  <a:gd name="T22" fmla="*/ 1 w 4"/>
                  <a:gd name="T2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0" y="0"/>
                      <a:pt x="1" y="1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0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4" y="3"/>
                      <a:pt x="4" y="3"/>
                    </a:cubicBezTo>
                    <a:cubicBezTo>
                      <a:pt x="4" y="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31" name="Freeform 244"/>
              <p:cNvSpPr>
                <a:spLocks/>
              </p:cNvSpPr>
              <p:nvPr/>
            </p:nvSpPr>
            <p:spPr bwMode="auto">
              <a:xfrm>
                <a:off x="2366" y="2246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  <a:gd name="T6" fmla="*/ 4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32" name="Freeform 245"/>
              <p:cNvSpPr>
                <a:spLocks/>
              </p:cNvSpPr>
              <p:nvPr/>
            </p:nvSpPr>
            <p:spPr bwMode="auto">
              <a:xfrm>
                <a:off x="2362" y="2237"/>
                <a:ext cx="16" cy="17"/>
              </a:xfrm>
              <a:custGeom>
                <a:avLst/>
                <a:gdLst>
                  <a:gd name="T0" fmla="*/ 0 w 4"/>
                  <a:gd name="T1" fmla="*/ 0 h 4"/>
                  <a:gd name="T2" fmla="*/ 1 w 4"/>
                  <a:gd name="T3" fmla="*/ 1 h 4"/>
                  <a:gd name="T4" fmla="*/ 0 w 4"/>
                  <a:gd name="T5" fmla="*/ 0 h 4"/>
                  <a:gd name="T6" fmla="*/ 1 w 4"/>
                  <a:gd name="T7" fmla="*/ 2 h 4"/>
                  <a:gd name="T8" fmla="*/ 0 w 4"/>
                  <a:gd name="T9" fmla="*/ 1 h 4"/>
                  <a:gd name="T10" fmla="*/ 3 w 4"/>
                  <a:gd name="T11" fmla="*/ 3 h 4"/>
                  <a:gd name="T12" fmla="*/ 2 w 4"/>
                  <a:gd name="T13" fmla="*/ 2 h 4"/>
                  <a:gd name="T14" fmla="*/ 2 w 4"/>
                  <a:gd name="T15" fmla="*/ 2 h 4"/>
                  <a:gd name="T16" fmla="*/ 2 w 4"/>
                  <a:gd name="T17" fmla="*/ 1 h 4"/>
                  <a:gd name="T18" fmla="*/ 1 w 4"/>
                  <a:gd name="T19" fmla="*/ 1 h 4"/>
                  <a:gd name="T20" fmla="*/ 0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3" y="3"/>
                      <a:pt x="1" y="1"/>
                      <a:pt x="0" y="1"/>
                    </a:cubicBezTo>
                    <a:cubicBezTo>
                      <a:pt x="1" y="1"/>
                      <a:pt x="1" y="2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4" y="4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33" name="Freeform 246"/>
              <p:cNvSpPr>
                <a:spLocks/>
              </p:cNvSpPr>
              <p:nvPr/>
            </p:nvSpPr>
            <p:spPr bwMode="auto">
              <a:xfrm>
                <a:off x="2357" y="2237"/>
                <a:ext cx="5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34" name="Freeform 247"/>
              <p:cNvSpPr>
                <a:spLocks/>
              </p:cNvSpPr>
              <p:nvPr/>
            </p:nvSpPr>
            <p:spPr bwMode="auto">
              <a:xfrm>
                <a:off x="2370" y="22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35" name="Freeform 248"/>
              <p:cNvSpPr>
                <a:spLocks/>
              </p:cNvSpPr>
              <p:nvPr/>
            </p:nvSpPr>
            <p:spPr bwMode="auto">
              <a:xfrm>
                <a:off x="2362" y="2237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36" name="Freeform 249"/>
              <p:cNvSpPr>
                <a:spLocks/>
              </p:cNvSpPr>
              <p:nvPr/>
            </p:nvSpPr>
            <p:spPr bwMode="auto">
              <a:xfrm>
                <a:off x="2357" y="2221"/>
                <a:ext cx="30" cy="29"/>
              </a:xfrm>
              <a:custGeom>
                <a:avLst/>
                <a:gdLst>
                  <a:gd name="T0" fmla="*/ 7 w 7"/>
                  <a:gd name="T1" fmla="*/ 2 h 7"/>
                  <a:gd name="T2" fmla="*/ 6 w 7"/>
                  <a:gd name="T3" fmla="*/ 2 h 7"/>
                  <a:gd name="T4" fmla="*/ 4 w 7"/>
                  <a:gd name="T5" fmla="*/ 1 h 7"/>
                  <a:gd name="T6" fmla="*/ 2 w 7"/>
                  <a:gd name="T7" fmla="*/ 0 h 7"/>
                  <a:gd name="T8" fmla="*/ 3 w 7"/>
                  <a:gd name="T9" fmla="*/ 1 h 7"/>
                  <a:gd name="T10" fmla="*/ 2 w 7"/>
                  <a:gd name="T11" fmla="*/ 0 h 7"/>
                  <a:gd name="T12" fmla="*/ 2 w 7"/>
                  <a:gd name="T13" fmla="*/ 1 h 7"/>
                  <a:gd name="T14" fmla="*/ 3 w 7"/>
                  <a:gd name="T15" fmla="*/ 2 h 7"/>
                  <a:gd name="T16" fmla="*/ 1 w 7"/>
                  <a:gd name="T17" fmla="*/ 3 h 7"/>
                  <a:gd name="T18" fmla="*/ 3 w 7"/>
                  <a:gd name="T19" fmla="*/ 4 h 7"/>
                  <a:gd name="T20" fmla="*/ 2 w 7"/>
                  <a:gd name="T21" fmla="*/ 3 h 7"/>
                  <a:gd name="T22" fmla="*/ 2 w 7"/>
                  <a:gd name="T23" fmla="*/ 3 h 7"/>
                  <a:gd name="T24" fmla="*/ 1 w 7"/>
                  <a:gd name="T25" fmla="*/ 3 h 7"/>
                  <a:gd name="T26" fmla="*/ 3 w 7"/>
                  <a:gd name="T27" fmla="*/ 5 h 7"/>
                  <a:gd name="T28" fmla="*/ 1 w 7"/>
                  <a:gd name="T29" fmla="*/ 3 h 7"/>
                  <a:gd name="T30" fmla="*/ 2 w 7"/>
                  <a:gd name="T31" fmla="*/ 5 h 7"/>
                  <a:gd name="T32" fmla="*/ 3 w 7"/>
                  <a:gd name="T33" fmla="*/ 6 h 7"/>
                  <a:gd name="T34" fmla="*/ 4 w 7"/>
                  <a:gd name="T35" fmla="*/ 6 h 7"/>
                  <a:gd name="T36" fmla="*/ 3 w 7"/>
                  <a:gd name="T37" fmla="*/ 4 h 7"/>
                  <a:gd name="T38" fmla="*/ 4 w 7"/>
                  <a:gd name="T39" fmla="*/ 4 h 7"/>
                  <a:gd name="T40" fmla="*/ 5 w 7"/>
                  <a:gd name="T41" fmla="*/ 4 h 7"/>
                  <a:gd name="T42" fmla="*/ 3 w 7"/>
                  <a:gd name="T43" fmla="*/ 3 h 7"/>
                  <a:gd name="T44" fmla="*/ 4 w 7"/>
                  <a:gd name="T45" fmla="*/ 3 h 7"/>
                  <a:gd name="T46" fmla="*/ 3 w 7"/>
                  <a:gd name="T47" fmla="*/ 3 h 7"/>
                  <a:gd name="T48" fmla="*/ 5 w 7"/>
                  <a:gd name="T49" fmla="*/ 3 h 7"/>
                  <a:gd name="T50" fmla="*/ 2 w 7"/>
                  <a:gd name="T51" fmla="*/ 2 h 7"/>
                  <a:gd name="T52" fmla="*/ 6 w 7"/>
                  <a:gd name="T53" fmla="*/ 3 h 7"/>
                  <a:gd name="T54" fmla="*/ 5 w 7"/>
                  <a:gd name="T55" fmla="*/ 3 h 7"/>
                  <a:gd name="T56" fmla="*/ 4 w 7"/>
                  <a:gd name="T57" fmla="*/ 2 h 7"/>
                  <a:gd name="T58" fmla="*/ 6 w 7"/>
                  <a:gd name="T59" fmla="*/ 3 h 7"/>
                  <a:gd name="T60" fmla="*/ 5 w 7"/>
                  <a:gd name="T61" fmla="*/ 2 h 7"/>
                  <a:gd name="T62" fmla="*/ 3 w 7"/>
                  <a:gd name="T63" fmla="*/ 1 h 7"/>
                  <a:gd name="T64" fmla="*/ 4 w 7"/>
                  <a:gd name="T65" fmla="*/ 1 h 7"/>
                  <a:gd name="T66" fmla="*/ 6 w 7"/>
                  <a:gd name="T67" fmla="*/ 3 h 7"/>
                  <a:gd name="T68" fmla="*/ 7 w 7"/>
                  <a:gd name="T69" fmla="*/ 3 h 7"/>
                  <a:gd name="T70" fmla="*/ 5 w 7"/>
                  <a:gd name="T71" fmla="*/ 1 h 7"/>
                  <a:gd name="T72" fmla="*/ 7 w 7"/>
                  <a:gd name="T7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7">
                    <a:moveTo>
                      <a:pt x="7" y="2"/>
                    </a:moveTo>
                    <a:cubicBezTo>
                      <a:pt x="6" y="2"/>
                      <a:pt x="5" y="2"/>
                      <a:pt x="6" y="2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2"/>
                      <a:pt x="2" y="4"/>
                      <a:pt x="1" y="3"/>
                    </a:cubicBezTo>
                    <a:cubicBezTo>
                      <a:pt x="1" y="4"/>
                      <a:pt x="3" y="5"/>
                      <a:pt x="3" y="5"/>
                    </a:cubicBezTo>
                    <a:cubicBezTo>
                      <a:pt x="1" y="3"/>
                      <a:pt x="3" y="5"/>
                      <a:pt x="1" y="3"/>
                    </a:cubicBezTo>
                    <a:cubicBezTo>
                      <a:pt x="0" y="3"/>
                      <a:pt x="2" y="5"/>
                      <a:pt x="2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3"/>
                      <a:pt x="5" y="4"/>
                    </a:cubicBezTo>
                    <a:cubicBezTo>
                      <a:pt x="4" y="4"/>
                      <a:pt x="6" y="4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5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4" y="2"/>
                      <a:pt x="5" y="3"/>
                      <a:pt x="6" y="3"/>
                    </a:cubicBezTo>
                    <a:cubicBezTo>
                      <a:pt x="6" y="3"/>
                      <a:pt x="4" y="2"/>
                      <a:pt x="5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5" y="2"/>
                      <a:pt x="4" y="1"/>
                    </a:cubicBezTo>
                    <a:cubicBezTo>
                      <a:pt x="6" y="2"/>
                      <a:pt x="5" y="2"/>
                      <a:pt x="6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2"/>
                      <a:pt x="6" y="2"/>
                      <a:pt x="7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37" name="Freeform 250"/>
              <p:cNvSpPr>
                <a:spLocks/>
              </p:cNvSpPr>
              <p:nvPr/>
            </p:nvSpPr>
            <p:spPr bwMode="auto">
              <a:xfrm>
                <a:off x="2387" y="2233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  <a:gd name="T6" fmla="*/ 0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38" name="Freeform 251"/>
              <p:cNvSpPr>
                <a:spLocks/>
              </p:cNvSpPr>
              <p:nvPr/>
            </p:nvSpPr>
            <p:spPr bwMode="auto">
              <a:xfrm>
                <a:off x="2387" y="22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39" name="Rectangle 252"/>
              <p:cNvSpPr>
                <a:spLocks noChangeArrowheads="1"/>
              </p:cNvSpPr>
              <p:nvPr/>
            </p:nvSpPr>
            <p:spPr bwMode="auto">
              <a:xfrm>
                <a:off x="2366" y="222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40" name="Freeform 253"/>
              <p:cNvSpPr>
                <a:spLocks/>
              </p:cNvSpPr>
              <p:nvPr/>
            </p:nvSpPr>
            <p:spPr bwMode="auto">
              <a:xfrm>
                <a:off x="2383" y="2233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41" name="Freeform 254"/>
              <p:cNvSpPr>
                <a:spLocks/>
              </p:cNvSpPr>
              <p:nvPr/>
            </p:nvSpPr>
            <p:spPr bwMode="auto">
              <a:xfrm>
                <a:off x="2378" y="2237"/>
                <a:ext cx="5" cy="5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42" name="Rectangle 255"/>
              <p:cNvSpPr>
                <a:spLocks noChangeArrowheads="1"/>
              </p:cNvSpPr>
              <p:nvPr/>
            </p:nvSpPr>
            <p:spPr bwMode="auto">
              <a:xfrm>
                <a:off x="2387" y="2233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43" name="Freeform 256"/>
              <p:cNvSpPr>
                <a:spLocks/>
              </p:cNvSpPr>
              <p:nvPr/>
            </p:nvSpPr>
            <p:spPr bwMode="auto">
              <a:xfrm>
                <a:off x="2362" y="2208"/>
                <a:ext cx="29" cy="21"/>
              </a:xfrm>
              <a:custGeom>
                <a:avLst/>
                <a:gdLst>
                  <a:gd name="T0" fmla="*/ 2 w 7"/>
                  <a:gd name="T1" fmla="*/ 1 h 5"/>
                  <a:gd name="T2" fmla="*/ 1 w 7"/>
                  <a:gd name="T3" fmla="*/ 1 h 5"/>
                  <a:gd name="T4" fmla="*/ 4 w 7"/>
                  <a:gd name="T5" fmla="*/ 2 h 5"/>
                  <a:gd name="T6" fmla="*/ 1 w 7"/>
                  <a:gd name="T7" fmla="*/ 1 h 5"/>
                  <a:gd name="T8" fmla="*/ 3 w 7"/>
                  <a:gd name="T9" fmla="*/ 3 h 5"/>
                  <a:gd name="T10" fmla="*/ 2 w 7"/>
                  <a:gd name="T11" fmla="*/ 2 h 5"/>
                  <a:gd name="T12" fmla="*/ 5 w 7"/>
                  <a:gd name="T13" fmla="*/ 4 h 5"/>
                  <a:gd name="T14" fmla="*/ 1 w 7"/>
                  <a:gd name="T15" fmla="*/ 2 h 5"/>
                  <a:gd name="T16" fmla="*/ 1 w 7"/>
                  <a:gd name="T17" fmla="*/ 2 h 5"/>
                  <a:gd name="T18" fmla="*/ 2 w 7"/>
                  <a:gd name="T19" fmla="*/ 3 h 5"/>
                  <a:gd name="T20" fmla="*/ 4 w 7"/>
                  <a:gd name="T21" fmla="*/ 4 h 5"/>
                  <a:gd name="T22" fmla="*/ 5 w 7"/>
                  <a:gd name="T23" fmla="*/ 5 h 5"/>
                  <a:gd name="T24" fmla="*/ 4 w 7"/>
                  <a:gd name="T25" fmla="*/ 4 h 5"/>
                  <a:gd name="T26" fmla="*/ 5 w 7"/>
                  <a:gd name="T27" fmla="*/ 5 h 5"/>
                  <a:gd name="T28" fmla="*/ 5 w 7"/>
                  <a:gd name="T29" fmla="*/ 4 h 5"/>
                  <a:gd name="T30" fmla="*/ 6 w 7"/>
                  <a:gd name="T31" fmla="*/ 5 h 5"/>
                  <a:gd name="T32" fmla="*/ 5 w 7"/>
                  <a:gd name="T33" fmla="*/ 4 h 5"/>
                  <a:gd name="T34" fmla="*/ 5 w 7"/>
                  <a:gd name="T35" fmla="*/ 4 h 5"/>
                  <a:gd name="T36" fmla="*/ 4 w 7"/>
                  <a:gd name="T37" fmla="*/ 3 h 5"/>
                  <a:gd name="T38" fmla="*/ 5 w 7"/>
                  <a:gd name="T39" fmla="*/ 4 h 5"/>
                  <a:gd name="T40" fmla="*/ 4 w 7"/>
                  <a:gd name="T41" fmla="*/ 3 h 5"/>
                  <a:gd name="T42" fmla="*/ 6 w 7"/>
                  <a:gd name="T43" fmla="*/ 4 h 5"/>
                  <a:gd name="T44" fmla="*/ 5 w 7"/>
                  <a:gd name="T45" fmla="*/ 3 h 5"/>
                  <a:gd name="T46" fmla="*/ 6 w 7"/>
                  <a:gd name="T47" fmla="*/ 4 h 5"/>
                  <a:gd name="T48" fmla="*/ 3 w 7"/>
                  <a:gd name="T49" fmla="*/ 2 h 5"/>
                  <a:gd name="T50" fmla="*/ 6 w 7"/>
                  <a:gd name="T51" fmla="*/ 3 h 5"/>
                  <a:gd name="T52" fmla="*/ 5 w 7"/>
                  <a:gd name="T53" fmla="*/ 3 h 5"/>
                  <a:gd name="T54" fmla="*/ 6 w 7"/>
                  <a:gd name="T55" fmla="*/ 3 h 5"/>
                  <a:gd name="T56" fmla="*/ 5 w 7"/>
                  <a:gd name="T57" fmla="*/ 2 h 5"/>
                  <a:gd name="T58" fmla="*/ 4 w 7"/>
                  <a:gd name="T59" fmla="*/ 2 h 5"/>
                  <a:gd name="T60" fmla="*/ 3 w 7"/>
                  <a:gd name="T61" fmla="*/ 1 h 5"/>
                  <a:gd name="T62" fmla="*/ 4 w 7"/>
                  <a:gd name="T63" fmla="*/ 2 h 5"/>
                  <a:gd name="T64" fmla="*/ 2 w 7"/>
                  <a:gd name="T65" fmla="*/ 1 h 5"/>
                  <a:gd name="T66" fmla="*/ 3 w 7"/>
                  <a:gd name="T67" fmla="*/ 1 h 5"/>
                  <a:gd name="T68" fmla="*/ 2 w 7"/>
                  <a:gd name="T6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5">
                    <a:moveTo>
                      <a:pt x="2" y="1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4" y="2"/>
                      <a:pt x="4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6" y="4"/>
                      <a:pt x="5" y="4"/>
                    </a:cubicBezTo>
                    <a:cubicBezTo>
                      <a:pt x="3" y="3"/>
                      <a:pt x="3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4" y="4"/>
                      <a:pt x="5" y="4"/>
                      <a:pt x="5" y="5"/>
                    </a:cubicBezTo>
                    <a:cubicBezTo>
                      <a:pt x="5" y="4"/>
                      <a:pt x="5" y="5"/>
                      <a:pt x="4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7" y="5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4" y="3"/>
                      <a:pt x="6" y="4"/>
                      <a:pt x="6" y="4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4" y="3"/>
                      <a:pt x="3" y="2"/>
                      <a:pt x="6" y="3"/>
                    </a:cubicBezTo>
                    <a:cubicBezTo>
                      <a:pt x="6" y="3"/>
                      <a:pt x="5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7" y="3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44" name="Freeform 257"/>
              <p:cNvSpPr>
                <a:spLocks/>
              </p:cNvSpPr>
              <p:nvPr/>
            </p:nvSpPr>
            <p:spPr bwMode="auto">
              <a:xfrm>
                <a:off x="2383" y="2225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45" name="Freeform 258"/>
              <p:cNvSpPr>
                <a:spLocks/>
              </p:cNvSpPr>
              <p:nvPr/>
            </p:nvSpPr>
            <p:spPr bwMode="auto">
              <a:xfrm>
                <a:off x="2362" y="2204"/>
                <a:ext cx="37" cy="17"/>
              </a:xfrm>
              <a:custGeom>
                <a:avLst/>
                <a:gdLst>
                  <a:gd name="T0" fmla="*/ 4 w 9"/>
                  <a:gd name="T1" fmla="*/ 2 h 4"/>
                  <a:gd name="T2" fmla="*/ 6 w 9"/>
                  <a:gd name="T3" fmla="*/ 2 h 4"/>
                  <a:gd name="T4" fmla="*/ 3 w 9"/>
                  <a:gd name="T5" fmla="*/ 1 h 4"/>
                  <a:gd name="T6" fmla="*/ 2 w 9"/>
                  <a:gd name="T7" fmla="*/ 1 h 4"/>
                  <a:gd name="T8" fmla="*/ 5 w 9"/>
                  <a:gd name="T9" fmla="*/ 2 h 4"/>
                  <a:gd name="T10" fmla="*/ 6 w 9"/>
                  <a:gd name="T11" fmla="*/ 2 h 4"/>
                  <a:gd name="T12" fmla="*/ 4 w 9"/>
                  <a:gd name="T13" fmla="*/ 1 h 4"/>
                  <a:gd name="T14" fmla="*/ 3 w 9"/>
                  <a:gd name="T15" fmla="*/ 1 h 4"/>
                  <a:gd name="T16" fmla="*/ 3 w 9"/>
                  <a:gd name="T17" fmla="*/ 1 h 4"/>
                  <a:gd name="T18" fmla="*/ 6 w 9"/>
                  <a:gd name="T19" fmla="*/ 2 h 4"/>
                  <a:gd name="T20" fmla="*/ 1 w 9"/>
                  <a:gd name="T21" fmla="*/ 0 h 4"/>
                  <a:gd name="T22" fmla="*/ 1 w 9"/>
                  <a:gd name="T23" fmla="*/ 0 h 4"/>
                  <a:gd name="T24" fmla="*/ 3 w 9"/>
                  <a:gd name="T25" fmla="*/ 1 h 4"/>
                  <a:gd name="T26" fmla="*/ 3 w 9"/>
                  <a:gd name="T27" fmla="*/ 0 h 4"/>
                  <a:gd name="T28" fmla="*/ 1 w 9"/>
                  <a:gd name="T29" fmla="*/ 0 h 4"/>
                  <a:gd name="T30" fmla="*/ 1 w 9"/>
                  <a:gd name="T31" fmla="*/ 1 h 4"/>
                  <a:gd name="T32" fmla="*/ 1 w 9"/>
                  <a:gd name="T33" fmla="*/ 1 h 4"/>
                  <a:gd name="T34" fmla="*/ 2 w 9"/>
                  <a:gd name="T35" fmla="*/ 2 h 4"/>
                  <a:gd name="T36" fmla="*/ 5 w 9"/>
                  <a:gd name="T37" fmla="*/ 2 h 4"/>
                  <a:gd name="T38" fmla="*/ 4 w 9"/>
                  <a:gd name="T39" fmla="*/ 2 h 4"/>
                  <a:gd name="T40" fmla="*/ 6 w 9"/>
                  <a:gd name="T41" fmla="*/ 3 h 4"/>
                  <a:gd name="T42" fmla="*/ 7 w 9"/>
                  <a:gd name="T43" fmla="*/ 3 h 4"/>
                  <a:gd name="T44" fmla="*/ 7 w 9"/>
                  <a:gd name="T45" fmla="*/ 3 h 4"/>
                  <a:gd name="T46" fmla="*/ 4 w 9"/>
                  <a:gd name="T4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4" y="2"/>
                      <a:pt x="2" y="1"/>
                      <a:pt x="2" y="1"/>
                    </a:cubicBezTo>
                    <a:cubicBezTo>
                      <a:pt x="3" y="1"/>
                      <a:pt x="5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4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0"/>
                      <a:pt x="4" y="1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4" y="2"/>
                    </a:cubicBezTo>
                    <a:cubicBezTo>
                      <a:pt x="5" y="2"/>
                      <a:pt x="5" y="3"/>
                      <a:pt x="6" y="3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9" y="4"/>
                      <a:pt x="6" y="3"/>
                      <a:pt x="7" y="3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46" name="Freeform 259"/>
              <p:cNvSpPr>
                <a:spLocks/>
              </p:cNvSpPr>
              <p:nvPr/>
            </p:nvSpPr>
            <p:spPr bwMode="auto">
              <a:xfrm>
                <a:off x="2378" y="2212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0 w 5"/>
                  <a:gd name="T3" fmla="*/ 0 h 5"/>
                  <a:gd name="T4" fmla="*/ 5 w 5"/>
                  <a:gd name="T5" fmla="*/ 5 h 5"/>
                  <a:gd name="T6" fmla="*/ 5 w 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0" y="0"/>
                    </a:lnTo>
                    <a:lnTo>
                      <a:pt x="5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47" name="Freeform 260"/>
              <p:cNvSpPr>
                <a:spLocks/>
              </p:cNvSpPr>
              <p:nvPr/>
            </p:nvSpPr>
            <p:spPr bwMode="auto">
              <a:xfrm>
                <a:off x="2366" y="2208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48" name="Freeform 261"/>
              <p:cNvSpPr>
                <a:spLocks/>
              </p:cNvSpPr>
              <p:nvPr/>
            </p:nvSpPr>
            <p:spPr bwMode="auto">
              <a:xfrm>
                <a:off x="2383" y="2208"/>
                <a:ext cx="4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49" name="Freeform 262"/>
              <p:cNvSpPr>
                <a:spLocks/>
              </p:cNvSpPr>
              <p:nvPr/>
            </p:nvSpPr>
            <p:spPr bwMode="auto">
              <a:xfrm>
                <a:off x="2362" y="2200"/>
                <a:ext cx="21" cy="8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1 h 2"/>
                  <a:gd name="T4" fmla="*/ 4 w 5"/>
                  <a:gd name="T5" fmla="*/ 2 h 2"/>
                  <a:gd name="T6" fmla="*/ 2 w 5"/>
                  <a:gd name="T7" fmla="*/ 1 h 2"/>
                  <a:gd name="T8" fmla="*/ 2 w 5"/>
                  <a:gd name="T9" fmla="*/ 1 h 2"/>
                  <a:gd name="T10" fmla="*/ 0 w 5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1" y="0"/>
                      <a:pt x="2" y="1"/>
                      <a:pt x="0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2" y="1"/>
                      <a:pt x="2" y="1"/>
                    </a:cubicBezTo>
                    <a:cubicBezTo>
                      <a:pt x="3" y="1"/>
                      <a:pt x="2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50" name="Freeform 263"/>
              <p:cNvSpPr>
                <a:spLocks/>
              </p:cNvSpPr>
              <p:nvPr/>
            </p:nvSpPr>
            <p:spPr bwMode="auto">
              <a:xfrm>
                <a:off x="2366" y="2187"/>
                <a:ext cx="29" cy="21"/>
              </a:xfrm>
              <a:custGeom>
                <a:avLst/>
                <a:gdLst>
                  <a:gd name="T0" fmla="*/ 4 w 7"/>
                  <a:gd name="T1" fmla="*/ 4 h 5"/>
                  <a:gd name="T2" fmla="*/ 4 w 7"/>
                  <a:gd name="T3" fmla="*/ 3 h 5"/>
                  <a:gd name="T4" fmla="*/ 5 w 7"/>
                  <a:gd name="T5" fmla="*/ 4 h 5"/>
                  <a:gd name="T6" fmla="*/ 6 w 7"/>
                  <a:gd name="T7" fmla="*/ 4 h 5"/>
                  <a:gd name="T8" fmla="*/ 5 w 7"/>
                  <a:gd name="T9" fmla="*/ 3 h 5"/>
                  <a:gd name="T10" fmla="*/ 4 w 7"/>
                  <a:gd name="T11" fmla="*/ 3 h 5"/>
                  <a:gd name="T12" fmla="*/ 3 w 7"/>
                  <a:gd name="T13" fmla="*/ 3 h 5"/>
                  <a:gd name="T14" fmla="*/ 6 w 7"/>
                  <a:gd name="T15" fmla="*/ 3 h 5"/>
                  <a:gd name="T16" fmla="*/ 2 w 7"/>
                  <a:gd name="T17" fmla="*/ 2 h 5"/>
                  <a:gd name="T18" fmla="*/ 3 w 7"/>
                  <a:gd name="T19" fmla="*/ 2 h 5"/>
                  <a:gd name="T20" fmla="*/ 3 w 7"/>
                  <a:gd name="T21" fmla="*/ 2 h 5"/>
                  <a:gd name="T22" fmla="*/ 3 w 7"/>
                  <a:gd name="T23" fmla="*/ 2 h 5"/>
                  <a:gd name="T24" fmla="*/ 5 w 7"/>
                  <a:gd name="T25" fmla="*/ 2 h 5"/>
                  <a:gd name="T26" fmla="*/ 5 w 7"/>
                  <a:gd name="T27" fmla="*/ 2 h 5"/>
                  <a:gd name="T28" fmla="*/ 6 w 7"/>
                  <a:gd name="T29" fmla="*/ 2 h 5"/>
                  <a:gd name="T30" fmla="*/ 5 w 7"/>
                  <a:gd name="T31" fmla="*/ 1 h 5"/>
                  <a:gd name="T32" fmla="*/ 6 w 7"/>
                  <a:gd name="T33" fmla="*/ 1 h 5"/>
                  <a:gd name="T34" fmla="*/ 2 w 7"/>
                  <a:gd name="T35" fmla="*/ 1 h 5"/>
                  <a:gd name="T36" fmla="*/ 3 w 7"/>
                  <a:gd name="T37" fmla="*/ 1 h 5"/>
                  <a:gd name="T38" fmla="*/ 5 w 7"/>
                  <a:gd name="T39" fmla="*/ 1 h 5"/>
                  <a:gd name="T40" fmla="*/ 4 w 7"/>
                  <a:gd name="T41" fmla="*/ 0 h 5"/>
                  <a:gd name="T42" fmla="*/ 6 w 7"/>
                  <a:gd name="T43" fmla="*/ 0 h 5"/>
                  <a:gd name="T44" fmla="*/ 3 w 7"/>
                  <a:gd name="T45" fmla="*/ 0 h 5"/>
                  <a:gd name="T46" fmla="*/ 3 w 7"/>
                  <a:gd name="T47" fmla="*/ 0 h 5"/>
                  <a:gd name="T48" fmla="*/ 0 w 7"/>
                  <a:gd name="T49" fmla="*/ 0 h 5"/>
                  <a:gd name="T50" fmla="*/ 1 w 7"/>
                  <a:gd name="T51" fmla="*/ 1 h 5"/>
                  <a:gd name="T52" fmla="*/ 3 w 7"/>
                  <a:gd name="T53" fmla="*/ 1 h 5"/>
                  <a:gd name="T54" fmla="*/ 1 w 7"/>
                  <a:gd name="T55" fmla="*/ 1 h 5"/>
                  <a:gd name="T56" fmla="*/ 3 w 7"/>
                  <a:gd name="T57" fmla="*/ 1 h 5"/>
                  <a:gd name="T58" fmla="*/ 1 w 7"/>
                  <a:gd name="T59" fmla="*/ 1 h 5"/>
                  <a:gd name="T60" fmla="*/ 3 w 7"/>
                  <a:gd name="T61" fmla="*/ 1 h 5"/>
                  <a:gd name="T62" fmla="*/ 0 w 7"/>
                  <a:gd name="T63" fmla="*/ 1 h 5"/>
                  <a:gd name="T64" fmla="*/ 1 w 7"/>
                  <a:gd name="T65" fmla="*/ 3 h 5"/>
                  <a:gd name="T66" fmla="*/ 2 w 7"/>
                  <a:gd name="T67" fmla="*/ 3 h 5"/>
                  <a:gd name="T68" fmla="*/ 2 w 7"/>
                  <a:gd name="T69" fmla="*/ 4 h 5"/>
                  <a:gd name="T70" fmla="*/ 4 w 7"/>
                  <a:gd name="T71" fmla="*/ 4 h 5"/>
                  <a:gd name="T72" fmla="*/ 1 w 7"/>
                  <a:gd name="T73" fmla="*/ 3 h 5"/>
                  <a:gd name="T74" fmla="*/ 1 w 7"/>
                  <a:gd name="T75" fmla="*/ 3 h 5"/>
                  <a:gd name="T76" fmla="*/ 2 w 7"/>
                  <a:gd name="T77" fmla="*/ 4 h 5"/>
                  <a:gd name="T78" fmla="*/ 1 w 7"/>
                  <a:gd name="T79" fmla="*/ 4 h 5"/>
                  <a:gd name="T80" fmla="*/ 5 w 7"/>
                  <a:gd name="T81" fmla="*/ 4 h 5"/>
                  <a:gd name="T82" fmla="*/ 6 w 7"/>
                  <a:gd name="T83" fmla="*/ 4 h 5"/>
                  <a:gd name="T84" fmla="*/ 4 w 7"/>
                  <a:gd name="T8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" h="5">
                    <a:moveTo>
                      <a:pt x="4" y="4"/>
                    </a:moveTo>
                    <a:cubicBezTo>
                      <a:pt x="4" y="4"/>
                      <a:pt x="3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6" y="4"/>
                      <a:pt x="4" y="3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4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6" y="3"/>
                    </a:cubicBezTo>
                    <a:cubicBezTo>
                      <a:pt x="5" y="3"/>
                      <a:pt x="3" y="2"/>
                      <a:pt x="2" y="2"/>
                    </a:cubicBezTo>
                    <a:cubicBezTo>
                      <a:pt x="4" y="2"/>
                      <a:pt x="2" y="2"/>
                      <a:pt x="3" y="2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2"/>
                      <a:pt x="3" y="2"/>
                      <a:pt x="3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0"/>
                      <a:pt x="5" y="1"/>
                      <a:pt x="2" y="1"/>
                    </a:cubicBezTo>
                    <a:cubicBezTo>
                      <a:pt x="6" y="1"/>
                      <a:pt x="1" y="1"/>
                      <a:pt x="3" y="1"/>
                    </a:cubicBezTo>
                    <a:cubicBezTo>
                      <a:pt x="4" y="0"/>
                      <a:pt x="3" y="1"/>
                      <a:pt x="5" y="1"/>
                    </a:cubicBezTo>
                    <a:cubicBezTo>
                      <a:pt x="3" y="1"/>
                      <a:pt x="4" y="0"/>
                      <a:pt x="4" y="0"/>
                    </a:cubicBezTo>
                    <a:cubicBezTo>
                      <a:pt x="5" y="0"/>
                      <a:pt x="4" y="0"/>
                      <a:pt x="6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0"/>
                      <a:pt x="2" y="1"/>
                      <a:pt x="1" y="1"/>
                    </a:cubicBezTo>
                    <a:cubicBezTo>
                      <a:pt x="3" y="1"/>
                      <a:pt x="1" y="1"/>
                      <a:pt x="3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1" y="1"/>
                      <a:pt x="1" y="1"/>
                      <a:pt x="3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6" y="4"/>
                      <a:pt x="2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2" y="4"/>
                      <a:pt x="3" y="4"/>
                      <a:pt x="5" y="4"/>
                    </a:cubicBezTo>
                    <a:cubicBezTo>
                      <a:pt x="2" y="3"/>
                      <a:pt x="7" y="5"/>
                      <a:pt x="6" y="4"/>
                    </a:cubicBezTo>
                    <a:cubicBezTo>
                      <a:pt x="5" y="4"/>
                      <a:pt x="5" y="4"/>
                      <a:pt x="4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51" name="Freeform 264"/>
              <p:cNvSpPr>
                <a:spLocks/>
              </p:cNvSpPr>
              <p:nvPr/>
            </p:nvSpPr>
            <p:spPr bwMode="auto">
              <a:xfrm>
                <a:off x="2366" y="2200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52" name="Freeform 265"/>
              <p:cNvSpPr>
                <a:spLocks/>
              </p:cNvSpPr>
              <p:nvPr/>
            </p:nvSpPr>
            <p:spPr bwMode="auto">
              <a:xfrm>
                <a:off x="2378" y="21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53" name="Rectangle 266"/>
              <p:cNvSpPr>
                <a:spLocks noChangeArrowheads="1"/>
              </p:cNvSpPr>
              <p:nvPr/>
            </p:nvSpPr>
            <p:spPr bwMode="auto">
              <a:xfrm>
                <a:off x="2370" y="2204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54" name="Freeform 267"/>
              <p:cNvSpPr>
                <a:spLocks/>
              </p:cNvSpPr>
              <p:nvPr/>
            </p:nvSpPr>
            <p:spPr bwMode="auto">
              <a:xfrm>
                <a:off x="2383" y="2204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4 w 4"/>
                  <a:gd name="T3" fmla="*/ 0 h 4"/>
                  <a:gd name="T4" fmla="*/ 0 w 4"/>
                  <a:gd name="T5" fmla="*/ 0 h 4"/>
                  <a:gd name="T6" fmla="*/ 0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55" name="Freeform 268"/>
              <p:cNvSpPr>
                <a:spLocks/>
              </p:cNvSpPr>
              <p:nvPr/>
            </p:nvSpPr>
            <p:spPr bwMode="auto">
              <a:xfrm>
                <a:off x="2383" y="2183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56" name="Freeform 269"/>
              <p:cNvSpPr>
                <a:spLocks/>
              </p:cNvSpPr>
              <p:nvPr/>
            </p:nvSpPr>
            <p:spPr bwMode="auto">
              <a:xfrm>
                <a:off x="2387" y="21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57" name="Freeform 270"/>
              <p:cNvSpPr>
                <a:spLocks/>
              </p:cNvSpPr>
              <p:nvPr/>
            </p:nvSpPr>
            <p:spPr bwMode="auto">
              <a:xfrm>
                <a:off x="2345" y="2154"/>
                <a:ext cx="50" cy="33"/>
              </a:xfrm>
              <a:custGeom>
                <a:avLst/>
                <a:gdLst>
                  <a:gd name="T0" fmla="*/ 4 w 12"/>
                  <a:gd name="T1" fmla="*/ 2 h 8"/>
                  <a:gd name="T2" fmla="*/ 3 w 12"/>
                  <a:gd name="T3" fmla="*/ 3 h 8"/>
                  <a:gd name="T4" fmla="*/ 2 w 12"/>
                  <a:gd name="T5" fmla="*/ 4 h 8"/>
                  <a:gd name="T6" fmla="*/ 3 w 12"/>
                  <a:gd name="T7" fmla="*/ 3 h 8"/>
                  <a:gd name="T8" fmla="*/ 4 w 12"/>
                  <a:gd name="T9" fmla="*/ 4 h 8"/>
                  <a:gd name="T10" fmla="*/ 3 w 12"/>
                  <a:gd name="T11" fmla="*/ 4 h 8"/>
                  <a:gd name="T12" fmla="*/ 5 w 12"/>
                  <a:gd name="T13" fmla="*/ 4 h 8"/>
                  <a:gd name="T14" fmla="*/ 5 w 12"/>
                  <a:gd name="T15" fmla="*/ 5 h 8"/>
                  <a:gd name="T16" fmla="*/ 4 w 12"/>
                  <a:gd name="T17" fmla="*/ 5 h 8"/>
                  <a:gd name="T18" fmla="*/ 7 w 12"/>
                  <a:gd name="T19" fmla="*/ 4 h 8"/>
                  <a:gd name="T20" fmla="*/ 8 w 12"/>
                  <a:gd name="T21" fmla="*/ 4 h 8"/>
                  <a:gd name="T22" fmla="*/ 6 w 12"/>
                  <a:gd name="T23" fmla="*/ 5 h 8"/>
                  <a:gd name="T24" fmla="*/ 7 w 12"/>
                  <a:gd name="T25" fmla="*/ 5 h 8"/>
                  <a:gd name="T26" fmla="*/ 6 w 12"/>
                  <a:gd name="T27" fmla="*/ 6 h 8"/>
                  <a:gd name="T28" fmla="*/ 7 w 12"/>
                  <a:gd name="T29" fmla="*/ 6 h 8"/>
                  <a:gd name="T30" fmla="*/ 8 w 12"/>
                  <a:gd name="T31" fmla="*/ 6 h 8"/>
                  <a:gd name="T32" fmla="*/ 7 w 12"/>
                  <a:gd name="T33" fmla="*/ 7 h 8"/>
                  <a:gd name="T34" fmla="*/ 7 w 12"/>
                  <a:gd name="T35" fmla="*/ 7 h 8"/>
                  <a:gd name="T36" fmla="*/ 7 w 12"/>
                  <a:gd name="T37" fmla="*/ 8 h 8"/>
                  <a:gd name="T38" fmla="*/ 8 w 12"/>
                  <a:gd name="T39" fmla="*/ 7 h 8"/>
                  <a:gd name="T40" fmla="*/ 7 w 12"/>
                  <a:gd name="T41" fmla="*/ 7 h 8"/>
                  <a:gd name="T42" fmla="*/ 10 w 12"/>
                  <a:gd name="T43" fmla="*/ 7 h 8"/>
                  <a:gd name="T44" fmla="*/ 11 w 12"/>
                  <a:gd name="T45" fmla="*/ 6 h 8"/>
                  <a:gd name="T46" fmla="*/ 10 w 12"/>
                  <a:gd name="T47" fmla="*/ 6 h 8"/>
                  <a:gd name="T48" fmla="*/ 11 w 12"/>
                  <a:gd name="T49" fmla="*/ 5 h 8"/>
                  <a:gd name="T50" fmla="*/ 11 w 12"/>
                  <a:gd name="T51" fmla="*/ 5 h 8"/>
                  <a:gd name="T52" fmla="*/ 10 w 12"/>
                  <a:gd name="T53" fmla="*/ 5 h 8"/>
                  <a:gd name="T54" fmla="*/ 10 w 12"/>
                  <a:gd name="T55" fmla="*/ 5 h 8"/>
                  <a:gd name="T56" fmla="*/ 10 w 12"/>
                  <a:gd name="T57" fmla="*/ 4 h 8"/>
                  <a:gd name="T58" fmla="*/ 10 w 12"/>
                  <a:gd name="T59" fmla="*/ 4 h 8"/>
                  <a:gd name="T60" fmla="*/ 8 w 12"/>
                  <a:gd name="T61" fmla="*/ 4 h 8"/>
                  <a:gd name="T62" fmla="*/ 10 w 12"/>
                  <a:gd name="T63" fmla="*/ 3 h 8"/>
                  <a:gd name="T64" fmla="*/ 10 w 12"/>
                  <a:gd name="T65" fmla="*/ 3 h 8"/>
                  <a:gd name="T66" fmla="*/ 8 w 12"/>
                  <a:gd name="T67" fmla="*/ 3 h 8"/>
                  <a:gd name="T68" fmla="*/ 7 w 12"/>
                  <a:gd name="T69" fmla="*/ 3 h 8"/>
                  <a:gd name="T70" fmla="*/ 6 w 12"/>
                  <a:gd name="T71" fmla="*/ 3 h 8"/>
                  <a:gd name="T72" fmla="*/ 7 w 12"/>
                  <a:gd name="T73" fmla="*/ 3 h 8"/>
                  <a:gd name="T74" fmla="*/ 6 w 12"/>
                  <a:gd name="T75" fmla="*/ 2 h 8"/>
                  <a:gd name="T76" fmla="*/ 4 w 12"/>
                  <a:gd name="T77" fmla="*/ 4 h 8"/>
                  <a:gd name="T78" fmla="*/ 7 w 12"/>
                  <a:gd name="T7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8">
                    <a:moveTo>
                      <a:pt x="6" y="1"/>
                    </a:moveTo>
                    <a:cubicBezTo>
                      <a:pt x="6" y="1"/>
                      <a:pt x="6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2" y="3"/>
                      <a:pt x="2" y="4"/>
                    </a:cubicBezTo>
                    <a:cubicBezTo>
                      <a:pt x="2" y="4"/>
                      <a:pt x="5" y="2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3" y="4"/>
                      <a:pt x="5" y="2"/>
                      <a:pt x="5" y="2"/>
                    </a:cubicBezTo>
                    <a:cubicBezTo>
                      <a:pt x="0" y="5"/>
                      <a:pt x="7" y="2"/>
                      <a:pt x="4" y="4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3" y="4"/>
                      <a:pt x="5" y="4"/>
                      <a:pt x="3" y="4"/>
                    </a:cubicBezTo>
                    <a:cubicBezTo>
                      <a:pt x="6" y="3"/>
                      <a:pt x="2" y="6"/>
                      <a:pt x="6" y="4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5"/>
                      <a:pt x="6" y="4"/>
                      <a:pt x="5" y="5"/>
                    </a:cubicBezTo>
                    <a:cubicBezTo>
                      <a:pt x="4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4" y="5"/>
                    </a:cubicBezTo>
                    <a:cubicBezTo>
                      <a:pt x="6" y="4"/>
                      <a:pt x="5" y="5"/>
                      <a:pt x="6" y="4"/>
                    </a:cubicBezTo>
                    <a:cubicBezTo>
                      <a:pt x="6" y="4"/>
                      <a:pt x="7" y="4"/>
                      <a:pt x="7" y="4"/>
                    </a:cubicBezTo>
                    <a:cubicBezTo>
                      <a:pt x="7" y="4"/>
                      <a:pt x="9" y="4"/>
                      <a:pt x="9" y="4"/>
                    </a:cubicBezTo>
                    <a:cubicBezTo>
                      <a:pt x="7" y="4"/>
                      <a:pt x="9" y="3"/>
                      <a:pt x="8" y="4"/>
                    </a:cubicBezTo>
                    <a:cubicBezTo>
                      <a:pt x="7" y="4"/>
                      <a:pt x="7" y="4"/>
                      <a:pt x="5" y="5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6" y="5"/>
                      <a:pt x="5" y="5"/>
                      <a:pt x="5" y="5"/>
                    </a:cubicBezTo>
                    <a:cubicBezTo>
                      <a:pt x="4" y="6"/>
                      <a:pt x="8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5" y="6"/>
                      <a:pt x="6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5" y="6"/>
                      <a:pt x="9" y="5"/>
                      <a:pt x="7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0" y="6"/>
                      <a:pt x="6" y="6"/>
                      <a:pt x="6" y="7"/>
                    </a:cubicBezTo>
                    <a:cubicBezTo>
                      <a:pt x="7" y="6"/>
                      <a:pt x="6" y="7"/>
                      <a:pt x="7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9" y="6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5" y="8"/>
                      <a:pt x="7" y="8"/>
                    </a:cubicBezTo>
                    <a:cubicBezTo>
                      <a:pt x="8" y="8"/>
                      <a:pt x="10" y="7"/>
                      <a:pt x="11" y="7"/>
                    </a:cubicBezTo>
                    <a:cubicBezTo>
                      <a:pt x="10" y="7"/>
                      <a:pt x="8" y="7"/>
                      <a:pt x="8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7"/>
                      <a:pt x="8" y="7"/>
                      <a:pt x="7" y="7"/>
                    </a:cubicBezTo>
                    <a:cubicBezTo>
                      <a:pt x="9" y="7"/>
                      <a:pt x="9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6"/>
                      <a:pt x="10" y="6"/>
                      <a:pt x="11" y="6"/>
                    </a:cubicBezTo>
                    <a:cubicBezTo>
                      <a:pt x="9" y="6"/>
                      <a:pt x="12" y="6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6"/>
                      <a:pt x="11" y="5"/>
                    </a:cubicBezTo>
                    <a:cubicBezTo>
                      <a:pt x="10" y="6"/>
                      <a:pt x="8" y="6"/>
                      <a:pt x="8" y="6"/>
                    </a:cubicBezTo>
                    <a:cubicBezTo>
                      <a:pt x="10" y="5"/>
                      <a:pt x="9" y="5"/>
                      <a:pt x="11" y="5"/>
                    </a:cubicBezTo>
                    <a:cubicBezTo>
                      <a:pt x="9" y="5"/>
                      <a:pt x="10" y="5"/>
                      <a:pt x="9" y="5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9" y="5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8" y="5"/>
                      <a:pt x="10" y="4"/>
                    </a:cubicBezTo>
                    <a:cubicBezTo>
                      <a:pt x="9" y="4"/>
                      <a:pt x="9" y="4"/>
                      <a:pt x="7" y="5"/>
                    </a:cubicBezTo>
                    <a:cubicBezTo>
                      <a:pt x="7" y="5"/>
                      <a:pt x="9" y="4"/>
                      <a:pt x="8" y="4"/>
                    </a:cubicBezTo>
                    <a:cubicBezTo>
                      <a:pt x="7" y="5"/>
                      <a:pt x="9" y="4"/>
                      <a:pt x="8" y="4"/>
                    </a:cubicBezTo>
                    <a:cubicBezTo>
                      <a:pt x="10" y="4"/>
                      <a:pt x="8" y="4"/>
                      <a:pt x="10" y="3"/>
                    </a:cubicBezTo>
                    <a:cubicBezTo>
                      <a:pt x="11" y="3"/>
                      <a:pt x="8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8" y="4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8" y="3"/>
                      <a:pt x="9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9" y="2"/>
                      <a:pt x="7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8" y="2"/>
                      <a:pt x="7" y="3"/>
                    </a:cubicBezTo>
                    <a:cubicBezTo>
                      <a:pt x="6" y="3"/>
                      <a:pt x="8" y="2"/>
                      <a:pt x="8" y="2"/>
                    </a:cubicBezTo>
                    <a:cubicBezTo>
                      <a:pt x="5" y="3"/>
                      <a:pt x="9" y="0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4" y="4"/>
                      <a:pt x="5" y="3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9" y="0"/>
                      <a:pt x="3" y="3"/>
                      <a:pt x="6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58" name="Freeform 271"/>
              <p:cNvSpPr>
                <a:spLocks/>
              </p:cNvSpPr>
              <p:nvPr/>
            </p:nvSpPr>
            <p:spPr bwMode="auto">
              <a:xfrm>
                <a:off x="2374" y="2162"/>
                <a:ext cx="9" cy="4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1 w 2"/>
                  <a:gd name="T5" fmla="*/ 1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59" name="Rectangle 272"/>
              <p:cNvSpPr>
                <a:spLocks noChangeArrowheads="1"/>
              </p:cNvSpPr>
              <p:nvPr/>
            </p:nvSpPr>
            <p:spPr bwMode="auto">
              <a:xfrm>
                <a:off x="2374" y="2166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88" name="Freeform 273"/>
              <p:cNvSpPr>
                <a:spLocks/>
              </p:cNvSpPr>
              <p:nvPr/>
            </p:nvSpPr>
            <p:spPr bwMode="auto">
              <a:xfrm>
                <a:off x="2370" y="215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89" name="Rectangle 274"/>
              <p:cNvSpPr>
                <a:spLocks noChangeArrowheads="1"/>
              </p:cNvSpPr>
              <p:nvPr/>
            </p:nvSpPr>
            <p:spPr bwMode="auto">
              <a:xfrm>
                <a:off x="2366" y="215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90" name="Freeform 275"/>
              <p:cNvSpPr>
                <a:spLocks/>
              </p:cNvSpPr>
              <p:nvPr/>
            </p:nvSpPr>
            <p:spPr bwMode="auto">
              <a:xfrm>
                <a:off x="2341" y="2154"/>
                <a:ext cx="29" cy="17"/>
              </a:xfrm>
              <a:custGeom>
                <a:avLst/>
                <a:gdLst>
                  <a:gd name="T0" fmla="*/ 3 w 7"/>
                  <a:gd name="T1" fmla="*/ 0 h 4"/>
                  <a:gd name="T2" fmla="*/ 1 w 7"/>
                  <a:gd name="T3" fmla="*/ 1 h 4"/>
                  <a:gd name="T4" fmla="*/ 2 w 7"/>
                  <a:gd name="T5" fmla="*/ 0 h 4"/>
                  <a:gd name="T6" fmla="*/ 0 w 7"/>
                  <a:gd name="T7" fmla="*/ 2 h 4"/>
                  <a:gd name="T8" fmla="*/ 2 w 7"/>
                  <a:gd name="T9" fmla="*/ 2 h 4"/>
                  <a:gd name="T10" fmla="*/ 1 w 7"/>
                  <a:gd name="T11" fmla="*/ 2 h 4"/>
                  <a:gd name="T12" fmla="*/ 3 w 7"/>
                  <a:gd name="T13" fmla="*/ 2 h 4"/>
                  <a:gd name="T14" fmla="*/ 2 w 7"/>
                  <a:gd name="T15" fmla="*/ 3 h 4"/>
                  <a:gd name="T16" fmla="*/ 2 w 7"/>
                  <a:gd name="T17" fmla="*/ 3 h 4"/>
                  <a:gd name="T18" fmla="*/ 3 w 7"/>
                  <a:gd name="T19" fmla="*/ 2 h 4"/>
                  <a:gd name="T20" fmla="*/ 3 w 7"/>
                  <a:gd name="T21" fmla="*/ 3 h 4"/>
                  <a:gd name="T22" fmla="*/ 3 w 7"/>
                  <a:gd name="T23" fmla="*/ 2 h 4"/>
                  <a:gd name="T24" fmla="*/ 3 w 7"/>
                  <a:gd name="T25" fmla="*/ 2 h 4"/>
                  <a:gd name="T26" fmla="*/ 3 w 7"/>
                  <a:gd name="T27" fmla="*/ 3 h 4"/>
                  <a:gd name="T28" fmla="*/ 4 w 7"/>
                  <a:gd name="T29" fmla="*/ 2 h 4"/>
                  <a:gd name="T30" fmla="*/ 3 w 7"/>
                  <a:gd name="T31" fmla="*/ 3 h 4"/>
                  <a:gd name="T32" fmla="*/ 4 w 7"/>
                  <a:gd name="T33" fmla="*/ 2 h 4"/>
                  <a:gd name="T34" fmla="*/ 6 w 7"/>
                  <a:gd name="T35" fmla="*/ 2 h 4"/>
                  <a:gd name="T36" fmla="*/ 4 w 7"/>
                  <a:gd name="T37" fmla="*/ 2 h 4"/>
                  <a:gd name="T38" fmla="*/ 4 w 7"/>
                  <a:gd name="T39" fmla="*/ 2 h 4"/>
                  <a:gd name="T40" fmla="*/ 4 w 7"/>
                  <a:gd name="T41" fmla="*/ 2 h 4"/>
                  <a:gd name="T42" fmla="*/ 5 w 7"/>
                  <a:gd name="T43" fmla="*/ 1 h 4"/>
                  <a:gd name="T44" fmla="*/ 6 w 7"/>
                  <a:gd name="T45" fmla="*/ 0 h 4"/>
                  <a:gd name="T46" fmla="*/ 6 w 7"/>
                  <a:gd name="T47" fmla="*/ 0 h 4"/>
                  <a:gd name="T48" fmla="*/ 6 w 7"/>
                  <a:gd name="T49" fmla="*/ 0 h 4"/>
                  <a:gd name="T50" fmla="*/ 5 w 7"/>
                  <a:gd name="T51" fmla="*/ 1 h 4"/>
                  <a:gd name="T52" fmla="*/ 3 w 7"/>
                  <a:gd name="T53" fmla="*/ 2 h 4"/>
                  <a:gd name="T54" fmla="*/ 3 w 7"/>
                  <a:gd name="T55" fmla="*/ 2 h 4"/>
                  <a:gd name="T56" fmla="*/ 5 w 7"/>
                  <a:gd name="T57" fmla="*/ 1 h 4"/>
                  <a:gd name="T58" fmla="*/ 4 w 7"/>
                  <a:gd name="T59" fmla="*/ 1 h 4"/>
                  <a:gd name="T60" fmla="*/ 5 w 7"/>
                  <a:gd name="T61" fmla="*/ 0 h 4"/>
                  <a:gd name="T62" fmla="*/ 4 w 7"/>
                  <a:gd name="T63" fmla="*/ 1 h 4"/>
                  <a:gd name="T64" fmla="*/ 3 w 7"/>
                  <a:gd name="T65" fmla="*/ 1 h 4"/>
                  <a:gd name="T66" fmla="*/ 4 w 7"/>
                  <a:gd name="T67" fmla="*/ 0 h 4"/>
                  <a:gd name="T68" fmla="*/ 3 w 7"/>
                  <a:gd name="T69" fmla="*/ 1 h 4"/>
                  <a:gd name="T70" fmla="*/ 3 w 7"/>
                  <a:gd name="T71" fmla="*/ 0 h 4"/>
                  <a:gd name="T72" fmla="*/ 3 w 7"/>
                  <a:gd name="T73" fmla="*/ 1 h 4"/>
                  <a:gd name="T74" fmla="*/ 3 w 7"/>
                  <a:gd name="T75" fmla="*/ 0 h 4"/>
                  <a:gd name="T76" fmla="*/ 3 w 7"/>
                  <a:gd name="T77" fmla="*/ 0 h 4"/>
                  <a:gd name="T78" fmla="*/ 1 w 7"/>
                  <a:gd name="T79" fmla="*/ 2 h 4"/>
                  <a:gd name="T80" fmla="*/ 3 w 7"/>
                  <a:gd name="T8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4">
                    <a:moveTo>
                      <a:pt x="3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1" y="1"/>
                      <a:pt x="2" y="0"/>
                    </a:cubicBezTo>
                    <a:cubicBezTo>
                      <a:pt x="1" y="1"/>
                      <a:pt x="2" y="0"/>
                      <a:pt x="0" y="2"/>
                    </a:cubicBezTo>
                    <a:cubicBezTo>
                      <a:pt x="1" y="2"/>
                      <a:pt x="0" y="3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1"/>
                      <a:pt x="0" y="4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4" y="1"/>
                      <a:pt x="2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4" y="2"/>
                      <a:pt x="4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4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6" y="1"/>
                      <a:pt x="5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4"/>
                      <a:pt x="5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7" y="0"/>
                      <a:pt x="4" y="2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2"/>
                      <a:pt x="3" y="2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1"/>
                      <a:pt x="5" y="0"/>
                      <a:pt x="4" y="1"/>
                    </a:cubicBezTo>
                    <a:cubicBezTo>
                      <a:pt x="5" y="0"/>
                      <a:pt x="4" y="0"/>
                      <a:pt x="3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5" y="0"/>
                      <a:pt x="4" y="0"/>
                      <a:pt x="3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91" name="Freeform 276"/>
              <p:cNvSpPr>
                <a:spLocks/>
              </p:cNvSpPr>
              <p:nvPr/>
            </p:nvSpPr>
            <p:spPr bwMode="auto">
              <a:xfrm>
                <a:off x="2341" y="2154"/>
                <a:ext cx="8" cy="8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2 h 2"/>
                  <a:gd name="T8" fmla="*/ 0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92" name="Freeform 277"/>
              <p:cNvSpPr>
                <a:spLocks/>
              </p:cNvSpPr>
              <p:nvPr/>
            </p:nvSpPr>
            <p:spPr bwMode="auto">
              <a:xfrm>
                <a:off x="2328" y="2150"/>
                <a:ext cx="21" cy="16"/>
              </a:xfrm>
              <a:custGeom>
                <a:avLst/>
                <a:gdLst>
                  <a:gd name="T0" fmla="*/ 3 w 5"/>
                  <a:gd name="T1" fmla="*/ 2 h 4"/>
                  <a:gd name="T2" fmla="*/ 2 w 5"/>
                  <a:gd name="T3" fmla="*/ 3 h 4"/>
                  <a:gd name="T4" fmla="*/ 2 w 5"/>
                  <a:gd name="T5" fmla="*/ 3 h 4"/>
                  <a:gd name="T6" fmla="*/ 4 w 5"/>
                  <a:gd name="T7" fmla="*/ 2 h 4"/>
                  <a:gd name="T8" fmla="*/ 3 w 5"/>
                  <a:gd name="T9" fmla="*/ 3 h 4"/>
                  <a:gd name="T10" fmla="*/ 4 w 5"/>
                  <a:gd name="T11" fmla="*/ 2 h 4"/>
                  <a:gd name="T12" fmla="*/ 3 w 5"/>
                  <a:gd name="T13" fmla="*/ 2 h 4"/>
                  <a:gd name="T14" fmla="*/ 4 w 5"/>
                  <a:gd name="T15" fmla="*/ 2 h 4"/>
                  <a:gd name="T16" fmla="*/ 4 w 5"/>
                  <a:gd name="T17" fmla="*/ 2 h 4"/>
                  <a:gd name="T18" fmla="*/ 4 w 5"/>
                  <a:gd name="T19" fmla="*/ 1 h 4"/>
                  <a:gd name="T20" fmla="*/ 3 w 5"/>
                  <a:gd name="T21" fmla="*/ 2 h 4"/>
                  <a:gd name="T22" fmla="*/ 4 w 5"/>
                  <a:gd name="T23" fmla="*/ 1 h 4"/>
                  <a:gd name="T24" fmla="*/ 4 w 5"/>
                  <a:gd name="T25" fmla="*/ 0 h 4"/>
                  <a:gd name="T26" fmla="*/ 4 w 5"/>
                  <a:gd name="T27" fmla="*/ 1 h 4"/>
                  <a:gd name="T28" fmla="*/ 3 w 5"/>
                  <a:gd name="T29" fmla="*/ 2 h 4"/>
                  <a:gd name="T30" fmla="*/ 4 w 5"/>
                  <a:gd name="T31" fmla="*/ 0 h 4"/>
                  <a:gd name="T32" fmla="*/ 3 w 5"/>
                  <a:gd name="T33" fmla="*/ 1 h 4"/>
                  <a:gd name="T34" fmla="*/ 2 w 5"/>
                  <a:gd name="T35" fmla="*/ 2 h 4"/>
                  <a:gd name="T36" fmla="*/ 3 w 5"/>
                  <a:gd name="T37" fmla="*/ 1 h 4"/>
                  <a:gd name="T38" fmla="*/ 3 w 5"/>
                  <a:gd name="T39" fmla="*/ 1 h 4"/>
                  <a:gd name="T40" fmla="*/ 1 w 5"/>
                  <a:gd name="T41" fmla="*/ 3 h 4"/>
                  <a:gd name="T42" fmla="*/ 3 w 5"/>
                  <a:gd name="T4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4">
                    <a:moveTo>
                      <a:pt x="3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2"/>
                      <a:pt x="2" y="3"/>
                    </a:cubicBezTo>
                    <a:cubicBezTo>
                      <a:pt x="2" y="4"/>
                      <a:pt x="3" y="2"/>
                      <a:pt x="4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3"/>
                      <a:pt x="4" y="2"/>
                    </a:cubicBezTo>
                    <a:cubicBezTo>
                      <a:pt x="4" y="2"/>
                      <a:pt x="3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2" y="3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2"/>
                    </a:cubicBezTo>
                    <a:cubicBezTo>
                      <a:pt x="2" y="3"/>
                      <a:pt x="4" y="1"/>
                      <a:pt x="4" y="0"/>
                    </a:cubicBezTo>
                    <a:cubicBezTo>
                      <a:pt x="3" y="1"/>
                      <a:pt x="2" y="2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2" y="1"/>
                      <a:pt x="1" y="2"/>
                      <a:pt x="1" y="3"/>
                    </a:cubicBezTo>
                    <a:cubicBezTo>
                      <a:pt x="0" y="4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93" name="Rectangle 278"/>
              <p:cNvSpPr>
                <a:spLocks noChangeArrowheads="1"/>
              </p:cNvSpPr>
              <p:nvPr/>
            </p:nvSpPr>
            <p:spPr bwMode="auto">
              <a:xfrm>
                <a:off x="2332" y="2162"/>
                <a:ext cx="5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94" name="Freeform 279"/>
              <p:cNvSpPr>
                <a:spLocks/>
              </p:cNvSpPr>
              <p:nvPr/>
            </p:nvSpPr>
            <p:spPr bwMode="auto">
              <a:xfrm>
                <a:off x="2399" y="3023"/>
                <a:ext cx="5" cy="4"/>
              </a:xfrm>
              <a:custGeom>
                <a:avLst/>
                <a:gdLst>
                  <a:gd name="T0" fmla="*/ 0 w 5"/>
                  <a:gd name="T1" fmla="*/ 4 h 4"/>
                  <a:gd name="T2" fmla="*/ 5 w 5"/>
                  <a:gd name="T3" fmla="*/ 4 h 4"/>
                  <a:gd name="T4" fmla="*/ 0 w 5"/>
                  <a:gd name="T5" fmla="*/ 0 h 4"/>
                  <a:gd name="T6" fmla="*/ 0 w 5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lnTo>
                      <a:pt x="5" y="4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95" name="Freeform 280"/>
              <p:cNvSpPr>
                <a:spLocks/>
              </p:cNvSpPr>
              <p:nvPr/>
            </p:nvSpPr>
            <p:spPr bwMode="auto">
              <a:xfrm>
                <a:off x="2404" y="3023"/>
                <a:ext cx="8" cy="21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4 h 5"/>
                  <a:gd name="T4" fmla="*/ 0 w 2"/>
                  <a:gd name="T5" fmla="*/ 0 h 5"/>
                  <a:gd name="T6" fmla="*/ 0 w 2"/>
                  <a:gd name="T7" fmla="*/ 3 h 5"/>
                  <a:gd name="T8" fmla="*/ 1 w 2"/>
                  <a:gd name="T9" fmla="*/ 2 h 5"/>
                  <a:gd name="T10" fmla="*/ 1 w 2"/>
                  <a:gd name="T11" fmla="*/ 4 h 5"/>
                  <a:gd name="T12" fmla="*/ 1 w 2"/>
                  <a:gd name="T13" fmla="*/ 3 h 5"/>
                  <a:gd name="T14" fmla="*/ 2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1"/>
                      <a:pt x="1" y="2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1" y="3"/>
                      <a:pt x="0" y="1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5"/>
                      <a:pt x="1" y="3"/>
                      <a:pt x="1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96" name="Freeform 281"/>
              <p:cNvSpPr>
                <a:spLocks/>
              </p:cNvSpPr>
              <p:nvPr/>
            </p:nvSpPr>
            <p:spPr bwMode="auto">
              <a:xfrm>
                <a:off x="2408" y="3027"/>
                <a:ext cx="4" cy="9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97" name="Freeform 282"/>
              <p:cNvSpPr>
                <a:spLocks/>
              </p:cNvSpPr>
              <p:nvPr/>
            </p:nvSpPr>
            <p:spPr bwMode="auto">
              <a:xfrm>
                <a:off x="2408" y="3023"/>
                <a:ext cx="4" cy="8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98" name="Freeform 283"/>
              <p:cNvSpPr>
                <a:spLocks/>
              </p:cNvSpPr>
              <p:nvPr/>
            </p:nvSpPr>
            <p:spPr bwMode="auto">
              <a:xfrm>
                <a:off x="2412" y="3023"/>
                <a:ext cx="0" cy="4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99" name="Freeform 284"/>
              <p:cNvSpPr>
                <a:spLocks/>
              </p:cNvSpPr>
              <p:nvPr/>
            </p:nvSpPr>
            <p:spPr bwMode="auto">
              <a:xfrm>
                <a:off x="2412" y="3019"/>
                <a:ext cx="4" cy="17"/>
              </a:xfrm>
              <a:custGeom>
                <a:avLst/>
                <a:gdLst>
                  <a:gd name="T0" fmla="*/ 0 w 1"/>
                  <a:gd name="T1" fmla="*/ 1 h 4"/>
                  <a:gd name="T2" fmla="*/ 0 w 1"/>
                  <a:gd name="T3" fmla="*/ 1 h 4"/>
                  <a:gd name="T4" fmla="*/ 0 w 1"/>
                  <a:gd name="T5" fmla="*/ 1 h 4"/>
                  <a:gd name="T6" fmla="*/ 1 w 1"/>
                  <a:gd name="T7" fmla="*/ 3 h 4"/>
                  <a:gd name="T8" fmla="*/ 0 w 1"/>
                  <a:gd name="T9" fmla="*/ 3 h 4"/>
                  <a:gd name="T10" fmla="*/ 1 w 1"/>
                  <a:gd name="T11" fmla="*/ 4 h 4"/>
                  <a:gd name="T12" fmla="*/ 0 w 1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00" name="Freeform 285"/>
              <p:cNvSpPr>
                <a:spLocks/>
              </p:cNvSpPr>
              <p:nvPr/>
            </p:nvSpPr>
            <p:spPr bwMode="auto">
              <a:xfrm>
                <a:off x="2412" y="30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01" name="Freeform 286"/>
              <p:cNvSpPr>
                <a:spLocks/>
              </p:cNvSpPr>
              <p:nvPr/>
            </p:nvSpPr>
            <p:spPr bwMode="auto">
              <a:xfrm>
                <a:off x="2408" y="3027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0 w 4"/>
                  <a:gd name="T3" fmla="*/ 0 h 4"/>
                  <a:gd name="T4" fmla="*/ 4 w 4"/>
                  <a:gd name="T5" fmla="*/ 4 h 4"/>
                  <a:gd name="T6" fmla="*/ 0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0" y="0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02" name="Freeform 287"/>
              <p:cNvSpPr>
                <a:spLocks/>
              </p:cNvSpPr>
              <p:nvPr/>
            </p:nvSpPr>
            <p:spPr bwMode="auto">
              <a:xfrm>
                <a:off x="2412" y="3023"/>
                <a:ext cx="12" cy="13"/>
              </a:xfrm>
              <a:custGeom>
                <a:avLst/>
                <a:gdLst>
                  <a:gd name="T0" fmla="*/ 1 w 3"/>
                  <a:gd name="T1" fmla="*/ 0 h 3"/>
                  <a:gd name="T2" fmla="*/ 1 w 3"/>
                  <a:gd name="T3" fmla="*/ 1 h 3"/>
                  <a:gd name="T4" fmla="*/ 3 w 3"/>
                  <a:gd name="T5" fmla="*/ 3 h 3"/>
                  <a:gd name="T6" fmla="*/ 3 w 3"/>
                  <a:gd name="T7" fmla="*/ 3 h 3"/>
                  <a:gd name="T8" fmla="*/ 1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2" y="2"/>
                      <a:pt x="0" y="0"/>
                      <a:pt x="1" y="1"/>
                    </a:cubicBezTo>
                    <a:cubicBezTo>
                      <a:pt x="1" y="1"/>
                      <a:pt x="2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03" name="Freeform 288"/>
              <p:cNvSpPr>
                <a:spLocks/>
              </p:cNvSpPr>
              <p:nvPr/>
            </p:nvSpPr>
            <p:spPr bwMode="auto">
              <a:xfrm>
                <a:off x="2429" y="30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04" name="Freeform 289"/>
              <p:cNvSpPr>
                <a:spLocks/>
              </p:cNvSpPr>
              <p:nvPr/>
            </p:nvSpPr>
            <p:spPr bwMode="auto">
              <a:xfrm>
                <a:off x="2420" y="3023"/>
                <a:ext cx="17" cy="21"/>
              </a:xfrm>
              <a:custGeom>
                <a:avLst/>
                <a:gdLst>
                  <a:gd name="T0" fmla="*/ 2 w 4"/>
                  <a:gd name="T1" fmla="*/ 0 h 5"/>
                  <a:gd name="T2" fmla="*/ 2 w 4"/>
                  <a:gd name="T3" fmla="*/ 2 h 5"/>
                  <a:gd name="T4" fmla="*/ 2 w 4"/>
                  <a:gd name="T5" fmla="*/ 1 h 5"/>
                  <a:gd name="T6" fmla="*/ 1 w 4"/>
                  <a:gd name="T7" fmla="*/ 2 h 5"/>
                  <a:gd name="T8" fmla="*/ 1 w 4"/>
                  <a:gd name="T9" fmla="*/ 0 h 5"/>
                  <a:gd name="T10" fmla="*/ 1 w 4"/>
                  <a:gd name="T11" fmla="*/ 2 h 5"/>
                  <a:gd name="T12" fmla="*/ 0 w 4"/>
                  <a:gd name="T13" fmla="*/ 1 h 5"/>
                  <a:gd name="T14" fmla="*/ 1 w 4"/>
                  <a:gd name="T15" fmla="*/ 3 h 5"/>
                  <a:gd name="T16" fmla="*/ 2 w 4"/>
                  <a:gd name="T17" fmla="*/ 2 h 5"/>
                  <a:gd name="T18" fmla="*/ 2 w 4"/>
                  <a:gd name="T19" fmla="*/ 4 h 5"/>
                  <a:gd name="T20" fmla="*/ 4 w 4"/>
                  <a:gd name="T21" fmla="*/ 4 h 5"/>
                  <a:gd name="T22" fmla="*/ 2 w 4"/>
                  <a:gd name="T2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1" y="1"/>
                      <a:pt x="2" y="2"/>
                      <a:pt x="1" y="2"/>
                    </a:cubicBezTo>
                    <a:cubicBezTo>
                      <a:pt x="0" y="0"/>
                      <a:pt x="2" y="1"/>
                      <a:pt x="1" y="0"/>
                    </a:cubicBezTo>
                    <a:cubicBezTo>
                      <a:pt x="0" y="0"/>
                      <a:pt x="0" y="0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1" y="1"/>
                      <a:pt x="2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4" y="5"/>
                      <a:pt x="4" y="4"/>
                    </a:cubicBezTo>
                    <a:cubicBezTo>
                      <a:pt x="4" y="4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05" name="Freeform 290"/>
              <p:cNvSpPr>
                <a:spLocks/>
              </p:cNvSpPr>
              <p:nvPr/>
            </p:nvSpPr>
            <p:spPr bwMode="auto">
              <a:xfrm>
                <a:off x="2433" y="3027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4 w 4"/>
                  <a:gd name="T3" fmla="*/ 4 h 4"/>
                  <a:gd name="T4" fmla="*/ 0 w 4"/>
                  <a:gd name="T5" fmla="*/ 0 h 4"/>
                  <a:gd name="T6" fmla="*/ 0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06" name="Freeform 291"/>
              <p:cNvSpPr>
                <a:spLocks/>
              </p:cNvSpPr>
              <p:nvPr/>
            </p:nvSpPr>
            <p:spPr bwMode="auto">
              <a:xfrm>
                <a:off x="2429" y="3015"/>
                <a:ext cx="16" cy="21"/>
              </a:xfrm>
              <a:custGeom>
                <a:avLst/>
                <a:gdLst>
                  <a:gd name="T0" fmla="*/ 0 w 4"/>
                  <a:gd name="T1" fmla="*/ 1 h 5"/>
                  <a:gd name="T2" fmla="*/ 1 w 4"/>
                  <a:gd name="T3" fmla="*/ 2 h 5"/>
                  <a:gd name="T4" fmla="*/ 0 w 4"/>
                  <a:gd name="T5" fmla="*/ 1 h 5"/>
                  <a:gd name="T6" fmla="*/ 1 w 4"/>
                  <a:gd name="T7" fmla="*/ 3 h 5"/>
                  <a:gd name="T8" fmla="*/ 1 w 4"/>
                  <a:gd name="T9" fmla="*/ 2 h 5"/>
                  <a:gd name="T10" fmla="*/ 3 w 4"/>
                  <a:gd name="T11" fmla="*/ 4 h 5"/>
                  <a:gd name="T12" fmla="*/ 2 w 4"/>
                  <a:gd name="T13" fmla="*/ 4 h 5"/>
                  <a:gd name="T14" fmla="*/ 3 w 4"/>
                  <a:gd name="T15" fmla="*/ 2 h 5"/>
                  <a:gd name="T16" fmla="*/ 2 w 4"/>
                  <a:gd name="T17" fmla="*/ 2 h 5"/>
                  <a:gd name="T18" fmla="*/ 2 w 4"/>
                  <a:gd name="T19" fmla="*/ 1 h 5"/>
                  <a:gd name="T20" fmla="*/ 0 w 4"/>
                  <a:gd name="T2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0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2" y="4"/>
                      <a:pt x="1" y="2"/>
                      <a:pt x="1" y="2"/>
                    </a:cubicBezTo>
                    <a:cubicBezTo>
                      <a:pt x="2" y="2"/>
                      <a:pt x="2" y="2"/>
                      <a:pt x="3" y="4"/>
                    </a:cubicBezTo>
                    <a:cubicBezTo>
                      <a:pt x="3" y="4"/>
                      <a:pt x="2" y="3"/>
                      <a:pt x="2" y="4"/>
                    </a:cubicBezTo>
                    <a:cubicBezTo>
                      <a:pt x="4" y="5"/>
                      <a:pt x="3" y="3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07" name="Freeform 292"/>
              <p:cNvSpPr>
                <a:spLocks/>
              </p:cNvSpPr>
              <p:nvPr/>
            </p:nvSpPr>
            <p:spPr bwMode="auto">
              <a:xfrm>
                <a:off x="2424" y="3019"/>
                <a:ext cx="5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08" name="Freeform 293"/>
              <p:cNvSpPr>
                <a:spLocks/>
              </p:cNvSpPr>
              <p:nvPr/>
            </p:nvSpPr>
            <p:spPr bwMode="auto">
              <a:xfrm>
                <a:off x="2441" y="30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09" name="Freeform 294"/>
              <p:cNvSpPr>
                <a:spLocks/>
              </p:cNvSpPr>
              <p:nvPr/>
            </p:nvSpPr>
            <p:spPr bwMode="auto">
              <a:xfrm>
                <a:off x="2433" y="3015"/>
                <a:ext cx="0" cy="4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10" name="Freeform 295"/>
              <p:cNvSpPr>
                <a:spLocks/>
              </p:cNvSpPr>
              <p:nvPr/>
            </p:nvSpPr>
            <p:spPr bwMode="auto">
              <a:xfrm>
                <a:off x="2429" y="2977"/>
                <a:ext cx="42" cy="50"/>
              </a:xfrm>
              <a:custGeom>
                <a:avLst/>
                <a:gdLst>
                  <a:gd name="T0" fmla="*/ 10 w 10"/>
                  <a:gd name="T1" fmla="*/ 1 h 12"/>
                  <a:gd name="T2" fmla="*/ 9 w 10"/>
                  <a:gd name="T3" fmla="*/ 1 h 12"/>
                  <a:gd name="T4" fmla="*/ 7 w 10"/>
                  <a:gd name="T5" fmla="*/ 0 h 12"/>
                  <a:gd name="T6" fmla="*/ 5 w 10"/>
                  <a:gd name="T7" fmla="*/ 0 h 12"/>
                  <a:gd name="T8" fmla="*/ 6 w 10"/>
                  <a:gd name="T9" fmla="*/ 1 h 12"/>
                  <a:gd name="T10" fmla="*/ 4 w 10"/>
                  <a:gd name="T11" fmla="*/ 0 h 12"/>
                  <a:gd name="T12" fmla="*/ 5 w 10"/>
                  <a:gd name="T13" fmla="*/ 2 h 12"/>
                  <a:gd name="T14" fmla="*/ 5 w 10"/>
                  <a:gd name="T15" fmla="*/ 3 h 12"/>
                  <a:gd name="T16" fmla="*/ 2 w 10"/>
                  <a:gd name="T17" fmla="*/ 7 h 12"/>
                  <a:gd name="T18" fmla="*/ 4 w 10"/>
                  <a:gd name="T19" fmla="*/ 8 h 12"/>
                  <a:gd name="T20" fmla="*/ 3 w 10"/>
                  <a:gd name="T21" fmla="*/ 8 h 12"/>
                  <a:gd name="T22" fmla="*/ 3 w 10"/>
                  <a:gd name="T23" fmla="*/ 8 h 12"/>
                  <a:gd name="T24" fmla="*/ 1 w 10"/>
                  <a:gd name="T25" fmla="*/ 8 h 12"/>
                  <a:gd name="T26" fmla="*/ 3 w 10"/>
                  <a:gd name="T27" fmla="*/ 10 h 12"/>
                  <a:gd name="T28" fmla="*/ 1 w 10"/>
                  <a:gd name="T29" fmla="*/ 8 h 12"/>
                  <a:gd name="T30" fmla="*/ 2 w 10"/>
                  <a:gd name="T31" fmla="*/ 10 h 12"/>
                  <a:gd name="T32" fmla="*/ 4 w 10"/>
                  <a:gd name="T33" fmla="*/ 11 h 12"/>
                  <a:gd name="T34" fmla="*/ 4 w 10"/>
                  <a:gd name="T35" fmla="*/ 12 h 12"/>
                  <a:gd name="T36" fmla="*/ 4 w 10"/>
                  <a:gd name="T37" fmla="*/ 7 h 12"/>
                  <a:gd name="T38" fmla="*/ 5 w 10"/>
                  <a:gd name="T39" fmla="*/ 8 h 12"/>
                  <a:gd name="T40" fmla="*/ 7 w 10"/>
                  <a:gd name="T41" fmla="*/ 7 h 12"/>
                  <a:gd name="T42" fmla="*/ 5 w 10"/>
                  <a:gd name="T43" fmla="*/ 5 h 12"/>
                  <a:gd name="T44" fmla="*/ 6 w 10"/>
                  <a:gd name="T45" fmla="*/ 6 h 12"/>
                  <a:gd name="T46" fmla="*/ 5 w 10"/>
                  <a:gd name="T47" fmla="*/ 5 h 12"/>
                  <a:gd name="T48" fmla="*/ 7 w 10"/>
                  <a:gd name="T49" fmla="*/ 5 h 12"/>
                  <a:gd name="T50" fmla="*/ 5 w 10"/>
                  <a:gd name="T51" fmla="*/ 4 h 12"/>
                  <a:gd name="T52" fmla="*/ 9 w 10"/>
                  <a:gd name="T53" fmla="*/ 4 h 12"/>
                  <a:gd name="T54" fmla="*/ 7 w 10"/>
                  <a:gd name="T55" fmla="*/ 4 h 12"/>
                  <a:gd name="T56" fmla="*/ 6 w 10"/>
                  <a:gd name="T57" fmla="*/ 3 h 12"/>
                  <a:gd name="T58" fmla="*/ 8 w 10"/>
                  <a:gd name="T59" fmla="*/ 4 h 12"/>
                  <a:gd name="T60" fmla="*/ 7 w 10"/>
                  <a:gd name="T61" fmla="*/ 3 h 12"/>
                  <a:gd name="T62" fmla="*/ 6 w 10"/>
                  <a:gd name="T63" fmla="*/ 2 h 12"/>
                  <a:gd name="T64" fmla="*/ 7 w 10"/>
                  <a:gd name="T65" fmla="*/ 1 h 12"/>
                  <a:gd name="T66" fmla="*/ 9 w 10"/>
                  <a:gd name="T67" fmla="*/ 3 h 12"/>
                  <a:gd name="T68" fmla="*/ 10 w 10"/>
                  <a:gd name="T69" fmla="*/ 3 h 12"/>
                  <a:gd name="T70" fmla="*/ 8 w 10"/>
                  <a:gd name="T71" fmla="*/ 1 h 12"/>
                  <a:gd name="T72" fmla="*/ 10 w 10"/>
                  <a:gd name="T73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12">
                    <a:moveTo>
                      <a:pt x="10" y="1"/>
                    </a:moveTo>
                    <a:cubicBezTo>
                      <a:pt x="9" y="1"/>
                      <a:pt x="8" y="1"/>
                      <a:pt x="9" y="1"/>
                    </a:cubicBezTo>
                    <a:cubicBezTo>
                      <a:pt x="7" y="1"/>
                      <a:pt x="8" y="0"/>
                      <a:pt x="7" y="0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6" y="2"/>
                      <a:pt x="5" y="2"/>
                    </a:cubicBezTo>
                    <a:cubicBezTo>
                      <a:pt x="4" y="2"/>
                      <a:pt x="5" y="3"/>
                      <a:pt x="5" y="3"/>
                    </a:cubicBezTo>
                    <a:cubicBezTo>
                      <a:pt x="4" y="4"/>
                      <a:pt x="4" y="6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4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1" y="7"/>
                      <a:pt x="2" y="8"/>
                      <a:pt x="1" y="8"/>
                    </a:cubicBezTo>
                    <a:cubicBezTo>
                      <a:pt x="2" y="8"/>
                      <a:pt x="3" y="10"/>
                      <a:pt x="3" y="10"/>
                    </a:cubicBezTo>
                    <a:cubicBezTo>
                      <a:pt x="2" y="8"/>
                      <a:pt x="3" y="10"/>
                      <a:pt x="1" y="8"/>
                    </a:cubicBezTo>
                    <a:cubicBezTo>
                      <a:pt x="0" y="8"/>
                      <a:pt x="2" y="10"/>
                      <a:pt x="2" y="10"/>
                    </a:cubicBezTo>
                    <a:cubicBezTo>
                      <a:pt x="3" y="11"/>
                      <a:pt x="3" y="10"/>
                      <a:pt x="4" y="11"/>
                    </a:cubicBezTo>
                    <a:cubicBezTo>
                      <a:pt x="4" y="12"/>
                      <a:pt x="3" y="11"/>
                      <a:pt x="4" y="12"/>
                    </a:cubicBezTo>
                    <a:cubicBezTo>
                      <a:pt x="5" y="12"/>
                      <a:pt x="4" y="9"/>
                      <a:pt x="4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5" y="7"/>
                      <a:pt x="7" y="7"/>
                    </a:cubicBezTo>
                    <a:cubicBezTo>
                      <a:pt x="6" y="7"/>
                      <a:pt x="8" y="7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7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6" y="4"/>
                      <a:pt x="7" y="4"/>
                      <a:pt x="9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4"/>
                      <a:pt x="6" y="3"/>
                    </a:cubicBezTo>
                    <a:cubicBezTo>
                      <a:pt x="6" y="3"/>
                      <a:pt x="8" y="4"/>
                      <a:pt x="8" y="4"/>
                    </a:cubicBezTo>
                    <a:cubicBezTo>
                      <a:pt x="9" y="4"/>
                      <a:pt x="6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7" y="2"/>
                      <a:pt x="7" y="1"/>
                    </a:cubicBezTo>
                    <a:cubicBezTo>
                      <a:pt x="9" y="2"/>
                      <a:pt x="8" y="2"/>
                      <a:pt x="9" y="3"/>
                    </a:cubicBezTo>
                    <a:cubicBezTo>
                      <a:pt x="9" y="3"/>
                      <a:pt x="10" y="2"/>
                      <a:pt x="10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9" y="2"/>
                      <a:pt x="9" y="1"/>
                      <a:pt x="1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11" name="Rectangle 296"/>
              <p:cNvSpPr>
                <a:spLocks noChangeArrowheads="1"/>
              </p:cNvSpPr>
              <p:nvPr/>
            </p:nvSpPr>
            <p:spPr bwMode="auto">
              <a:xfrm>
                <a:off x="2471" y="2990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12" name="Freeform 297"/>
              <p:cNvSpPr>
                <a:spLocks/>
              </p:cNvSpPr>
              <p:nvPr/>
            </p:nvSpPr>
            <p:spPr bwMode="auto">
              <a:xfrm>
                <a:off x="2471" y="29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13" name="Rectangle 298"/>
              <p:cNvSpPr>
                <a:spLocks noChangeArrowheads="1"/>
              </p:cNvSpPr>
              <p:nvPr/>
            </p:nvSpPr>
            <p:spPr bwMode="auto">
              <a:xfrm>
                <a:off x="2450" y="298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14" name="Freeform 299"/>
              <p:cNvSpPr>
                <a:spLocks/>
              </p:cNvSpPr>
              <p:nvPr/>
            </p:nvSpPr>
            <p:spPr bwMode="auto">
              <a:xfrm>
                <a:off x="2466" y="2994"/>
                <a:ext cx="5" cy="4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15" name="Freeform 300"/>
              <p:cNvSpPr>
                <a:spLocks/>
              </p:cNvSpPr>
              <p:nvPr/>
            </p:nvSpPr>
            <p:spPr bwMode="auto">
              <a:xfrm>
                <a:off x="2458" y="3006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16" name="Freeform 301"/>
              <p:cNvSpPr>
                <a:spLocks/>
              </p:cNvSpPr>
              <p:nvPr/>
            </p:nvSpPr>
            <p:spPr bwMode="auto">
              <a:xfrm>
                <a:off x="2471" y="2981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4 h 4"/>
                  <a:gd name="T4" fmla="*/ 0 w 4"/>
                  <a:gd name="T5" fmla="*/ 0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17" name="Freeform 302"/>
              <p:cNvSpPr>
                <a:spLocks/>
              </p:cNvSpPr>
              <p:nvPr/>
            </p:nvSpPr>
            <p:spPr bwMode="auto">
              <a:xfrm>
                <a:off x="2441" y="2952"/>
                <a:ext cx="34" cy="25"/>
              </a:xfrm>
              <a:custGeom>
                <a:avLst/>
                <a:gdLst>
                  <a:gd name="T0" fmla="*/ 2 w 8"/>
                  <a:gd name="T1" fmla="*/ 1 h 6"/>
                  <a:gd name="T2" fmla="*/ 1 w 8"/>
                  <a:gd name="T3" fmla="*/ 2 h 6"/>
                  <a:gd name="T4" fmla="*/ 4 w 8"/>
                  <a:gd name="T5" fmla="*/ 2 h 6"/>
                  <a:gd name="T6" fmla="*/ 1 w 8"/>
                  <a:gd name="T7" fmla="*/ 2 h 6"/>
                  <a:gd name="T8" fmla="*/ 4 w 8"/>
                  <a:gd name="T9" fmla="*/ 4 h 6"/>
                  <a:gd name="T10" fmla="*/ 2 w 8"/>
                  <a:gd name="T11" fmla="*/ 4 h 6"/>
                  <a:gd name="T12" fmla="*/ 6 w 8"/>
                  <a:gd name="T13" fmla="*/ 5 h 6"/>
                  <a:gd name="T14" fmla="*/ 2 w 8"/>
                  <a:gd name="T15" fmla="*/ 4 h 6"/>
                  <a:gd name="T16" fmla="*/ 2 w 8"/>
                  <a:gd name="T17" fmla="*/ 4 h 6"/>
                  <a:gd name="T18" fmla="*/ 3 w 8"/>
                  <a:gd name="T19" fmla="*/ 5 h 6"/>
                  <a:gd name="T20" fmla="*/ 5 w 8"/>
                  <a:gd name="T21" fmla="*/ 6 h 6"/>
                  <a:gd name="T22" fmla="*/ 6 w 8"/>
                  <a:gd name="T23" fmla="*/ 6 h 6"/>
                  <a:gd name="T24" fmla="*/ 5 w 8"/>
                  <a:gd name="T25" fmla="*/ 5 h 6"/>
                  <a:gd name="T26" fmla="*/ 7 w 8"/>
                  <a:gd name="T27" fmla="*/ 5 h 6"/>
                  <a:gd name="T28" fmla="*/ 6 w 8"/>
                  <a:gd name="T29" fmla="*/ 5 h 6"/>
                  <a:gd name="T30" fmla="*/ 7 w 8"/>
                  <a:gd name="T31" fmla="*/ 5 h 6"/>
                  <a:gd name="T32" fmla="*/ 6 w 8"/>
                  <a:gd name="T33" fmla="*/ 4 h 6"/>
                  <a:gd name="T34" fmla="*/ 6 w 8"/>
                  <a:gd name="T35" fmla="*/ 4 h 6"/>
                  <a:gd name="T36" fmla="*/ 5 w 8"/>
                  <a:gd name="T37" fmla="*/ 4 h 6"/>
                  <a:gd name="T38" fmla="*/ 6 w 8"/>
                  <a:gd name="T39" fmla="*/ 4 h 6"/>
                  <a:gd name="T40" fmla="*/ 5 w 8"/>
                  <a:gd name="T41" fmla="*/ 4 h 6"/>
                  <a:gd name="T42" fmla="*/ 7 w 8"/>
                  <a:gd name="T43" fmla="*/ 2 h 6"/>
                  <a:gd name="T44" fmla="*/ 6 w 8"/>
                  <a:gd name="T45" fmla="*/ 2 h 6"/>
                  <a:gd name="T46" fmla="*/ 7 w 8"/>
                  <a:gd name="T47" fmla="*/ 3 h 6"/>
                  <a:gd name="T48" fmla="*/ 4 w 8"/>
                  <a:gd name="T49" fmla="*/ 3 h 6"/>
                  <a:gd name="T50" fmla="*/ 6 w 8"/>
                  <a:gd name="T51" fmla="*/ 2 h 6"/>
                  <a:gd name="T52" fmla="*/ 6 w 8"/>
                  <a:gd name="T53" fmla="*/ 1 h 6"/>
                  <a:gd name="T54" fmla="*/ 6 w 8"/>
                  <a:gd name="T55" fmla="*/ 1 h 6"/>
                  <a:gd name="T56" fmla="*/ 5 w 8"/>
                  <a:gd name="T57" fmla="*/ 0 h 6"/>
                  <a:gd name="T58" fmla="*/ 4 w 8"/>
                  <a:gd name="T59" fmla="*/ 0 h 6"/>
                  <a:gd name="T60" fmla="*/ 4 w 8"/>
                  <a:gd name="T61" fmla="*/ 0 h 6"/>
                  <a:gd name="T62" fmla="*/ 4 w 8"/>
                  <a:gd name="T63" fmla="*/ 0 h 6"/>
                  <a:gd name="T64" fmla="*/ 2 w 8"/>
                  <a:gd name="T65" fmla="*/ 0 h 6"/>
                  <a:gd name="T66" fmla="*/ 3 w 8"/>
                  <a:gd name="T67" fmla="*/ 0 h 6"/>
                  <a:gd name="T68" fmla="*/ 2 w 8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2" y="1"/>
                    </a:moveTo>
                    <a:cubicBezTo>
                      <a:pt x="0" y="1"/>
                      <a:pt x="1" y="1"/>
                      <a:pt x="1" y="2"/>
                    </a:cubicBezTo>
                    <a:cubicBezTo>
                      <a:pt x="2" y="2"/>
                      <a:pt x="4" y="1"/>
                      <a:pt x="4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4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7" y="4"/>
                      <a:pt x="6" y="5"/>
                    </a:cubicBezTo>
                    <a:cubicBezTo>
                      <a:pt x="4" y="4"/>
                      <a:pt x="4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6"/>
                      <a:pt x="5" y="6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5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8" y="3"/>
                      <a:pt x="7" y="2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5" y="2"/>
                      <a:pt x="7" y="2"/>
                      <a:pt x="7" y="3"/>
                    </a:cubicBezTo>
                    <a:cubicBezTo>
                      <a:pt x="6" y="3"/>
                      <a:pt x="4" y="2"/>
                      <a:pt x="4" y="3"/>
                    </a:cubicBezTo>
                    <a:cubicBezTo>
                      <a:pt x="5" y="2"/>
                      <a:pt x="3" y="2"/>
                      <a:pt x="6" y="2"/>
                    </a:cubicBezTo>
                    <a:cubicBezTo>
                      <a:pt x="6" y="1"/>
                      <a:pt x="5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7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18" name="Freeform 303"/>
              <p:cNvSpPr>
                <a:spLocks/>
              </p:cNvSpPr>
              <p:nvPr/>
            </p:nvSpPr>
            <p:spPr bwMode="auto">
              <a:xfrm>
                <a:off x="2466" y="2969"/>
                <a:ext cx="5" cy="4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19" name="Freeform 304"/>
              <p:cNvSpPr>
                <a:spLocks/>
              </p:cNvSpPr>
              <p:nvPr/>
            </p:nvSpPr>
            <p:spPr bwMode="auto">
              <a:xfrm>
                <a:off x="2433" y="2935"/>
                <a:ext cx="42" cy="17"/>
              </a:xfrm>
              <a:custGeom>
                <a:avLst/>
                <a:gdLst>
                  <a:gd name="T0" fmla="*/ 5 w 10"/>
                  <a:gd name="T1" fmla="*/ 2 h 4"/>
                  <a:gd name="T2" fmla="*/ 7 w 10"/>
                  <a:gd name="T3" fmla="*/ 1 h 4"/>
                  <a:gd name="T4" fmla="*/ 4 w 10"/>
                  <a:gd name="T5" fmla="*/ 3 h 4"/>
                  <a:gd name="T6" fmla="*/ 3 w 10"/>
                  <a:gd name="T7" fmla="*/ 3 h 4"/>
                  <a:gd name="T8" fmla="*/ 5 w 10"/>
                  <a:gd name="T9" fmla="*/ 1 h 4"/>
                  <a:gd name="T10" fmla="*/ 5 w 10"/>
                  <a:gd name="T11" fmla="*/ 0 h 4"/>
                  <a:gd name="T12" fmla="*/ 4 w 10"/>
                  <a:gd name="T13" fmla="*/ 1 h 4"/>
                  <a:gd name="T14" fmla="*/ 3 w 10"/>
                  <a:gd name="T15" fmla="*/ 2 h 4"/>
                  <a:gd name="T16" fmla="*/ 3 w 10"/>
                  <a:gd name="T17" fmla="*/ 1 h 4"/>
                  <a:gd name="T18" fmla="*/ 5 w 10"/>
                  <a:gd name="T19" fmla="*/ 0 h 4"/>
                  <a:gd name="T20" fmla="*/ 0 w 10"/>
                  <a:gd name="T21" fmla="*/ 3 h 4"/>
                  <a:gd name="T22" fmla="*/ 1 w 10"/>
                  <a:gd name="T23" fmla="*/ 2 h 4"/>
                  <a:gd name="T24" fmla="*/ 2 w 10"/>
                  <a:gd name="T25" fmla="*/ 1 h 4"/>
                  <a:gd name="T26" fmla="*/ 2 w 10"/>
                  <a:gd name="T27" fmla="*/ 1 h 4"/>
                  <a:gd name="T28" fmla="*/ 1 w 10"/>
                  <a:gd name="T29" fmla="*/ 2 h 4"/>
                  <a:gd name="T30" fmla="*/ 2 w 10"/>
                  <a:gd name="T31" fmla="*/ 4 h 4"/>
                  <a:gd name="T32" fmla="*/ 2 w 10"/>
                  <a:gd name="T33" fmla="*/ 4 h 4"/>
                  <a:gd name="T34" fmla="*/ 4 w 10"/>
                  <a:gd name="T35" fmla="*/ 3 h 4"/>
                  <a:gd name="T36" fmla="*/ 6 w 10"/>
                  <a:gd name="T37" fmla="*/ 2 h 4"/>
                  <a:gd name="T38" fmla="*/ 5 w 10"/>
                  <a:gd name="T39" fmla="*/ 3 h 4"/>
                  <a:gd name="T40" fmla="*/ 7 w 10"/>
                  <a:gd name="T41" fmla="*/ 2 h 4"/>
                  <a:gd name="T42" fmla="*/ 9 w 10"/>
                  <a:gd name="T43" fmla="*/ 2 h 4"/>
                  <a:gd name="T44" fmla="*/ 8 w 10"/>
                  <a:gd name="T45" fmla="*/ 1 h 4"/>
                  <a:gd name="T46" fmla="*/ 5 w 10"/>
                  <a:gd name="T4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4">
                    <a:moveTo>
                      <a:pt x="5" y="2"/>
                    </a:moveTo>
                    <a:cubicBezTo>
                      <a:pt x="5" y="2"/>
                      <a:pt x="6" y="2"/>
                      <a:pt x="7" y="1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2"/>
                      <a:pt x="3" y="3"/>
                      <a:pt x="3" y="3"/>
                    </a:cubicBezTo>
                    <a:cubicBezTo>
                      <a:pt x="4" y="2"/>
                      <a:pt x="5" y="1"/>
                      <a:pt x="5" y="1"/>
                    </a:cubicBezTo>
                    <a:cubicBezTo>
                      <a:pt x="5" y="1"/>
                      <a:pt x="6" y="0"/>
                      <a:pt x="5" y="0"/>
                    </a:cubicBezTo>
                    <a:cubicBezTo>
                      <a:pt x="5" y="1"/>
                      <a:pt x="5" y="0"/>
                      <a:pt x="4" y="1"/>
                    </a:cubicBezTo>
                    <a:cubicBezTo>
                      <a:pt x="3" y="2"/>
                      <a:pt x="2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0"/>
                      <a:pt x="4" y="1"/>
                      <a:pt x="5" y="0"/>
                    </a:cubicBezTo>
                    <a:cubicBezTo>
                      <a:pt x="3" y="0"/>
                      <a:pt x="2" y="0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6" y="3"/>
                      <a:pt x="7" y="2"/>
                      <a:pt x="7" y="2"/>
                    </a:cubicBezTo>
                    <a:cubicBezTo>
                      <a:pt x="8" y="2"/>
                      <a:pt x="7" y="3"/>
                      <a:pt x="9" y="2"/>
                    </a:cubicBezTo>
                    <a:cubicBezTo>
                      <a:pt x="10" y="1"/>
                      <a:pt x="7" y="2"/>
                      <a:pt x="8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20" name="Rectangle 305"/>
              <p:cNvSpPr>
                <a:spLocks noChangeArrowheads="1"/>
              </p:cNvSpPr>
              <p:nvPr/>
            </p:nvSpPr>
            <p:spPr bwMode="auto">
              <a:xfrm>
                <a:off x="2458" y="2948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21" name="Freeform 306"/>
              <p:cNvSpPr>
                <a:spLocks/>
              </p:cNvSpPr>
              <p:nvPr/>
            </p:nvSpPr>
            <p:spPr bwMode="auto">
              <a:xfrm>
                <a:off x="2441" y="2952"/>
                <a:ext cx="9" cy="0"/>
              </a:xfrm>
              <a:custGeom>
                <a:avLst/>
                <a:gdLst>
                  <a:gd name="T0" fmla="*/ 0 w 2"/>
                  <a:gd name="T1" fmla="*/ 1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22" name="Freeform 307"/>
              <p:cNvSpPr>
                <a:spLocks/>
              </p:cNvSpPr>
              <p:nvPr/>
            </p:nvSpPr>
            <p:spPr bwMode="auto">
              <a:xfrm>
                <a:off x="2450" y="2931"/>
                <a:ext cx="4" cy="4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23" name="Freeform 308"/>
              <p:cNvSpPr>
                <a:spLocks/>
              </p:cNvSpPr>
              <p:nvPr/>
            </p:nvSpPr>
            <p:spPr bwMode="auto">
              <a:xfrm>
                <a:off x="2429" y="2931"/>
                <a:ext cx="16" cy="17"/>
              </a:xfrm>
              <a:custGeom>
                <a:avLst/>
                <a:gdLst>
                  <a:gd name="T0" fmla="*/ 0 w 4"/>
                  <a:gd name="T1" fmla="*/ 3 h 4"/>
                  <a:gd name="T2" fmla="*/ 1 w 4"/>
                  <a:gd name="T3" fmla="*/ 4 h 4"/>
                  <a:gd name="T4" fmla="*/ 4 w 4"/>
                  <a:gd name="T5" fmla="*/ 1 h 4"/>
                  <a:gd name="T6" fmla="*/ 2 w 4"/>
                  <a:gd name="T7" fmla="*/ 2 h 4"/>
                  <a:gd name="T8" fmla="*/ 1 w 4"/>
                  <a:gd name="T9" fmla="*/ 2 h 4"/>
                  <a:gd name="T10" fmla="*/ 0 w 4"/>
                  <a:gd name="T1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2" y="3"/>
                      <a:pt x="3" y="2"/>
                      <a:pt x="4" y="1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2" y="1"/>
                      <a:pt x="1" y="2"/>
                      <a:pt x="1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24" name="Freeform 309"/>
              <p:cNvSpPr>
                <a:spLocks/>
              </p:cNvSpPr>
              <p:nvPr/>
            </p:nvSpPr>
            <p:spPr bwMode="auto">
              <a:xfrm>
                <a:off x="2395" y="2914"/>
                <a:ext cx="46" cy="25"/>
              </a:xfrm>
              <a:custGeom>
                <a:avLst/>
                <a:gdLst>
                  <a:gd name="T0" fmla="*/ 9 w 11"/>
                  <a:gd name="T1" fmla="*/ 3 h 6"/>
                  <a:gd name="T2" fmla="*/ 9 w 11"/>
                  <a:gd name="T3" fmla="*/ 3 h 6"/>
                  <a:gd name="T4" fmla="*/ 9 w 11"/>
                  <a:gd name="T5" fmla="*/ 2 h 6"/>
                  <a:gd name="T6" fmla="*/ 9 w 11"/>
                  <a:gd name="T7" fmla="*/ 1 h 6"/>
                  <a:gd name="T8" fmla="*/ 9 w 11"/>
                  <a:gd name="T9" fmla="*/ 2 h 6"/>
                  <a:gd name="T10" fmla="*/ 7 w 11"/>
                  <a:gd name="T11" fmla="*/ 2 h 6"/>
                  <a:gd name="T12" fmla="*/ 7 w 11"/>
                  <a:gd name="T13" fmla="*/ 3 h 6"/>
                  <a:gd name="T14" fmla="*/ 7 w 11"/>
                  <a:gd name="T15" fmla="*/ 1 h 6"/>
                  <a:gd name="T16" fmla="*/ 6 w 11"/>
                  <a:gd name="T17" fmla="*/ 4 h 6"/>
                  <a:gd name="T18" fmla="*/ 5 w 11"/>
                  <a:gd name="T19" fmla="*/ 3 h 6"/>
                  <a:gd name="T20" fmla="*/ 6 w 11"/>
                  <a:gd name="T21" fmla="*/ 3 h 6"/>
                  <a:gd name="T22" fmla="*/ 5 w 11"/>
                  <a:gd name="T23" fmla="*/ 3 h 6"/>
                  <a:gd name="T24" fmla="*/ 5 w 11"/>
                  <a:gd name="T25" fmla="*/ 1 h 6"/>
                  <a:gd name="T26" fmla="*/ 4 w 11"/>
                  <a:gd name="T27" fmla="*/ 1 h 6"/>
                  <a:gd name="T28" fmla="*/ 4 w 11"/>
                  <a:gd name="T29" fmla="*/ 0 h 6"/>
                  <a:gd name="T30" fmla="*/ 2 w 11"/>
                  <a:gd name="T31" fmla="*/ 1 h 6"/>
                  <a:gd name="T32" fmla="*/ 2 w 11"/>
                  <a:gd name="T33" fmla="*/ 0 h 6"/>
                  <a:gd name="T34" fmla="*/ 2 w 11"/>
                  <a:gd name="T35" fmla="*/ 4 h 6"/>
                  <a:gd name="T36" fmla="*/ 3 w 11"/>
                  <a:gd name="T37" fmla="*/ 4 h 6"/>
                  <a:gd name="T38" fmla="*/ 4 w 11"/>
                  <a:gd name="T39" fmla="*/ 5 h 6"/>
                  <a:gd name="T40" fmla="*/ 3 w 11"/>
                  <a:gd name="T41" fmla="*/ 4 h 6"/>
                  <a:gd name="T42" fmla="*/ 5 w 11"/>
                  <a:gd name="T43" fmla="*/ 5 h 6"/>
                  <a:gd name="T44" fmla="*/ 4 w 11"/>
                  <a:gd name="T45" fmla="*/ 3 h 6"/>
                  <a:gd name="T46" fmla="*/ 4 w 11"/>
                  <a:gd name="T47" fmla="*/ 3 h 6"/>
                  <a:gd name="T48" fmla="*/ 2 w 11"/>
                  <a:gd name="T49" fmla="*/ 1 h 6"/>
                  <a:gd name="T50" fmla="*/ 2 w 11"/>
                  <a:gd name="T51" fmla="*/ 2 h 6"/>
                  <a:gd name="T52" fmla="*/ 2 w 11"/>
                  <a:gd name="T53" fmla="*/ 5 h 6"/>
                  <a:gd name="T54" fmla="*/ 3 w 11"/>
                  <a:gd name="T55" fmla="*/ 5 h 6"/>
                  <a:gd name="T56" fmla="*/ 3 w 11"/>
                  <a:gd name="T57" fmla="*/ 3 h 6"/>
                  <a:gd name="T58" fmla="*/ 3 w 11"/>
                  <a:gd name="T59" fmla="*/ 5 h 6"/>
                  <a:gd name="T60" fmla="*/ 3 w 11"/>
                  <a:gd name="T61" fmla="*/ 4 h 6"/>
                  <a:gd name="T62" fmla="*/ 4 w 11"/>
                  <a:gd name="T63" fmla="*/ 5 h 6"/>
                  <a:gd name="T64" fmla="*/ 4 w 11"/>
                  <a:gd name="T65" fmla="*/ 4 h 6"/>
                  <a:gd name="T66" fmla="*/ 4 w 11"/>
                  <a:gd name="T67" fmla="*/ 6 h 6"/>
                  <a:gd name="T68" fmla="*/ 8 w 11"/>
                  <a:gd name="T69" fmla="*/ 5 h 6"/>
                  <a:gd name="T70" fmla="*/ 8 w 11"/>
                  <a:gd name="T71" fmla="*/ 4 h 6"/>
                  <a:gd name="T72" fmla="*/ 9 w 11"/>
                  <a:gd name="T73" fmla="*/ 4 h 6"/>
                  <a:gd name="T74" fmla="*/ 10 w 11"/>
                  <a:gd name="T75" fmla="*/ 3 h 6"/>
                  <a:gd name="T76" fmla="*/ 8 w 11"/>
                  <a:gd name="T77" fmla="*/ 6 h 6"/>
                  <a:gd name="T78" fmla="*/ 9 w 11"/>
                  <a:gd name="T79" fmla="*/ 6 h 6"/>
                  <a:gd name="T80" fmla="*/ 9 w 11"/>
                  <a:gd name="T81" fmla="*/ 5 h 6"/>
                  <a:gd name="T82" fmla="*/ 9 w 11"/>
                  <a:gd name="T83" fmla="*/ 6 h 6"/>
                  <a:gd name="T84" fmla="*/ 11 w 11"/>
                  <a:gd name="T85" fmla="*/ 3 h 6"/>
                  <a:gd name="T86" fmla="*/ 10 w 11"/>
                  <a:gd name="T87" fmla="*/ 0 h 6"/>
                  <a:gd name="T88" fmla="*/ 9 w 11"/>
                  <a:gd name="T8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" h="6">
                    <a:moveTo>
                      <a:pt x="9" y="3"/>
                    </a:moveTo>
                    <a:cubicBezTo>
                      <a:pt x="9" y="2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0"/>
                      <a:pt x="9" y="2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3"/>
                      <a:pt x="7" y="2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1"/>
                      <a:pt x="7" y="3"/>
                      <a:pt x="6" y="4"/>
                    </a:cubicBezTo>
                    <a:cubicBezTo>
                      <a:pt x="6" y="2"/>
                      <a:pt x="6" y="5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1"/>
                      <a:pt x="5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2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3" y="1"/>
                      <a:pt x="2" y="4"/>
                    </a:cubicBezTo>
                    <a:cubicBezTo>
                      <a:pt x="2" y="0"/>
                      <a:pt x="2" y="5"/>
                      <a:pt x="3" y="4"/>
                    </a:cubicBezTo>
                    <a:cubicBezTo>
                      <a:pt x="4" y="4"/>
                      <a:pt x="3" y="4"/>
                      <a:pt x="4" y="5"/>
                    </a:cubicBezTo>
                    <a:cubicBezTo>
                      <a:pt x="3" y="4"/>
                      <a:pt x="4" y="5"/>
                      <a:pt x="3" y="4"/>
                    </a:cubicBezTo>
                    <a:cubicBezTo>
                      <a:pt x="5" y="5"/>
                      <a:pt x="4" y="4"/>
                      <a:pt x="5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0" y="1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5"/>
                      <a:pt x="3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3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7" y="4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10" y="1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9" y="5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4"/>
                      <a:pt x="10" y="5"/>
                      <a:pt x="9" y="6"/>
                    </a:cubicBezTo>
                    <a:cubicBezTo>
                      <a:pt x="10" y="5"/>
                      <a:pt x="10" y="4"/>
                      <a:pt x="11" y="3"/>
                    </a:cubicBezTo>
                    <a:cubicBezTo>
                      <a:pt x="9" y="5"/>
                      <a:pt x="11" y="0"/>
                      <a:pt x="10" y="0"/>
                    </a:cubicBezTo>
                    <a:cubicBezTo>
                      <a:pt x="9" y="1"/>
                      <a:pt x="10" y="2"/>
                      <a:pt x="9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25" name="Freeform 310"/>
              <p:cNvSpPr>
                <a:spLocks/>
              </p:cNvSpPr>
              <p:nvPr/>
            </p:nvSpPr>
            <p:spPr bwMode="auto">
              <a:xfrm>
                <a:off x="2429" y="2939"/>
                <a:ext cx="0" cy="5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26" name="Freeform 311"/>
              <p:cNvSpPr>
                <a:spLocks/>
              </p:cNvSpPr>
              <p:nvPr/>
            </p:nvSpPr>
            <p:spPr bwMode="auto">
              <a:xfrm>
                <a:off x="2412" y="2923"/>
                <a:ext cx="0" cy="4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27" name="Rectangle 312"/>
              <p:cNvSpPr>
                <a:spLocks noChangeArrowheads="1"/>
              </p:cNvSpPr>
              <p:nvPr/>
            </p:nvSpPr>
            <p:spPr bwMode="auto">
              <a:xfrm>
                <a:off x="2433" y="2939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28" name="Freeform 313"/>
              <p:cNvSpPr>
                <a:spLocks/>
              </p:cNvSpPr>
              <p:nvPr/>
            </p:nvSpPr>
            <p:spPr bwMode="auto">
              <a:xfrm>
                <a:off x="2441" y="2927"/>
                <a:ext cx="0" cy="4"/>
              </a:xfrm>
              <a:custGeom>
                <a:avLst/>
                <a:gdLst>
                  <a:gd name="T0" fmla="*/ 0 h 4"/>
                  <a:gd name="T1" fmla="*/ 0 h 4"/>
                  <a:gd name="T2" fmla="*/ 4 h 4"/>
                  <a:gd name="T3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29" name="Freeform 314"/>
              <p:cNvSpPr>
                <a:spLocks/>
              </p:cNvSpPr>
              <p:nvPr/>
            </p:nvSpPr>
            <p:spPr bwMode="auto">
              <a:xfrm>
                <a:off x="2420" y="2923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30" name="Freeform 315"/>
              <p:cNvSpPr>
                <a:spLocks/>
              </p:cNvSpPr>
              <p:nvPr/>
            </p:nvSpPr>
            <p:spPr bwMode="auto">
              <a:xfrm>
                <a:off x="2437" y="29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31" name="Freeform 316"/>
              <p:cNvSpPr>
                <a:spLocks/>
              </p:cNvSpPr>
              <p:nvPr/>
            </p:nvSpPr>
            <p:spPr bwMode="auto">
              <a:xfrm>
                <a:off x="2404" y="2860"/>
                <a:ext cx="58" cy="71"/>
              </a:xfrm>
              <a:custGeom>
                <a:avLst/>
                <a:gdLst>
                  <a:gd name="T0" fmla="*/ 11 w 14"/>
                  <a:gd name="T1" fmla="*/ 1 h 17"/>
                  <a:gd name="T2" fmla="*/ 9 w 14"/>
                  <a:gd name="T3" fmla="*/ 0 h 17"/>
                  <a:gd name="T4" fmla="*/ 8 w 14"/>
                  <a:gd name="T5" fmla="*/ 0 h 17"/>
                  <a:gd name="T6" fmla="*/ 8 w 14"/>
                  <a:gd name="T7" fmla="*/ 1 h 17"/>
                  <a:gd name="T8" fmla="*/ 8 w 14"/>
                  <a:gd name="T9" fmla="*/ 3 h 17"/>
                  <a:gd name="T10" fmla="*/ 7 w 14"/>
                  <a:gd name="T11" fmla="*/ 3 h 17"/>
                  <a:gd name="T12" fmla="*/ 8 w 14"/>
                  <a:gd name="T13" fmla="*/ 6 h 17"/>
                  <a:gd name="T14" fmla="*/ 7 w 14"/>
                  <a:gd name="T15" fmla="*/ 6 h 17"/>
                  <a:gd name="T16" fmla="*/ 6 w 14"/>
                  <a:gd name="T17" fmla="*/ 6 h 17"/>
                  <a:gd name="T18" fmla="*/ 9 w 14"/>
                  <a:gd name="T19" fmla="*/ 9 h 17"/>
                  <a:gd name="T20" fmla="*/ 8 w 14"/>
                  <a:gd name="T21" fmla="*/ 9 h 17"/>
                  <a:gd name="T22" fmla="*/ 6 w 14"/>
                  <a:gd name="T23" fmla="*/ 9 h 17"/>
                  <a:gd name="T24" fmla="*/ 6 w 14"/>
                  <a:gd name="T25" fmla="*/ 10 h 17"/>
                  <a:gd name="T26" fmla="*/ 5 w 14"/>
                  <a:gd name="T27" fmla="*/ 11 h 17"/>
                  <a:gd name="T28" fmla="*/ 5 w 14"/>
                  <a:gd name="T29" fmla="*/ 12 h 17"/>
                  <a:gd name="T30" fmla="*/ 5 w 14"/>
                  <a:gd name="T31" fmla="*/ 13 h 17"/>
                  <a:gd name="T32" fmla="*/ 4 w 14"/>
                  <a:gd name="T33" fmla="*/ 12 h 17"/>
                  <a:gd name="T34" fmla="*/ 4 w 14"/>
                  <a:gd name="T35" fmla="*/ 13 h 17"/>
                  <a:gd name="T36" fmla="*/ 2 w 14"/>
                  <a:gd name="T37" fmla="*/ 15 h 17"/>
                  <a:gd name="T38" fmla="*/ 3 w 14"/>
                  <a:gd name="T39" fmla="*/ 14 h 17"/>
                  <a:gd name="T40" fmla="*/ 2 w 14"/>
                  <a:gd name="T41" fmla="*/ 13 h 17"/>
                  <a:gd name="T42" fmla="*/ 5 w 14"/>
                  <a:gd name="T43" fmla="*/ 16 h 17"/>
                  <a:gd name="T44" fmla="*/ 6 w 14"/>
                  <a:gd name="T45" fmla="*/ 16 h 17"/>
                  <a:gd name="T46" fmla="*/ 6 w 14"/>
                  <a:gd name="T47" fmla="*/ 15 h 17"/>
                  <a:gd name="T48" fmla="*/ 7 w 14"/>
                  <a:gd name="T49" fmla="*/ 15 h 17"/>
                  <a:gd name="T50" fmla="*/ 8 w 14"/>
                  <a:gd name="T51" fmla="*/ 14 h 17"/>
                  <a:gd name="T52" fmla="*/ 8 w 14"/>
                  <a:gd name="T53" fmla="*/ 12 h 17"/>
                  <a:gd name="T54" fmla="*/ 8 w 14"/>
                  <a:gd name="T55" fmla="*/ 13 h 17"/>
                  <a:gd name="T56" fmla="*/ 8 w 14"/>
                  <a:gd name="T57" fmla="*/ 12 h 17"/>
                  <a:gd name="T58" fmla="*/ 9 w 14"/>
                  <a:gd name="T59" fmla="*/ 11 h 17"/>
                  <a:gd name="T60" fmla="*/ 8 w 14"/>
                  <a:gd name="T61" fmla="*/ 10 h 17"/>
                  <a:gd name="T62" fmla="*/ 10 w 14"/>
                  <a:gd name="T63" fmla="*/ 11 h 17"/>
                  <a:gd name="T64" fmla="*/ 11 w 14"/>
                  <a:gd name="T65" fmla="*/ 10 h 17"/>
                  <a:gd name="T66" fmla="*/ 9 w 14"/>
                  <a:gd name="T67" fmla="*/ 9 h 17"/>
                  <a:gd name="T68" fmla="*/ 9 w 14"/>
                  <a:gd name="T69" fmla="*/ 7 h 17"/>
                  <a:gd name="T70" fmla="*/ 10 w 14"/>
                  <a:gd name="T71" fmla="*/ 6 h 17"/>
                  <a:gd name="T72" fmla="*/ 10 w 14"/>
                  <a:gd name="T73" fmla="*/ 5 h 17"/>
                  <a:gd name="T74" fmla="*/ 11 w 14"/>
                  <a:gd name="T75" fmla="*/ 3 h 17"/>
                  <a:gd name="T76" fmla="*/ 8 w 14"/>
                  <a:gd name="T77" fmla="*/ 3 h 17"/>
                  <a:gd name="T78" fmla="*/ 12 w 14"/>
                  <a:gd name="T79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17">
                    <a:moveTo>
                      <a:pt x="13" y="2"/>
                    </a:moveTo>
                    <a:cubicBezTo>
                      <a:pt x="12" y="2"/>
                      <a:pt x="12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0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1"/>
                      <a:pt x="8" y="0"/>
                      <a:pt x="8" y="0"/>
                    </a:cubicBezTo>
                    <a:cubicBezTo>
                      <a:pt x="8" y="0"/>
                      <a:pt x="10" y="1"/>
                      <a:pt x="10" y="1"/>
                    </a:cubicBezTo>
                    <a:cubicBezTo>
                      <a:pt x="10" y="2"/>
                      <a:pt x="9" y="1"/>
                      <a:pt x="8" y="1"/>
                    </a:cubicBezTo>
                    <a:cubicBezTo>
                      <a:pt x="8" y="1"/>
                      <a:pt x="10" y="2"/>
                      <a:pt x="10" y="2"/>
                    </a:cubicBezTo>
                    <a:cubicBezTo>
                      <a:pt x="5" y="0"/>
                      <a:pt x="11" y="4"/>
                      <a:pt x="8" y="3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7" y="3"/>
                      <a:pt x="8" y="4"/>
                      <a:pt x="7" y="3"/>
                    </a:cubicBezTo>
                    <a:cubicBezTo>
                      <a:pt x="10" y="5"/>
                      <a:pt x="5" y="3"/>
                      <a:pt x="9" y="6"/>
                    </a:cubicBezTo>
                    <a:cubicBezTo>
                      <a:pt x="7" y="6"/>
                      <a:pt x="9" y="6"/>
                      <a:pt x="8" y="6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6" y="5"/>
                      <a:pt x="9" y="7"/>
                      <a:pt x="7" y="6"/>
                    </a:cubicBezTo>
                    <a:cubicBezTo>
                      <a:pt x="6" y="6"/>
                      <a:pt x="8" y="7"/>
                      <a:pt x="9" y="7"/>
                    </a:cubicBezTo>
                    <a:cubicBezTo>
                      <a:pt x="8" y="8"/>
                      <a:pt x="8" y="7"/>
                      <a:pt x="6" y="6"/>
                    </a:cubicBezTo>
                    <a:cubicBezTo>
                      <a:pt x="8" y="7"/>
                      <a:pt x="7" y="7"/>
                      <a:pt x="7" y="8"/>
                    </a:cubicBezTo>
                    <a:cubicBezTo>
                      <a:pt x="7" y="8"/>
                      <a:pt x="8" y="8"/>
                      <a:pt x="9" y="9"/>
                    </a:cubicBezTo>
                    <a:cubicBezTo>
                      <a:pt x="8" y="9"/>
                      <a:pt x="9" y="10"/>
                      <a:pt x="10" y="10"/>
                    </a:cubicBezTo>
                    <a:cubicBezTo>
                      <a:pt x="8" y="9"/>
                      <a:pt x="10" y="10"/>
                      <a:pt x="8" y="9"/>
                    </a:cubicBezTo>
                    <a:cubicBezTo>
                      <a:pt x="7" y="8"/>
                      <a:pt x="8" y="8"/>
                      <a:pt x="6" y="7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6" y="9"/>
                      <a:pt x="6" y="8"/>
                      <a:pt x="5" y="8"/>
                    </a:cubicBezTo>
                    <a:cubicBezTo>
                      <a:pt x="4" y="8"/>
                      <a:pt x="7" y="10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4" y="10"/>
                      <a:pt x="5" y="11"/>
                    </a:cubicBezTo>
                    <a:cubicBezTo>
                      <a:pt x="5" y="11"/>
                      <a:pt x="5" y="11"/>
                      <a:pt x="6" y="11"/>
                    </a:cubicBezTo>
                    <a:cubicBezTo>
                      <a:pt x="3" y="10"/>
                      <a:pt x="6" y="13"/>
                      <a:pt x="5" y="12"/>
                    </a:cubicBezTo>
                    <a:cubicBezTo>
                      <a:pt x="6" y="13"/>
                      <a:pt x="7" y="14"/>
                      <a:pt x="7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4"/>
                      <a:pt x="4" y="12"/>
                      <a:pt x="3" y="11"/>
                    </a:cubicBezTo>
                    <a:cubicBezTo>
                      <a:pt x="4" y="12"/>
                      <a:pt x="3" y="11"/>
                      <a:pt x="4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5" y="14"/>
                      <a:pt x="4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0" y="13"/>
                      <a:pt x="2" y="15"/>
                    </a:cubicBezTo>
                    <a:cubicBezTo>
                      <a:pt x="2" y="15"/>
                      <a:pt x="4" y="17"/>
                      <a:pt x="5" y="17"/>
                    </a:cubicBezTo>
                    <a:cubicBezTo>
                      <a:pt x="4" y="16"/>
                      <a:pt x="3" y="15"/>
                      <a:pt x="3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5"/>
                      <a:pt x="3" y="14"/>
                      <a:pt x="2" y="13"/>
                    </a:cubicBezTo>
                    <a:cubicBezTo>
                      <a:pt x="2" y="13"/>
                      <a:pt x="4" y="14"/>
                      <a:pt x="3" y="13"/>
                    </a:cubicBezTo>
                    <a:cubicBezTo>
                      <a:pt x="4" y="15"/>
                      <a:pt x="4" y="15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6" y="15"/>
                      <a:pt x="6" y="16"/>
                    </a:cubicBezTo>
                    <a:cubicBezTo>
                      <a:pt x="5" y="14"/>
                      <a:pt x="7" y="16"/>
                      <a:pt x="7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4"/>
                      <a:pt x="6" y="14"/>
                      <a:pt x="6" y="14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4"/>
                      <a:pt x="5" y="13"/>
                      <a:pt x="6" y="13"/>
                    </a:cubicBezTo>
                    <a:cubicBezTo>
                      <a:pt x="7" y="14"/>
                      <a:pt x="7" y="13"/>
                      <a:pt x="8" y="14"/>
                    </a:cubicBezTo>
                    <a:cubicBezTo>
                      <a:pt x="7" y="13"/>
                      <a:pt x="8" y="13"/>
                      <a:pt x="7" y="12"/>
                    </a:cubicBezTo>
                    <a:cubicBezTo>
                      <a:pt x="7" y="12"/>
                      <a:pt x="7" y="12"/>
                      <a:pt x="8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8" y="12"/>
                      <a:pt x="8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7" y="11"/>
                      <a:pt x="9" y="11"/>
                    </a:cubicBezTo>
                    <a:cubicBezTo>
                      <a:pt x="8" y="11"/>
                      <a:pt x="8" y="10"/>
                      <a:pt x="6" y="9"/>
                    </a:cubicBezTo>
                    <a:cubicBezTo>
                      <a:pt x="7" y="10"/>
                      <a:pt x="8" y="11"/>
                      <a:pt x="8" y="10"/>
                    </a:cubicBezTo>
                    <a:cubicBezTo>
                      <a:pt x="7" y="9"/>
                      <a:pt x="9" y="10"/>
                      <a:pt x="8" y="10"/>
                    </a:cubicBezTo>
                    <a:cubicBezTo>
                      <a:pt x="10" y="11"/>
                      <a:pt x="9" y="10"/>
                      <a:pt x="10" y="11"/>
                    </a:cubicBezTo>
                    <a:cubicBezTo>
                      <a:pt x="11" y="11"/>
                      <a:pt x="9" y="10"/>
                      <a:pt x="9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0" y="10"/>
                      <a:pt x="9" y="9"/>
                      <a:pt x="1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9"/>
                      <a:pt x="10" y="8"/>
                      <a:pt x="11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2" y="8"/>
                      <a:pt x="10" y="7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2" y="6"/>
                      <a:pt x="10" y="5"/>
                    </a:cubicBezTo>
                    <a:cubicBezTo>
                      <a:pt x="10" y="5"/>
                      <a:pt x="11" y="6"/>
                      <a:pt x="12" y="6"/>
                    </a:cubicBezTo>
                    <a:cubicBezTo>
                      <a:pt x="10" y="4"/>
                      <a:pt x="14" y="5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8" y="3"/>
                      <a:pt x="8" y="3"/>
                    </a:cubicBezTo>
                    <a:cubicBezTo>
                      <a:pt x="8" y="3"/>
                      <a:pt x="10" y="3"/>
                      <a:pt x="9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4" y="4"/>
                      <a:pt x="9" y="1"/>
                      <a:pt x="13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32" name="Freeform 317"/>
              <p:cNvSpPr>
                <a:spLocks/>
              </p:cNvSpPr>
              <p:nvPr/>
            </p:nvSpPr>
            <p:spPr bwMode="auto">
              <a:xfrm>
                <a:off x="2445" y="2889"/>
                <a:ext cx="9" cy="0"/>
              </a:xfrm>
              <a:custGeom>
                <a:avLst/>
                <a:gdLst>
                  <a:gd name="T0" fmla="*/ 0 w 2"/>
                  <a:gd name="T1" fmla="*/ 2 w 2"/>
                  <a:gd name="T2" fmla="*/ 1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33" name="Freeform 318"/>
              <p:cNvSpPr>
                <a:spLocks/>
              </p:cNvSpPr>
              <p:nvPr/>
            </p:nvSpPr>
            <p:spPr bwMode="auto">
              <a:xfrm>
                <a:off x="2445" y="2885"/>
                <a:ext cx="5" cy="4"/>
              </a:xfrm>
              <a:custGeom>
                <a:avLst/>
                <a:gdLst>
                  <a:gd name="T0" fmla="*/ 5 w 5"/>
                  <a:gd name="T1" fmla="*/ 4 h 4"/>
                  <a:gd name="T2" fmla="*/ 0 w 5"/>
                  <a:gd name="T3" fmla="*/ 0 h 4"/>
                  <a:gd name="T4" fmla="*/ 0 w 5"/>
                  <a:gd name="T5" fmla="*/ 0 h 4"/>
                  <a:gd name="T6" fmla="*/ 5 w 5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4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34" name="Freeform 319"/>
              <p:cNvSpPr>
                <a:spLocks/>
              </p:cNvSpPr>
              <p:nvPr/>
            </p:nvSpPr>
            <p:spPr bwMode="auto">
              <a:xfrm>
                <a:off x="2454" y="2864"/>
                <a:ext cx="4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35" name="Freeform 320"/>
              <p:cNvSpPr>
                <a:spLocks/>
              </p:cNvSpPr>
              <p:nvPr/>
            </p:nvSpPr>
            <p:spPr bwMode="auto">
              <a:xfrm>
                <a:off x="2450" y="2860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0 w 4"/>
                  <a:gd name="T3" fmla="*/ 0 h 4"/>
                  <a:gd name="T4" fmla="*/ 4 w 4"/>
                  <a:gd name="T5" fmla="*/ 4 h 4"/>
                  <a:gd name="T6" fmla="*/ 4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0" y="0"/>
                    </a:lnTo>
                    <a:lnTo>
                      <a:pt x="4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36" name="Freeform 321"/>
              <p:cNvSpPr>
                <a:spLocks/>
              </p:cNvSpPr>
              <p:nvPr/>
            </p:nvSpPr>
            <p:spPr bwMode="auto">
              <a:xfrm>
                <a:off x="2429" y="2839"/>
                <a:ext cx="33" cy="21"/>
              </a:xfrm>
              <a:custGeom>
                <a:avLst/>
                <a:gdLst>
                  <a:gd name="T0" fmla="*/ 3 w 8"/>
                  <a:gd name="T1" fmla="*/ 0 h 5"/>
                  <a:gd name="T2" fmla="*/ 2 w 8"/>
                  <a:gd name="T3" fmla="*/ 1 h 5"/>
                  <a:gd name="T4" fmla="*/ 2 w 8"/>
                  <a:gd name="T5" fmla="*/ 0 h 5"/>
                  <a:gd name="T6" fmla="*/ 1 w 8"/>
                  <a:gd name="T7" fmla="*/ 2 h 5"/>
                  <a:gd name="T8" fmla="*/ 3 w 8"/>
                  <a:gd name="T9" fmla="*/ 2 h 5"/>
                  <a:gd name="T10" fmla="*/ 2 w 8"/>
                  <a:gd name="T11" fmla="*/ 2 h 5"/>
                  <a:gd name="T12" fmla="*/ 4 w 8"/>
                  <a:gd name="T13" fmla="*/ 2 h 5"/>
                  <a:gd name="T14" fmla="*/ 1 w 8"/>
                  <a:gd name="T15" fmla="*/ 2 h 5"/>
                  <a:gd name="T16" fmla="*/ 2 w 8"/>
                  <a:gd name="T17" fmla="*/ 3 h 5"/>
                  <a:gd name="T18" fmla="*/ 3 w 8"/>
                  <a:gd name="T19" fmla="*/ 3 h 5"/>
                  <a:gd name="T20" fmla="*/ 3 w 8"/>
                  <a:gd name="T21" fmla="*/ 3 h 5"/>
                  <a:gd name="T22" fmla="*/ 3 w 8"/>
                  <a:gd name="T23" fmla="*/ 3 h 5"/>
                  <a:gd name="T24" fmla="*/ 3 w 8"/>
                  <a:gd name="T25" fmla="*/ 3 h 5"/>
                  <a:gd name="T26" fmla="*/ 3 w 8"/>
                  <a:gd name="T27" fmla="*/ 3 h 5"/>
                  <a:gd name="T28" fmla="*/ 3 w 8"/>
                  <a:gd name="T29" fmla="*/ 4 h 5"/>
                  <a:gd name="T30" fmla="*/ 2 w 8"/>
                  <a:gd name="T31" fmla="*/ 3 h 5"/>
                  <a:gd name="T32" fmla="*/ 4 w 8"/>
                  <a:gd name="T33" fmla="*/ 5 h 5"/>
                  <a:gd name="T34" fmla="*/ 5 w 8"/>
                  <a:gd name="T35" fmla="*/ 5 h 5"/>
                  <a:gd name="T36" fmla="*/ 4 w 8"/>
                  <a:gd name="T37" fmla="*/ 4 h 5"/>
                  <a:gd name="T38" fmla="*/ 4 w 8"/>
                  <a:gd name="T39" fmla="*/ 4 h 5"/>
                  <a:gd name="T40" fmla="*/ 4 w 8"/>
                  <a:gd name="T41" fmla="*/ 3 h 5"/>
                  <a:gd name="T42" fmla="*/ 6 w 8"/>
                  <a:gd name="T43" fmla="*/ 4 h 5"/>
                  <a:gd name="T44" fmla="*/ 7 w 8"/>
                  <a:gd name="T45" fmla="*/ 3 h 5"/>
                  <a:gd name="T46" fmla="*/ 7 w 8"/>
                  <a:gd name="T47" fmla="*/ 3 h 5"/>
                  <a:gd name="T48" fmla="*/ 6 w 8"/>
                  <a:gd name="T49" fmla="*/ 3 h 5"/>
                  <a:gd name="T50" fmla="*/ 6 w 8"/>
                  <a:gd name="T51" fmla="*/ 3 h 5"/>
                  <a:gd name="T52" fmla="*/ 3 w 8"/>
                  <a:gd name="T53" fmla="*/ 3 h 5"/>
                  <a:gd name="T54" fmla="*/ 3 w 8"/>
                  <a:gd name="T55" fmla="*/ 2 h 5"/>
                  <a:gd name="T56" fmla="*/ 5 w 8"/>
                  <a:gd name="T57" fmla="*/ 3 h 5"/>
                  <a:gd name="T58" fmla="*/ 4 w 8"/>
                  <a:gd name="T59" fmla="*/ 2 h 5"/>
                  <a:gd name="T60" fmla="*/ 6 w 8"/>
                  <a:gd name="T61" fmla="*/ 2 h 5"/>
                  <a:gd name="T62" fmla="*/ 4 w 8"/>
                  <a:gd name="T63" fmla="*/ 2 h 5"/>
                  <a:gd name="T64" fmla="*/ 4 w 8"/>
                  <a:gd name="T65" fmla="*/ 1 h 5"/>
                  <a:gd name="T66" fmla="*/ 5 w 8"/>
                  <a:gd name="T67" fmla="*/ 1 h 5"/>
                  <a:gd name="T68" fmla="*/ 4 w 8"/>
                  <a:gd name="T69" fmla="*/ 1 h 5"/>
                  <a:gd name="T70" fmla="*/ 4 w 8"/>
                  <a:gd name="T71" fmla="*/ 0 h 5"/>
                  <a:gd name="T72" fmla="*/ 3 w 8"/>
                  <a:gd name="T73" fmla="*/ 1 h 5"/>
                  <a:gd name="T74" fmla="*/ 3 w 8"/>
                  <a:gd name="T75" fmla="*/ 0 h 5"/>
                  <a:gd name="T76" fmla="*/ 3 w 8"/>
                  <a:gd name="T77" fmla="*/ 0 h 5"/>
                  <a:gd name="T78" fmla="*/ 1 w 8"/>
                  <a:gd name="T79" fmla="*/ 2 h 5"/>
                  <a:gd name="T80" fmla="*/ 3 w 8"/>
                  <a:gd name="T8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5">
                    <a:moveTo>
                      <a:pt x="3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1"/>
                      <a:pt x="2" y="0"/>
                    </a:cubicBezTo>
                    <a:cubicBezTo>
                      <a:pt x="1" y="2"/>
                      <a:pt x="1" y="0"/>
                      <a:pt x="1" y="2"/>
                    </a:cubicBezTo>
                    <a:cubicBezTo>
                      <a:pt x="2" y="2"/>
                      <a:pt x="1" y="3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4" y="2"/>
                      <a:pt x="0" y="2"/>
                      <a:pt x="4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5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4" y="3"/>
                      <a:pt x="3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3" y="4"/>
                      <a:pt x="1" y="4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" y="3"/>
                      <a:pt x="5" y="4"/>
                      <a:pt x="4" y="3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8" y="4"/>
                      <a:pt x="4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5" y="3"/>
                      <a:pt x="3" y="3"/>
                      <a:pt x="3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6" y="2"/>
                      <a:pt x="6" y="2"/>
                    </a:cubicBezTo>
                    <a:cubicBezTo>
                      <a:pt x="5" y="2"/>
                      <a:pt x="6" y="2"/>
                      <a:pt x="4" y="2"/>
                    </a:cubicBezTo>
                    <a:cubicBezTo>
                      <a:pt x="6" y="2"/>
                      <a:pt x="5" y="1"/>
                      <a:pt x="4" y="1"/>
                    </a:cubicBezTo>
                    <a:cubicBezTo>
                      <a:pt x="4" y="1"/>
                      <a:pt x="5" y="0"/>
                      <a:pt x="5" y="1"/>
                    </a:cubicBezTo>
                    <a:cubicBezTo>
                      <a:pt x="5" y="0"/>
                      <a:pt x="5" y="1"/>
                      <a:pt x="4" y="1"/>
                    </a:cubicBezTo>
                    <a:cubicBezTo>
                      <a:pt x="3" y="1"/>
                      <a:pt x="3" y="1"/>
                      <a:pt x="4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37" name="Freeform 322"/>
              <p:cNvSpPr>
                <a:spLocks/>
              </p:cNvSpPr>
              <p:nvPr/>
            </p:nvSpPr>
            <p:spPr bwMode="auto">
              <a:xfrm>
                <a:off x="2429" y="2839"/>
                <a:ext cx="4" cy="13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38" name="Freeform 323"/>
              <p:cNvSpPr>
                <a:spLocks/>
              </p:cNvSpPr>
              <p:nvPr/>
            </p:nvSpPr>
            <p:spPr bwMode="auto">
              <a:xfrm>
                <a:off x="2416" y="2835"/>
                <a:ext cx="17" cy="25"/>
              </a:xfrm>
              <a:custGeom>
                <a:avLst/>
                <a:gdLst>
                  <a:gd name="T0" fmla="*/ 2 w 4"/>
                  <a:gd name="T1" fmla="*/ 3 h 6"/>
                  <a:gd name="T2" fmla="*/ 2 w 4"/>
                  <a:gd name="T3" fmla="*/ 4 h 6"/>
                  <a:gd name="T4" fmla="*/ 3 w 4"/>
                  <a:gd name="T5" fmla="*/ 4 h 6"/>
                  <a:gd name="T6" fmla="*/ 3 w 4"/>
                  <a:gd name="T7" fmla="*/ 2 h 6"/>
                  <a:gd name="T8" fmla="*/ 3 w 4"/>
                  <a:gd name="T9" fmla="*/ 4 h 6"/>
                  <a:gd name="T10" fmla="*/ 4 w 4"/>
                  <a:gd name="T11" fmla="*/ 2 h 6"/>
                  <a:gd name="T12" fmla="*/ 3 w 4"/>
                  <a:gd name="T13" fmla="*/ 3 h 6"/>
                  <a:gd name="T14" fmla="*/ 4 w 4"/>
                  <a:gd name="T15" fmla="*/ 2 h 6"/>
                  <a:gd name="T16" fmla="*/ 3 w 4"/>
                  <a:gd name="T17" fmla="*/ 2 h 6"/>
                  <a:gd name="T18" fmla="*/ 4 w 4"/>
                  <a:gd name="T19" fmla="*/ 1 h 6"/>
                  <a:gd name="T20" fmla="*/ 3 w 4"/>
                  <a:gd name="T21" fmla="*/ 3 h 6"/>
                  <a:gd name="T22" fmla="*/ 3 w 4"/>
                  <a:gd name="T23" fmla="*/ 1 h 6"/>
                  <a:gd name="T24" fmla="*/ 2 w 4"/>
                  <a:gd name="T25" fmla="*/ 0 h 6"/>
                  <a:gd name="T26" fmla="*/ 2 w 4"/>
                  <a:gd name="T27" fmla="*/ 1 h 6"/>
                  <a:gd name="T28" fmla="*/ 2 w 4"/>
                  <a:gd name="T29" fmla="*/ 2 h 6"/>
                  <a:gd name="T30" fmla="*/ 2 w 4"/>
                  <a:gd name="T31" fmla="*/ 0 h 6"/>
                  <a:gd name="T32" fmla="*/ 1 w 4"/>
                  <a:gd name="T33" fmla="*/ 1 h 6"/>
                  <a:gd name="T34" fmla="*/ 1 w 4"/>
                  <a:gd name="T35" fmla="*/ 4 h 6"/>
                  <a:gd name="T36" fmla="*/ 1 w 4"/>
                  <a:gd name="T37" fmla="*/ 2 h 6"/>
                  <a:gd name="T38" fmla="*/ 0 w 4"/>
                  <a:gd name="T39" fmla="*/ 2 h 6"/>
                  <a:gd name="T40" fmla="*/ 0 w 4"/>
                  <a:gd name="T41" fmla="*/ 5 h 6"/>
                  <a:gd name="T42" fmla="*/ 2 w 4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3" y="3"/>
                      <a:pt x="3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4" y="2"/>
                      <a:pt x="3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4"/>
                      <a:pt x="3" y="1"/>
                      <a:pt x="2" y="0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1" y="6"/>
                      <a:pt x="1" y="2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39" name="Freeform 324"/>
              <p:cNvSpPr>
                <a:spLocks/>
              </p:cNvSpPr>
              <p:nvPr/>
            </p:nvSpPr>
            <p:spPr bwMode="auto">
              <a:xfrm>
                <a:off x="2420" y="2852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0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40" name="Freeform 325"/>
              <p:cNvSpPr>
                <a:spLocks/>
              </p:cNvSpPr>
              <p:nvPr/>
            </p:nvSpPr>
            <p:spPr bwMode="auto">
              <a:xfrm>
                <a:off x="2290" y="3140"/>
                <a:ext cx="0" cy="4"/>
              </a:xfrm>
              <a:custGeom>
                <a:avLst/>
                <a:gdLst>
                  <a:gd name="T0" fmla="*/ 4 h 4"/>
                  <a:gd name="T1" fmla="*/ 4 h 4"/>
                  <a:gd name="T2" fmla="*/ 0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41" name="Freeform 326"/>
              <p:cNvSpPr>
                <a:spLocks/>
              </p:cNvSpPr>
              <p:nvPr/>
            </p:nvSpPr>
            <p:spPr bwMode="auto">
              <a:xfrm>
                <a:off x="2290" y="3136"/>
                <a:ext cx="9" cy="21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5 h 5"/>
                  <a:gd name="T4" fmla="*/ 0 w 2"/>
                  <a:gd name="T5" fmla="*/ 0 h 5"/>
                  <a:gd name="T6" fmla="*/ 1 w 2"/>
                  <a:gd name="T7" fmla="*/ 3 h 5"/>
                  <a:gd name="T8" fmla="*/ 1 w 2"/>
                  <a:gd name="T9" fmla="*/ 2 h 5"/>
                  <a:gd name="T10" fmla="*/ 2 w 2"/>
                  <a:gd name="T11" fmla="*/ 4 h 5"/>
                  <a:gd name="T12" fmla="*/ 2 w 2"/>
                  <a:gd name="T13" fmla="*/ 4 h 5"/>
                  <a:gd name="T14" fmla="*/ 2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2"/>
                      <a:pt x="1" y="3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3"/>
                      <a:pt x="2" y="4"/>
                    </a:cubicBezTo>
                    <a:cubicBezTo>
                      <a:pt x="2" y="5"/>
                      <a:pt x="1" y="4"/>
                      <a:pt x="2" y="4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42" name="Freeform 327"/>
              <p:cNvSpPr>
                <a:spLocks/>
              </p:cNvSpPr>
              <p:nvPr/>
            </p:nvSpPr>
            <p:spPr bwMode="auto">
              <a:xfrm>
                <a:off x="2295" y="3144"/>
                <a:ext cx="4" cy="9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43" name="Freeform 328"/>
              <p:cNvSpPr>
                <a:spLocks/>
              </p:cNvSpPr>
              <p:nvPr/>
            </p:nvSpPr>
            <p:spPr bwMode="auto">
              <a:xfrm>
                <a:off x="2295" y="3140"/>
                <a:ext cx="4" cy="8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44" name="Freeform 329"/>
              <p:cNvSpPr>
                <a:spLocks/>
              </p:cNvSpPr>
              <p:nvPr/>
            </p:nvSpPr>
            <p:spPr bwMode="auto">
              <a:xfrm>
                <a:off x="2295" y="3140"/>
                <a:ext cx="0" cy="4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45" name="Freeform 330"/>
              <p:cNvSpPr>
                <a:spLocks/>
              </p:cNvSpPr>
              <p:nvPr/>
            </p:nvSpPr>
            <p:spPr bwMode="auto">
              <a:xfrm>
                <a:off x="2295" y="3140"/>
                <a:ext cx="8" cy="13"/>
              </a:xfrm>
              <a:custGeom>
                <a:avLst/>
                <a:gdLst>
                  <a:gd name="T0" fmla="*/ 0 w 2"/>
                  <a:gd name="T1" fmla="*/ 0 h 3"/>
                  <a:gd name="T2" fmla="*/ 0 w 2"/>
                  <a:gd name="T3" fmla="*/ 0 h 3"/>
                  <a:gd name="T4" fmla="*/ 0 w 2"/>
                  <a:gd name="T5" fmla="*/ 1 h 3"/>
                  <a:gd name="T6" fmla="*/ 1 w 2"/>
                  <a:gd name="T7" fmla="*/ 2 h 3"/>
                  <a:gd name="T8" fmla="*/ 1 w 2"/>
                  <a:gd name="T9" fmla="*/ 2 h 3"/>
                  <a:gd name="T10" fmla="*/ 2 w 2"/>
                  <a:gd name="T11" fmla="*/ 3 h 3"/>
                  <a:gd name="T12" fmla="*/ 0 w 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46" name="Freeform 331"/>
              <p:cNvSpPr>
                <a:spLocks/>
              </p:cNvSpPr>
              <p:nvPr/>
            </p:nvSpPr>
            <p:spPr bwMode="auto">
              <a:xfrm>
                <a:off x="2295" y="3144"/>
                <a:ext cx="4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47" name="Freeform 332"/>
              <p:cNvSpPr>
                <a:spLocks/>
              </p:cNvSpPr>
              <p:nvPr/>
            </p:nvSpPr>
            <p:spPr bwMode="auto">
              <a:xfrm>
                <a:off x="2295" y="3144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0 w 4"/>
                  <a:gd name="T3" fmla="*/ 0 h 4"/>
                  <a:gd name="T4" fmla="*/ 4 w 4"/>
                  <a:gd name="T5" fmla="*/ 4 h 4"/>
                  <a:gd name="T6" fmla="*/ 0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0" y="0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48" name="Freeform 333"/>
              <p:cNvSpPr>
                <a:spLocks/>
              </p:cNvSpPr>
              <p:nvPr/>
            </p:nvSpPr>
            <p:spPr bwMode="auto">
              <a:xfrm>
                <a:off x="2295" y="3140"/>
                <a:ext cx="12" cy="17"/>
              </a:xfrm>
              <a:custGeom>
                <a:avLst/>
                <a:gdLst>
                  <a:gd name="T0" fmla="*/ 1 w 3"/>
                  <a:gd name="T1" fmla="*/ 0 h 4"/>
                  <a:gd name="T2" fmla="*/ 1 w 3"/>
                  <a:gd name="T3" fmla="*/ 1 h 4"/>
                  <a:gd name="T4" fmla="*/ 3 w 3"/>
                  <a:gd name="T5" fmla="*/ 4 h 4"/>
                  <a:gd name="T6" fmla="*/ 3 w 3"/>
                  <a:gd name="T7" fmla="*/ 3 h 4"/>
                  <a:gd name="T8" fmla="*/ 1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cubicBezTo>
                      <a:pt x="2" y="2"/>
                      <a:pt x="0" y="0"/>
                      <a:pt x="1" y="1"/>
                    </a:cubicBezTo>
                    <a:cubicBezTo>
                      <a:pt x="1" y="1"/>
                      <a:pt x="2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49" name="Freeform 334"/>
              <p:cNvSpPr>
                <a:spLocks/>
              </p:cNvSpPr>
              <p:nvPr/>
            </p:nvSpPr>
            <p:spPr bwMode="auto">
              <a:xfrm>
                <a:off x="2311" y="3157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50" name="Freeform 335"/>
              <p:cNvSpPr>
                <a:spLocks/>
              </p:cNvSpPr>
              <p:nvPr/>
            </p:nvSpPr>
            <p:spPr bwMode="auto">
              <a:xfrm>
                <a:off x="2303" y="3144"/>
                <a:ext cx="13" cy="21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2 h 5"/>
                  <a:gd name="T4" fmla="*/ 1 w 3"/>
                  <a:gd name="T5" fmla="*/ 1 h 5"/>
                  <a:gd name="T6" fmla="*/ 1 w 3"/>
                  <a:gd name="T7" fmla="*/ 2 h 5"/>
                  <a:gd name="T8" fmla="*/ 0 w 3"/>
                  <a:gd name="T9" fmla="*/ 0 h 5"/>
                  <a:gd name="T10" fmla="*/ 1 w 3"/>
                  <a:gd name="T11" fmla="*/ 2 h 5"/>
                  <a:gd name="T12" fmla="*/ 0 w 3"/>
                  <a:gd name="T13" fmla="*/ 0 h 5"/>
                  <a:gd name="T14" fmla="*/ 1 w 3"/>
                  <a:gd name="T15" fmla="*/ 2 h 5"/>
                  <a:gd name="T16" fmla="*/ 1 w 3"/>
                  <a:gd name="T17" fmla="*/ 2 h 5"/>
                  <a:gd name="T18" fmla="*/ 2 w 3"/>
                  <a:gd name="T19" fmla="*/ 3 h 5"/>
                  <a:gd name="T20" fmla="*/ 3 w 3"/>
                  <a:gd name="T21" fmla="*/ 4 h 5"/>
                  <a:gd name="T22" fmla="*/ 1 w 3"/>
                  <a:gd name="T2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0"/>
                      <a:pt x="1" y="1"/>
                      <a:pt x="0" y="0"/>
                    </a:cubicBezTo>
                    <a:cubicBezTo>
                      <a:pt x="0" y="0"/>
                      <a:pt x="0" y="0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1"/>
                      <a:pt x="1" y="2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3"/>
                      <a:pt x="3" y="5"/>
                      <a:pt x="3" y="4"/>
                    </a:cubicBezTo>
                    <a:cubicBezTo>
                      <a:pt x="3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51" name="Freeform 336"/>
              <p:cNvSpPr>
                <a:spLocks/>
              </p:cNvSpPr>
              <p:nvPr/>
            </p:nvSpPr>
            <p:spPr bwMode="auto">
              <a:xfrm>
                <a:off x="2311" y="3153"/>
                <a:ext cx="0" cy="4"/>
              </a:xfrm>
              <a:custGeom>
                <a:avLst/>
                <a:gdLst>
                  <a:gd name="T0" fmla="*/ 0 h 4"/>
                  <a:gd name="T1" fmla="*/ 4 h 4"/>
                  <a:gd name="T2" fmla="*/ 0 h 4"/>
                  <a:gd name="T3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52" name="Freeform 337"/>
              <p:cNvSpPr>
                <a:spLocks/>
              </p:cNvSpPr>
              <p:nvPr/>
            </p:nvSpPr>
            <p:spPr bwMode="auto">
              <a:xfrm>
                <a:off x="2307" y="3140"/>
                <a:ext cx="13" cy="21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2 h 5"/>
                  <a:gd name="T4" fmla="*/ 0 w 3"/>
                  <a:gd name="T5" fmla="*/ 1 h 5"/>
                  <a:gd name="T6" fmla="*/ 1 w 3"/>
                  <a:gd name="T7" fmla="*/ 2 h 5"/>
                  <a:gd name="T8" fmla="*/ 0 w 3"/>
                  <a:gd name="T9" fmla="*/ 1 h 5"/>
                  <a:gd name="T10" fmla="*/ 2 w 3"/>
                  <a:gd name="T11" fmla="*/ 4 h 5"/>
                  <a:gd name="T12" fmla="*/ 2 w 3"/>
                  <a:gd name="T13" fmla="*/ 3 h 5"/>
                  <a:gd name="T14" fmla="*/ 2 w 3"/>
                  <a:gd name="T15" fmla="*/ 3 h 5"/>
                  <a:gd name="T16" fmla="*/ 1 w 3"/>
                  <a:gd name="T17" fmla="*/ 2 h 5"/>
                  <a:gd name="T18" fmla="*/ 1 w 3"/>
                  <a:gd name="T19" fmla="*/ 2 h 5"/>
                  <a:gd name="T20" fmla="*/ 0 w 3"/>
                  <a:gd name="T2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2" y="4"/>
                      <a:pt x="1" y="2"/>
                      <a:pt x="0" y="1"/>
                    </a:cubicBezTo>
                    <a:cubicBezTo>
                      <a:pt x="1" y="2"/>
                      <a:pt x="1" y="2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5"/>
                      <a:pt x="2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53" name="Freeform 338"/>
              <p:cNvSpPr>
                <a:spLocks/>
              </p:cNvSpPr>
              <p:nvPr/>
            </p:nvSpPr>
            <p:spPr bwMode="auto">
              <a:xfrm>
                <a:off x="2303" y="3140"/>
                <a:ext cx="4" cy="4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54" name="Freeform 339"/>
              <p:cNvSpPr>
                <a:spLocks/>
              </p:cNvSpPr>
              <p:nvPr/>
            </p:nvSpPr>
            <p:spPr bwMode="auto">
              <a:xfrm>
                <a:off x="231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55" name="Freeform 340"/>
              <p:cNvSpPr>
                <a:spLocks/>
              </p:cNvSpPr>
              <p:nvPr/>
            </p:nvSpPr>
            <p:spPr bwMode="auto">
              <a:xfrm>
                <a:off x="2307" y="3140"/>
                <a:ext cx="4" cy="4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56" name="Freeform 341"/>
              <p:cNvSpPr>
                <a:spLocks/>
              </p:cNvSpPr>
              <p:nvPr/>
            </p:nvSpPr>
            <p:spPr bwMode="auto">
              <a:xfrm>
                <a:off x="2307" y="3123"/>
                <a:ext cx="30" cy="34"/>
              </a:xfrm>
              <a:custGeom>
                <a:avLst/>
                <a:gdLst>
                  <a:gd name="T0" fmla="*/ 7 w 7"/>
                  <a:gd name="T1" fmla="*/ 4 h 8"/>
                  <a:gd name="T2" fmla="*/ 6 w 7"/>
                  <a:gd name="T3" fmla="*/ 3 h 8"/>
                  <a:gd name="T4" fmla="*/ 5 w 7"/>
                  <a:gd name="T5" fmla="*/ 2 h 8"/>
                  <a:gd name="T6" fmla="*/ 4 w 7"/>
                  <a:gd name="T7" fmla="*/ 0 h 8"/>
                  <a:gd name="T8" fmla="*/ 4 w 7"/>
                  <a:gd name="T9" fmla="*/ 1 h 8"/>
                  <a:gd name="T10" fmla="*/ 3 w 7"/>
                  <a:gd name="T11" fmla="*/ 0 h 8"/>
                  <a:gd name="T12" fmla="*/ 3 w 7"/>
                  <a:gd name="T13" fmla="*/ 1 h 8"/>
                  <a:gd name="T14" fmla="*/ 3 w 7"/>
                  <a:gd name="T15" fmla="*/ 2 h 8"/>
                  <a:gd name="T16" fmla="*/ 1 w 7"/>
                  <a:gd name="T17" fmla="*/ 3 h 8"/>
                  <a:gd name="T18" fmla="*/ 2 w 7"/>
                  <a:gd name="T19" fmla="*/ 5 h 8"/>
                  <a:gd name="T20" fmla="*/ 1 w 7"/>
                  <a:gd name="T21" fmla="*/ 4 h 8"/>
                  <a:gd name="T22" fmla="*/ 1 w 7"/>
                  <a:gd name="T23" fmla="*/ 4 h 8"/>
                  <a:gd name="T24" fmla="*/ 1 w 7"/>
                  <a:gd name="T25" fmla="*/ 4 h 8"/>
                  <a:gd name="T26" fmla="*/ 2 w 7"/>
                  <a:gd name="T27" fmla="*/ 6 h 8"/>
                  <a:gd name="T28" fmla="*/ 0 w 7"/>
                  <a:gd name="T29" fmla="*/ 4 h 8"/>
                  <a:gd name="T30" fmla="*/ 1 w 7"/>
                  <a:gd name="T31" fmla="*/ 5 h 8"/>
                  <a:gd name="T32" fmla="*/ 2 w 7"/>
                  <a:gd name="T33" fmla="*/ 7 h 8"/>
                  <a:gd name="T34" fmla="*/ 3 w 7"/>
                  <a:gd name="T35" fmla="*/ 7 h 8"/>
                  <a:gd name="T36" fmla="*/ 2 w 7"/>
                  <a:gd name="T37" fmla="*/ 4 h 8"/>
                  <a:gd name="T38" fmla="*/ 3 w 7"/>
                  <a:gd name="T39" fmla="*/ 5 h 8"/>
                  <a:gd name="T40" fmla="*/ 4 w 7"/>
                  <a:gd name="T41" fmla="*/ 6 h 8"/>
                  <a:gd name="T42" fmla="*/ 3 w 7"/>
                  <a:gd name="T43" fmla="*/ 4 h 8"/>
                  <a:gd name="T44" fmla="*/ 4 w 7"/>
                  <a:gd name="T45" fmla="*/ 4 h 8"/>
                  <a:gd name="T46" fmla="*/ 3 w 7"/>
                  <a:gd name="T47" fmla="*/ 3 h 8"/>
                  <a:gd name="T48" fmla="*/ 4 w 7"/>
                  <a:gd name="T49" fmla="*/ 4 h 8"/>
                  <a:gd name="T50" fmla="*/ 3 w 7"/>
                  <a:gd name="T51" fmla="*/ 2 h 8"/>
                  <a:gd name="T52" fmla="*/ 6 w 7"/>
                  <a:gd name="T53" fmla="*/ 5 h 8"/>
                  <a:gd name="T54" fmla="*/ 5 w 7"/>
                  <a:gd name="T55" fmla="*/ 4 h 8"/>
                  <a:gd name="T56" fmla="*/ 4 w 7"/>
                  <a:gd name="T57" fmla="*/ 3 h 8"/>
                  <a:gd name="T58" fmla="*/ 6 w 7"/>
                  <a:gd name="T59" fmla="*/ 4 h 8"/>
                  <a:gd name="T60" fmla="*/ 5 w 7"/>
                  <a:gd name="T61" fmla="*/ 3 h 8"/>
                  <a:gd name="T62" fmla="*/ 4 w 7"/>
                  <a:gd name="T63" fmla="*/ 2 h 8"/>
                  <a:gd name="T64" fmla="*/ 5 w 7"/>
                  <a:gd name="T65" fmla="*/ 2 h 8"/>
                  <a:gd name="T66" fmla="*/ 6 w 7"/>
                  <a:gd name="T67" fmla="*/ 4 h 8"/>
                  <a:gd name="T68" fmla="*/ 7 w 7"/>
                  <a:gd name="T69" fmla="*/ 5 h 8"/>
                  <a:gd name="T70" fmla="*/ 5 w 7"/>
                  <a:gd name="T71" fmla="*/ 2 h 8"/>
                  <a:gd name="T72" fmla="*/ 7 w 7"/>
                  <a:gd name="T7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6" y="2"/>
                      <a:pt x="5" y="2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0" y="2"/>
                      <a:pt x="1" y="4"/>
                      <a:pt x="1" y="4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1" y="4"/>
                      <a:pt x="2" y="6"/>
                      <a:pt x="0" y="4"/>
                    </a:cubicBezTo>
                    <a:cubicBezTo>
                      <a:pt x="0" y="3"/>
                      <a:pt x="1" y="5"/>
                      <a:pt x="1" y="5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8"/>
                      <a:pt x="2" y="6"/>
                      <a:pt x="3" y="7"/>
                    </a:cubicBezTo>
                    <a:cubicBezTo>
                      <a:pt x="3" y="8"/>
                      <a:pt x="2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4" y="6"/>
                    </a:cubicBezTo>
                    <a:cubicBezTo>
                      <a:pt x="4" y="5"/>
                      <a:pt x="5" y="6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4" y="3"/>
                      <a:pt x="3" y="3"/>
                      <a:pt x="3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5" y="4"/>
                      <a:pt x="6" y="4"/>
                    </a:cubicBezTo>
                    <a:cubicBezTo>
                      <a:pt x="6" y="5"/>
                      <a:pt x="4" y="2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5" y="3"/>
                      <a:pt x="5" y="2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7" y="4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57" name="Rectangle 342"/>
              <p:cNvSpPr>
                <a:spLocks noChangeArrowheads="1"/>
              </p:cNvSpPr>
              <p:nvPr/>
            </p:nvSpPr>
            <p:spPr bwMode="auto">
              <a:xfrm>
                <a:off x="2337" y="3144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58" name="Freeform 343"/>
              <p:cNvSpPr>
                <a:spLocks/>
              </p:cNvSpPr>
              <p:nvPr/>
            </p:nvSpPr>
            <p:spPr bwMode="auto">
              <a:xfrm>
                <a:off x="2337" y="31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59" name="Rectangle 344"/>
              <p:cNvSpPr>
                <a:spLocks noChangeArrowheads="1"/>
              </p:cNvSpPr>
              <p:nvPr/>
            </p:nvSpPr>
            <p:spPr bwMode="auto">
              <a:xfrm>
                <a:off x="2320" y="3127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60" name="Freeform 345"/>
              <p:cNvSpPr>
                <a:spLocks/>
              </p:cNvSpPr>
              <p:nvPr/>
            </p:nvSpPr>
            <p:spPr bwMode="auto">
              <a:xfrm>
                <a:off x="2332" y="3144"/>
                <a:ext cx="5" cy="4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61" name="Freeform 346"/>
              <p:cNvSpPr>
                <a:spLocks/>
              </p:cNvSpPr>
              <p:nvPr/>
            </p:nvSpPr>
            <p:spPr bwMode="auto">
              <a:xfrm>
                <a:off x="2328" y="3144"/>
                <a:ext cx="0" cy="4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62" name="Freeform 347"/>
              <p:cNvSpPr>
                <a:spLocks/>
              </p:cNvSpPr>
              <p:nvPr/>
            </p:nvSpPr>
            <p:spPr bwMode="auto">
              <a:xfrm>
                <a:off x="2337" y="3140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0 w 4"/>
                  <a:gd name="T5" fmla="*/ 0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63" name="Freeform 348"/>
              <p:cNvSpPr>
                <a:spLocks/>
              </p:cNvSpPr>
              <p:nvPr/>
            </p:nvSpPr>
            <p:spPr bwMode="auto">
              <a:xfrm>
                <a:off x="2324" y="3111"/>
                <a:ext cx="21" cy="25"/>
              </a:xfrm>
              <a:custGeom>
                <a:avLst/>
                <a:gdLst>
                  <a:gd name="T0" fmla="*/ 1 w 5"/>
                  <a:gd name="T1" fmla="*/ 1 h 6"/>
                  <a:gd name="T2" fmla="*/ 0 w 5"/>
                  <a:gd name="T3" fmla="*/ 0 h 6"/>
                  <a:gd name="T4" fmla="*/ 3 w 5"/>
                  <a:gd name="T5" fmla="*/ 3 h 6"/>
                  <a:gd name="T6" fmla="*/ 0 w 5"/>
                  <a:gd name="T7" fmla="*/ 1 h 6"/>
                  <a:gd name="T8" fmla="*/ 1 w 5"/>
                  <a:gd name="T9" fmla="*/ 3 h 6"/>
                  <a:gd name="T10" fmla="*/ 0 w 5"/>
                  <a:gd name="T11" fmla="*/ 2 h 6"/>
                  <a:gd name="T12" fmla="*/ 3 w 5"/>
                  <a:gd name="T13" fmla="*/ 5 h 6"/>
                  <a:gd name="T14" fmla="*/ 0 w 5"/>
                  <a:gd name="T15" fmla="*/ 2 h 6"/>
                  <a:gd name="T16" fmla="*/ 0 w 5"/>
                  <a:gd name="T17" fmla="*/ 2 h 6"/>
                  <a:gd name="T18" fmla="*/ 0 w 5"/>
                  <a:gd name="T19" fmla="*/ 3 h 6"/>
                  <a:gd name="T20" fmla="*/ 2 w 5"/>
                  <a:gd name="T21" fmla="*/ 5 h 6"/>
                  <a:gd name="T22" fmla="*/ 3 w 5"/>
                  <a:gd name="T23" fmla="*/ 6 h 6"/>
                  <a:gd name="T24" fmla="*/ 2 w 5"/>
                  <a:gd name="T25" fmla="*/ 5 h 6"/>
                  <a:gd name="T26" fmla="*/ 3 w 5"/>
                  <a:gd name="T27" fmla="*/ 6 h 6"/>
                  <a:gd name="T28" fmla="*/ 3 w 5"/>
                  <a:gd name="T29" fmla="*/ 5 h 6"/>
                  <a:gd name="T30" fmla="*/ 4 w 5"/>
                  <a:gd name="T31" fmla="*/ 6 h 6"/>
                  <a:gd name="T32" fmla="*/ 3 w 5"/>
                  <a:gd name="T33" fmla="*/ 5 h 6"/>
                  <a:gd name="T34" fmla="*/ 3 w 5"/>
                  <a:gd name="T35" fmla="*/ 5 h 6"/>
                  <a:gd name="T36" fmla="*/ 2 w 5"/>
                  <a:gd name="T37" fmla="*/ 4 h 6"/>
                  <a:gd name="T38" fmla="*/ 3 w 5"/>
                  <a:gd name="T39" fmla="*/ 5 h 6"/>
                  <a:gd name="T40" fmla="*/ 3 w 5"/>
                  <a:gd name="T41" fmla="*/ 4 h 6"/>
                  <a:gd name="T42" fmla="*/ 4 w 5"/>
                  <a:gd name="T43" fmla="*/ 5 h 6"/>
                  <a:gd name="T44" fmla="*/ 3 w 5"/>
                  <a:gd name="T45" fmla="*/ 4 h 6"/>
                  <a:gd name="T46" fmla="*/ 4 w 5"/>
                  <a:gd name="T47" fmla="*/ 5 h 6"/>
                  <a:gd name="T48" fmla="*/ 2 w 5"/>
                  <a:gd name="T49" fmla="*/ 3 h 6"/>
                  <a:gd name="T50" fmla="*/ 4 w 5"/>
                  <a:gd name="T51" fmla="*/ 4 h 6"/>
                  <a:gd name="T52" fmla="*/ 4 w 5"/>
                  <a:gd name="T53" fmla="*/ 4 h 6"/>
                  <a:gd name="T54" fmla="*/ 4 w 5"/>
                  <a:gd name="T55" fmla="*/ 4 h 6"/>
                  <a:gd name="T56" fmla="*/ 4 w 5"/>
                  <a:gd name="T57" fmla="*/ 3 h 6"/>
                  <a:gd name="T58" fmla="*/ 3 w 5"/>
                  <a:gd name="T59" fmla="*/ 3 h 6"/>
                  <a:gd name="T60" fmla="*/ 3 w 5"/>
                  <a:gd name="T61" fmla="*/ 2 h 6"/>
                  <a:gd name="T62" fmla="*/ 3 w 5"/>
                  <a:gd name="T63" fmla="*/ 2 h 6"/>
                  <a:gd name="T64" fmla="*/ 2 w 5"/>
                  <a:gd name="T65" fmla="*/ 1 h 6"/>
                  <a:gd name="T66" fmla="*/ 2 w 5"/>
                  <a:gd name="T67" fmla="*/ 2 h 6"/>
                  <a:gd name="T68" fmla="*/ 1 w 5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6">
                    <a:moveTo>
                      <a:pt x="1" y="1"/>
                    </a:moveTo>
                    <a:cubicBezTo>
                      <a:pt x="0" y="0"/>
                      <a:pt x="1" y="1"/>
                      <a:pt x="0" y="0"/>
                    </a:cubicBezTo>
                    <a:cubicBezTo>
                      <a:pt x="1" y="1"/>
                      <a:pt x="3" y="3"/>
                      <a:pt x="3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3" y="6"/>
                      <a:pt x="3" y="5"/>
                    </a:cubicBezTo>
                    <a:cubicBezTo>
                      <a:pt x="1" y="3"/>
                      <a:pt x="1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5"/>
                      <a:pt x="2" y="6"/>
                      <a:pt x="3" y="6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3" y="6"/>
                      <a:pt x="2" y="5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4" y="6"/>
                    </a:cubicBezTo>
                    <a:cubicBezTo>
                      <a:pt x="3" y="6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5" y="6"/>
                      <a:pt x="4" y="5"/>
                    </a:cubicBezTo>
                    <a:cubicBezTo>
                      <a:pt x="4" y="5"/>
                      <a:pt x="4" y="4"/>
                      <a:pt x="3" y="4"/>
                    </a:cubicBezTo>
                    <a:cubicBezTo>
                      <a:pt x="3" y="4"/>
                      <a:pt x="4" y="5"/>
                      <a:pt x="4" y="5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3" y="4"/>
                      <a:pt x="2" y="2"/>
                      <a:pt x="4" y="4"/>
                    </a:cubicBezTo>
                    <a:cubicBezTo>
                      <a:pt x="4" y="4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5" y="4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64" name="Freeform 349"/>
              <p:cNvSpPr>
                <a:spLocks/>
              </p:cNvSpPr>
              <p:nvPr/>
            </p:nvSpPr>
            <p:spPr bwMode="auto">
              <a:xfrm>
                <a:off x="2337" y="3132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65" name="Freeform 350"/>
              <p:cNvSpPr>
                <a:spLocks/>
              </p:cNvSpPr>
              <p:nvPr/>
            </p:nvSpPr>
            <p:spPr bwMode="auto">
              <a:xfrm>
                <a:off x="2328" y="3102"/>
                <a:ext cx="25" cy="30"/>
              </a:xfrm>
              <a:custGeom>
                <a:avLst/>
                <a:gdLst>
                  <a:gd name="T0" fmla="*/ 3 w 6"/>
                  <a:gd name="T1" fmla="*/ 4 h 7"/>
                  <a:gd name="T2" fmla="*/ 4 w 6"/>
                  <a:gd name="T3" fmla="*/ 5 h 7"/>
                  <a:gd name="T4" fmla="*/ 1 w 6"/>
                  <a:gd name="T5" fmla="*/ 3 h 7"/>
                  <a:gd name="T6" fmla="*/ 1 w 6"/>
                  <a:gd name="T7" fmla="*/ 2 h 7"/>
                  <a:gd name="T8" fmla="*/ 4 w 6"/>
                  <a:gd name="T9" fmla="*/ 4 h 7"/>
                  <a:gd name="T10" fmla="*/ 4 w 6"/>
                  <a:gd name="T11" fmla="*/ 4 h 7"/>
                  <a:gd name="T12" fmla="*/ 2 w 6"/>
                  <a:gd name="T13" fmla="*/ 3 h 7"/>
                  <a:gd name="T14" fmla="*/ 2 w 6"/>
                  <a:gd name="T15" fmla="*/ 2 h 7"/>
                  <a:gd name="T16" fmla="*/ 2 w 6"/>
                  <a:gd name="T17" fmla="*/ 2 h 7"/>
                  <a:gd name="T18" fmla="*/ 4 w 6"/>
                  <a:gd name="T19" fmla="*/ 4 h 7"/>
                  <a:gd name="T20" fmla="*/ 0 w 6"/>
                  <a:gd name="T21" fmla="*/ 0 h 7"/>
                  <a:gd name="T22" fmla="*/ 0 w 6"/>
                  <a:gd name="T23" fmla="*/ 0 h 7"/>
                  <a:gd name="T24" fmla="*/ 2 w 6"/>
                  <a:gd name="T25" fmla="*/ 2 h 7"/>
                  <a:gd name="T26" fmla="*/ 2 w 6"/>
                  <a:gd name="T27" fmla="*/ 1 h 7"/>
                  <a:gd name="T28" fmla="*/ 1 w 6"/>
                  <a:gd name="T29" fmla="*/ 1 h 7"/>
                  <a:gd name="T30" fmla="*/ 0 w 6"/>
                  <a:gd name="T31" fmla="*/ 2 h 7"/>
                  <a:gd name="T32" fmla="*/ 0 w 6"/>
                  <a:gd name="T33" fmla="*/ 2 h 7"/>
                  <a:gd name="T34" fmla="*/ 1 w 6"/>
                  <a:gd name="T35" fmla="*/ 3 h 7"/>
                  <a:gd name="T36" fmla="*/ 3 w 6"/>
                  <a:gd name="T37" fmla="*/ 4 h 7"/>
                  <a:gd name="T38" fmla="*/ 2 w 6"/>
                  <a:gd name="T39" fmla="*/ 4 h 7"/>
                  <a:gd name="T40" fmla="*/ 4 w 6"/>
                  <a:gd name="T41" fmla="*/ 5 h 7"/>
                  <a:gd name="T42" fmla="*/ 5 w 6"/>
                  <a:gd name="T43" fmla="*/ 6 h 7"/>
                  <a:gd name="T44" fmla="*/ 5 w 6"/>
                  <a:gd name="T45" fmla="*/ 6 h 7"/>
                  <a:gd name="T46" fmla="*/ 3 w 6"/>
                  <a:gd name="T4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7">
                    <a:moveTo>
                      <a:pt x="3" y="4"/>
                    </a:moveTo>
                    <a:cubicBezTo>
                      <a:pt x="3" y="4"/>
                      <a:pt x="4" y="4"/>
                      <a:pt x="4" y="5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2" y="3"/>
                      <a:pt x="3" y="4"/>
                      <a:pt x="4" y="4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3"/>
                      <a:pt x="4" y="3"/>
                      <a:pt x="2" y="3"/>
                    </a:cubicBezTo>
                    <a:cubicBezTo>
                      <a:pt x="2" y="2"/>
                      <a:pt x="1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4"/>
                    </a:cubicBezTo>
                    <a:cubicBezTo>
                      <a:pt x="3" y="2"/>
                      <a:pt x="3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1"/>
                      <a:pt x="2" y="2"/>
                    </a:cubicBezTo>
                    <a:cubicBezTo>
                      <a:pt x="2" y="1"/>
                      <a:pt x="3" y="2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4" y="5"/>
                      <a:pt x="3" y="5"/>
                      <a:pt x="5" y="6"/>
                    </a:cubicBezTo>
                    <a:cubicBezTo>
                      <a:pt x="6" y="7"/>
                      <a:pt x="4" y="5"/>
                      <a:pt x="5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66" name="Freeform 351"/>
              <p:cNvSpPr>
                <a:spLocks/>
              </p:cNvSpPr>
              <p:nvPr/>
            </p:nvSpPr>
            <p:spPr bwMode="auto">
              <a:xfrm>
                <a:off x="2337" y="3119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0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67" name="Freeform 352"/>
              <p:cNvSpPr>
                <a:spLocks/>
              </p:cNvSpPr>
              <p:nvPr/>
            </p:nvSpPr>
            <p:spPr bwMode="auto">
              <a:xfrm>
                <a:off x="2328" y="3111"/>
                <a:ext cx="4" cy="4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68" name="Freeform 353"/>
              <p:cNvSpPr>
                <a:spLocks/>
              </p:cNvSpPr>
              <p:nvPr/>
            </p:nvSpPr>
            <p:spPr bwMode="auto">
              <a:xfrm>
                <a:off x="2345" y="31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69" name="Freeform 354"/>
              <p:cNvSpPr>
                <a:spLocks/>
              </p:cNvSpPr>
              <p:nvPr/>
            </p:nvSpPr>
            <p:spPr bwMode="auto">
              <a:xfrm>
                <a:off x="2328" y="3098"/>
                <a:ext cx="17" cy="13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1 h 3"/>
                  <a:gd name="T4" fmla="*/ 3 w 4"/>
                  <a:gd name="T5" fmla="*/ 3 h 3"/>
                  <a:gd name="T6" fmla="*/ 1 w 4"/>
                  <a:gd name="T7" fmla="*/ 1 h 3"/>
                  <a:gd name="T8" fmla="*/ 1 w 4"/>
                  <a:gd name="T9" fmla="*/ 1 h 3"/>
                  <a:gd name="T10" fmla="*/ 0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1"/>
                      <a:pt x="1" y="1"/>
                      <a:pt x="0" y="1"/>
                    </a:cubicBezTo>
                    <a:cubicBezTo>
                      <a:pt x="1" y="2"/>
                      <a:pt x="2" y="2"/>
                      <a:pt x="3" y="3"/>
                    </a:cubicBezTo>
                    <a:cubicBezTo>
                      <a:pt x="4" y="3"/>
                      <a:pt x="2" y="2"/>
                      <a:pt x="1" y="1"/>
                    </a:cubicBezTo>
                    <a:cubicBezTo>
                      <a:pt x="2" y="2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70" name="Freeform 355"/>
              <p:cNvSpPr>
                <a:spLocks/>
              </p:cNvSpPr>
              <p:nvPr/>
            </p:nvSpPr>
            <p:spPr bwMode="auto">
              <a:xfrm>
                <a:off x="2332" y="3086"/>
                <a:ext cx="30" cy="29"/>
              </a:xfrm>
              <a:custGeom>
                <a:avLst/>
                <a:gdLst>
                  <a:gd name="T0" fmla="*/ 4 w 7"/>
                  <a:gd name="T1" fmla="*/ 5 h 7"/>
                  <a:gd name="T2" fmla="*/ 3 w 7"/>
                  <a:gd name="T3" fmla="*/ 5 h 7"/>
                  <a:gd name="T4" fmla="*/ 4 w 7"/>
                  <a:gd name="T5" fmla="*/ 5 h 7"/>
                  <a:gd name="T6" fmla="*/ 5 w 7"/>
                  <a:gd name="T7" fmla="*/ 6 h 7"/>
                  <a:gd name="T8" fmla="*/ 4 w 7"/>
                  <a:gd name="T9" fmla="*/ 5 h 7"/>
                  <a:gd name="T10" fmla="*/ 4 w 7"/>
                  <a:gd name="T11" fmla="*/ 4 h 7"/>
                  <a:gd name="T12" fmla="*/ 3 w 7"/>
                  <a:gd name="T13" fmla="*/ 4 h 7"/>
                  <a:gd name="T14" fmla="*/ 5 w 7"/>
                  <a:gd name="T15" fmla="*/ 5 h 7"/>
                  <a:gd name="T16" fmla="*/ 2 w 7"/>
                  <a:gd name="T17" fmla="*/ 3 h 7"/>
                  <a:gd name="T18" fmla="*/ 3 w 7"/>
                  <a:gd name="T19" fmla="*/ 3 h 7"/>
                  <a:gd name="T20" fmla="*/ 3 w 7"/>
                  <a:gd name="T21" fmla="*/ 3 h 7"/>
                  <a:gd name="T22" fmla="*/ 4 w 7"/>
                  <a:gd name="T23" fmla="*/ 3 h 7"/>
                  <a:gd name="T24" fmla="*/ 5 w 7"/>
                  <a:gd name="T25" fmla="*/ 4 h 7"/>
                  <a:gd name="T26" fmla="*/ 5 w 7"/>
                  <a:gd name="T27" fmla="*/ 3 h 7"/>
                  <a:gd name="T28" fmla="*/ 6 w 7"/>
                  <a:gd name="T29" fmla="*/ 4 h 7"/>
                  <a:gd name="T30" fmla="*/ 5 w 7"/>
                  <a:gd name="T31" fmla="*/ 2 h 7"/>
                  <a:gd name="T32" fmla="*/ 6 w 7"/>
                  <a:gd name="T33" fmla="*/ 2 h 7"/>
                  <a:gd name="T34" fmla="*/ 3 w 7"/>
                  <a:gd name="T35" fmla="*/ 1 h 7"/>
                  <a:gd name="T36" fmla="*/ 4 w 7"/>
                  <a:gd name="T37" fmla="*/ 1 h 7"/>
                  <a:gd name="T38" fmla="*/ 6 w 7"/>
                  <a:gd name="T39" fmla="*/ 2 h 7"/>
                  <a:gd name="T40" fmla="*/ 5 w 7"/>
                  <a:gd name="T41" fmla="*/ 1 h 7"/>
                  <a:gd name="T42" fmla="*/ 7 w 7"/>
                  <a:gd name="T43" fmla="*/ 2 h 7"/>
                  <a:gd name="T44" fmla="*/ 4 w 7"/>
                  <a:gd name="T45" fmla="*/ 1 h 7"/>
                  <a:gd name="T46" fmla="*/ 5 w 7"/>
                  <a:gd name="T47" fmla="*/ 1 h 7"/>
                  <a:gd name="T48" fmla="*/ 2 w 7"/>
                  <a:gd name="T49" fmla="*/ 0 h 7"/>
                  <a:gd name="T50" fmla="*/ 2 w 7"/>
                  <a:gd name="T51" fmla="*/ 1 h 7"/>
                  <a:gd name="T52" fmla="*/ 3 w 7"/>
                  <a:gd name="T53" fmla="*/ 2 h 7"/>
                  <a:gd name="T54" fmla="*/ 1 w 7"/>
                  <a:gd name="T55" fmla="*/ 1 h 7"/>
                  <a:gd name="T56" fmla="*/ 3 w 7"/>
                  <a:gd name="T57" fmla="*/ 2 h 7"/>
                  <a:gd name="T58" fmla="*/ 1 w 7"/>
                  <a:gd name="T59" fmla="*/ 1 h 7"/>
                  <a:gd name="T60" fmla="*/ 3 w 7"/>
                  <a:gd name="T61" fmla="*/ 2 h 7"/>
                  <a:gd name="T62" fmla="*/ 1 w 7"/>
                  <a:gd name="T63" fmla="*/ 1 h 7"/>
                  <a:gd name="T64" fmla="*/ 1 w 7"/>
                  <a:gd name="T65" fmla="*/ 3 h 7"/>
                  <a:gd name="T66" fmla="*/ 2 w 7"/>
                  <a:gd name="T67" fmla="*/ 4 h 7"/>
                  <a:gd name="T68" fmla="*/ 2 w 7"/>
                  <a:gd name="T69" fmla="*/ 5 h 7"/>
                  <a:gd name="T70" fmla="*/ 3 w 7"/>
                  <a:gd name="T71" fmla="*/ 5 h 7"/>
                  <a:gd name="T72" fmla="*/ 0 w 7"/>
                  <a:gd name="T73" fmla="*/ 4 h 7"/>
                  <a:gd name="T74" fmla="*/ 0 w 7"/>
                  <a:gd name="T75" fmla="*/ 4 h 7"/>
                  <a:gd name="T76" fmla="*/ 1 w 7"/>
                  <a:gd name="T77" fmla="*/ 4 h 7"/>
                  <a:gd name="T78" fmla="*/ 0 w 7"/>
                  <a:gd name="T79" fmla="*/ 4 h 7"/>
                  <a:gd name="T80" fmla="*/ 4 w 7"/>
                  <a:gd name="T81" fmla="*/ 6 h 7"/>
                  <a:gd name="T82" fmla="*/ 5 w 7"/>
                  <a:gd name="T83" fmla="*/ 6 h 7"/>
                  <a:gd name="T84" fmla="*/ 4 w 7"/>
                  <a:gd name="T8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" h="7">
                    <a:moveTo>
                      <a:pt x="4" y="5"/>
                    </a:moveTo>
                    <a:cubicBezTo>
                      <a:pt x="4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6"/>
                      <a:pt x="4" y="5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4" y="4"/>
                      <a:pt x="4" y="4"/>
                      <a:pt x="5" y="5"/>
                    </a:cubicBezTo>
                    <a:cubicBezTo>
                      <a:pt x="5" y="4"/>
                      <a:pt x="3" y="4"/>
                      <a:pt x="2" y="3"/>
                    </a:cubicBezTo>
                    <a:cubicBezTo>
                      <a:pt x="4" y="4"/>
                      <a:pt x="2" y="2"/>
                      <a:pt x="3" y="3"/>
                    </a:cubicBezTo>
                    <a:cubicBezTo>
                      <a:pt x="3" y="3"/>
                      <a:pt x="4" y="3"/>
                      <a:pt x="3" y="3"/>
                    </a:cubicBezTo>
                    <a:cubicBezTo>
                      <a:pt x="5" y="4"/>
                      <a:pt x="3" y="3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3"/>
                      <a:pt x="6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6" y="3"/>
                      <a:pt x="3" y="1"/>
                    </a:cubicBezTo>
                    <a:cubicBezTo>
                      <a:pt x="6" y="3"/>
                      <a:pt x="2" y="1"/>
                      <a:pt x="4" y="1"/>
                    </a:cubicBezTo>
                    <a:cubicBezTo>
                      <a:pt x="5" y="1"/>
                      <a:pt x="4" y="2"/>
                      <a:pt x="6" y="2"/>
                    </a:cubicBezTo>
                    <a:cubicBezTo>
                      <a:pt x="4" y="1"/>
                      <a:pt x="5" y="2"/>
                      <a:pt x="5" y="1"/>
                    </a:cubicBezTo>
                    <a:cubicBezTo>
                      <a:pt x="6" y="2"/>
                      <a:pt x="5" y="1"/>
                      <a:pt x="7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4" y="2"/>
                      <a:pt x="2" y="1"/>
                      <a:pt x="3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2"/>
                      <a:pt x="1" y="1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5" y="6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4"/>
                      <a:pt x="0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2" y="5"/>
                      <a:pt x="3" y="5"/>
                      <a:pt x="4" y="6"/>
                    </a:cubicBezTo>
                    <a:cubicBezTo>
                      <a:pt x="2" y="4"/>
                      <a:pt x="6" y="7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71" name="Freeform 356"/>
              <p:cNvSpPr>
                <a:spLocks/>
              </p:cNvSpPr>
              <p:nvPr/>
            </p:nvSpPr>
            <p:spPr bwMode="auto">
              <a:xfrm>
                <a:off x="2332" y="3098"/>
                <a:ext cx="0" cy="4"/>
              </a:xfrm>
              <a:custGeom>
                <a:avLst/>
                <a:gdLst>
                  <a:gd name="T0" fmla="*/ 0 h 4"/>
                  <a:gd name="T1" fmla="*/ 4 h 4"/>
                  <a:gd name="T2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72" name="Freeform 357"/>
              <p:cNvSpPr>
                <a:spLocks/>
              </p:cNvSpPr>
              <p:nvPr/>
            </p:nvSpPr>
            <p:spPr bwMode="auto">
              <a:xfrm>
                <a:off x="2349" y="3086"/>
                <a:ext cx="4" cy="4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73" name="Rectangle 358"/>
              <p:cNvSpPr>
                <a:spLocks noChangeArrowheads="1"/>
              </p:cNvSpPr>
              <p:nvPr/>
            </p:nvSpPr>
            <p:spPr bwMode="auto">
              <a:xfrm>
                <a:off x="2332" y="310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74" name="Freeform 359"/>
              <p:cNvSpPr>
                <a:spLocks/>
              </p:cNvSpPr>
              <p:nvPr/>
            </p:nvSpPr>
            <p:spPr bwMode="auto">
              <a:xfrm>
                <a:off x="2345" y="3111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0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75" name="Freeform 360"/>
              <p:cNvSpPr>
                <a:spLocks/>
              </p:cNvSpPr>
              <p:nvPr/>
            </p:nvSpPr>
            <p:spPr bwMode="auto">
              <a:xfrm>
                <a:off x="2357" y="3086"/>
                <a:ext cx="5" cy="0"/>
              </a:xfrm>
              <a:custGeom>
                <a:avLst/>
                <a:gdLst>
                  <a:gd name="T0" fmla="*/ 5 w 5"/>
                  <a:gd name="T1" fmla="*/ 0 w 5"/>
                  <a:gd name="T2" fmla="*/ 5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5" y="0"/>
                    </a:move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76" name="Freeform 361"/>
              <p:cNvSpPr>
                <a:spLocks/>
              </p:cNvSpPr>
              <p:nvPr/>
            </p:nvSpPr>
            <p:spPr bwMode="auto">
              <a:xfrm>
                <a:off x="2366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77" name="Freeform 362"/>
              <p:cNvSpPr>
                <a:spLocks/>
              </p:cNvSpPr>
              <p:nvPr/>
            </p:nvSpPr>
            <p:spPr bwMode="auto">
              <a:xfrm>
                <a:off x="2324" y="3048"/>
                <a:ext cx="46" cy="42"/>
              </a:xfrm>
              <a:custGeom>
                <a:avLst/>
                <a:gdLst>
                  <a:gd name="T0" fmla="*/ 6 w 11"/>
                  <a:gd name="T1" fmla="*/ 1 h 10"/>
                  <a:gd name="T2" fmla="*/ 3 w 11"/>
                  <a:gd name="T3" fmla="*/ 1 h 10"/>
                  <a:gd name="T4" fmla="*/ 2 w 11"/>
                  <a:gd name="T5" fmla="*/ 1 h 10"/>
                  <a:gd name="T6" fmla="*/ 4 w 11"/>
                  <a:gd name="T7" fmla="*/ 1 h 10"/>
                  <a:gd name="T8" fmla="*/ 4 w 11"/>
                  <a:gd name="T9" fmla="*/ 2 h 10"/>
                  <a:gd name="T10" fmla="*/ 4 w 11"/>
                  <a:gd name="T11" fmla="*/ 3 h 10"/>
                  <a:gd name="T12" fmla="*/ 6 w 11"/>
                  <a:gd name="T13" fmla="*/ 4 h 10"/>
                  <a:gd name="T14" fmla="*/ 5 w 11"/>
                  <a:gd name="T15" fmla="*/ 4 h 10"/>
                  <a:gd name="T16" fmla="*/ 4 w 11"/>
                  <a:gd name="T17" fmla="*/ 4 h 10"/>
                  <a:gd name="T18" fmla="*/ 8 w 11"/>
                  <a:gd name="T19" fmla="*/ 5 h 10"/>
                  <a:gd name="T20" fmla="*/ 8 w 11"/>
                  <a:gd name="T21" fmla="*/ 5 h 10"/>
                  <a:gd name="T22" fmla="*/ 6 w 11"/>
                  <a:gd name="T23" fmla="*/ 5 h 10"/>
                  <a:gd name="T24" fmla="*/ 6 w 11"/>
                  <a:gd name="T25" fmla="*/ 6 h 10"/>
                  <a:gd name="T26" fmla="*/ 6 w 11"/>
                  <a:gd name="T27" fmla="*/ 6 h 10"/>
                  <a:gd name="T28" fmla="*/ 6 w 11"/>
                  <a:gd name="T29" fmla="*/ 7 h 10"/>
                  <a:gd name="T30" fmla="*/ 8 w 11"/>
                  <a:gd name="T31" fmla="*/ 8 h 10"/>
                  <a:gd name="T32" fmla="*/ 6 w 11"/>
                  <a:gd name="T33" fmla="*/ 7 h 10"/>
                  <a:gd name="T34" fmla="*/ 6 w 11"/>
                  <a:gd name="T35" fmla="*/ 8 h 10"/>
                  <a:gd name="T36" fmla="*/ 6 w 11"/>
                  <a:gd name="T37" fmla="*/ 9 h 10"/>
                  <a:gd name="T38" fmla="*/ 6 w 11"/>
                  <a:gd name="T39" fmla="*/ 9 h 10"/>
                  <a:gd name="T40" fmla="*/ 5 w 11"/>
                  <a:gd name="T41" fmla="*/ 8 h 10"/>
                  <a:gd name="T42" fmla="*/ 9 w 11"/>
                  <a:gd name="T43" fmla="*/ 9 h 10"/>
                  <a:gd name="T44" fmla="*/ 10 w 11"/>
                  <a:gd name="T45" fmla="*/ 9 h 10"/>
                  <a:gd name="T46" fmla="*/ 9 w 11"/>
                  <a:gd name="T47" fmla="*/ 8 h 10"/>
                  <a:gd name="T48" fmla="*/ 10 w 11"/>
                  <a:gd name="T49" fmla="*/ 8 h 10"/>
                  <a:gd name="T50" fmla="*/ 10 w 11"/>
                  <a:gd name="T51" fmla="*/ 7 h 10"/>
                  <a:gd name="T52" fmla="*/ 9 w 11"/>
                  <a:gd name="T53" fmla="*/ 7 h 10"/>
                  <a:gd name="T54" fmla="*/ 10 w 11"/>
                  <a:gd name="T55" fmla="*/ 7 h 10"/>
                  <a:gd name="T56" fmla="*/ 10 w 11"/>
                  <a:gd name="T57" fmla="*/ 6 h 10"/>
                  <a:gd name="T58" fmla="*/ 9 w 11"/>
                  <a:gd name="T59" fmla="*/ 6 h 10"/>
                  <a:gd name="T60" fmla="*/ 8 w 11"/>
                  <a:gd name="T61" fmla="*/ 5 h 10"/>
                  <a:gd name="T62" fmla="*/ 10 w 11"/>
                  <a:gd name="T63" fmla="*/ 5 h 10"/>
                  <a:gd name="T64" fmla="*/ 10 w 11"/>
                  <a:gd name="T65" fmla="*/ 5 h 10"/>
                  <a:gd name="T66" fmla="*/ 8 w 11"/>
                  <a:gd name="T67" fmla="*/ 4 h 10"/>
                  <a:gd name="T68" fmla="*/ 8 w 11"/>
                  <a:gd name="T69" fmla="*/ 4 h 10"/>
                  <a:gd name="T70" fmla="*/ 7 w 11"/>
                  <a:gd name="T71" fmla="*/ 3 h 10"/>
                  <a:gd name="T72" fmla="*/ 7 w 11"/>
                  <a:gd name="T73" fmla="*/ 3 h 10"/>
                  <a:gd name="T74" fmla="*/ 7 w 11"/>
                  <a:gd name="T75" fmla="*/ 2 h 10"/>
                  <a:gd name="T76" fmla="*/ 5 w 11"/>
                  <a:gd name="T77" fmla="*/ 2 h 10"/>
                  <a:gd name="T78" fmla="*/ 8 w 11"/>
                  <a:gd name="T7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" h="10">
                    <a:moveTo>
                      <a:pt x="8" y="1"/>
                    </a:moveTo>
                    <a:cubicBezTo>
                      <a:pt x="7" y="1"/>
                      <a:pt x="7" y="0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5" y="0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3" y="1"/>
                      <a:pt x="6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4" y="2"/>
                      <a:pt x="6" y="1"/>
                      <a:pt x="6" y="1"/>
                    </a:cubicBezTo>
                    <a:cubicBezTo>
                      <a:pt x="0" y="2"/>
                      <a:pt x="8" y="2"/>
                      <a:pt x="4" y="2"/>
                    </a:cubicBezTo>
                    <a:cubicBezTo>
                      <a:pt x="5" y="2"/>
                      <a:pt x="4" y="3"/>
                      <a:pt x="5" y="3"/>
                    </a:cubicBezTo>
                    <a:cubicBezTo>
                      <a:pt x="4" y="3"/>
                      <a:pt x="5" y="3"/>
                      <a:pt x="4" y="3"/>
                    </a:cubicBezTo>
                    <a:cubicBezTo>
                      <a:pt x="7" y="3"/>
                      <a:pt x="2" y="3"/>
                      <a:pt x="6" y="3"/>
                    </a:cubicBezTo>
                    <a:cubicBezTo>
                      <a:pt x="5" y="4"/>
                      <a:pt x="7" y="3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7" y="4"/>
                      <a:pt x="5" y="4"/>
                    </a:cubicBezTo>
                    <a:cubicBezTo>
                      <a:pt x="5" y="4"/>
                      <a:pt x="6" y="4"/>
                      <a:pt x="7" y="4"/>
                    </a:cubicBezTo>
                    <a:cubicBezTo>
                      <a:pt x="7" y="4"/>
                      <a:pt x="6" y="4"/>
                      <a:pt x="4" y="4"/>
                    </a:cubicBezTo>
                    <a:cubicBezTo>
                      <a:pt x="6" y="4"/>
                      <a:pt x="5" y="4"/>
                      <a:pt x="6" y="5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5"/>
                      <a:pt x="9" y="5"/>
                      <a:pt x="10" y="5"/>
                    </a:cubicBezTo>
                    <a:cubicBezTo>
                      <a:pt x="7" y="5"/>
                      <a:pt x="10" y="5"/>
                      <a:pt x="8" y="5"/>
                    </a:cubicBezTo>
                    <a:cubicBezTo>
                      <a:pt x="7" y="5"/>
                      <a:pt x="7" y="5"/>
                      <a:pt x="5" y="4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7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7" y="6"/>
                      <a:pt x="5" y="6"/>
                      <a:pt x="6" y="6"/>
                    </a:cubicBezTo>
                    <a:cubicBezTo>
                      <a:pt x="6" y="6"/>
                      <a:pt x="7" y="7"/>
                      <a:pt x="7" y="7"/>
                    </a:cubicBezTo>
                    <a:cubicBezTo>
                      <a:pt x="4" y="6"/>
                      <a:pt x="8" y="7"/>
                      <a:pt x="6" y="7"/>
                    </a:cubicBezTo>
                    <a:cubicBezTo>
                      <a:pt x="8" y="7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6" y="7"/>
                      <a:pt x="5" y="7"/>
                    </a:cubicBezTo>
                    <a:cubicBezTo>
                      <a:pt x="6" y="7"/>
                      <a:pt x="5" y="7"/>
                      <a:pt x="6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8" y="8"/>
                      <a:pt x="6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3" y="8"/>
                      <a:pt x="6" y="9"/>
                    </a:cubicBezTo>
                    <a:cubicBezTo>
                      <a:pt x="6" y="9"/>
                      <a:pt x="8" y="10"/>
                      <a:pt x="9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6" y="8"/>
                      <a:pt x="5" y="8"/>
                    </a:cubicBezTo>
                    <a:cubicBezTo>
                      <a:pt x="4" y="8"/>
                      <a:pt x="7" y="8"/>
                      <a:pt x="6" y="8"/>
                    </a:cubicBezTo>
                    <a:cubicBezTo>
                      <a:pt x="8" y="9"/>
                      <a:pt x="8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9"/>
                      <a:pt x="9" y="9"/>
                      <a:pt x="10" y="9"/>
                    </a:cubicBezTo>
                    <a:cubicBezTo>
                      <a:pt x="8" y="8"/>
                      <a:pt x="10" y="9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0" y="8"/>
                      <a:pt x="9" y="8"/>
                      <a:pt x="10" y="8"/>
                    </a:cubicBezTo>
                    <a:cubicBezTo>
                      <a:pt x="9" y="8"/>
                      <a:pt x="8" y="7"/>
                      <a:pt x="8" y="7"/>
                    </a:cubicBezTo>
                    <a:cubicBezTo>
                      <a:pt x="9" y="8"/>
                      <a:pt x="9" y="7"/>
                      <a:pt x="10" y="7"/>
                    </a:cubicBezTo>
                    <a:cubicBezTo>
                      <a:pt x="8" y="7"/>
                      <a:pt x="10" y="7"/>
                      <a:pt x="9" y="7"/>
                    </a:cubicBezTo>
                    <a:cubicBezTo>
                      <a:pt x="8" y="7"/>
                      <a:pt x="8" y="6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9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8" y="6"/>
                      <a:pt x="9" y="6"/>
                    </a:cubicBezTo>
                    <a:cubicBezTo>
                      <a:pt x="8" y="6"/>
                      <a:pt x="8" y="6"/>
                      <a:pt x="6" y="5"/>
                    </a:cubicBezTo>
                    <a:cubicBezTo>
                      <a:pt x="7" y="5"/>
                      <a:pt x="9" y="6"/>
                      <a:pt x="8" y="5"/>
                    </a:cubicBezTo>
                    <a:cubicBezTo>
                      <a:pt x="7" y="5"/>
                      <a:pt x="9" y="5"/>
                      <a:pt x="8" y="5"/>
                    </a:cubicBezTo>
                    <a:cubicBezTo>
                      <a:pt x="10" y="5"/>
                      <a:pt x="8" y="5"/>
                      <a:pt x="10" y="5"/>
                    </a:cubicBezTo>
                    <a:cubicBezTo>
                      <a:pt x="11" y="5"/>
                      <a:pt x="9" y="5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5"/>
                      <a:pt x="10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4"/>
                      <a:pt x="9" y="4"/>
                      <a:pt x="10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4"/>
                      <a:pt x="8" y="3"/>
                      <a:pt x="6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9" y="3"/>
                      <a:pt x="7" y="3"/>
                    </a:cubicBezTo>
                    <a:cubicBezTo>
                      <a:pt x="7" y="3"/>
                      <a:pt x="9" y="3"/>
                      <a:pt x="9" y="2"/>
                    </a:cubicBezTo>
                    <a:cubicBezTo>
                      <a:pt x="6" y="2"/>
                      <a:pt x="11" y="1"/>
                      <a:pt x="7" y="2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6" y="2"/>
                      <a:pt x="5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4" y="1"/>
                      <a:pt x="8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78" name="Freeform 363"/>
              <p:cNvSpPr>
                <a:spLocks/>
              </p:cNvSpPr>
              <p:nvPr/>
            </p:nvSpPr>
            <p:spPr bwMode="auto">
              <a:xfrm>
                <a:off x="2357" y="3061"/>
                <a:ext cx="5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79" name="Freeform 364"/>
              <p:cNvSpPr>
                <a:spLocks/>
              </p:cNvSpPr>
              <p:nvPr/>
            </p:nvSpPr>
            <p:spPr bwMode="auto">
              <a:xfrm>
                <a:off x="2357" y="30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80" name="Freeform 365"/>
              <p:cNvSpPr>
                <a:spLocks/>
              </p:cNvSpPr>
              <p:nvPr/>
            </p:nvSpPr>
            <p:spPr bwMode="auto">
              <a:xfrm>
                <a:off x="2353" y="3048"/>
                <a:ext cx="4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81" name="Freeform 366"/>
              <p:cNvSpPr>
                <a:spLocks/>
              </p:cNvSpPr>
              <p:nvPr/>
            </p:nvSpPr>
            <p:spPr bwMode="auto">
              <a:xfrm>
                <a:off x="2349" y="3048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82" name="Freeform 367"/>
              <p:cNvSpPr>
                <a:spLocks/>
              </p:cNvSpPr>
              <p:nvPr/>
            </p:nvSpPr>
            <p:spPr bwMode="auto">
              <a:xfrm>
                <a:off x="2324" y="3031"/>
                <a:ext cx="33" cy="21"/>
              </a:xfrm>
              <a:custGeom>
                <a:avLst/>
                <a:gdLst>
                  <a:gd name="T0" fmla="*/ 3 w 8"/>
                  <a:gd name="T1" fmla="*/ 1 h 5"/>
                  <a:gd name="T2" fmla="*/ 2 w 8"/>
                  <a:gd name="T3" fmla="*/ 1 h 5"/>
                  <a:gd name="T4" fmla="*/ 3 w 8"/>
                  <a:gd name="T5" fmla="*/ 1 h 5"/>
                  <a:gd name="T6" fmla="*/ 0 w 8"/>
                  <a:gd name="T7" fmla="*/ 2 h 5"/>
                  <a:gd name="T8" fmla="*/ 3 w 8"/>
                  <a:gd name="T9" fmla="*/ 3 h 5"/>
                  <a:gd name="T10" fmla="*/ 2 w 8"/>
                  <a:gd name="T11" fmla="*/ 3 h 5"/>
                  <a:gd name="T12" fmla="*/ 4 w 8"/>
                  <a:gd name="T13" fmla="*/ 3 h 5"/>
                  <a:gd name="T14" fmla="*/ 2 w 8"/>
                  <a:gd name="T15" fmla="*/ 4 h 5"/>
                  <a:gd name="T16" fmla="*/ 2 w 8"/>
                  <a:gd name="T17" fmla="*/ 4 h 5"/>
                  <a:gd name="T18" fmla="*/ 3 w 8"/>
                  <a:gd name="T19" fmla="*/ 4 h 5"/>
                  <a:gd name="T20" fmla="*/ 3 w 8"/>
                  <a:gd name="T21" fmla="*/ 4 h 5"/>
                  <a:gd name="T22" fmla="*/ 3 w 8"/>
                  <a:gd name="T23" fmla="*/ 4 h 5"/>
                  <a:gd name="T24" fmla="*/ 4 w 8"/>
                  <a:gd name="T25" fmla="*/ 4 h 5"/>
                  <a:gd name="T26" fmla="*/ 3 w 8"/>
                  <a:gd name="T27" fmla="*/ 4 h 5"/>
                  <a:gd name="T28" fmla="*/ 4 w 8"/>
                  <a:gd name="T29" fmla="*/ 4 h 5"/>
                  <a:gd name="T30" fmla="*/ 3 w 8"/>
                  <a:gd name="T31" fmla="*/ 4 h 5"/>
                  <a:gd name="T32" fmla="*/ 5 w 8"/>
                  <a:gd name="T33" fmla="*/ 4 h 5"/>
                  <a:gd name="T34" fmla="*/ 6 w 8"/>
                  <a:gd name="T35" fmla="*/ 4 h 5"/>
                  <a:gd name="T36" fmla="*/ 5 w 8"/>
                  <a:gd name="T37" fmla="*/ 4 h 5"/>
                  <a:gd name="T38" fmla="*/ 5 w 8"/>
                  <a:gd name="T39" fmla="*/ 4 h 5"/>
                  <a:gd name="T40" fmla="*/ 4 w 8"/>
                  <a:gd name="T41" fmla="*/ 4 h 5"/>
                  <a:gd name="T42" fmla="*/ 6 w 8"/>
                  <a:gd name="T43" fmla="*/ 4 h 5"/>
                  <a:gd name="T44" fmla="*/ 7 w 8"/>
                  <a:gd name="T45" fmla="*/ 3 h 5"/>
                  <a:gd name="T46" fmla="*/ 7 w 8"/>
                  <a:gd name="T47" fmla="*/ 3 h 5"/>
                  <a:gd name="T48" fmla="*/ 7 w 8"/>
                  <a:gd name="T49" fmla="*/ 3 h 5"/>
                  <a:gd name="T50" fmla="*/ 6 w 8"/>
                  <a:gd name="T51" fmla="*/ 3 h 5"/>
                  <a:gd name="T52" fmla="*/ 3 w 8"/>
                  <a:gd name="T53" fmla="*/ 4 h 5"/>
                  <a:gd name="T54" fmla="*/ 3 w 8"/>
                  <a:gd name="T55" fmla="*/ 3 h 5"/>
                  <a:gd name="T56" fmla="*/ 5 w 8"/>
                  <a:gd name="T57" fmla="*/ 3 h 5"/>
                  <a:gd name="T58" fmla="*/ 4 w 8"/>
                  <a:gd name="T59" fmla="*/ 3 h 5"/>
                  <a:gd name="T60" fmla="*/ 6 w 8"/>
                  <a:gd name="T61" fmla="*/ 2 h 5"/>
                  <a:gd name="T62" fmla="*/ 4 w 8"/>
                  <a:gd name="T63" fmla="*/ 3 h 5"/>
                  <a:gd name="T64" fmla="*/ 4 w 8"/>
                  <a:gd name="T65" fmla="*/ 2 h 5"/>
                  <a:gd name="T66" fmla="*/ 5 w 8"/>
                  <a:gd name="T67" fmla="*/ 2 h 5"/>
                  <a:gd name="T68" fmla="*/ 4 w 8"/>
                  <a:gd name="T69" fmla="*/ 2 h 5"/>
                  <a:gd name="T70" fmla="*/ 4 w 8"/>
                  <a:gd name="T71" fmla="*/ 1 h 5"/>
                  <a:gd name="T72" fmla="*/ 3 w 8"/>
                  <a:gd name="T73" fmla="*/ 2 h 5"/>
                  <a:gd name="T74" fmla="*/ 3 w 8"/>
                  <a:gd name="T75" fmla="*/ 1 h 5"/>
                  <a:gd name="T76" fmla="*/ 3 w 8"/>
                  <a:gd name="T77" fmla="*/ 1 h 5"/>
                  <a:gd name="T78" fmla="*/ 1 w 8"/>
                  <a:gd name="T79" fmla="*/ 2 h 5"/>
                  <a:gd name="T80" fmla="*/ 3 w 8"/>
                  <a:gd name="T8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5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1" y="1"/>
                      <a:pt x="3" y="0"/>
                      <a:pt x="0" y="2"/>
                    </a:cubicBezTo>
                    <a:cubicBezTo>
                      <a:pt x="1" y="2"/>
                      <a:pt x="0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3"/>
                      <a:pt x="0" y="4"/>
                      <a:pt x="4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5" y="3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1" y="5"/>
                      <a:pt x="5" y="4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2" y="5"/>
                      <a:pt x="5" y="4"/>
                      <a:pt x="4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8" y="3"/>
                      <a:pt x="4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5" y="3"/>
                      <a:pt x="3" y="4"/>
                      <a:pt x="3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6" y="3"/>
                      <a:pt x="6" y="2"/>
                    </a:cubicBezTo>
                    <a:cubicBezTo>
                      <a:pt x="5" y="3"/>
                      <a:pt x="6" y="3"/>
                      <a:pt x="4" y="3"/>
                    </a:cubicBezTo>
                    <a:cubicBezTo>
                      <a:pt x="6" y="2"/>
                      <a:pt x="5" y="2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6" y="2"/>
                      <a:pt x="5" y="2"/>
                      <a:pt x="4" y="2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83" name="Freeform 368"/>
              <p:cNvSpPr>
                <a:spLocks/>
              </p:cNvSpPr>
              <p:nvPr/>
            </p:nvSpPr>
            <p:spPr bwMode="auto">
              <a:xfrm>
                <a:off x="2324" y="3031"/>
                <a:ext cx="13" cy="9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1 h 2"/>
                  <a:gd name="T4" fmla="*/ 0 w 3"/>
                  <a:gd name="T5" fmla="*/ 1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1" y="1"/>
                      <a:pt x="0" y="1"/>
                    </a:cubicBezTo>
                    <a:cubicBezTo>
                      <a:pt x="0" y="1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84" name="Freeform 369"/>
              <p:cNvSpPr>
                <a:spLocks/>
              </p:cNvSpPr>
              <p:nvPr/>
            </p:nvSpPr>
            <p:spPr bwMode="auto">
              <a:xfrm>
                <a:off x="2311" y="3027"/>
                <a:ext cx="26" cy="13"/>
              </a:xfrm>
              <a:custGeom>
                <a:avLst/>
                <a:gdLst>
                  <a:gd name="T0" fmla="*/ 3 w 6"/>
                  <a:gd name="T1" fmla="*/ 1 h 3"/>
                  <a:gd name="T2" fmla="*/ 2 w 6"/>
                  <a:gd name="T3" fmla="*/ 1 h 3"/>
                  <a:gd name="T4" fmla="*/ 2 w 6"/>
                  <a:gd name="T5" fmla="*/ 2 h 3"/>
                  <a:gd name="T6" fmla="*/ 4 w 6"/>
                  <a:gd name="T7" fmla="*/ 2 h 3"/>
                  <a:gd name="T8" fmla="*/ 3 w 6"/>
                  <a:gd name="T9" fmla="*/ 2 h 3"/>
                  <a:gd name="T10" fmla="*/ 5 w 6"/>
                  <a:gd name="T11" fmla="*/ 2 h 3"/>
                  <a:gd name="T12" fmla="*/ 4 w 6"/>
                  <a:gd name="T13" fmla="*/ 2 h 3"/>
                  <a:gd name="T14" fmla="*/ 5 w 6"/>
                  <a:gd name="T15" fmla="*/ 2 h 3"/>
                  <a:gd name="T16" fmla="*/ 4 w 6"/>
                  <a:gd name="T17" fmla="*/ 2 h 3"/>
                  <a:gd name="T18" fmla="*/ 5 w 6"/>
                  <a:gd name="T19" fmla="*/ 1 h 3"/>
                  <a:gd name="T20" fmla="*/ 3 w 6"/>
                  <a:gd name="T21" fmla="*/ 2 h 3"/>
                  <a:gd name="T22" fmla="*/ 5 w 6"/>
                  <a:gd name="T23" fmla="*/ 1 h 3"/>
                  <a:gd name="T24" fmla="*/ 5 w 6"/>
                  <a:gd name="T25" fmla="*/ 0 h 3"/>
                  <a:gd name="T26" fmla="*/ 5 w 6"/>
                  <a:gd name="T27" fmla="*/ 1 h 3"/>
                  <a:gd name="T28" fmla="*/ 4 w 6"/>
                  <a:gd name="T29" fmla="*/ 1 h 3"/>
                  <a:gd name="T30" fmla="*/ 5 w 6"/>
                  <a:gd name="T31" fmla="*/ 0 h 3"/>
                  <a:gd name="T32" fmla="*/ 4 w 6"/>
                  <a:gd name="T33" fmla="*/ 0 h 3"/>
                  <a:gd name="T34" fmla="*/ 2 w 6"/>
                  <a:gd name="T35" fmla="*/ 1 h 3"/>
                  <a:gd name="T36" fmla="*/ 4 w 6"/>
                  <a:gd name="T37" fmla="*/ 0 h 3"/>
                  <a:gd name="T38" fmla="*/ 4 w 6"/>
                  <a:gd name="T39" fmla="*/ 0 h 3"/>
                  <a:gd name="T40" fmla="*/ 1 w 6"/>
                  <a:gd name="T41" fmla="*/ 1 h 3"/>
                  <a:gd name="T42" fmla="*/ 3 w 6"/>
                  <a:gd name="T4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3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3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3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3" y="2"/>
                      <a:pt x="3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2" y="2"/>
                      <a:pt x="5" y="1"/>
                      <a:pt x="5" y="0"/>
                    </a:cubicBezTo>
                    <a:cubicBezTo>
                      <a:pt x="4" y="1"/>
                      <a:pt x="3" y="1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0" y="2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85" name="Rectangle 370"/>
              <p:cNvSpPr>
                <a:spLocks noChangeArrowheads="1"/>
              </p:cNvSpPr>
              <p:nvPr/>
            </p:nvSpPr>
            <p:spPr bwMode="auto">
              <a:xfrm>
                <a:off x="2320" y="3031"/>
                <a:ext cx="1" cy="5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86" name="Freeform 371"/>
              <p:cNvSpPr>
                <a:spLocks/>
              </p:cNvSpPr>
              <p:nvPr/>
            </p:nvSpPr>
            <p:spPr bwMode="auto">
              <a:xfrm>
                <a:off x="1231" y="2526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4 w 4"/>
                  <a:gd name="T3" fmla="*/ 0 h 4"/>
                  <a:gd name="T4" fmla="*/ 0 w 4"/>
                  <a:gd name="T5" fmla="*/ 4 h 4"/>
                  <a:gd name="T6" fmla="*/ 4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87" name="Freeform 372"/>
              <p:cNvSpPr>
                <a:spLocks/>
              </p:cNvSpPr>
              <p:nvPr/>
            </p:nvSpPr>
            <p:spPr bwMode="auto">
              <a:xfrm>
                <a:off x="1231" y="2513"/>
                <a:ext cx="17" cy="17"/>
              </a:xfrm>
              <a:custGeom>
                <a:avLst/>
                <a:gdLst>
                  <a:gd name="T0" fmla="*/ 4 w 4"/>
                  <a:gd name="T1" fmla="*/ 0 h 4"/>
                  <a:gd name="T2" fmla="*/ 4 w 4"/>
                  <a:gd name="T3" fmla="*/ 1 h 4"/>
                  <a:gd name="T4" fmla="*/ 0 w 4"/>
                  <a:gd name="T5" fmla="*/ 4 h 4"/>
                  <a:gd name="T6" fmla="*/ 2 w 4"/>
                  <a:gd name="T7" fmla="*/ 2 h 4"/>
                  <a:gd name="T8" fmla="*/ 2 w 4"/>
                  <a:gd name="T9" fmla="*/ 3 h 4"/>
                  <a:gd name="T10" fmla="*/ 3 w 4"/>
                  <a:gd name="T11" fmla="*/ 1 h 4"/>
                  <a:gd name="T12" fmla="*/ 3 w 4"/>
                  <a:gd name="T13" fmla="*/ 1 h 4"/>
                  <a:gd name="T14" fmla="*/ 4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1" y="3"/>
                      <a:pt x="2" y="2"/>
                      <a:pt x="0" y="4"/>
                    </a:cubicBezTo>
                    <a:cubicBezTo>
                      <a:pt x="0" y="4"/>
                      <a:pt x="1" y="3"/>
                      <a:pt x="2" y="2"/>
                    </a:cubicBezTo>
                    <a:cubicBezTo>
                      <a:pt x="2" y="2"/>
                      <a:pt x="1" y="3"/>
                      <a:pt x="2" y="3"/>
                    </a:cubicBezTo>
                    <a:cubicBezTo>
                      <a:pt x="2" y="2"/>
                      <a:pt x="2" y="2"/>
                      <a:pt x="3" y="1"/>
                    </a:cubicBezTo>
                    <a:cubicBezTo>
                      <a:pt x="4" y="1"/>
                      <a:pt x="3" y="2"/>
                      <a:pt x="3" y="1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88" name="Freeform 373"/>
              <p:cNvSpPr>
                <a:spLocks/>
              </p:cNvSpPr>
              <p:nvPr/>
            </p:nvSpPr>
            <p:spPr bwMode="auto">
              <a:xfrm>
                <a:off x="1235" y="2517"/>
                <a:ext cx="9" cy="5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89" name="Freeform 374"/>
              <p:cNvSpPr>
                <a:spLocks/>
              </p:cNvSpPr>
              <p:nvPr/>
            </p:nvSpPr>
            <p:spPr bwMode="auto">
              <a:xfrm>
                <a:off x="1231" y="2522"/>
                <a:ext cx="9" cy="4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90" name="Freeform 375"/>
              <p:cNvSpPr>
                <a:spLocks/>
              </p:cNvSpPr>
              <p:nvPr/>
            </p:nvSpPr>
            <p:spPr bwMode="auto">
              <a:xfrm>
                <a:off x="1235" y="2522"/>
                <a:ext cx="0" cy="4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91" name="Freeform 376"/>
              <p:cNvSpPr>
                <a:spLocks/>
              </p:cNvSpPr>
              <p:nvPr/>
            </p:nvSpPr>
            <p:spPr bwMode="auto">
              <a:xfrm>
                <a:off x="1231" y="2517"/>
                <a:ext cx="13" cy="9"/>
              </a:xfrm>
              <a:custGeom>
                <a:avLst/>
                <a:gdLst>
                  <a:gd name="T0" fmla="*/ 1 w 3"/>
                  <a:gd name="T1" fmla="*/ 1 h 2"/>
                  <a:gd name="T2" fmla="*/ 1 w 3"/>
                  <a:gd name="T3" fmla="*/ 1 h 2"/>
                  <a:gd name="T4" fmla="*/ 1 w 3"/>
                  <a:gd name="T5" fmla="*/ 1 h 2"/>
                  <a:gd name="T6" fmla="*/ 2 w 3"/>
                  <a:gd name="T7" fmla="*/ 0 h 2"/>
                  <a:gd name="T8" fmla="*/ 2 w 3"/>
                  <a:gd name="T9" fmla="*/ 0 h 2"/>
                  <a:gd name="T10" fmla="*/ 3 w 3"/>
                  <a:gd name="T11" fmla="*/ 0 h 2"/>
                  <a:gd name="T12" fmla="*/ 1 w 3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0"/>
                      <a:pt x="2" y="0"/>
                    </a:cubicBezTo>
                    <a:cubicBezTo>
                      <a:pt x="3" y="0"/>
                      <a:pt x="1" y="1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92" name="Freeform 377"/>
              <p:cNvSpPr>
                <a:spLocks/>
              </p:cNvSpPr>
              <p:nvPr/>
            </p:nvSpPr>
            <p:spPr bwMode="auto">
              <a:xfrm>
                <a:off x="1235" y="25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93" name="Freeform 378"/>
              <p:cNvSpPr>
                <a:spLocks/>
              </p:cNvSpPr>
              <p:nvPr/>
            </p:nvSpPr>
            <p:spPr bwMode="auto">
              <a:xfrm>
                <a:off x="1235" y="2522"/>
                <a:ext cx="5" cy="0"/>
              </a:xfrm>
              <a:custGeom>
                <a:avLst/>
                <a:gdLst>
                  <a:gd name="T0" fmla="*/ 0 w 5"/>
                  <a:gd name="T1" fmla="*/ 0 w 5"/>
                  <a:gd name="T2" fmla="*/ 5 w 5"/>
                  <a:gd name="T3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94" name="Freeform 379"/>
              <p:cNvSpPr>
                <a:spLocks/>
              </p:cNvSpPr>
              <p:nvPr/>
            </p:nvSpPr>
            <p:spPr bwMode="auto">
              <a:xfrm>
                <a:off x="1231" y="2513"/>
                <a:ext cx="17" cy="9"/>
              </a:xfrm>
              <a:custGeom>
                <a:avLst/>
                <a:gdLst>
                  <a:gd name="T0" fmla="*/ 0 w 4"/>
                  <a:gd name="T1" fmla="*/ 2 h 2"/>
                  <a:gd name="T2" fmla="*/ 2 w 4"/>
                  <a:gd name="T3" fmla="*/ 1 h 2"/>
                  <a:gd name="T4" fmla="*/ 4 w 4"/>
                  <a:gd name="T5" fmla="*/ 0 h 2"/>
                  <a:gd name="T6" fmla="*/ 3 w 4"/>
                  <a:gd name="T7" fmla="*/ 0 h 2"/>
                  <a:gd name="T8" fmla="*/ 0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0" y="2"/>
                      <a:pt x="2" y="1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95" name="Freeform 380"/>
              <p:cNvSpPr>
                <a:spLocks/>
              </p:cNvSpPr>
              <p:nvPr/>
            </p:nvSpPr>
            <p:spPr bwMode="auto">
              <a:xfrm>
                <a:off x="1252" y="25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96" name="Freeform 381"/>
              <p:cNvSpPr>
                <a:spLocks/>
              </p:cNvSpPr>
              <p:nvPr/>
            </p:nvSpPr>
            <p:spPr bwMode="auto">
              <a:xfrm>
                <a:off x="1235" y="2505"/>
                <a:ext cx="21" cy="12"/>
              </a:xfrm>
              <a:custGeom>
                <a:avLst/>
                <a:gdLst>
                  <a:gd name="T0" fmla="*/ 1 w 5"/>
                  <a:gd name="T1" fmla="*/ 2 h 3"/>
                  <a:gd name="T2" fmla="*/ 3 w 5"/>
                  <a:gd name="T3" fmla="*/ 2 h 3"/>
                  <a:gd name="T4" fmla="*/ 1 w 5"/>
                  <a:gd name="T5" fmla="*/ 2 h 3"/>
                  <a:gd name="T6" fmla="*/ 2 w 5"/>
                  <a:gd name="T7" fmla="*/ 2 h 3"/>
                  <a:gd name="T8" fmla="*/ 0 w 5"/>
                  <a:gd name="T9" fmla="*/ 3 h 3"/>
                  <a:gd name="T10" fmla="*/ 2 w 5"/>
                  <a:gd name="T11" fmla="*/ 2 h 3"/>
                  <a:gd name="T12" fmla="*/ 1 w 5"/>
                  <a:gd name="T13" fmla="*/ 3 h 3"/>
                  <a:gd name="T14" fmla="*/ 3 w 5"/>
                  <a:gd name="T15" fmla="*/ 2 h 3"/>
                  <a:gd name="T16" fmla="*/ 2 w 5"/>
                  <a:gd name="T17" fmla="*/ 2 h 3"/>
                  <a:gd name="T18" fmla="*/ 4 w 5"/>
                  <a:gd name="T19" fmla="*/ 1 h 3"/>
                  <a:gd name="T20" fmla="*/ 5 w 5"/>
                  <a:gd name="T21" fmla="*/ 0 h 3"/>
                  <a:gd name="T22" fmla="*/ 1 w 5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3">
                    <a:moveTo>
                      <a:pt x="1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0" y="3"/>
                      <a:pt x="2" y="2"/>
                      <a:pt x="0" y="3"/>
                    </a:cubicBezTo>
                    <a:cubicBezTo>
                      <a:pt x="0" y="3"/>
                      <a:pt x="0" y="3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3" y="1"/>
                      <a:pt x="5" y="0"/>
                      <a:pt x="5" y="0"/>
                    </a:cubicBezTo>
                    <a:cubicBezTo>
                      <a:pt x="5" y="0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97" name="Freeform 382"/>
              <p:cNvSpPr>
                <a:spLocks/>
              </p:cNvSpPr>
              <p:nvPr/>
            </p:nvSpPr>
            <p:spPr bwMode="auto">
              <a:xfrm>
                <a:off x="1244" y="2509"/>
                <a:ext cx="4" cy="0"/>
              </a:xfrm>
              <a:custGeom>
                <a:avLst/>
                <a:gdLst>
                  <a:gd name="T0" fmla="*/ 4 w 4"/>
                  <a:gd name="T1" fmla="*/ 4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98" name="Freeform 383"/>
              <p:cNvSpPr>
                <a:spLocks/>
              </p:cNvSpPr>
              <p:nvPr/>
            </p:nvSpPr>
            <p:spPr bwMode="auto">
              <a:xfrm>
                <a:off x="1235" y="2505"/>
                <a:ext cx="21" cy="8"/>
              </a:xfrm>
              <a:custGeom>
                <a:avLst/>
                <a:gdLst>
                  <a:gd name="T0" fmla="*/ 0 w 5"/>
                  <a:gd name="T1" fmla="*/ 2 h 2"/>
                  <a:gd name="T2" fmla="*/ 1 w 5"/>
                  <a:gd name="T3" fmla="*/ 2 h 2"/>
                  <a:gd name="T4" fmla="*/ 0 w 5"/>
                  <a:gd name="T5" fmla="*/ 2 h 2"/>
                  <a:gd name="T6" fmla="*/ 2 w 5"/>
                  <a:gd name="T7" fmla="*/ 2 h 2"/>
                  <a:gd name="T8" fmla="*/ 1 w 5"/>
                  <a:gd name="T9" fmla="*/ 2 h 2"/>
                  <a:gd name="T10" fmla="*/ 4 w 5"/>
                  <a:gd name="T11" fmla="*/ 0 h 2"/>
                  <a:gd name="T12" fmla="*/ 3 w 5"/>
                  <a:gd name="T13" fmla="*/ 1 h 2"/>
                  <a:gd name="T14" fmla="*/ 3 w 5"/>
                  <a:gd name="T15" fmla="*/ 1 h 2"/>
                  <a:gd name="T16" fmla="*/ 2 w 5"/>
                  <a:gd name="T17" fmla="*/ 1 h 2"/>
                  <a:gd name="T18" fmla="*/ 1 w 5"/>
                  <a:gd name="T19" fmla="*/ 1 h 2"/>
                  <a:gd name="T20" fmla="*/ 0 w 5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4" y="1"/>
                      <a:pt x="1" y="2"/>
                      <a:pt x="1" y="2"/>
                    </a:cubicBezTo>
                    <a:cubicBezTo>
                      <a:pt x="2" y="1"/>
                      <a:pt x="2" y="1"/>
                      <a:pt x="4" y="0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5" y="0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99" name="Freeform 384"/>
              <p:cNvSpPr>
                <a:spLocks/>
              </p:cNvSpPr>
              <p:nvPr/>
            </p:nvSpPr>
            <p:spPr bwMode="auto">
              <a:xfrm>
                <a:off x="1235" y="2513"/>
                <a:ext cx="0" cy="4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00" name="Freeform 385"/>
              <p:cNvSpPr>
                <a:spLocks/>
              </p:cNvSpPr>
              <p:nvPr/>
            </p:nvSpPr>
            <p:spPr bwMode="auto">
              <a:xfrm>
                <a:off x="1244" y="2509"/>
                <a:ext cx="4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01" name="Freeform 386"/>
              <p:cNvSpPr>
                <a:spLocks/>
              </p:cNvSpPr>
              <p:nvPr/>
            </p:nvSpPr>
            <p:spPr bwMode="auto">
              <a:xfrm>
                <a:off x="1235" y="2513"/>
                <a:ext cx="5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02" name="Freeform 387"/>
              <p:cNvSpPr>
                <a:spLocks/>
              </p:cNvSpPr>
              <p:nvPr/>
            </p:nvSpPr>
            <p:spPr bwMode="auto">
              <a:xfrm>
                <a:off x="1223" y="2496"/>
                <a:ext cx="29" cy="17"/>
              </a:xfrm>
              <a:custGeom>
                <a:avLst/>
                <a:gdLst>
                  <a:gd name="T0" fmla="*/ 5 w 7"/>
                  <a:gd name="T1" fmla="*/ 0 h 4"/>
                  <a:gd name="T2" fmla="*/ 4 w 7"/>
                  <a:gd name="T3" fmla="*/ 0 h 4"/>
                  <a:gd name="T4" fmla="*/ 3 w 7"/>
                  <a:gd name="T5" fmla="*/ 0 h 4"/>
                  <a:gd name="T6" fmla="*/ 0 w 7"/>
                  <a:gd name="T7" fmla="*/ 1 h 4"/>
                  <a:gd name="T8" fmla="*/ 2 w 7"/>
                  <a:gd name="T9" fmla="*/ 1 h 4"/>
                  <a:gd name="T10" fmla="*/ 0 w 7"/>
                  <a:gd name="T11" fmla="*/ 1 h 4"/>
                  <a:gd name="T12" fmla="*/ 1 w 7"/>
                  <a:gd name="T13" fmla="*/ 2 h 4"/>
                  <a:gd name="T14" fmla="*/ 2 w 7"/>
                  <a:gd name="T15" fmla="*/ 2 h 4"/>
                  <a:gd name="T16" fmla="*/ 2 w 7"/>
                  <a:gd name="T17" fmla="*/ 3 h 4"/>
                  <a:gd name="T18" fmla="*/ 4 w 7"/>
                  <a:gd name="T19" fmla="*/ 3 h 4"/>
                  <a:gd name="T20" fmla="*/ 3 w 7"/>
                  <a:gd name="T21" fmla="*/ 3 h 4"/>
                  <a:gd name="T22" fmla="*/ 3 w 7"/>
                  <a:gd name="T23" fmla="*/ 3 h 4"/>
                  <a:gd name="T24" fmla="*/ 2 w 7"/>
                  <a:gd name="T25" fmla="*/ 4 h 4"/>
                  <a:gd name="T26" fmla="*/ 5 w 7"/>
                  <a:gd name="T27" fmla="*/ 3 h 4"/>
                  <a:gd name="T28" fmla="*/ 2 w 7"/>
                  <a:gd name="T29" fmla="*/ 4 h 4"/>
                  <a:gd name="T30" fmla="*/ 4 w 7"/>
                  <a:gd name="T31" fmla="*/ 3 h 4"/>
                  <a:gd name="T32" fmla="*/ 5 w 7"/>
                  <a:gd name="T33" fmla="*/ 3 h 4"/>
                  <a:gd name="T34" fmla="*/ 6 w 7"/>
                  <a:gd name="T35" fmla="*/ 2 h 4"/>
                  <a:gd name="T36" fmla="*/ 3 w 7"/>
                  <a:gd name="T37" fmla="*/ 3 h 4"/>
                  <a:gd name="T38" fmla="*/ 5 w 7"/>
                  <a:gd name="T39" fmla="*/ 2 h 4"/>
                  <a:gd name="T40" fmla="*/ 6 w 7"/>
                  <a:gd name="T41" fmla="*/ 1 h 4"/>
                  <a:gd name="T42" fmla="*/ 3 w 7"/>
                  <a:gd name="T43" fmla="*/ 2 h 4"/>
                  <a:gd name="T44" fmla="*/ 4 w 7"/>
                  <a:gd name="T45" fmla="*/ 2 h 4"/>
                  <a:gd name="T46" fmla="*/ 3 w 7"/>
                  <a:gd name="T47" fmla="*/ 2 h 4"/>
                  <a:gd name="T48" fmla="*/ 5 w 7"/>
                  <a:gd name="T49" fmla="*/ 1 h 4"/>
                  <a:gd name="T50" fmla="*/ 2 w 7"/>
                  <a:gd name="T51" fmla="*/ 2 h 4"/>
                  <a:gd name="T52" fmla="*/ 5 w 7"/>
                  <a:gd name="T53" fmla="*/ 1 h 4"/>
                  <a:gd name="T54" fmla="*/ 4 w 7"/>
                  <a:gd name="T55" fmla="*/ 1 h 4"/>
                  <a:gd name="T56" fmla="*/ 3 w 7"/>
                  <a:gd name="T57" fmla="*/ 1 h 4"/>
                  <a:gd name="T58" fmla="*/ 5 w 7"/>
                  <a:gd name="T59" fmla="*/ 1 h 4"/>
                  <a:gd name="T60" fmla="*/ 4 w 7"/>
                  <a:gd name="T61" fmla="*/ 1 h 4"/>
                  <a:gd name="T62" fmla="*/ 3 w 7"/>
                  <a:gd name="T63" fmla="*/ 1 h 4"/>
                  <a:gd name="T64" fmla="*/ 3 w 7"/>
                  <a:gd name="T65" fmla="*/ 1 h 4"/>
                  <a:gd name="T66" fmla="*/ 5 w 7"/>
                  <a:gd name="T67" fmla="*/ 0 h 4"/>
                  <a:gd name="T68" fmla="*/ 6 w 7"/>
                  <a:gd name="T69" fmla="*/ 0 h 4"/>
                  <a:gd name="T70" fmla="*/ 3 w 7"/>
                  <a:gd name="T71" fmla="*/ 0 h 4"/>
                  <a:gd name="T72" fmla="*/ 5 w 7"/>
                  <a:gd name="T7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4">
                    <a:moveTo>
                      <a:pt x="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0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1" y="4"/>
                      <a:pt x="3" y="3"/>
                      <a:pt x="2" y="4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3" y="4"/>
                      <a:pt x="5" y="3"/>
                      <a:pt x="2" y="4"/>
                    </a:cubicBezTo>
                    <a:cubicBezTo>
                      <a:pt x="2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2"/>
                      <a:pt x="5" y="3"/>
                      <a:pt x="6" y="2"/>
                    </a:cubicBezTo>
                    <a:cubicBezTo>
                      <a:pt x="7" y="2"/>
                      <a:pt x="4" y="3"/>
                      <a:pt x="3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6" y="1"/>
                    </a:cubicBezTo>
                    <a:cubicBezTo>
                      <a:pt x="4" y="2"/>
                      <a:pt x="6" y="1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5" y="1"/>
                      <a:pt x="5" y="1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3" y="1"/>
                      <a:pt x="3" y="1"/>
                    </a:cubicBezTo>
                    <a:cubicBezTo>
                      <a:pt x="3" y="1"/>
                      <a:pt x="5" y="1"/>
                      <a:pt x="5" y="1"/>
                    </a:cubicBezTo>
                    <a:cubicBezTo>
                      <a:pt x="6" y="0"/>
                      <a:pt x="3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5" y="0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03" name="Rectangle 388"/>
              <p:cNvSpPr>
                <a:spLocks noChangeArrowheads="1"/>
              </p:cNvSpPr>
              <p:nvPr/>
            </p:nvSpPr>
            <p:spPr bwMode="auto">
              <a:xfrm>
                <a:off x="1248" y="2496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04" name="Freeform 389"/>
              <p:cNvSpPr>
                <a:spLocks/>
              </p:cNvSpPr>
              <p:nvPr/>
            </p:nvSpPr>
            <p:spPr bwMode="auto">
              <a:xfrm>
                <a:off x="1244" y="24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05" name="Rectangle 390"/>
              <p:cNvSpPr>
                <a:spLocks noChangeArrowheads="1"/>
              </p:cNvSpPr>
              <p:nvPr/>
            </p:nvSpPr>
            <p:spPr bwMode="auto">
              <a:xfrm>
                <a:off x="1227" y="250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06" name="Freeform 391"/>
              <p:cNvSpPr>
                <a:spLocks/>
              </p:cNvSpPr>
              <p:nvPr/>
            </p:nvSpPr>
            <p:spPr bwMode="auto">
              <a:xfrm>
                <a:off x="1244" y="2496"/>
                <a:ext cx="8" cy="5"/>
              </a:xfrm>
              <a:custGeom>
                <a:avLst/>
                <a:gdLst>
                  <a:gd name="T0" fmla="*/ 8 w 8"/>
                  <a:gd name="T1" fmla="*/ 0 h 5"/>
                  <a:gd name="T2" fmla="*/ 0 w 8"/>
                  <a:gd name="T3" fmla="*/ 5 h 5"/>
                  <a:gd name="T4" fmla="*/ 8 w 8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5">
                    <a:moveTo>
                      <a:pt x="8" y="0"/>
                    </a:moveTo>
                    <a:lnTo>
                      <a:pt x="0" y="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07" name="Freeform 392"/>
              <p:cNvSpPr>
                <a:spLocks/>
              </p:cNvSpPr>
              <p:nvPr/>
            </p:nvSpPr>
            <p:spPr bwMode="auto">
              <a:xfrm>
                <a:off x="1248" y="2501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08" name="Rectangle 393"/>
              <p:cNvSpPr>
                <a:spLocks noChangeArrowheads="1"/>
              </p:cNvSpPr>
              <p:nvPr/>
            </p:nvSpPr>
            <p:spPr bwMode="auto">
              <a:xfrm>
                <a:off x="1248" y="2496"/>
                <a:ext cx="4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09" name="Freeform 394"/>
              <p:cNvSpPr>
                <a:spLocks/>
              </p:cNvSpPr>
              <p:nvPr/>
            </p:nvSpPr>
            <p:spPr bwMode="auto">
              <a:xfrm>
                <a:off x="1214" y="2492"/>
                <a:ext cx="38" cy="9"/>
              </a:xfrm>
              <a:custGeom>
                <a:avLst/>
                <a:gdLst>
                  <a:gd name="T0" fmla="*/ 2 w 9"/>
                  <a:gd name="T1" fmla="*/ 0 h 2"/>
                  <a:gd name="T2" fmla="*/ 1 w 9"/>
                  <a:gd name="T3" fmla="*/ 0 h 2"/>
                  <a:gd name="T4" fmla="*/ 4 w 9"/>
                  <a:gd name="T5" fmla="*/ 0 h 2"/>
                  <a:gd name="T6" fmla="*/ 1 w 9"/>
                  <a:gd name="T7" fmla="*/ 0 h 2"/>
                  <a:gd name="T8" fmla="*/ 4 w 9"/>
                  <a:gd name="T9" fmla="*/ 1 h 2"/>
                  <a:gd name="T10" fmla="*/ 2 w 9"/>
                  <a:gd name="T11" fmla="*/ 1 h 2"/>
                  <a:gd name="T12" fmla="*/ 6 w 9"/>
                  <a:gd name="T13" fmla="*/ 1 h 2"/>
                  <a:gd name="T14" fmla="*/ 2 w 9"/>
                  <a:gd name="T15" fmla="*/ 1 h 2"/>
                  <a:gd name="T16" fmla="*/ 2 w 9"/>
                  <a:gd name="T17" fmla="*/ 1 h 2"/>
                  <a:gd name="T18" fmla="*/ 3 w 9"/>
                  <a:gd name="T19" fmla="*/ 2 h 2"/>
                  <a:gd name="T20" fmla="*/ 5 w 9"/>
                  <a:gd name="T21" fmla="*/ 1 h 2"/>
                  <a:gd name="T22" fmla="*/ 7 w 9"/>
                  <a:gd name="T23" fmla="*/ 1 h 2"/>
                  <a:gd name="T24" fmla="*/ 6 w 9"/>
                  <a:gd name="T25" fmla="*/ 1 h 2"/>
                  <a:gd name="T26" fmla="*/ 7 w 9"/>
                  <a:gd name="T27" fmla="*/ 1 h 2"/>
                  <a:gd name="T28" fmla="*/ 6 w 9"/>
                  <a:gd name="T29" fmla="*/ 1 h 2"/>
                  <a:gd name="T30" fmla="*/ 7 w 9"/>
                  <a:gd name="T31" fmla="*/ 1 h 2"/>
                  <a:gd name="T32" fmla="*/ 6 w 9"/>
                  <a:gd name="T33" fmla="*/ 1 h 2"/>
                  <a:gd name="T34" fmla="*/ 6 w 9"/>
                  <a:gd name="T35" fmla="*/ 1 h 2"/>
                  <a:gd name="T36" fmla="*/ 5 w 9"/>
                  <a:gd name="T37" fmla="*/ 1 h 2"/>
                  <a:gd name="T38" fmla="*/ 6 w 9"/>
                  <a:gd name="T39" fmla="*/ 0 h 2"/>
                  <a:gd name="T40" fmla="*/ 5 w 9"/>
                  <a:gd name="T41" fmla="*/ 1 h 2"/>
                  <a:gd name="T42" fmla="*/ 7 w 9"/>
                  <a:gd name="T43" fmla="*/ 0 h 2"/>
                  <a:gd name="T44" fmla="*/ 6 w 9"/>
                  <a:gd name="T45" fmla="*/ 0 h 2"/>
                  <a:gd name="T46" fmla="*/ 7 w 9"/>
                  <a:gd name="T47" fmla="*/ 0 h 2"/>
                  <a:gd name="T48" fmla="*/ 4 w 9"/>
                  <a:gd name="T49" fmla="*/ 1 h 2"/>
                  <a:gd name="T50" fmla="*/ 6 w 9"/>
                  <a:gd name="T51" fmla="*/ 0 h 2"/>
                  <a:gd name="T52" fmla="*/ 6 w 9"/>
                  <a:gd name="T53" fmla="*/ 0 h 2"/>
                  <a:gd name="T54" fmla="*/ 6 w 9"/>
                  <a:gd name="T55" fmla="*/ 0 h 2"/>
                  <a:gd name="T56" fmla="*/ 5 w 9"/>
                  <a:gd name="T57" fmla="*/ 0 h 2"/>
                  <a:gd name="T58" fmla="*/ 5 w 9"/>
                  <a:gd name="T59" fmla="*/ 0 h 2"/>
                  <a:gd name="T60" fmla="*/ 4 w 9"/>
                  <a:gd name="T61" fmla="*/ 0 h 2"/>
                  <a:gd name="T62" fmla="*/ 4 w 9"/>
                  <a:gd name="T63" fmla="*/ 0 h 2"/>
                  <a:gd name="T64" fmla="*/ 2 w 9"/>
                  <a:gd name="T65" fmla="*/ 0 h 2"/>
                  <a:gd name="T66" fmla="*/ 4 w 9"/>
                  <a:gd name="T67" fmla="*/ 0 h 2"/>
                  <a:gd name="T68" fmla="*/ 2 w 9"/>
                  <a:gd name="T6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">
                    <a:moveTo>
                      <a:pt x="2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1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7" y="1"/>
                      <a:pt x="6" y="1"/>
                    </a:cubicBezTo>
                    <a:cubicBezTo>
                      <a:pt x="4" y="1"/>
                      <a:pt x="4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4" y="1"/>
                      <a:pt x="5" y="1"/>
                      <a:pt x="5" y="1"/>
                    </a:cubicBezTo>
                    <a:cubicBezTo>
                      <a:pt x="5" y="1"/>
                      <a:pt x="6" y="1"/>
                      <a:pt x="7" y="1"/>
                    </a:cubicBezTo>
                    <a:cubicBezTo>
                      <a:pt x="6" y="1"/>
                      <a:pt x="7" y="1"/>
                      <a:pt x="6" y="1"/>
                    </a:cubicBezTo>
                    <a:cubicBezTo>
                      <a:pt x="7" y="1"/>
                      <a:pt x="6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0"/>
                      <a:pt x="5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0"/>
                      <a:pt x="9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5" y="0"/>
                      <a:pt x="7" y="0"/>
                      <a:pt x="7" y="0"/>
                    </a:cubicBezTo>
                    <a:cubicBezTo>
                      <a:pt x="6" y="0"/>
                      <a:pt x="4" y="0"/>
                      <a:pt x="4" y="1"/>
                    </a:cubicBezTo>
                    <a:cubicBezTo>
                      <a:pt x="5" y="0"/>
                      <a:pt x="3" y="0"/>
                      <a:pt x="6" y="0"/>
                    </a:cubicBezTo>
                    <a:cubicBezTo>
                      <a:pt x="7" y="0"/>
                      <a:pt x="5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7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10" name="Freeform 395"/>
              <p:cNvSpPr>
                <a:spLocks/>
              </p:cNvSpPr>
              <p:nvPr/>
            </p:nvSpPr>
            <p:spPr bwMode="auto">
              <a:xfrm>
                <a:off x="1240" y="2496"/>
                <a:ext cx="4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11" name="Freeform 396"/>
              <p:cNvSpPr>
                <a:spLocks/>
              </p:cNvSpPr>
              <p:nvPr/>
            </p:nvSpPr>
            <p:spPr bwMode="auto">
              <a:xfrm>
                <a:off x="1210" y="2484"/>
                <a:ext cx="42" cy="4"/>
              </a:xfrm>
              <a:custGeom>
                <a:avLst/>
                <a:gdLst>
                  <a:gd name="T0" fmla="*/ 5 w 10"/>
                  <a:gd name="T1" fmla="*/ 1 h 1"/>
                  <a:gd name="T2" fmla="*/ 7 w 10"/>
                  <a:gd name="T3" fmla="*/ 1 h 1"/>
                  <a:gd name="T4" fmla="*/ 4 w 10"/>
                  <a:gd name="T5" fmla="*/ 1 h 1"/>
                  <a:gd name="T6" fmla="*/ 3 w 10"/>
                  <a:gd name="T7" fmla="*/ 1 h 1"/>
                  <a:gd name="T8" fmla="*/ 6 w 10"/>
                  <a:gd name="T9" fmla="*/ 1 h 1"/>
                  <a:gd name="T10" fmla="*/ 6 w 10"/>
                  <a:gd name="T11" fmla="*/ 1 h 1"/>
                  <a:gd name="T12" fmla="*/ 5 w 10"/>
                  <a:gd name="T13" fmla="*/ 1 h 1"/>
                  <a:gd name="T14" fmla="*/ 3 w 10"/>
                  <a:gd name="T15" fmla="*/ 0 h 1"/>
                  <a:gd name="T16" fmla="*/ 4 w 10"/>
                  <a:gd name="T17" fmla="*/ 1 h 1"/>
                  <a:gd name="T18" fmla="*/ 6 w 10"/>
                  <a:gd name="T19" fmla="*/ 1 h 1"/>
                  <a:gd name="T20" fmla="*/ 1 w 10"/>
                  <a:gd name="T21" fmla="*/ 0 h 1"/>
                  <a:gd name="T22" fmla="*/ 1 w 10"/>
                  <a:gd name="T23" fmla="*/ 0 h 1"/>
                  <a:gd name="T24" fmla="*/ 4 w 10"/>
                  <a:gd name="T25" fmla="*/ 0 h 1"/>
                  <a:gd name="T26" fmla="*/ 3 w 10"/>
                  <a:gd name="T27" fmla="*/ 0 h 1"/>
                  <a:gd name="T28" fmla="*/ 2 w 10"/>
                  <a:gd name="T29" fmla="*/ 0 h 1"/>
                  <a:gd name="T30" fmla="*/ 2 w 10"/>
                  <a:gd name="T31" fmla="*/ 1 h 1"/>
                  <a:gd name="T32" fmla="*/ 2 w 10"/>
                  <a:gd name="T33" fmla="*/ 1 h 1"/>
                  <a:gd name="T34" fmla="*/ 3 w 10"/>
                  <a:gd name="T35" fmla="*/ 1 h 1"/>
                  <a:gd name="T36" fmla="*/ 6 w 10"/>
                  <a:gd name="T37" fmla="*/ 1 h 1"/>
                  <a:gd name="T38" fmla="*/ 5 w 10"/>
                  <a:gd name="T39" fmla="*/ 1 h 1"/>
                  <a:gd name="T40" fmla="*/ 7 w 10"/>
                  <a:gd name="T41" fmla="*/ 1 h 1"/>
                  <a:gd name="T42" fmla="*/ 8 w 10"/>
                  <a:gd name="T43" fmla="*/ 1 h 1"/>
                  <a:gd name="T44" fmla="*/ 8 w 10"/>
                  <a:gd name="T45" fmla="*/ 1 h 1"/>
                  <a:gd name="T46" fmla="*/ 5 w 10"/>
                  <a:gd name="T4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1">
                    <a:moveTo>
                      <a:pt x="5" y="1"/>
                    </a:moveTo>
                    <a:cubicBezTo>
                      <a:pt x="6" y="1"/>
                      <a:pt x="6" y="1"/>
                      <a:pt x="7" y="1"/>
                    </a:cubicBezTo>
                    <a:cubicBezTo>
                      <a:pt x="6" y="1"/>
                      <a:pt x="5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4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1"/>
                      <a:pt x="5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5" y="1"/>
                      <a:pt x="6" y="1"/>
                    </a:cubicBezTo>
                    <a:cubicBezTo>
                      <a:pt x="4" y="0"/>
                      <a:pt x="4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3" y="0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1"/>
                      <a:pt x="5" y="1"/>
                    </a:cubicBezTo>
                    <a:cubicBezTo>
                      <a:pt x="6" y="1"/>
                      <a:pt x="6" y="1"/>
                      <a:pt x="7" y="1"/>
                    </a:cubicBezTo>
                    <a:cubicBezTo>
                      <a:pt x="8" y="1"/>
                      <a:pt x="7" y="1"/>
                      <a:pt x="8" y="1"/>
                    </a:cubicBezTo>
                    <a:cubicBezTo>
                      <a:pt x="10" y="1"/>
                      <a:pt x="7" y="1"/>
                      <a:pt x="8" y="1"/>
                    </a:cubicBez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12" name="Freeform 397"/>
              <p:cNvSpPr>
                <a:spLocks/>
              </p:cNvSpPr>
              <p:nvPr/>
            </p:nvSpPr>
            <p:spPr bwMode="auto">
              <a:xfrm>
                <a:off x="1231" y="2488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4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13" name="Freeform 398"/>
              <p:cNvSpPr>
                <a:spLocks/>
              </p:cNvSpPr>
              <p:nvPr/>
            </p:nvSpPr>
            <p:spPr bwMode="auto">
              <a:xfrm>
                <a:off x="1219" y="2488"/>
                <a:ext cx="4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14" name="Freeform 399"/>
              <p:cNvSpPr>
                <a:spLocks/>
              </p:cNvSpPr>
              <p:nvPr/>
            </p:nvSpPr>
            <p:spPr bwMode="auto">
              <a:xfrm>
                <a:off x="1235" y="24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15" name="Freeform 400"/>
              <p:cNvSpPr>
                <a:spLocks/>
              </p:cNvSpPr>
              <p:nvPr/>
            </p:nvSpPr>
            <p:spPr bwMode="auto">
              <a:xfrm>
                <a:off x="1214" y="2480"/>
                <a:ext cx="17" cy="4"/>
              </a:xfrm>
              <a:custGeom>
                <a:avLst/>
                <a:gdLst>
                  <a:gd name="T0" fmla="*/ 0 w 4"/>
                  <a:gd name="T1" fmla="*/ 0 h 1"/>
                  <a:gd name="T2" fmla="*/ 0 w 4"/>
                  <a:gd name="T3" fmla="*/ 1 h 1"/>
                  <a:gd name="T4" fmla="*/ 4 w 4"/>
                  <a:gd name="T5" fmla="*/ 1 h 1"/>
                  <a:gd name="T6" fmla="*/ 1 w 4"/>
                  <a:gd name="T7" fmla="*/ 1 h 1"/>
                  <a:gd name="T8" fmla="*/ 1 w 4"/>
                  <a:gd name="T9" fmla="*/ 0 h 1"/>
                  <a:gd name="T10" fmla="*/ 0 w 4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0" y="1"/>
                      <a:pt x="1" y="1"/>
                      <a:pt x="0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2" y="1"/>
                      <a:pt x="1" y="1"/>
                    </a:cubicBezTo>
                    <a:cubicBezTo>
                      <a:pt x="3" y="1"/>
                      <a:pt x="1" y="1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16" name="Freeform 401"/>
              <p:cNvSpPr>
                <a:spLocks/>
              </p:cNvSpPr>
              <p:nvPr/>
            </p:nvSpPr>
            <p:spPr bwMode="auto">
              <a:xfrm>
                <a:off x="1219" y="2463"/>
                <a:ext cx="29" cy="21"/>
              </a:xfrm>
              <a:custGeom>
                <a:avLst/>
                <a:gdLst>
                  <a:gd name="T0" fmla="*/ 4 w 7"/>
                  <a:gd name="T1" fmla="*/ 4 h 5"/>
                  <a:gd name="T2" fmla="*/ 3 w 7"/>
                  <a:gd name="T3" fmla="*/ 4 h 5"/>
                  <a:gd name="T4" fmla="*/ 4 w 7"/>
                  <a:gd name="T5" fmla="*/ 4 h 5"/>
                  <a:gd name="T6" fmla="*/ 5 w 7"/>
                  <a:gd name="T7" fmla="*/ 4 h 5"/>
                  <a:gd name="T8" fmla="*/ 4 w 7"/>
                  <a:gd name="T9" fmla="*/ 4 h 5"/>
                  <a:gd name="T10" fmla="*/ 4 w 7"/>
                  <a:gd name="T11" fmla="*/ 4 h 5"/>
                  <a:gd name="T12" fmla="*/ 2 w 7"/>
                  <a:gd name="T13" fmla="*/ 3 h 5"/>
                  <a:gd name="T14" fmla="*/ 5 w 7"/>
                  <a:gd name="T15" fmla="*/ 4 h 5"/>
                  <a:gd name="T16" fmla="*/ 1 w 7"/>
                  <a:gd name="T17" fmla="*/ 3 h 5"/>
                  <a:gd name="T18" fmla="*/ 3 w 7"/>
                  <a:gd name="T19" fmla="*/ 3 h 5"/>
                  <a:gd name="T20" fmla="*/ 3 w 7"/>
                  <a:gd name="T21" fmla="*/ 3 h 5"/>
                  <a:gd name="T22" fmla="*/ 3 w 7"/>
                  <a:gd name="T23" fmla="*/ 3 h 5"/>
                  <a:gd name="T24" fmla="*/ 5 w 7"/>
                  <a:gd name="T25" fmla="*/ 3 h 5"/>
                  <a:gd name="T26" fmla="*/ 4 w 7"/>
                  <a:gd name="T27" fmla="*/ 3 h 5"/>
                  <a:gd name="T28" fmla="*/ 5 w 7"/>
                  <a:gd name="T29" fmla="*/ 3 h 5"/>
                  <a:gd name="T30" fmla="*/ 4 w 7"/>
                  <a:gd name="T31" fmla="*/ 2 h 5"/>
                  <a:gd name="T32" fmla="*/ 5 w 7"/>
                  <a:gd name="T33" fmla="*/ 2 h 5"/>
                  <a:gd name="T34" fmla="*/ 2 w 7"/>
                  <a:gd name="T35" fmla="*/ 2 h 5"/>
                  <a:gd name="T36" fmla="*/ 2 w 7"/>
                  <a:gd name="T37" fmla="*/ 1 h 5"/>
                  <a:gd name="T38" fmla="*/ 4 w 7"/>
                  <a:gd name="T39" fmla="*/ 2 h 5"/>
                  <a:gd name="T40" fmla="*/ 3 w 7"/>
                  <a:gd name="T41" fmla="*/ 2 h 5"/>
                  <a:gd name="T42" fmla="*/ 5 w 7"/>
                  <a:gd name="T43" fmla="*/ 2 h 5"/>
                  <a:gd name="T44" fmla="*/ 3 w 7"/>
                  <a:gd name="T45" fmla="*/ 1 h 5"/>
                  <a:gd name="T46" fmla="*/ 3 w 7"/>
                  <a:gd name="T47" fmla="*/ 1 h 5"/>
                  <a:gd name="T48" fmla="*/ 0 w 7"/>
                  <a:gd name="T49" fmla="*/ 0 h 5"/>
                  <a:gd name="T50" fmla="*/ 0 w 7"/>
                  <a:gd name="T51" fmla="*/ 1 h 5"/>
                  <a:gd name="T52" fmla="*/ 2 w 7"/>
                  <a:gd name="T53" fmla="*/ 2 h 5"/>
                  <a:gd name="T54" fmla="*/ 0 w 7"/>
                  <a:gd name="T55" fmla="*/ 2 h 5"/>
                  <a:gd name="T56" fmla="*/ 2 w 7"/>
                  <a:gd name="T57" fmla="*/ 2 h 5"/>
                  <a:gd name="T58" fmla="*/ 0 w 7"/>
                  <a:gd name="T59" fmla="*/ 2 h 5"/>
                  <a:gd name="T60" fmla="*/ 2 w 7"/>
                  <a:gd name="T61" fmla="*/ 2 h 5"/>
                  <a:gd name="T62" fmla="*/ 0 w 7"/>
                  <a:gd name="T63" fmla="*/ 2 h 5"/>
                  <a:gd name="T64" fmla="*/ 0 w 7"/>
                  <a:gd name="T65" fmla="*/ 4 h 5"/>
                  <a:gd name="T66" fmla="*/ 2 w 7"/>
                  <a:gd name="T67" fmla="*/ 4 h 5"/>
                  <a:gd name="T68" fmla="*/ 2 w 7"/>
                  <a:gd name="T69" fmla="*/ 4 h 5"/>
                  <a:gd name="T70" fmla="*/ 3 w 7"/>
                  <a:gd name="T71" fmla="*/ 4 h 5"/>
                  <a:gd name="T72" fmla="*/ 0 w 7"/>
                  <a:gd name="T73" fmla="*/ 4 h 5"/>
                  <a:gd name="T74" fmla="*/ 0 w 7"/>
                  <a:gd name="T75" fmla="*/ 4 h 5"/>
                  <a:gd name="T76" fmla="*/ 1 w 7"/>
                  <a:gd name="T77" fmla="*/ 4 h 5"/>
                  <a:gd name="T78" fmla="*/ 0 w 7"/>
                  <a:gd name="T79" fmla="*/ 4 h 5"/>
                  <a:gd name="T80" fmla="*/ 4 w 7"/>
                  <a:gd name="T81" fmla="*/ 5 h 5"/>
                  <a:gd name="T82" fmla="*/ 6 w 7"/>
                  <a:gd name="T83" fmla="*/ 4 h 5"/>
                  <a:gd name="T84" fmla="*/ 4 w 7"/>
                  <a:gd name="T8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" h="5">
                    <a:moveTo>
                      <a:pt x="4" y="4"/>
                    </a:moveTo>
                    <a:cubicBezTo>
                      <a:pt x="4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4"/>
                      <a:pt x="4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3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4" y="3"/>
                      <a:pt x="4" y="4"/>
                      <a:pt x="5" y="4"/>
                    </a:cubicBezTo>
                    <a:cubicBezTo>
                      <a:pt x="4" y="4"/>
                      <a:pt x="3" y="3"/>
                      <a:pt x="1" y="3"/>
                    </a:cubicBezTo>
                    <a:cubicBezTo>
                      <a:pt x="3" y="3"/>
                      <a:pt x="1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3"/>
                      <a:pt x="2" y="3"/>
                      <a:pt x="3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5" y="3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2" y="2"/>
                    </a:cubicBezTo>
                    <a:cubicBezTo>
                      <a:pt x="5" y="2"/>
                      <a:pt x="1" y="1"/>
                      <a:pt x="2" y="1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2" y="2"/>
                      <a:pt x="0" y="2"/>
                      <a:pt x="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3"/>
                      <a:pt x="0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5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2" y="5"/>
                      <a:pt x="3" y="5"/>
                      <a:pt x="4" y="5"/>
                    </a:cubicBezTo>
                    <a:cubicBezTo>
                      <a:pt x="1" y="4"/>
                      <a:pt x="7" y="5"/>
                      <a:pt x="6" y="4"/>
                    </a:cubicBez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17" name="Freeform 402"/>
              <p:cNvSpPr>
                <a:spLocks/>
              </p:cNvSpPr>
              <p:nvPr/>
            </p:nvSpPr>
            <p:spPr bwMode="auto">
              <a:xfrm>
                <a:off x="1214" y="2480"/>
                <a:ext cx="5" cy="0"/>
              </a:xfrm>
              <a:custGeom>
                <a:avLst/>
                <a:gdLst>
                  <a:gd name="T0" fmla="*/ 0 w 5"/>
                  <a:gd name="T1" fmla="*/ 5 w 5"/>
                  <a:gd name="T2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18" name="Freeform 403"/>
              <p:cNvSpPr>
                <a:spLocks/>
              </p:cNvSpPr>
              <p:nvPr/>
            </p:nvSpPr>
            <p:spPr bwMode="auto">
              <a:xfrm>
                <a:off x="1231" y="24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19" name="Rectangle 404"/>
              <p:cNvSpPr>
                <a:spLocks noChangeArrowheads="1"/>
              </p:cNvSpPr>
              <p:nvPr/>
            </p:nvSpPr>
            <p:spPr bwMode="auto">
              <a:xfrm>
                <a:off x="1219" y="2480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20" name="Freeform 405"/>
              <p:cNvSpPr>
                <a:spLocks/>
              </p:cNvSpPr>
              <p:nvPr/>
            </p:nvSpPr>
            <p:spPr bwMode="auto">
              <a:xfrm>
                <a:off x="1231" y="2484"/>
                <a:ext cx="4" cy="0"/>
              </a:xfrm>
              <a:custGeom>
                <a:avLst/>
                <a:gdLst>
                  <a:gd name="T0" fmla="*/ 4 w 4"/>
                  <a:gd name="T1" fmla="*/ 4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sp>
          <p:nvSpPr>
            <p:cNvPr id="9" name="Freeform 407"/>
            <p:cNvSpPr>
              <a:spLocks/>
            </p:cNvSpPr>
            <p:nvPr/>
          </p:nvSpPr>
          <p:spPr bwMode="auto">
            <a:xfrm>
              <a:off x="1235" y="2467"/>
              <a:ext cx="5" cy="0"/>
            </a:xfrm>
            <a:custGeom>
              <a:avLst/>
              <a:gdLst>
                <a:gd name="T0" fmla="*/ 5 w 5"/>
                <a:gd name="T1" fmla="*/ 0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" name="Freeform 408"/>
            <p:cNvSpPr>
              <a:spLocks/>
            </p:cNvSpPr>
            <p:nvPr/>
          </p:nvSpPr>
          <p:spPr bwMode="auto">
            <a:xfrm>
              <a:off x="1244" y="24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1" name="Freeform 409"/>
            <p:cNvSpPr>
              <a:spLocks/>
            </p:cNvSpPr>
            <p:nvPr/>
          </p:nvSpPr>
          <p:spPr bwMode="auto">
            <a:xfrm>
              <a:off x="1219" y="2430"/>
              <a:ext cx="33" cy="41"/>
            </a:xfrm>
            <a:custGeom>
              <a:avLst/>
              <a:gdLst>
                <a:gd name="T0" fmla="*/ 5 w 8"/>
                <a:gd name="T1" fmla="*/ 3 h 10"/>
                <a:gd name="T2" fmla="*/ 4 w 8"/>
                <a:gd name="T3" fmla="*/ 1 h 10"/>
                <a:gd name="T4" fmla="*/ 3 w 8"/>
                <a:gd name="T5" fmla="*/ 0 h 10"/>
                <a:gd name="T6" fmla="*/ 4 w 8"/>
                <a:gd name="T7" fmla="*/ 2 h 10"/>
                <a:gd name="T8" fmla="*/ 3 w 8"/>
                <a:gd name="T9" fmla="*/ 2 h 10"/>
                <a:gd name="T10" fmla="*/ 2 w 8"/>
                <a:gd name="T11" fmla="*/ 3 h 10"/>
                <a:gd name="T12" fmla="*/ 3 w 8"/>
                <a:gd name="T13" fmla="*/ 4 h 10"/>
                <a:gd name="T14" fmla="*/ 3 w 8"/>
                <a:gd name="T15" fmla="*/ 4 h 10"/>
                <a:gd name="T16" fmla="*/ 2 w 8"/>
                <a:gd name="T17" fmla="*/ 4 h 10"/>
                <a:gd name="T18" fmla="*/ 5 w 8"/>
                <a:gd name="T19" fmla="*/ 6 h 10"/>
                <a:gd name="T20" fmla="*/ 5 w 8"/>
                <a:gd name="T21" fmla="*/ 6 h 10"/>
                <a:gd name="T22" fmla="*/ 3 w 8"/>
                <a:gd name="T23" fmla="*/ 6 h 10"/>
                <a:gd name="T24" fmla="*/ 3 w 8"/>
                <a:gd name="T25" fmla="*/ 6 h 10"/>
                <a:gd name="T26" fmla="*/ 2 w 8"/>
                <a:gd name="T27" fmla="*/ 6 h 10"/>
                <a:gd name="T28" fmla="*/ 3 w 8"/>
                <a:gd name="T29" fmla="*/ 7 h 10"/>
                <a:gd name="T30" fmla="*/ 4 w 8"/>
                <a:gd name="T31" fmla="*/ 8 h 10"/>
                <a:gd name="T32" fmla="*/ 3 w 8"/>
                <a:gd name="T33" fmla="*/ 7 h 10"/>
                <a:gd name="T34" fmla="*/ 3 w 8"/>
                <a:gd name="T35" fmla="*/ 8 h 10"/>
                <a:gd name="T36" fmla="*/ 2 w 8"/>
                <a:gd name="T37" fmla="*/ 9 h 10"/>
                <a:gd name="T38" fmla="*/ 3 w 8"/>
                <a:gd name="T39" fmla="*/ 8 h 10"/>
                <a:gd name="T40" fmla="*/ 2 w 8"/>
                <a:gd name="T41" fmla="*/ 8 h 10"/>
                <a:gd name="T42" fmla="*/ 6 w 8"/>
                <a:gd name="T43" fmla="*/ 9 h 10"/>
                <a:gd name="T44" fmla="*/ 6 w 8"/>
                <a:gd name="T45" fmla="*/ 9 h 10"/>
                <a:gd name="T46" fmla="*/ 6 w 8"/>
                <a:gd name="T47" fmla="*/ 9 h 10"/>
                <a:gd name="T48" fmla="*/ 6 w 8"/>
                <a:gd name="T49" fmla="*/ 9 h 10"/>
                <a:gd name="T50" fmla="*/ 7 w 8"/>
                <a:gd name="T51" fmla="*/ 9 h 10"/>
                <a:gd name="T52" fmla="*/ 6 w 8"/>
                <a:gd name="T53" fmla="*/ 8 h 10"/>
                <a:gd name="T54" fmla="*/ 6 w 8"/>
                <a:gd name="T55" fmla="*/ 8 h 10"/>
                <a:gd name="T56" fmla="*/ 6 w 8"/>
                <a:gd name="T57" fmla="*/ 8 h 10"/>
                <a:gd name="T58" fmla="*/ 6 w 8"/>
                <a:gd name="T59" fmla="*/ 8 h 10"/>
                <a:gd name="T60" fmla="*/ 5 w 8"/>
                <a:gd name="T61" fmla="*/ 7 h 10"/>
                <a:gd name="T62" fmla="*/ 7 w 8"/>
                <a:gd name="T63" fmla="*/ 8 h 10"/>
                <a:gd name="T64" fmla="*/ 7 w 8"/>
                <a:gd name="T65" fmla="*/ 8 h 10"/>
                <a:gd name="T66" fmla="*/ 6 w 8"/>
                <a:gd name="T67" fmla="*/ 7 h 10"/>
                <a:gd name="T68" fmla="*/ 5 w 8"/>
                <a:gd name="T69" fmla="*/ 6 h 10"/>
                <a:gd name="T70" fmla="*/ 5 w 8"/>
                <a:gd name="T71" fmla="*/ 5 h 10"/>
                <a:gd name="T72" fmla="*/ 5 w 8"/>
                <a:gd name="T73" fmla="*/ 5 h 10"/>
                <a:gd name="T74" fmla="*/ 5 w 8"/>
                <a:gd name="T75" fmla="*/ 4 h 10"/>
                <a:gd name="T76" fmla="*/ 4 w 8"/>
                <a:gd name="T77" fmla="*/ 3 h 10"/>
                <a:gd name="T78" fmla="*/ 6 w 8"/>
                <a:gd name="T7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" h="10">
                  <a:moveTo>
                    <a:pt x="7" y="5"/>
                  </a:moveTo>
                  <a:cubicBezTo>
                    <a:pt x="6" y="4"/>
                    <a:pt x="6" y="4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5" y="2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3"/>
                    <a:pt x="3" y="1"/>
                    <a:pt x="3" y="0"/>
                  </a:cubicBezTo>
                  <a:cubicBezTo>
                    <a:pt x="3" y="1"/>
                    <a:pt x="5" y="3"/>
                    <a:pt x="5" y="3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3" y="2"/>
                    <a:pt x="5" y="3"/>
                    <a:pt x="5" y="3"/>
                  </a:cubicBezTo>
                  <a:cubicBezTo>
                    <a:pt x="1" y="0"/>
                    <a:pt x="6" y="5"/>
                    <a:pt x="3" y="2"/>
                  </a:cubicBezTo>
                  <a:cubicBezTo>
                    <a:pt x="3" y="3"/>
                    <a:pt x="3" y="3"/>
                    <a:pt x="4" y="4"/>
                  </a:cubicBezTo>
                  <a:cubicBezTo>
                    <a:pt x="3" y="3"/>
                    <a:pt x="4" y="4"/>
                    <a:pt x="2" y="3"/>
                  </a:cubicBezTo>
                  <a:cubicBezTo>
                    <a:pt x="5" y="5"/>
                    <a:pt x="1" y="2"/>
                    <a:pt x="4" y="5"/>
                  </a:cubicBezTo>
                  <a:cubicBezTo>
                    <a:pt x="3" y="4"/>
                    <a:pt x="4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4" y="5"/>
                    <a:pt x="3" y="4"/>
                  </a:cubicBezTo>
                  <a:cubicBezTo>
                    <a:pt x="2" y="4"/>
                    <a:pt x="4" y="5"/>
                    <a:pt x="5" y="6"/>
                  </a:cubicBezTo>
                  <a:cubicBezTo>
                    <a:pt x="4" y="5"/>
                    <a:pt x="4" y="5"/>
                    <a:pt x="2" y="4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4" y="6"/>
                    <a:pt x="6" y="7"/>
                    <a:pt x="5" y="6"/>
                  </a:cubicBezTo>
                  <a:cubicBezTo>
                    <a:pt x="4" y="6"/>
                    <a:pt x="4" y="6"/>
                    <a:pt x="3" y="5"/>
                  </a:cubicBezTo>
                  <a:cubicBezTo>
                    <a:pt x="2" y="5"/>
                    <a:pt x="3" y="5"/>
                    <a:pt x="3" y="6"/>
                  </a:cubicBezTo>
                  <a:cubicBezTo>
                    <a:pt x="3" y="6"/>
                    <a:pt x="3" y="5"/>
                    <a:pt x="2" y="5"/>
                  </a:cubicBezTo>
                  <a:cubicBezTo>
                    <a:pt x="1" y="5"/>
                    <a:pt x="4" y="7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7"/>
                    <a:pt x="2" y="6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1" y="6"/>
                    <a:pt x="5" y="8"/>
                    <a:pt x="3" y="7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2" y="7"/>
                    <a:pt x="2" y="7"/>
                  </a:cubicBezTo>
                  <a:cubicBezTo>
                    <a:pt x="2" y="7"/>
                    <a:pt x="1" y="7"/>
                    <a:pt x="3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4" y="8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0" y="8"/>
                    <a:pt x="2" y="9"/>
                  </a:cubicBezTo>
                  <a:cubicBezTo>
                    <a:pt x="3" y="9"/>
                    <a:pt x="5" y="10"/>
                    <a:pt x="6" y="10"/>
                  </a:cubicBezTo>
                  <a:cubicBezTo>
                    <a:pt x="5" y="9"/>
                    <a:pt x="4" y="9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1" y="7"/>
                    <a:pt x="3" y="8"/>
                    <a:pt x="2" y="8"/>
                  </a:cubicBezTo>
                  <a:cubicBezTo>
                    <a:pt x="4" y="9"/>
                    <a:pt x="4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4" y="8"/>
                    <a:pt x="7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8"/>
                    <a:pt x="4" y="8"/>
                  </a:cubicBezTo>
                  <a:cubicBezTo>
                    <a:pt x="6" y="9"/>
                    <a:pt x="5" y="8"/>
                    <a:pt x="7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8"/>
                    <a:pt x="5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5" y="8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4" y="7"/>
                    <a:pt x="6" y="8"/>
                  </a:cubicBezTo>
                  <a:cubicBezTo>
                    <a:pt x="5" y="7"/>
                    <a:pt x="5" y="7"/>
                    <a:pt x="4" y="6"/>
                  </a:cubicBezTo>
                  <a:cubicBezTo>
                    <a:pt x="4" y="6"/>
                    <a:pt x="5" y="7"/>
                    <a:pt x="5" y="7"/>
                  </a:cubicBezTo>
                  <a:cubicBezTo>
                    <a:pt x="4" y="6"/>
                    <a:pt x="6" y="7"/>
                    <a:pt x="5" y="7"/>
                  </a:cubicBezTo>
                  <a:cubicBezTo>
                    <a:pt x="6" y="8"/>
                    <a:pt x="5" y="7"/>
                    <a:pt x="7" y="8"/>
                  </a:cubicBezTo>
                  <a:cubicBezTo>
                    <a:pt x="7" y="8"/>
                    <a:pt x="6" y="7"/>
                    <a:pt x="6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7"/>
                    <a:pt x="5" y="6"/>
                    <a:pt x="7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7" y="7"/>
                    <a:pt x="6" y="6"/>
                    <a:pt x="4" y="4"/>
                  </a:cubicBezTo>
                  <a:cubicBezTo>
                    <a:pt x="4" y="4"/>
                    <a:pt x="5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7" y="6"/>
                    <a:pt x="5" y="5"/>
                  </a:cubicBezTo>
                  <a:cubicBezTo>
                    <a:pt x="5" y="4"/>
                    <a:pt x="6" y="6"/>
                    <a:pt x="7" y="6"/>
                  </a:cubicBezTo>
                  <a:cubicBezTo>
                    <a:pt x="5" y="4"/>
                    <a:pt x="8" y="7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3"/>
                    <a:pt x="4" y="3"/>
                  </a:cubicBezTo>
                  <a:cubicBezTo>
                    <a:pt x="3" y="3"/>
                    <a:pt x="5" y="4"/>
                    <a:pt x="4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6"/>
                    <a:pt x="4" y="2"/>
                    <a:pt x="7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2" name="Freeform 410"/>
            <p:cNvSpPr>
              <a:spLocks/>
            </p:cNvSpPr>
            <p:nvPr/>
          </p:nvSpPr>
          <p:spPr bwMode="auto">
            <a:xfrm>
              <a:off x="1244" y="2455"/>
              <a:ext cx="4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3" name="Freeform 411"/>
            <p:cNvSpPr>
              <a:spLocks/>
            </p:cNvSpPr>
            <p:nvPr/>
          </p:nvSpPr>
          <p:spPr bwMode="auto">
            <a:xfrm>
              <a:off x="1244" y="2451"/>
              <a:ext cx="0" cy="4"/>
            </a:xfrm>
            <a:custGeom>
              <a:avLst/>
              <a:gdLst>
                <a:gd name="T0" fmla="*/ 4 h 4"/>
                <a:gd name="T1" fmla="*/ 0 h 4"/>
                <a:gd name="T2" fmla="*/ 4 h 4"/>
                <a:gd name="T3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4" name="Freeform 412"/>
            <p:cNvSpPr>
              <a:spLocks/>
            </p:cNvSpPr>
            <p:nvPr/>
          </p:nvSpPr>
          <p:spPr bwMode="auto">
            <a:xfrm>
              <a:off x="1244" y="2446"/>
              <a:ext cx="4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5" name="Rectangle 413"/>
            <p:cNvSpPr>
              <a:spLocks noChangeArrowheads="1"/>
            </p:cNvSpPr>
            <p:nvPr/>
          </p:nvSpPr>
          <p:spPr bwMode="auto">
            <a:xfrm>
              <a:off x="1244" y="244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6" name="Freeform 414"/>
            <p:cNvSpPr>
              <a:spLocks/>
            </p:cNvSpPr>
            <p:nvPr/>
          </p:nvSpPr>
          <p:spPr bwMode="auto">
            <a:xfrm>
              <a:off x="1231" y="2417"/>
              <a:ext cx="21" cy="29"/>
            </a:xfrm>
            <a:custGeom>
              <a:avLst/>
              <a:gdLst>
                <a:gd name="T0" fmla="*/ 4 w 5"/>
                <a:gd name="T1" fmla="*/ 3 h 7"/>
                <a:gd name="T2" fmla="*/ 4 w 5"/>
                <a:gd name="T3" fmla="*/ 1 h 7"/>
                <a:gd name="T4" fmla="*/ 5 w 5"/>
                <a:gd name="T5" fmla="*/ 2 h 7"/>
                <a:gd name="T6" fmla="*/ 4 w 5"/>
                <a:gd name="T7" fmla="*/ 0 h 7"/>
                <a:gd name="T8" fmla="*/ 3 w 5"/>
                <a:gd name="T9" fmla="*/ 2 h 7"/>
                <a:gd name="T10" fmla="*/ 2 w 5"/>
                <a:gd name="T11" fmla="*/ 1 h 7"/>
                <a:gd name="T12" fmla="*/ 3 w 5"/>
                <a:gd name="T13" fmla="*/ 3 h 7"/>
                <a:gd name="T14" fmla="*/ 1 w 5"/>
                <a:gd name="T15" fmla="*/ 2 h 7"/>
                <a:gd name="T16" fmla="*/ 1 w 5"/>
                <a:gd name="T17" fmla="*/ 3 h 7"/>
                <a:gd name="T18" fmla="*/ 2 w 5"/>
                <a:gd name="T19" fmla="*/ 3 h 7"/>
                <a:gd name="T20" fmla="*/ 2 w 5"/>
                <a:gd name="T21" fmla="*/ 3 h 7"/>
                <a:gd name="T22" fmla="*/ 2 w 5"/>
                <a:gd name="T23" fmla="*/ 3 h 7"/>
                <a:gd name="T24" fmla="*/ 2 w 5"/>
                <a:gd name="T25" fmla="*/ 4 h 7"/>
                <a:gd name="T26" fmla="*/ 1 w 5"/>
                <a:gd name="T27" fmla="*/ 3 h 7"/>
                <a:gd name="T28" fmla="*/ 2 w 5"/>
                <a:gd name="T29" fmla="*/ 4 h 7"/>
                <a:gd name="T30" fmla="*/ 1 w 5"/>
                <a:gd name="T31" fmla="*/ 3 h 7"/>
                <a:gd name="T32" fmla="*/ 2 w 5"/>
                <a:gd name="T33" fmla="*/ 5 h 7"/>
                <a:gd name="T34" fmla="*/ 3 w 5"/>
                <a:gd name="T35" fmla="*/ 6 h 7"/>
                <a:gd name="T36" fmla="*/ 2 w 5"/>
                <a:gd name="T37" fmla="*/ 5 h 7"/>
                <a:gd name="T38" fmla="*/ 2 w 5"/>
                <a:gd name="T39" fmla="*/ 5 h 7"/>
                <a:gd name="T40" fmla="*/ 2 w 5"/>
                <a:gd name="T41" fmla="*/ 4 h 7"/>
                <a:gd name="T42" fmla="*/ 3 w 5"/>
                <a:gd name="T43" fmla="*/ 6 h 7"/>
                <a:gd name="T44" fmla="*/ 4 w 5"/>
                <a:gd name="T45" fmla="*/ 6 h 7"/>
                <a:gd name="T46" fmla="*/ 4 w 5"/>
                <a:gd name="T47" fmla="*/ 6 h 7"/>
                <a:gd name="T48" fmla="*/ 4 w 5"/>
                <a:gd name="T49" fmla="*/ 6 h 7"/>
                <a:gd name="T50" fmla="*/ 3 w 5"/>
                <a:gd name="T51" fmla="*/ 5 h 7"/>
                <a:gd name="T52" fmla="*/ 2 w 5"/>
                <a:gd name="T53" fmla="*/ 3 h 7"/>
                <a:gd name="T54" fmla="*/ 2 w 5"/>
                <a:gd name="T55" fmla="*/ 3 h 7"/>
                <a:gd name="T56" fmla="*/ 3 w 5"/>
                <a:gd name="T57" fmla="*/ 5 h 7"/>
                <a:gd name="T58" fmla="*/ 3 w 5"/>
                <a:gd name="T59" fmla="*/ 4 h 7"/>
                <a:gd name="T60" fmla="*/ 4 w 5"/>
                <a:gd name="T61" fmla="*/ 6 h 7"/>
                <a:gd name="T62" fmla="*/ 3 w 5"/>
                <a:gd name="T63" fmla="*/ 4 h 7"/>
                <a:gd name="T64" fmla="*/ 4 w 5"/>
                <a:gd name="T65" fmla="*/ 3 h 7"/>
                <a:gd name="T66" fmla="*/ 4 w 5"/>
                <a:gd name="T67" fmla="*/ 4 h 7"/>
                <a:gd name="T68" fmla="*/ 3 w 5"/>
                <a:gd name="T69" fmla="*/ 3 h 7"/>
                <a:gd name="T70" fmla="*/ 4 w 5"/>
                <a:gd name="T71" fmla="*/ 4 h 7"/>
                <a:gd name="T72" fmla="*/ 4 w 5"/>
                <a:gd name="T73" fmla="*/ 3 h 7"/>
                <a:gd name="T74" fmla="*/ 4 w 5"/>
                <a:gd name="T75" fmla="*/ 3 h 7"/>
                <a:gd name="T76" fmla="*/ 4 w 5"/>
                <a:gd name="T77" fmla="*/ 3 h 7"/>
                <a:gd name="T78" fmla="*/ 3 w 5"/>
                <a:gd name="T79" fmla="*/ 1 h 7"/>
                <a:gd name="T80" fmla="*/ 4 w 5"/>
                <a:gd name="T8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" h="7">
                  <a:moveTo>
                    <a:pt x="4" y="3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4" y="1"/>
                    <a:pt x="5" y="2"/>
                    <a:pt x="4" y="0"/>
                  </a:cubicBezTo>
                  <a:cubicBezTo>
                    <a:pt x="3" y="1"/>
                    <a:pt x="2" y="0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3"/>
                    <a:pt x="0" y="0"/>
                    <a:pt x="3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3" y="4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2" y="3"/>
                    <a:pt x="1" y="3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4"/>
                    <a:pt x="0" y="2"/>
                    <a:pt x="2" y="5"/>
                  </a:cubicBezTo>
                  <a:cubicBezTo>
                    <a:pt x="2" y="5"/>
                    <a:pt x="3" y="6"/>
                    <a:pt x="3" y="6"/>
                  </a:cubicBezTo>
                  <a:cubicBezTo>
                    <a:pt x="4" y="6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2"/>
                    <a:pt x="3" y="5"/>
                    <a:pt x="2" y="4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5" y="7"/>
                    <a:pt x="2" y="4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7"/>
                    <a:pt x="4" y="6"/>
                    <a:pt x="4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4"/>
                    <a:pt x="2" y="3"/>
                  </a:cubicBezTo>
                  <a:cubicBezTo>
                    <a:pt x="3" y="4"/>
                    <a:pt x="2" y="3"/>
                    <a:pt x="2" y="3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5"/>
                    <a:pt x="4" y="6"/>
                  </a:cubicBezTo>
                  <a:cubicBezTo>
                    <a:pt x="4" y="5"/>
                    <a:pt x="4" y="5"/>
                    <a:pt x="3" y="4"/>
                  </a:cubicBezTo>
                  <a:cubicBezTo>
                    <a:pt x="4" y="5"/>
                    <a:pt x="4" y="5"/>
                    <a:pt x="4" y="3"/>
                  </a:cubicBezTo>
                  <a:cubicBezTo>
                    <a:pt x="4" y="4"/>
                    <a:pt x="4" y="5"/>
                    <a:pt x="4" y="4"/>
                  </a:cubicBezTo>
                  <a:cubicBezTo>
                    <a:pt x="4" y="5"/>
                    <a:pt x="4" y="4"/>
                    <a:pt x="3" y="3"/>
                  </a:cubicBezTo>
                  <a:cubicBezTo>
                    <a:pt x="3" y="2"/>
                    <a:pt x="4" y="3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1"/>
                    <a:pt x="5" y="4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3" y="0"/>
                    <a:pt x="3" y="1"/>
                  </a:cubicBezTo>
                  <a:cubicBezTo>
                    <a:pt x="4" y="2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" name="Freeform 415"/>
            <p:cNvSpPr>
              <a:spLocks/>
            </p:cNvSpPr>
            <p:nvPr/>
          </p:nvSpPr>
          <p:spPr bwMode="auto">
            <a:xfrm>
              <a:off x="1244" y="2413"/>
              <a:ext cx="8" cy="12"/>
            </a:xfrm>
            <a:custGeom>
              <a:avLst/>
              <a:gdLst>
                <a:gd name="T0" fmla="*/ 1 w 2"/>
                <a:gd name="T1" fmla="*/ 1 h 3"/>
                <a:gd name="T2" fmla="*/ 2 w 2"/>
                <a:gd name="T3" fmla="*/ 3 h 3"/>
                <a:gd name="T4" fmla="*/ 1 w 2"/>
                <a:gd name="T5" fmla="*/ 0 h 3"/>
                <a:gd name="T6" fmla="*/ 1 w 2"/>
                <a:gd name="T7" fmla="*/ 1 h 3"/>
                <a:gd name="T8" fmla="*/ 1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1"/>
                    <a:pt x="1" y="0"/>
                  </a:cubicBezTo>
                  <a:cubicBezTo>
                    <a:pt x="1" y="1"/>
                    <a:pt x="0" y="0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" name="Freeform 416"/>
            <p:cNvSpPr>
              <a:spLocks/>
            </p:cNvSpPr>
            <p:nvPr/>
          </p:nvSpPr>
          <p:spPr bwMode="auto">
            <a:xfrm>
              <a:off x="1244" y="2400"/>
              <a:ext cx="17" cy="30"/>
            </a:xfrm>
            <a:custGeom>
              <a:avLst/>
              <a:gdLst>
                <a:gd name="T0" fmla="*/ 2 w 4"/>
                <a:gd name="T1" fmla="*/ 3 h 7"/>
                <a:gd name="T2" fmla="*/ 2 w 4"/>
                <a:gd name="T3" fmla="*/ 2 h 7"/>
                <a:gd name="T4" fmla="*/ 1 w 4"/>
                <a:gd name="T5" fmla="*/ 2 h 7"/>
                <a:gd name="T6" fmla="*/ 2 w 4"/>
                <a:gd name="T7" fmla="*/ 4 h 7"/>
                <a:gd name="T8" fmla="*/ 1 w 4"/>
                <a:gd name="T9" fmla="*/ 3 h 7"/>
                <a:gd name="T10" fmla="*/ 2 w 4"/>
                <a:gd name="T11" fmla="*/ 5 h 7"/>
                <a:gd name="T12" fmla="*/ 1 w 4"/>
                <a:gd name="T13" fmla="*/ 4 h 7"/>
                <a:gd name="T14" fmla="*/ 2 w 4"/>
                <a:gd name="T15" fmla="*/ 5 h 7"/>
                <a:gd name="T16" fmla="*/ 2 w 4"/>
                <a:gd name="T17" fmla="*/ 5 h 7"/>
                <a:gd name="T18" fmla="*/ 2 w 4"/>
                <a:gd name="T19" fmla="*/ 6 h 7"/>
                <a:gd name="T20" fmla="*/ 2 w 4"/>
                <a:gd name="T21" fmla="*/ 3 h 7"/>
                <a:gd name="T22" fmla="*/ 2 w 4"/>
                <a:gd name="T23" fmla="*/ 5 h 7"/>
                <a:gd name="T24" fmla="*/ 3 w 4"/>
                <a:gd name="T25" fmla="*/ 6 h 7"/>
                <a:gd name="T26" fmla="*/ 3 w 4"/>
                <a:gd name="T27" fmla="*/ 5 h 7"/>
                <a:gd name="T28" fmla="*/ 2 w 4"/>
                <a:gd name="T29" fmla="*/ 4 h 7"/>
                <a:gd name="T30" fmla="*/ 3 w 4"/>
                <a:gd name="T31" fmla="*/ 6 h 7"/>
                <a:gd name="T32" fmla="*/ 3 w 4"/>
                <a:gd name="T33" fmla="*/ 4 h 7"/>
                <a:gd name="T34" fmla="*/ 3 w 4"/>
                <a:gd name="T35" fmla="*/ 2 h 7"/>
                <a:gd name="T36" fmla="*/ 3 w 4"/>
                <a:gd name="T37" fmla="*/ 4 h 7"/>
                <a:gd name="T38" fmla="*/ 3 w 4"/>
                <a:gd name="T39" fmla="*/ 4 h 7"/>
                <a:gd name="T40" fmla="*/ 3 w 4"/>
                <a:gd name="T41" fmla="*/ 1 h 7"/>
                <a:gd name="T42" fmla="*/ 2 w 4"/>
                <a:gd name="T4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" h="7">
                  <a:moveTo>
                    <a:pt x="2" y="3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1" y="2"/>
                  </a:cubicBezTo>
                  <a:cubicBezTo>
                    <a:pt x="1" y="2"/>
                    <a:pt x="2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0" y="3"/>
                    <a:pt x="2" y="5"/>
                  </a:cubicBezTo>
                  <a:cubicBezTo>
                    <a:pt x="2" y="5"/>
                    <a:pt x="1" y="4"/>
                    <a:pt x="1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7"/>
                    <a:pt x="1" y="3"/>
                    <a:pt x="2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2" y="5"/>
                    <a:pt x="3" y="6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2" y="4"/>
                    <a:pt x="2" y="4"/>
                  </a:cubicBezTo>
                  <a:cubicBezTo>
                    <a:pt x="2" y="2"/>
                    <a:pt x="3" y="5"/>
                    <a:pt x="3" y="6"/>
                  </a:cubicBezTo>
                  <a:cubicBezTo>
                    <a:pt x="3" y="4"/>
                    <a:pt x="3" y="3"/>
                    <a:pt x="3" y="4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4"/>
                    <a:pt x="3" y="4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2" y="0"/>
                    <a:pt x="3" y="4"/>
                    <a:pt x="2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9" name="Rectangle 417"/>
            <p:cNvSpPr>
              <a:spLocks noChangeArrowheads="1"/>
            </p:cNvSpPr>
            <p:nvPr/>
          </p:nvSpPr>
          <p:spPr bwMode="auto">
            <a:xfrm>
              <a:off x="1252" y="240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0" name="Freeform 418"/>
            <p:cNvSpPr>
              <a:spLocks/>
            </p:cNvSpPr>
            <p:nvPr/>
          </p:nvSpPr>
          <p:spPr bwMode="auto">
            <a:xfrm>
              <a:off x="2060" y="3056"/>
              <a:ext cx="0" cy="9"/>
            </a:xfrm>
            <a:custGeom>
              <a:avLst/>
              <a:gdLst>
                <a:gd name="T0" fmla="*/ 5 h 9"/>
                <a:gd name="T1" fmla="*/ 9 h 9"/>
                <a:gd name="T2" fmla="*/ 0 h 9"/>
                <a:gd name="T3" fmla="*/ 5 h 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9">
                  <a:moveTo>
                    <a:pt x="0" y="5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1" name="Freeform 419"/>
            <p:cNvSpPr>
              <a:spLocks/>
            </p:cNvSpPr>
            <p:nvPr/>
          </p:nvSpPr>
          <p:spPr bwMode="auto">
            <a:xfrm>
              <a:off x="2060" y="3056"/>
              <a:ext cx="9" cy="21"/>
            </a:xfrm>
            <a:custGeom>
              <a:avLst/>
              <a:gdLst>
                <a:gd name="T0" fmla="*/ 2 w 2"/>
                <a:gd name="T1" fmla="*/ 5 h 5"/>
                <a:gd name="T2" fmla="*/ 2 w 2"/>
                <a:gd name="T3" fmla="*/ 4 h 5"/>
                <a:gd name="T4" fmla="*/ 0 w 2"/>
                <a:gd name="T5" fmla="*/ 0 h 5"/>
                <a:gd name="T6" fmla="*/ 1 w 2"/>
                <a:gd name="T7" fmla="*/ 3 h 5"/>
                <a:gd name="T8" fmla="*/ 1 w 2"/>
                <a:gd name="T9" fmla="*/ 2 h 5"/>
                <a:gd name="T10" fmla="*/ 2 w 2"/>
                <a:gd name="T11" fmla="*/ 4 h 5"/>
                <a:gd name="T12" fmla="*/ 2 w 2"/>
                <a:gd name="T13" fmla="*/ 3 h 5"/>
                <a:gd name="T14" fmla="*/ 2 w 2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2" y="5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1"/>
                    <a:pt x="1" y="2"/>
                    <a:pt x="0" y="0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0" y="2"/>
                    <a:pt x="1" y="2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2" y="5"/>
                    <a:pt x="1" y="3"/>
                    <a:pt x="2" y="3"/>
                  </a:cubicBezTo>
                  <a:lnTo>
                    <a:pt x="2" y="5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2" name="Freeform 420"/>
            <p:cNvSpPr>
              <a:spLocks/>
            </p:cNvSpPr>
            <p:nvPr/>
          </p:nvSpPr>
          <p:spPr bwMode="auto">
            <a:xfrm>
              <a:off x="2064" y="3065"/>
              <a:ext cx="5" cy="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3" name="Freeform 421"/>
            <p:cNvSpPr>
              <a:spLocks/>
            </p:cNvSpPr>
            <p:nvPr/>
          </p:nvSpPr>
          <p:spPr bwMode="auto">
            <a:xfrm>
              <a:off x="2060" y="3061"/>
              <a:ext cx="4" cy="8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2 h 2"/>
                <a:gd name="T4" fmla="*/ 0 w 1"/>
                <a:gd name="T5" fmla="*/ 0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4" name="Freeform 422"/>
            <p:cNvSpPr>
              <a:spLocks/>
            </p:cNvSpPr>
            <p:nvPr/>
          </p:nvSpPr>
          <p:spPr bwMode="auto">
            <a:xfrm>
              <a:off x="2064" y="306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5" name="Freeform 423"/>
            <p:cNvSpPr>
              <a:spLocks/>
            </p:cNvSpPr>
            <p:nvPr/>
          </p:nvSpPr>
          <p:spPr bwMode="auto">
            <a:xfrm>
              <a:off x="2060" y="3056"/>
              <a:ext cx="9" cy="17"/>
            </a:xfrm>
            <a:custGeom>
              <a:avLst/>
              <a:gdLst>
                <a:gd name="T0" fmla="*/ 1 w 2"/>
                <a:gd name="T1" fmla="*/ 1 h 4"/>
                <a:gd name="T2" fmla="*/ 1 w 2"/>
                <a:gd name="T3" fmla="*/ 1 h 4"/>
                <a:gd name="T4" fmla="*/ 1 w 2"/>
                <a:gd name="T5" fmla="*/ 1 h 4"/>
                <a:gd name="T6" fmla="*/ 2 w 2"/>
                <a:gd name="T7" fmla="*/ 3 h 4"/>
                <a:gd name="T8" fmla="*/ 2 w 2"/>
                <a:gd name="T9" fmla="*/ 3 h 4"/>
                <a:gd name="T10" fmla="*/ 2 w 2"/>
                <a:gd name="T11" fmla="*/ 4 h 4"/>
                <a:gd name="T12" fmla="*/ 1 w 2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1" y="1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2" y="3"/>
                    <a:pt x="2" y="3"/>
                  </a:cubicBezTo>
                  <a:cubicBezTo>
                    <a:pt x="2" y="3"/>
                    <a:pt x="1" y="2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6" name="Freeform 424"/>
            <p:cNvSpPr>
              <a:spLocks/>
            </p:cNvSpPr>
            <p:nvPr/>
          </p:nvSpPr>
          <p:spPr bwMode="auto">
            <a:xfrm>
              <a:off x="2064" y="3061"/>
              <a:ext cx="0" cy="4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7" name="Rectangle 425"/>
            <p:cNvSpPr>
              <a:spLocks noChangeArrowheads="1"/>
            </p:cNvSpPr>
            <p:nvPr/>
          </p:nvSpPr>
          <p:spPr bwMode="auto">
            <a:xfrm>
              <a:off x="2064" y="3061"/>
              <a:ext cx="1" cy="4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8" name="Freeform 426"/>
            <p:cNvSpPr>
              <a:spLocks/>
            </p:cNvSpPr>
            <p:nvPr/>
          </p:nvSpPr>
          <p:spPr bwMode="auto">
            <a:xfrm>
              <a:off x="2064" y="3061"/>
              <a:ext cx="9" cy="12"/>
            </a:xfrm>
            <a:custGeom>
              <a:avLst/>
              <a:gdLst>
                <a:gd name="T0" fmla="*/ 0 w 2"/>
                <a:gd name="T1" fmla="*/ 0 h 3"/>
                <a:gd name="T2" fmla="*/ 1 w 2"/>
                <a:gd name="T3" fmla="*/ 1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2"/>
                    <a:pt x="0" y="0"/>
                    <a:pt x="1" y="1"/>
                  </a:cubicBezTo>
                  <a:cubicBezTo>
                    <a:pt x="1" y="1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9" name="Freeform 427"/>
            <p:cNvSpPr>
              <a:spLocks/>
            </p:cNvSpPr>
            <p:nvPr/>
          </p:nvSpPr>
          <p:spPr bwMode="auto">
            <a:xfrm>
              <a:off x="2077" y="307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0" name="Freeform 428"/>
            <p:cNvSpPr>
              <a:spLocks/>
            </p:cNvSpPr>
            <p:nvPr/>
          </p:nvSpPr>
          <p:spPr bwMode="auto">
            <a:xfrm>
              <a:off x="2069" y="3065"/>
              <a:ext cx="12" cy="16"/>
            </a:xfrm>
            <a:custGeom>
              <a:avLst/>
              <a:gdLst>
                <a:gd name="T0" fmla="*/ 1 w 3"/>
                <a:gd name="T1" fmla="*/ 0 h 4"/>
                <a:gd name="T2" fmla="*/ 2 w 3"/>
                <a:gd name="T3" fmla="*/ 2 h 4"/>
                <a:gd name="T4" fmla="*/ 1 w 3"/>
                <a:gd name="T5" fmla="*/ 0 h 4"/>
                <a:gd name="T6" fmla="*/ 1 w 3"/>
                <a:gd name="T7" fmla="*/ 1 h 4"/>
                <a:gd name="T8" fmla="*/ 0 w 3"/>
                <a:gd name="T9" fmla="*/ 0 h 4"/>
                <a:gd name="T10" fmla="*/ 1 w 3"/>
                <a:gd name="T11" fmla="*/ 1 h 4"/>
                <a:gd name="T12" fmla="*/ 0 w 3"/>
                <a:gd name="T13" fmla="*/ 0 h 4"/>
                <a:gd name="T14" fmla="*/ 1 w 3"/>
                <a:gd name="T15" fmla="*/ 2 h 4"/>
                <a:gd name="T16" fmla="*/ 1 w 3"/>
                <a:gd name="T17" fmla="*/ 2 h 4"/>
                <a:gd name="T18" fmla="*/ 2 w 3"/>
                <a:gd name="T19" fmla="*/ 3 h 4"/>
                <a:gd name="T20" fmla="*/ 3 w 3"/>
                <a:gd name="T21" fmla="*/ 4 h 4"/>
                <a:gd name="T22" fmla="*/ 1 w 3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0"/>
                    <a:pt x="1" y="1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0" y="0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3" y="4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1" name="Freeform 429"/>
            <p:cNvSpPr>
              <a:spLocks/>
            </p:cNvSpPr>
            <p:nvPr/>
          </p:nvSpPr>
          <p:spPr bwMode="auto">
            <a:xfrm>
              <a:off x="2077" y="3073"/>
              <a:ext cx="0" cy="4"/>
            </a:xfrm>
            <a:custGeom>
              <a:avLst/>
              <a:gdLst>
                <a:gd name="T0" fmla="*/ 0 h 4"/>
                <a:gd name="T1" fmla="*/ 4 h 4"/>
                <a:gd name="T2" fmla="*/ 0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2" name="Freeform 430"/>
            <p:cNvSpPr>
              <a:spLocks/>
            </p:cNvSpPr>
            <p:nvPr/>
          </p:nvSpPr>
          <p:spPr bwMode="auto">
            <a:xfrm>
              <a:off x="2073" y="3061"/>
              <a:ext cx="12" cy="20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2 h 5"/>
                <a:gd name="T4" fmla="*/ 0 w 3"/>
                <a:gd name="T5" fmla="*/ 1 h 5"/>
                <a:gd name="T6" fmla="*/ 1 w 3"/>
                <a:gd name="T7" fmla="*/ 2 h 5"/>
                <a:gd name="T8" fmla="*/ 0 w 3"/>
                <a:gd name="T9" fmla="*/ 1 h 5"/>
                <a:gd name="T10" fmla="*/ 2 w 3"/>
                <a:gd name="T11" fmla="*/ 4 h 5"/>
                <a:gd name="T12" fmla="*/ 2 w 3"/>
                <a:gd name="T13" fmla="*/ 3 h 5"/>
                <a:gd name="T14" fmla="*/ 2 w 3"/>
                <a:gd name="T15" fmla="*/ 3 h 5"/>
                <a:gd name="T16" fmla="*/ 1 w 3"/>
                <a:gd name="T17" fmla="*/ 2 h 5"/>
                <a:gd name="T18" fmla="*/ 1 w 3"/>
                <a:gd name="T19" fmla="*/ 2 h 5"/>
                <a:gd name="T20" fmla="*/ 0 w 3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4"/>
                    <a:pt x="0" y="2"/>
                    <a:pt x="0" y="1"/>
                  </a:cubicBezTo>
                  <a:cubicBezTo>
                    <a:pt x="1" y="2"/>
                    <a:pt x="1" y="2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3" y="5"/>
                    <a:pt x="2" y="3"/>
                    <a:pt x="2" y="3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3" name="Freeform 431"/>
            <p:cNvSpPr>
              <a:spLocks/>
            </p:cNvSpPr>
            <p:nvPr/>
          </p:nvSpPr>
          <p:spPr bwMode="auto">
            <a:xfrm>
              <a:off x="2069" y="3061"/>
              <a:ext cx="4" cy="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0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4" name="Freeform 432"/>
            <p:cNvSpPr>
              <a:spLocks/>
            </p:cNvSpPr>
            <p:nvPr/>
          </p:nvSpPr>
          <p:spPr bwMode="auto">
            <a:xfrm>
              <a:off x="2081" y="307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" name="Freeform 433"/>
            <p:cNvSpPr>
              <a:spLocks/>
            </p:cNvSpPr>
            <p:nvPr/>
          </p:nvSpPr>
          <p:spPr bwMode="auto">
            <a:xfrm>
              <a:off x="2073" y="3061"/>
              <a:ext cx="0" cy="4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6" name="Freeform 434"/>
            <p:cNvSpPr>
              <a:spLocks/>
            </p:cNvSpPr>
            <p:nvPr/>
          </p:nvSpPr>
          <p:spPr bwMode="auto">
            <a:xfrm>
              <a:off x="2073" y="3048"/>
              <a:ext cx="21" cy="29"/>
            </a:xfrm>
            <a:custGeom>
              <a:avLst/>
              <a:gdLst>
                <a:gd name="T0" fmla="*/ 5 w 5"/>
                <a:gd name="T1" fmla="*/ 4 h 7"/>
                <a:gd name="T2" fmla="*/ 4 w 5"/>
                <a:gd name="T3" fmla="*/ 3 h 7"/>
                <a:gd name="T4" fmla="*/ 4 w 5"/>
                <a:gd name="T5" fmla="*/ 2 h 7"/>
                <a:gd name="T6" fmla="*/ 2 w 5"/>
                <a:gd name="T7" fmla="*/ 0 h 7"/>
                <a:gd name="T8" fmla="*/ 3 w 5"/>
                <a:gd name="T9" fmla="*/ 1 h 7"/>
                <a:gd name="T10" fmla="*/ 2 w 5"/>
                <a:gd name="T11" fmla="*/ 0 h 7"/>
                <a:gd name="T12" fmla="*/ 2 w 5"/>
                <a:gd name="T13" fmla="*/ 1 h 7"/>
                <a:gd name="T14" fmla="*/ 2 w 5"/>
                <a:gd name="T15" fmla="*/ 2 h 7"/>
                <a:gd name="T16" fmla="*/ 1 w 5"/>
                <a:gd name="T17" fmla="*/ 2 h 7"/>
                <a:gd name="T18" fmla="*/ 2 w 5"/>
                <a:gd name="T19" fmla="*/ 4 h 7"/>
                <a:gd name="T20" fmla="*/ 1 w 5"/>
                <a:gd name="T21" fmla="*/ 3 h 7"/>
                <a:gd name="T22" fmla="*/ 1 w 5"/>
                <a:gd name="T23" fmla="*/ 3 h 7"/>
                <a:gd name="T24" fmla="*/ 0 w 5"/>
                <a:gd name="T25" fmla="*/ 3 h 7"/>
                <a:gd name="T26" fmla="*/ 2 w 5"/>
                <a:gd name="T27" fmla="*/ 5 h 7"/>
                <a:gd name="T28" fmla="*/ 0 w 5"/>
                <a:gd name="T29" fmla="*/ 3 h 7"/>
                <a:gd name="T30" fmla="*/ 1 w 5"/>
                <a:gd name="T31" fmla="*/ 4 h 7"/>
                <a:gd name="T32" fmla="*/ 2 w 5"/>
                <a:gd name="T33" fmla="*/ 6 h 7"/>
                <a:gd name="T34" fmla="*/ 2 w 5"/>
                <a:gd name="T35" fmla="*/ 6 h 7"/>
                <a:gd name="T36" fmla="*/ 2 w 5"/>
                <a:gd name="T37" fmla="*/ 3 h 7"/>
                <a:gd name="T38" fmla="*/ 2 w 5"/>
                <a:gd name="T39" fmla="*/ 5 h 7"/>
                <a:gd name="T40" fmla="*/ 3 w 5"/>
                <a:gd name="T41" fmla="*/ 5 h 7"/>
                <a:gd name="T42" fmla="*/ 2 w 5"/>
                <a:gd name="T43" fmla="*/ 3 h 7"/>
                <a:gd name="T44" fmla="*/ 3 w 5"/>
                <a:gd name="T45" fmla="*/ 4 h 7"/>
                <a:gd name="T46" fmla="*/ 2 w 5"/>
                <a:gd name="T47" fmla="*/ 3 h 7"/>
                <a:gd name="T48" fmla="*/ 3 w 5"/>
                <a:gd name="T49" fmla="*/ 4 h 7"/>
                <a:gd name="T50" fmla="*/ 2 w 5"/>
                <a:gd name="T51" fmla="*/ 2 h 7"/>
                <a:gd name="T52" fmla="*/ 4 w 5"/>
                <a:gd name="T53" fmla="*/ 5 h 7"/>
                <a:gd name="T54" fmla="*/ 3 w 5"/>
                <a:gd name="T55" fmla="*/ 4 h 7"/>
                <a:gd name="T56" fmla="*/ 3 w 5"/>
                <a:gd name="T57" fmla="*/ 3 h 7"/>
                <a:gd name="T58" fmla="*/ 4 w 5"/>
                <a:gd name="T59" fmla="*/ 4 h 7"/>
                <a:gd name="T60" fmla="*/ 4 w 5"/>
                <a:gd name="T61" fmla="*/ 3 h 7"/>
                <a:gd name="T62" fmla="*/ 3 w 5"/>
                <a:gd name="T63" fmla="*/ 2 h 7"/>
                <a:gd name="T64" fmla="*/ 3 w 5"/>
                <a:gd name="T65" fmla="*/ 2 h 7"/>
                <a:gd name="T66" fmla="*/ 5 w 5"/>
                <a:gd name="T67" fmla="*/ 4 h 7"/>
                <a:gd name="T68" fmla="*/ 5 w 5"/>
                <a:gd name="T69" fmla="*/ 5 h 7"/>
                <a:gd name="T70" fmla="*/ 4 w 5"/>
                <a:gd name="T71" fmla="*/ 2 h 7"/>
                <a:gd name="T72" fmla="*/ 5 w 5"/>
                <a:gd name="T7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" h="7">
                  <a:moveTo>
                    <a:pt x="5" y="4"/>
                  </a:moveTo>
                  <a:cubicBezTo>
                    <a:pt x="5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3" y="2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1" y="2"/>
                    <a:pt x="2" y="3"/>
                    <a:pt x="1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2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1"/>
                    <a:pt x="1" y="3"/>
                    <a:pt x="0" y="3"/>
                  </a:cubicBezTo>
                  <a:cubicBezTo>
                    <a:pt x="0" y="3"/>
                    <a:pt x="1" y="5"/>
                    <a:pt x="2" y="5"/>
                  </a:cubicBezTo>
                  <a:cubicBezTo>
                    <a:pt x="0" y="3"/>
                    <a:pt x="2" y="5"/>
                    <a:pt x="0" y="3"/>
                  </a:cubicBezTo>
                  <a:cubicBezTo>
                    <a:pt x="0" y="2"/>
                    <a:pt x="1" y="4"/>
                    <a:pt x="1" y="4"/>
                  </a:cubicBezTo>
                  <a:cubicBezTo>
                    <a:pt x="2" y="5"/>
                    <a:pt x="1" y="5"/>
                    <a:pt x="2" y="6"/>
                  </a:cubicBezTo>
                  <a:cubicBezTo>
                    <a:pt x="2" y="7"/>
                    <a:pt x="2" y="5"/>
                    <a:pt x="2" y="6"/>
                  </a:cubicBezTo>
                  <a:cubicBezTo>
                    <a:pt x="3" y="7"/>
                    <a:pt x="2" y="4"/>
                    <a:pt x="2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3"/>
                    <a:pt x="3" y="5"/>
                  </a:cubicBezTo>
                  <a:cubicBezTo>
                    <a:pt x="3" y="4"/>
                    <a:pt x="4" y="5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3" y="3"/>
                    <a:pt x="2" y="3"/>
                    <a:pt x="2" y="2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3" y="2"/>
                    <a:pt x="4" y="4"/>
                    <a:pt x="4" y="4"/>
                  </a:cubicBezTo>
                  <a:cubicBezTo>
                    <a:pt x="5" y="5"/>
                    <a:pt x="3" y="2"/>
                    <a:pt x="4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3"/>
                    <a:pt x="3" y="2"/>
                  </a:cubicBezTo>
                  <a:cubicBezTo>
                    <a:pt x="5" y="4"/>
                    <a:pt x="4" y="4"/>
                    <a:pt x="5" y="4"/>
                  </a:cubicBezTo>
                  <a:cubicBezTo>
                    <a:pt x="5" y="4"/>
                    <a:pt x="5" y="4"/>
                    <a:pt x="5" y="5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7" name="Rectangle 435"/>
            <p:cNvSpPr>
              <a:spLocks noChangeArrowheads="1"/>
            </p:cNvSpPr>
            <p:nvPr/>
          </p:nvSpPr>
          <p:spPr bwMode="auto">
            <a:xfrm>
              <a:off x="2094" y="3069"/>
              <a:ext cx="4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8" name="Freeform 436"/>
            <p:cNvSpPr>
              <a:spLocks/>
            </p:cNvSpPr>
            <p:nvPr/>
          </p:nvSpPr>
          <p:spPr bwMode="auto">
            <a:xfrm>
              <a:off x="2094" y="306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9" name="Rectangle 437"/>
            <p:cNvSpPr>
              <a:spLocks noChangeArrowheads="1"/>
            </p:cNvSpPr>
            <p:nvPr/>
          </p:nvSpPr>
          <p:spPr bwMode="auto">
            <a:xfrm>
              <a:off x="2081" y="305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0" name="Freeform 438"/>
            <p:cNvSpPr>
              <a:spLocks/>
            </p:cNvSpPr>
            <p:nvPr/>
          </p:nvSpPr>
          <p:spPr bwMode="auto">
            <a:xfrm>
              <a:off x="2090" y="3069"/>
              <a:ext cx="4" cy="4"/>
            </a:xfrm>
            <a:custGeom>
              <a:avLst/>
              <a:gdLst>
                <a:gd name="T0" fmla="*/ 4 w 4"/>
                <a:gd name="T1" fmla="*/ 4 h 4"/>
                <a:gd name="T2" fmla="*/ 0 w 4"/>
                <a:gd name="T3" fmla="*/ 0 h 4"/>
                <a:gd name="T4" fmla="*/ 4 w 4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1" name="Freeform 439"/>
            <p:cNvSpPr>
              <a:spLocks/>
            </p:cNvSpPr>
            <p:nvPr/>
          </p:nvSpPr>
          <p:spPr bwMode="auto">
            <a:xfrm>
              <a:off x="2090" y="3069"/>
              <a:ext cx="0" cy="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2" name="Freeform 440"/>
            <p:cNvSpPr>
              <a:spLocks/>
            </p:cNvSpPr>
            <p:nvPr/>
          </p:nvSpPr>
          <p:spPr bwMode="auto">
            <a:xfrm>
              <a:off x="2094" y="3065"/>
              <a:ext cx="4" cy="4"/>
            </a:xfrm>
            <a:custGeom>
              <a:avLst/>
              <a:gdLst>
                <a:gd name="T0" fmla="*/ 4 w 4"/>
                <a:gd name="T1" fmla="*/ 4 h 4"/>
                <a:gd name="T2" fmla="*/ 4 w 4"/>
                <a:gd name="T3" fmla="*/ 4 h 4"/>
                <a:gd name="T4" fmla="*/ 0 w 4"/>
                <a:gd name="T5" fmla="*/ 0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3" name="Freeform 441"/>
            <p:cNvSpPr>
              <a:spLocks/>
            </p:cNvSpPr>
            <p:nvPr/>
          </p:nvSpPr>
          <p:spPr bwMode="auto">
            <a:xfrm>
              <a:off x="2081" y="3040"/>
              <a:ext cx="21" cy="25"/>
            </a:xfrm>
            <a:custGeom>
              <a:avLst/>
              <a:gdLst>
                <a:gd name="T0" fmla="*/ 1 w 5"/>
                <a:gd name="T1" fmla="*/ 1 h 6"/>
                <a:gd name="T2" fmla="*/ 0 w 5"/>
                <a:gd name="T3" fmla="*/ 0 h 6"/>
                <a:gd name="T4" fmla="*/ 3 w 5"/>
                <a:gd name="T5" fmla="*/ 3 h 6"/>
                <a:gd name="T6" fmla="*/ 1 w 5"/>
                <a:gd name="T7" fmla="*/ 1 h 6"/>
                <a:gd name="T8" fmla="*/ 2 w 5"/>
                <a:gd name="T9" fmla="*/ 3 h 6"/>
                <a:gd name="T10" fmla="*/ 1 w 5"/>
                <a:gd name="T11" fmla="*/ 2 h 6"/>
                <a:gd name="T12" fmla="*/ 3 w 5"/>
                <a:gd name="T13" fmla="*/ 4 h 6"/>
                <a:gd name="T14" fmla="*/ 0 w 5"/>
                <a:gd name="T15" fmla="*/ 2 h 6"/>
                <a:gd name="T16" fmla="*/ 0 w 5"/>
                <a:gd name="T17" fmla="*/ 1 h 6"/>
                <a:gd name="T18" fmla="*/ 1 w 5"/>
                <a:gd name="T19" fmla="*/ 2 h 6"/>
                <a:gd name="T20" fmla="*/ 2 w 5"/>
                <a:gd name="T21" fmla="*/ 4 h 6"/>
                <a:gd name="T22" fmla="*/ 3 w 5"/>
                <a:gd name="T23" fmla="*/ 6 h 6"/>
                <a:gd name="T24" fmla="*/ 2 w 5"/>
                <a:gd name="T25" fmla="*/ 4 h 6"/>
                <a:gd name="T26" fmla="*/ 3 w 5"/>
                <a:gd name="T27" fmla="*/ 5 h 6"/>
                <a:gd name="T28" fmla="*/ 3 w 5"/>
                <a:gd name="T29" fmla="*/ 5 h 6"/>
                <a:gd name="T30" fmla="*/ 4 w 5"/>
                <a:gd name="T31" fmla="*/ 6 h 6"/>
                <a:gd name="T32" fmla="*/ 3 w 5"/>
                <a:gd name="T33" fmla="*/ 5 h 6"/>
                <a:gd name="T34" fmla="*/ 3 w 5"/>
                <a:gd name="T35" fmla="*/ 5 h 6"/>
                <a:gd name="T36" fmla="*/ 2 w 5"/>
                <a:gd name="T37" fmla="*/ 3 h 6"/>
                <a:gd name="T38" fmla="*/ 3 w 5"/>
                <a:gd name="T39" fmla="*/ 5 h 6"/>
                <a:gd name="T40" fmla="*/ 3 w 5"/>
                <a:gd name="T41" fmla="*/ 4 h 6"/>
                <a:gd name="T42" fmla="*/ 4 w 5"/>
                <a:gd name="T43" fmla="*/ 5 h 6"/>
                <a:gd name="T44" fmla="*/ 3 w 5"/>
                <a:gd name="T45" fmla="*/ 4 h 6"/>
                <a:gd name="T46" fmla="*/ 4 w 5"/>
                <a:gd name="T47" fmla="*/ 5 h 6"/>
                <a:gd name="T48" fmla="*/ 2 w 5"/>
                <a:gd name="T49" fmla="*/ 2 h 6"/>
                <a:gd name="T50" fmla="*/ 4 w 5"/>
                <a:gd name="T51" fmla="*/ 4 h 6"/>
                <a:gd name="T52" fmla="*/ 4 w 5"/>
                <a:gd name="T53" fmla="*/ 4 h 6"/>
                <a:gd name="T54" fmla="*/ 4 w 5"/>
                <a:gd name="T55" fmla="*/ 4 h 6"/>
                <a:gd name="T56" fmla="*/ 3 w 5"/>
                <a:gd name="T57" fmla="*/ 3 h 6"/>
                <a:gd name="T58" fmla="*/ 3 w 5"/>
                <a:gd name="T59" fmla="*/ 3 h 6"/>
                <a:gd name="T60" fmla="*/ 3 w 5"/>
                <a:gd name="T61" fmla="*/ 2 h 6"/>
                <a:gd name="T62" fmla="*/ 3 w 5"/>
                <a:gd name="T63" fmla="*/ 2 h 6"/>
                <a:gd name="T64" fmla="*/ 2 w 5"/>
                <a:gd name="T65" fmla="*/ 1 h 6"/>
                <a:gd name="T66" fmla="*/ 2 w 5"/>
                <a:gd name="T67" fmla="*/ 2 h 6"/>
                <a:gd name="T68" fmla="*/ 1 w 5"/>
                <a:gd name="T6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" h="6">
                  <a:moveTo>
                    <a:pt x="1" y="1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1" y="1"/>
                    <a:pt x="3" y="3"/>
                    <a:pt x="3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0"/>
                    <a:pt x="2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4" y="5"/>
                    <a:pt x="3" y="4"/>
                  </a:cubicBezTo>
                  <a:cubicBezTo>
                    <a:pt x="2" y="3"/>
                    <a:pt x="2" y="3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3" y="5"/>
                    <a:pt x="3" y="5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6"/>
                  </a:cubicBezTo>
                  <a:cubicBezTo>
                    <a:pt x="3" y="5"/>
                    <a:pt x="3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5"/>
                    <a:pt x="2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5" y="6"/>
                    <a:pt x="4" y="5"/>
                  </a:cubicBezTo>
                  <a:cubicBezTo>
                    <a:pt x="4" y="5"/>
                    <a:pt x="4" y="4"/>
                    <a:pt x="3" y="4"/>
                  </a:cubicBezTo>
                  <a:cubicBezTo>
                    <a:pt x="3" y="3"/>
                    <a:pt x="4" y="5"/>
                    <a:pt x="4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3" y="3"/>
                    <a:pt x="2" y="2"/>
                    <a:pt x="4" y="4"/>
                  </a:cubicBezTo>
                  <a:cubicBezTo>
                    <a:pt x="4" y="4"/>
                    <a:pt x="3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2"/>
                    <a:pt x="5" y="5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4" name="Freeform 442"/>
            <p:cNvSpPr>
              <a:spLocks/>
            </p:cNvSpPr>
            <p:nvPr/>
          </p:nvSpPr>
          <p:spPr bwMode="auto">
            <a:xfrm>
              <a:off x="2094" y="3061"/>
              <a:ext cx="4" cy="0"/>
            </a:xfrm>
            <a:custGeom>
              <a:avLst/>
              <a:gdLst>
                <a:gd name="T0" fmla="*/ 4 w 4"/>
                <a:gd name="T1" fmla="*/ 0 w 4"/>
                <a:gd name="T2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5" name="Freeform 443"/>
            <p:cNvSpPr>
              <a:spLocks/>
            </p:cNvSpPr>
            <p:nvPr/>
          </p:nvSpPr>
          <p:spPr bwMode="auto">
            <a:xfrm>
              <a:off x="2085" y="3031"/>
              <a:ext cx="25" cy="30"/>
            </a:xfrm>
            <a:custGeom>
              <a:avLst/>
              <a:gdLst>
                <a:gd name="T0" fmla="*/ 2 w 6"/>
                <a:gd name="T1" fmla="*/ 4 h 7"/>
                <a:gd name="T2" fmla="*/ 4 w 6"/>
                <a:gd name="T3" fmla="*/ 5 h 7"/>
                <a:gd name="T4" fmla="*/ 1 w 6"/>
                <a:gd name="T5" fmla="*/ 3 h 7"/>
                <a:gd name="T6" fmla="*/ 1 w 6"/>
                <a:gd name="T7" fmla="*/ 2 h 7"/>
                <a:gd name="T8" fmla="*/ 3 w 6"/>
                <a:gd name="T9" fmla="*/ 4 h 7"/>
                <a:gd name="T10" fmla="*/ 4 w 6"/>
                <a:gd name="T11" fmla="*/ 5 h 7"/>
                <a:gd name="T12" fmla="*/ 2 w 6"/>
                <a:gd name="T13" fmla="*/ 3 h 7"/>
                <a:gd name="T14" fmla="*/ 2 w 6"/>
                <a:gd name="T15" fmla="*/ 2 h 7"/>
                <a:gd name="T16" fmla="*/ 2 w 6"/>
                <a:gd name="T17" fmla="*/ 3 h 7"/>
                <a:gd name="T18" fmla="*/ 4 w 6"/>
                <a:gd name="T19" fmla="*/ 4 h 7"/>
                <a:gd name="T20" fmla="*/ 0 w 6"/>
                <a:gd name="T21" fmla="*/ 0 h 7"/>
                <a:gd name="T22" fmla="*/ 0 w 6"/>
                <a:gd name="T23" fmla="*/ 1 h 7"/>
                <a:gd name="T24" fmla="*/ 2 w 6"/>
                <a:gd name="T25" fmla="*/ 2 h 7"/>
                <a:gd name="T26" fmla="*/ 1 w 6"/>
                <a:gd name="T27" fmla="*/ 2 h 7"/>
                <a:gd name="T28" fmla="*/ 1 w 6"/>
                <a:gd name="T29" fmla="*/ 1 h 7"/>
                <a:gd name="T30" fmla="*/ 0 w 6"/>
                <a:gd name="T31" fmla="*/ 2 h 7"/>
                <a:gd name="T32" fmla="*/ 0 w 6"/>
                <a:gd name="T33" fmla="*/ 2 h 7"/>
                <a:gd name="T34" fmla="*/ 1 w 6"/>
                <a:gd name="T35" fmla="*/ 3 h 7"/>
                <a:gd name="T36" fmla="*/ 3 w 6"/>
                <a:gd name="T37" fmla="*/ 4 h 7"/>
                <a:gd name="T38" fmla="*/ 2 w 6"/>
                <a:gd name="T39" fmla="*/ 4 h 7"/>
                <a:gd name="T40" fmla="*/ 4 w 6"/>
                <a:gd name="T41" fmla="*/ 5 h 7"/>
                <a:gd name="T42" fmla="*/ 4 w 6"/>
                <a:gd name="T43" fmla="*/ 6 h 7"/>
                <a:gd name="T44" fmla="*/ 4 w 6"/>
                <a:gd name="T45" fmla="*/ 6 h 7"/>
                <a:gd name="T46" fmla="*/ 2 w 6"/>
                <a:gd name="T4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" h="7">
                  <a:moveTo>
                    <a:pt x="2" y="4"/>
                  </a:moveTo>
                  <a:cubicBezTo>
                    <a:pt x="3" y="4"/>
                    <a:pt x="3" y="5"/>
                    <a:pt x="4" y="5"/>
                  </a:cubicBezTo>
                  <a:cubicBezTo>
                    <a:pt x="3" y="4"/>
                    <a:pt x="2" y="4"/>
                    <a:pt x="1" y="3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3" y="4"/>
                    <a:pt x="4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3" y="3"/>
                    <a:pt x="4" y="4"/>
                  </a:cubicBezTo>
                  <a:cubicBezTo>
                    <a:pt x="2" y="3"/>
                    <a:pt x="3" y="2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3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4"/>
                    <a:pt x="2" y="4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6"/>
                    <a:pt x="3" y="5"/>
                    <a:pt x="4" y="6"/>
                  </a:cubicBezTo>
                  <a:cubicBezTo>
                    <a:pt x="6" y="7"/>
                    <a:pt x="3" y="5"/>
                    <a:pt x="4" y="6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6" name="Freeform 444"/>
            <p:cNvSpPr>
              <a:spLocks/>
            </p:cNvSpPr>
            <p:nvPr/>
          </p:nvSpPr>
          <p:spPr bwMode="auto">
            <a:xfrm>
              <a:off x="2094" y="3048"/>
              <a:ext cx="4" cy="4"/>
            </a:xfrm>
            <a:custGeom>
              <a:avLst/>
              <a:gdLst>
                <a:gd name="T0" fmla="*/ 4 w 4"/>
                <a:gd name="T1" fmla="*/ 4 h 4"/>
                <a:gd name="T2" fmla="*/ 0 w 4"/>
                <a:gd name="T3" fmla="*/ 0 h 4"/>
                <a:gd name="T4" fmla="*/ 4 w 4"/>
                <a:gd name="T5" fmla="*/ 4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7" name="Freeform 445"/>
            <p:cNvSpPr>
              <a:spLocks/>
            </p:cNvSpPr>
            <p:nvPr/>
          </p:nvSpPr>
          <p:spPr bwMode="auto">
            <a:xfrm>
              <a:off x="2085" y="3036"/>
              <a:ext cx="5" cy="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8" name="Freeform 446"/>
            <p:cNvSpPr>
              <a:spLocks/>
            </p:cNvSpPr>
            <p:nvPr/>
          </p:nvSpPr>
          <p:spPr bwMode="auto">
            <a:xfrm>
              <a:off x="2098" y="3048"/>
              <a:ext cx="4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9" name="Freeform 447"/>
            <p:cNvSpPr>
              <a:spLocks/>
            </p:cNvSpPr>
            <p:nvPr/>
          </p:nvSpPr>
          <p:spPr bwMode="auto">
            <a:xfrm>
              <a:off x="2085" y="3031"/>
              <a:ext cx="13" cy="13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1 w 3"/>
                <a:gd name="T7" fmla="*/ 1 h 3"/>
                <a:gd name="T8" fmla="*/ 1 w 3"/>
                <a:gd name="T9" fmla="*/ 1 h 3"/>
                <a:gd name="T10" fmla="*/ 0 w 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0" y="0"/>
                    <a:pt x="1" y="1"/>
                    <a:pt x="0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1" y="1"/>
                    <a:pt x="1" y="1"/>
                  </a:cubicBezTo>
                  <a:cubicBezTo>
                    <a:pt x="2" y="2"/>
                    <a:pt x="1" y="1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0" name="Freeform 448"/>
            <p:cNvSpPr>
              <a:spLocks/>
            </p:cNvSpPr>
            <p:nvPr/>
          </p:nvSpPr>
          <p:spPr bwMode="auto">
            <a:xfrm>
              <a:off x="2090" y="3023"/>
              <a:ext cx="25" cy="29"/>
            </a:xfrm>
            <a:custGeom>
              <a:avLst/>
              <a:gdLst>
                <a:gd name="T0" fmla="*/ 3 w 6"/>
                <a:gd name="T1" fmla="*/ 4 h 7"/>
                <a:gd name="T2" fmla="*/ 3 w 6"/>
                <a:gd name="T3" fmla="*/ 4 h 7"/>
                <a:gd name="T4" fmla="*/ 3 w 6"/>
                <a:gd name="T5" fmla="*/ 5 h 7"/>
                <a:gd name="T6" fmla="*/ 4 w 6"/>
                <a:gd name="T7" fmla="*/ 5 h 7"/>
                <a:gd name="T8" fmla="*/ 4 w 6"/>
                <a:gd name="T9" fmla="*/ 5 h 7"/>
                <a:gd name="T10" fmla="*/ 3 w 6"/>
                <a:gd name="T11" fmla="*/ 4 h 7"/>
                <a:gd name="T12" fmla="*/ 2 w 6"/>
                <a:gd name="T13" fmla="*/ 3 h 7"/>
                <a:gd name="T14" fmla="*/ 5 w 6"/>
                <a:gd name="T15" fmla="*/ 4 h 7"/>
                <a:gd name="T16" fmla="*/ 1 w 6"/>
                <a:gd name="T17" fmla="*/ 2 h 7"/>
                <a:gd name="T18" fmla="*/ 3 w 6"/>
                <a:gd name="T19" fmla="*/ 3 h 7"/>
                <a:gd name="T20" fmla="*/ 3 w 6"/>
                <a:gd name="T21" fmla="*/ 3 h 7"/>
                <a:gd name="T22" fmla="*/ 3 w 6"/>
                <a:gd name="T23" fmla="*/ 3 h 7"/>
                <a:gd name="T24" fmla="*/ 5 w 6"/>
                <a:gd name="T25" fmla="*/ 4 h 7"/>
                <a:gd name="T26" fmla="*/ 5 w 6"/>
                <a:gd name="T27" fmla="*/ 3 h 7"/>
                <a:gd name="T28" fmla="*/ 5 w 6"/>
                <a:gd name="T29" fmla="*/ 4 h 7"/>
                <a:gd name="T30" fmla="*/ 5 w 6"/>
                <a:gd name="T31" fmla="*/ 3 h 7"/>
                <a:gd name="T32" fmla="*/ 6 w 6"/>
                <a:gd name="T33" fmla="*/ 3 h 7"/>
                <a:gd name="T34" fmla="*/ 3 w 6"/>
                <a:gd name="T35" fmla="*/ 1 h 7"/>
                <a:gd name="T36" fmla="*/ 3 w 6"/>
                <a:gd name="T37" fmla="*/ 1 h 7"/>
                <a:gd name="T38" fmla="*/ 5 w 6"/>
                <a:gd name="T39" fmla="*/ 2 h 7"/>
                <a:gd name="T40" fmla="*/ 4 w 6"/>
                <a:gd name="T41" fmla="*/ 2 h 7"/>
                <a:gd name="T42" fmla="*/ 6 w 6"/>
                <a:gd name="T43" fmla="*/ 3 h 7"/>
                <a:gd name="T44" fmla="*/ 3 w 6"/>
                <a:gd name="T45" fmla="*/ 1 h 7"/>
                <a:gd name="T46" fmla="*/ 4 w 6"/>
                <a:gd name="T47" fmla="*/ 1 h 7"/>
                <a:gd name="T48" fmla="*/ 1 w 6"/>
                <a:gd name="T49" fmla="*/ 0 h 7"/>
                <a:gd name="T50" fmla="*/ 1 w 6"/>
                <a:gd name="T51" fmla="*/ 1 h 7"/>
                <a:gd name="T52" fmla="*/ 3 w 6"/>
                <a:gd name="T53" fmla="*/ 2 h 7"/>
                <a:gd name="T54" fmla="*/ 1 w 6"/>
                <a:gd name="T55" fmla="*/ 1 h 7"/>
                <a:gd name="T56" fmla="*/ 3 w 6"/>
                <a:gd name="T57" fmla="*/ 2 h 7"/>
                <a:gd name="T58" fmla="*/ 1 w 6"/>
                <a:gd name="T59" fmla="*/ 1 h 7"/>
                <a:gd name="T60" fmla="*/ 2 w 6"/>
                <a:gd name="T61" fmla="*/ 2 h 7"/>
                <a:gd name="T62" fmla="*/ 0 w 6"/>
                <a:gd name="T63" fmla="*/ 1 h 7"/>
                <a:gd name="T64" fmla="*/ 1 w 6"/>
                <a:gd name="T65" fmla="*/ 2 h 7"/>
                <a:gd name="T66" fmla="*/ 2 w 6"/>
                <a:gd name="T67" fmla="*/ 3 h 7"/>
                <a:gd name="T68" fmla="*/ 2 w 6"/>
                <a:gd name="T69" fmla="*/ 4 h 7"/>
                <a:gd name="T70" fmla="*/ 2 w 6"/>
                <a:gd name="T71" fmla="*/ 4 h 7"/>
                <a:gd name="T72" fmla="*/ 0 w 6"/>
                <a:gd name="T73" fmla="*/ 2 h 7"/>
                <a:gd name="T74" fmla="*/ 0 w 6"/>
                <a:gd name="T75" fmla="*/ 3 h 7"/>
                <a:gd name="T76" fmla="*/ 1 w 6"/>
                <a:gd name="T77" fmla="*/ 3 h 7"/>
                <a:gd name="T78" fmla="*/ 0 w 6"/>
                <a:gd name="T79" fmla="*/ 3 h 7"/>
                <a:gd name="T80" fmla="*/ 3 w 6"/>
                <a:gd name="T81" fmla="*/ 5 h 7"/>
                <a:gd name="T82" fmla="*/ 5 w 6"/>
                <a:gd name="T83" fmla="*/ 6 h 7"/>
                <a:gd name="T84" fmla="*/ 3 w 6"/>
                <a:gd name="T8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" h="7">
                  <a:moveTo>
                    <a:pt x="3" y="4"/>
                  </a:moveTo>
                  <a:cubicBezTo>
                    <a:pt x="3" y="4"/>
                    <a:pt x="2" y="4"/>
                    <a:pt x="3" y="4"/>
                  </a:cubicBezTo>
                  <a:cubicBezTo>
                    <a:pt x="3" y="5"/>
                    <a:pt x="4" y="5"/>
                    <a:pt x="3" y="5"/>
                  </a:cubicBezTo>
                  <a:cubicBezTo>
                    <a:pt x="5" y="6"/>
                    <a:pt x="3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3" y="4"/>
                    <a:pt x="3" y="4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3" y="4"/>
                    <a:pt x="3" y="4"/>
                    <a:pt x="5" y="4"/>
                  </a:cubicBezTo>
                  <a:cubicBezTo>
                    <a:pt x="4" y="4"/>
                    <a:pt x="3" y="3"/>
                    <a:pt x="1" y="2"/>
                  </a:cubicBezTo>
                  <a:cubicBezTo>
                    <a:pt x="3" y="3"/>
                    <a:pt x="1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4"/>
                    <a:pt x="3" y="3"/>
                    <a:pt x="3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3"/>
                    <a:pt x="3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2"/>
                    <a:pt x="5" y="3"/>
                    <a:pt x="3" y="1"/>
                  </a:cubicBezTo>
                  <a:cubicBezTo>
                    <a:pt x="6" y="3"/>
                    <a:pt x="2" y="1"/>
                    <a:pt x="3" y="1"/>
                  </a:cubicBezTo>
                  <a:cubicBezTo>
                    <a:pt x="4" y="2"/>
                    <a:pt x="4" y="2"/>
                    <a:pt x="5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5" y="3"/>
                    <a:pt x="4" y="2"/>
                    <a:pt x="6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2" y="0"/>
                    <a:pt x="1" y="0"/>
                  </a:cubicBezTo>
                  <a:cubicBezTo>
                    <a:pt x="2" y="0"/>
                    <a:pt x="2" y="1"/>
                    <a:pt x="1" y="1"/>
                  </a:cubicBezTo>
                  <a:cubicBezTo>
                    <a:pt x="3" y="2"/>
                    <a:pt x="1" y="1"/>
                    <a:pt x="3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3" y="2"/>
                  </a:cubicBezTo>
                  <a:cubicBezTo>
                    <a:pt x="3" y="2"/>
                    <a:pt x="2" y="1"/>
                    <a:pt x="1" y="1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3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4" y="5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3"/>
                    <a:pt x="0" y="2"/>
                  </a:cubicBezTo>
                  <a:cubicBezTo>
                    <a:pt x="0" y="3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1" y="4"/>
                    <a:pt x="2" y="4"/>
                    <a:pt x="3" y="5"/>
                  </a:cubicBezTo>
                  <a:cubicBezTo>
                    <a:pt x="1" y="3"/>
                    <a:pt x="5" y="7"/>
                    <a:pt x="5" y="6"/>
                  </a:cubicBezTo>
                  <a:cubicBezTo>
                    <a:pt x="4" y="5"/>
                    <a:pt x="4" y="5"/>
                    <a:pt x="3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1" name="Freeform 449"/>
            <p:cNvSpPr>
              <a:spLocks/>
            </p:cNvSpPr>
            <p:nvPr/>
          </p:nvSpPr>
          <p:spPr bwMode="auto">
            <a:xfrm>
              <a:off x="2090" y="30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2" name="Freeform 450"/>
            <p:cNvSpPr>
              <a:spLocks/>
            </p:cNvSpPr>
            <p:nvPr/>
          </p:nvSpPr>
          <p:spPr bwMode="auto">
            <a:xfrm>
              <a:off x="2106" y="3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3" name="Rectangle 451"/>
            <p:cNvSpPr>
              <a:spLocks noChangeArrowheads="1"/>
            </p:cNvSpPr>
            <p:nvPr/>
          </p:nvSpPr>
          <p:spPr bwMode="auto">
            <a:xfrm>
              <a:off x="2090" y="3036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4" name="Freeform 452"/>
            <p:cNvSpPr>
              <a:spLocks/>
            </p:cNvSpPr>
            <p:nvPr/>
          </p:nvSpPr>
          <p:spPr bwMode="auto">
            <a:xfrm>
              <a:off x="2098" y="3044"/>
              <a:ext cx="4" cy="0"/>
            </a:xfrm>
            <a:custGeom>
              <a:avLst/>
              <a:gdLst>
                <a:gd name="T0" fmla="*/ 4 w 4"/>
                <a:gd name="T1" fmla="*/ 4 w 4"/>
                <a:gd name="T2" fmla="*/ 0 w 4"/>
                <a:gd name="T3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5" name="Freeform 453"/>
            <p:cNvSpPr>
              <a:spLocks/>
            </p:cNvSpPr>
            <p:nvPr/>
          </p:nvSpPr>
          <p:spPr bwMode="auto">
            <a:xfrm>
              <a:off x="2110" y="3027"/>
              <a:ext cx="5" cy="0"/>
            </a:xfrm>
            <a:custGeom>
              <a:avLst/>
              <a:gdLst>
                <a:gd name="T0" fmla="*/ 5 w 5"/>
                <a:gd name="T1" fmla="*/ 0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6" name="Freeform 454"/>
            <p:cNvSpPr>
              <a:spLocks/>
            </p:cNvSpPr>
            <p:nvPr/>
          </p:nvSpPr>
          <p:spPr bwMode="auto">
            <a:xfrm>
              <a:off x="2119" y="301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7" name="Freeform 455"/>
            <p:cNvSpPr>
              <a:spLocks/>
            </p:cNvSpPr>
            <p:nvPr/>
          </p:nvSpPr>
          <p:spPr bwMode="auto">
            <a:xfrm>
              <a:off x="2081" y="3002"/>
              <a:ext cx="42" cy="29"/>
            </a:xfrm>
            <a:custGeom>
              <a:avLst/>
              <a:gdLst>
                <a:gd name="T0" fmla="*/ 5 w 10"/>
                <a:gd name="T1" fmla="*/ 0 h 7"/>
                <a:gd name="T2" fmla="*/ 3 w 10"/>
                <a:gd name="T3" fmla="*/ 0 h 7"/>
                <a:gd name="T4" fmla="*/ 2 w 10"/>
                <a:gd name="T5" fmla="*/ 1 h 7"/>
                <a:gd name="T6" fmla="*/ 3 w 10"/>
                <a:gd name="T7" fmla="*/ 1 h 7"/>
                <a:gd name="T8" fmla="*/ 3 w 10"/>
                <a:gd name="T9" fmla="*/ 1 h 7"/>
                <a:gd name="T10" fmla="*/ 3 w 10"/>
                <a:gd name="T11" fmla="*/ 2 h 7"/>
                <a:gd name="T12" fmla="*/ 5 w 10"/>
                <a:gd name="T13" fmla="*/ 2 h 7"/>
                <a:gd name="T14" fmla="*/ 4 w 10"/>
                <a:gd name="T15" fmla="*/ 2 h 7"/>
                <a:gd name="T16" fmla="*/ 4 w 10"/>
                <a:gd name="T17" fmla="*/ 2 h 7"/>
                <a:gd name="T18" fmla="*/ 7 w 10"/>
                <a:gd name="T19" fmla="*/ 3 h 7"/>
                <a:gd name="T20" fmla="*/ 7 w 10"/>
                <a:gd name="T21" fmla="*/ 3 h 7"/>
                <a:gd name="T22" fmla="*/ 6 w 10"/>
                <a:gd name="T23" fmla="*/ 3 h 7"/>
                <a:gd name="T24" fmla="*/ 6 w 10"/>
                <a:gd name="T25" fmla="*/ 3 h 7"/>
                <a:gd name="T26" fmla="*/ 5 w 10"/>
                <a:gd name="T27" fmla="*/ 4 h 7"/>
                <a:gd name="T28" fmla="*/ 6 w 10"/>
                <a:gd name="T29" fmla="*/ 4 h 7"/>
                <a:gd name="T30" fmla="*/ 7 w 10"/>
                <a:gd name="T31" fmla="*/ 5 h 7"/>
                <a:gd name="T32" fmla="*/ 5 w 10"/>
                <a:gd name="T33" fmla="*/ 5 h 7"/>
                <a:gd name="T34" fmla="*/ 6 w 10"/>
                <a:gd name="T35" fmla="*/ 5 h 7"/>
                <a:gd name="T36" fmla="*/ 5 w 10"/>
                <a:gd name="T37" fmla="*/ 6 h 7"/>
                <a:gd name="T38" fmla="*/ 6 w 10"/>
                <a:gd name="T39" fmla="*/ 5 h 7"/>
                <a:gd name="T40" fmla="*/ 5 w 10"/>
                <a:gd name="T41" fmla="*/ 5 h 7"/>
                <a:gd name="T42" fmla="*/ 8 w 10"/>
                <a:gd name="T43" fmla="*/ 6 h 7"/>
                <a:gd name="T44" fmla="*/ 9 w 10"/>
                <a:gd name="T45" fmla="*/ 6 h 7"/>
                <a:gd name="T46" fmla="*/ 9 w 10"/>
                <a:gd name="T47" fmla="*/ 6 h 7"/>
                <a:gd name="T48" fmla="*/ 9 w 10"/>
                <a:gd name="T49" fmla="*/ 5 h 7"/>
                <a:gd name="T50" fmla="*/ 10 w 10"/>
                <a:gd name="T51" fmla="*/ 5 h 7"/>
                <a:gd name="T52" fmla="*/ 9 w 10"/>
                <a:gd name="T53" fmla="*/ 4 h 7"/>
                <a:gd name="T54" fmla="*/ 9 w 10"/>
                <a:gd name="T55" fmla="*/ 4 h 7"/>
                <a:gd name="T56" fmla="*/ 9 w 10"/>
                <a:gd name="T57" fmla="*/ 4 h 7"/>
                <a:gd name="T58" fmla="*/ 9 w 10"/>
                <a:gd name="T59" fmla="*/ 4 h 7"/>
                <a:gd name="T60" fmla="*/ 8 w 10"/>
                <a:gd name="T61" fmla="*/ 3 h 7"/>
                <a:gd name="T62" fmla="*/ 9 w 10"/>
                <a:gd name="T63" fmla="*/ 3 h 7"/>
                <a:gd name="T64" fmla="*/ 10 w 10"/>
                <a:gd name="T65" fmla="*/ 3 h 7"/>
                <a:gd name="T66" fmla="*/ 8 w 10"/>
                <a:gd name="T67" fmla="*/ 3 h 7"/>
                <a:gd name="T68" fmla="*/ 7 w 10"/>
                <a:gd name="T69" fmla="*/ 2 h 7"/>
                <a:gd name="T70" fmla="*/ 6 w 10"/>
                <a:gd name="T71" fmla="*/ 1 h 7"/>
                <a:gd name="T72" fmla="*/ 7 w 10"/>
                <a:gd name="T73" fmla="*/ 1 h 7"/>
                <a:gd name="T74" fmla="*/ 6 w 10"/>
                <a:gd name="T75" fmla="*/ 1 h 7"/>
                <a:gd name="T76" fmla="*/ 4 w 10"/>
                <a:gd name="T77" fmla="*/ 1 h 7"/>
                <a:gd name="T78" fmla="*/ 7 w 10"/>
                <a:gd name="T7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" h="7">
                  <a:moveTo>
                    <a:pt x="7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2" y="1"/>
                    <a:pt x="2" y="1"/>
                  </a:cubicBezTo>
                  <a:cubicBezTo>
                    <a:pt x="2" y="1"/>
                    <a:pt x="5" y="0"/>
                    <a:pt x="4" y="0"/>
                  </a:cubicBezTo>
                  <a:cubicBezTo>
                    <a:pt x="4" y="0"/>
                    <a:pt x="4" y="1"/>
                    <a:pt x="3" y="1"/>
                  </a:cubicBezTo>
                  <a:cubicBezTo>
                    <a:pt x="3" y="1"/>
                    <a:pt x="5" y="0"/>
                    <a:pt x="5" y="0"/>
                  </a:cubicBezTo>
                  <a:cubicBezTo>
                    <a:pt x="0" y="2"/>
                    <a:pt x="7" y="0"/>
                    <a:pt x="3" y="1"/>
                  </a:cubicBezTo>
                  <a:cubicBezTo>
                    <a:pt x="4" y="1"/>
                    <a:pt x="3" y="1"/>
                    <a:pt x="5" y="1"/>
                  </a:cubicBezTo>
                  <a:cubicBezTo>
                    <a:pt x="3" y="1"/>
                    <a:pt x="4" y="1"/>
                    <a:pt x="3" y="2"/>
                  </a:cubicBezTo>
                  <a:cubicBezTo>
                    <a:pt x="6" y="1"/>
                    <a:pt x="1" y="2"/>
                    <a:pt x="6" y="2"/>
                  </a:cubicBezTo>
                  <a:cubicBezTo>
                    <a:pt x="4" y="2"/>
                    <a:pt x="6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6" y="2"/>
                    <a:pt x="4" y="2"/>
                  </a:cubicBezTo>
                  <a:cubicBezTo>
                    <a:pt x="4" y="2"/>
                    <a:pt x="5" y="2"/>
                    <a:pt x="6" y="2"/>
                  </a:cubicBezTo>
                  <a:cubicBezTo>
                    <a:pt x="6" y="2"/>
                    <a:pt x="5" y="2"/>
                    <a:pt x="4" y="2"/>
                  </a:cubicBezTo>
                  <a:cubicBezTo>
                    <a:pt x="6" y="2"/>
                    <a:pt x="5" y="2"/>
                    <a:pt x="6" y="3"/>
                  </a:cubicBezTo>
                  <a:cubicBezTo>
                    <a:pt x="6" y="3"/>
                    <a:pt x="6" y="2"/>
                    <a:pt x="7" y="3"/>
                  </a:cubicBezTo>
                  <a:cubicBezTo>
                    <a:pt x="7" y="3"/>
                    <a:pt x="8" y="3"/>
                    <a:pt x="9" y="3"/>
                  </a:cubicBezTo>
                  <a:cubicBezTo>
                    <a:pt x="7" y="3"/>
                    <a:pt x="9" y="3"/>
                    <a:pt x="7" y="3"/>
                  </a:cubicBezTo>
                  <a:cubicBezTo>
                    <a:pt x="6" y="3"/>
                    <a:pt x="6" y="3"/>
                    <a:pt x="4" y="3"/>
                  </a:cubicBezTo>
                  <a:cubicBezTo>
                    <a:pt x="4" y="3"/>
                    <a:pt x="5" y="3"/>
                    <a:pt x="6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3" y="3"/>
                    <a:pt x="7" y="3"/>
                    <a:pt x="6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4" y="3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3" y="3"/>
                    <a:pt x="8" y="5"/>
                    <a:pt x="6" y="4"/>
                  </a:cubicBezTo>
                  <a:cubicBezTo>
                    <a:pt x="7" y="5"/>
                    <a:pt x="8" y="5"/>
                    <a:pt x="9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5" y="4"/>
                    <a:pt x="4" y="4"/>
                  </a:cubicBezTo>
                  <a:cubicBezTo>
                    <a:pt x="5" y="4"/>
                    <a:pt x="4" y="4"/>
                    <a:pt x="5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7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3" y="4"/>
                    <a:pt x="5" y="6"/>
                  </a:cubicBezTo>
                  <a:cubicBezTo>
                    <a:pt x="6" y="6"/>
                    <a:pt x="8" y="7"/>
                    <a:pt x="8" y="7"/>
                  </a:cubicBezTo>
                  <a:cubicBezTo>
                    <a:pt x="8" y="6"/>
                    <a:pt x="6" y="6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5"/>
                    <a:pt x="5" y="5"/>
                    <a:pt x="5" y="5"/>
                  </a:cubicBezTo>
                  <a:cubicBezTo>
                    <a:pt x="4" y="5"/>
                    <a:pt x="6" y="5"/>
                    <a:pt x="5" y="5"/>
                  </a:cubicBezTo>
                  <a:cubicBezTo>
                    <a:pt x="7" y="5"/>
                    <a:pt x="7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7" y="5"/>
                    <a:pt x="10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5"/>
                    <a:pt x="8" y="5"/>
                    <a:pt x="7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7" y="5"/>
                    <a:pt x="7" y="5"/>
                  </a:cubicBezTo>
                  <a:cubicBezTo>
                    <a:pt x="9" y="5"/>
                    <a:pt x="8" y="5"/>
                    <a:pt x="10" y="5"/>
                  </a:cubicBezTo>
                  <a:cubicBezTo>
                    <a:pt x="8" y="4"/>
                    <a:pt x="9" y="4"/>
                    <a:pt x="8" y="4"/>
                  </a:cubicBezTo>
                  <a:cubicBezTo>
                    <a:pt x="7" y="4"/>
                    <a:pt x="8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8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7" y="4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6" y="3"/>
                    <a:pt x="8" y="3"/>
                    <a:pt x="8" y="3"/>
                  </a:cubicBezTo>
                  <a:cubicBezTo>
                    <a:pt x="6" y="3"/>
                    <a:pt x="8" y="3"/>
                    <a:pt x="7" y="3"/>
                  </a:cubicBezTo>
                  <a:cubicBezTo>
                    <a:pt x="9" y="3"/>
                    <a:pt x="8" y="3"/>
                    <a:pt x="9" y="3"/>
                  </a:cubicBezTo>
                  <a:cubicBezTo>
                    <a:pt x="10" y="3"/>
                    <a:pt x="8" y="3"/>
                    <a:pt x="8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8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2"/>
                    <a:pt x="9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2"/>
                    <a:pt x="7" y="2"/>
                    <a:pt x="5" y="2"/>
                  </a:cubicBezTo>
                  <a:cubicBezTo>
                    <a:pt x="5" y="2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8" y="1"/>
                    <a:pt x="7" y="1"/>
                  </a:cubicBezTo>
                  <a:cubicBezTo>
                    <a:pt x="6" y="1"/>
                    <a:pt x="8" y="1"/>
                    <a:pt x="8" y="1"/>
                  </a:cubicBezTo>
                  <a:cubicBezTo>
                    <a:pt x="6" y="1"/>
                    <a:pt x="10" y="0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4" y="1"/>
                    <a:pt x="7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8" name="Freeform 456"/>
            <p:cNvSpPr>
              <a:spLocks/>
            </p:cNvSpPr>
            <p:nvPr/>
          </p:nvSpPr>
          <p:spPr bwMode="auto">
            <a:xfrm>
              <a:off x="2110" y="3006"/>
              <a:ext cx="9" cy="4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1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9" name="Freeform 457"/>
            <p:cNvSpPr>
              <a:spLocks/>
            </p:cNvSpPr>
            <p:nvPr/>
          </p:nvSpPr>
          <p:spPr bwMode="auto">
            <a:xfrm>
              <a:off x="2110" y="3006"/>
              <a:ext cx="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0" name="Freeform 458"/>
            <p:cNvSpPr>
              <a:spLocks/>
            </p:cNvSpPr>
            <p:nvPr/>
          </p:nvSpPr>
          <p:spPr bwMode="auto">
            <a:xfrm>
              <a:off x="2106" y="2998"/>
              <a:ext cx="4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1" name="Freeform 459"/>
            <p:cNvSpPr>
              <a:spLocks/>
            </p:cNvSpPr>
            <p:nvPr/>
          </p:nvSpPr>
          <p:spPr bwMode="auto">
            <a:xfrm>
              <a:off x="2102" y="2998"/>
              <a:ext cx="4" cy="4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2" name="Freeform 460"/>
            <p:cNvSpPr>
              <a:spLocks/>
            </p:cNvSpPr>
            <p:nvPr/>
          </p:nvSpPr>
          <p:spPr bwMode="auto">
            <a:xfrm>
              <a:off x="2077" y="2994"/>
              <a:ext cx="33" cy="12"/>
            </a:xfrm>
            <a:custGeom>
              <a:avLst/>
              <a:gdLst>
                <a:gd name="T0" fmla="*/ 4 w 8"/>
                <a:gd name="T1" fmla="*/ 0 h 3"/>
                <a:gd name="T2" fmla="*/ 2 w 8"/>
                <a:gd name="T3" fmla="*/ 0 h 3"/>
                <a:gd name="T4" fmla="*/ 3 w 8"/>
                <a:gd name="T5" fmla="*/ 0 h 3"/>
                <a:gd name="T6" fmla="*/ 1 w 8"/>
                <a:gd name="T7" fmla="*/ 1 h 3"/>
                <a:gd name="T8" fmla="*/ 3 w 8"/>
                <a:gd name="T9" fmla="*/ 1 h 3"/>
                <a:gd name="T10" fmla="*/ 2 w 8"/>
                <a:gd name="T11" fmla="*/ 2 h 3"/>
                <a:gd name="T12" fmla="*/ 4 w 8"/>
                <a:gd name="T13" fmla="*/ 1 h 3"/>
                <a:gd name="T14" fmla="*/ 2 w 8"/>
                <a:gd name="T15" fmla="*/ 2 h 3"/>
                <a:gd name="T16" fmla="*/ 3 w 8"/>
                <a:gd name="T17" fmla="*/ 2 h 3"/>
                <a:gd name="T18" fmla="*/ 4 w 8"/>
                <a:gd name="T19" fmla="*/ 2 h 3"/>
                <a:gd name="T20" fmla="*/ 3 w 8"/>
                <a:gd name="T21" fmla="*/ 2 h 3"/>
                <a:gd name="T22" fmla="*/ 4 w 8"/>
                <a:gd name="T23" fmla="*/ 2 h 3"/>
                <a:gd name="T24" fmla="*/ 4 w 8"/>
                <a:gd name="T25" fmla="*/ 2 h 3"/>
                <a:gd name="T26" fmla="*/ 3 w 8"/>
                <a:gd name="T27" fmla="*/ 2 h 3"/>
                <a:gd name="T28" fmla="*/ 4 w 8"/>
                <a:gd name="T29" fmla="*/ 2 h 3"/>
                <a:gd name="T30" fmla="*/ 3 w 8"/>
                <a:gd name="T31" fmla="*/ 2 h 3"/>
                <a:gd name="T32" fmla="*/ 5 w 8"/>
                <a:gd name="T33" fmla="*/ 2 h 3"/>
                <a:gd name="T34" fmla="*/ 6 w 8"/>
                <a:gd name="T35" fmla="*/ 2 h 3"/>
                <a:gd name="T36" fmla="*/ 5 w 8"/>
                <a:gd name="T37" fmla="*/ 2 h 3"/>
                <a:gd name="T38" fmla="*/ 5 w 8"/>
                <a:gd name="T39" fmla="*/ 2 h 3"/>
                <a:gd name="T40" fmla="*/ 4 w 8"/>
                <a:gd name="T41" fmla="*/ 2 h 3"/>
                <a:gd name="T42" fmla="*/ 6 w 8"/>
                <a:gd name="T43" fmla="*/ 1 h 3"/>
                <a:gd name="T44" fmla="*/ 7 w 8"/>
                <a:gd name="T45" fmla="*/ 0 h 3"/>
                <a:gd name="T46" fmla="*/ 7 w 8"/>
                <a:gd name="T47" fmla="*/ 0 h 3"/>
                <a:gd name="T48" fmla="*/ 7 w 8"/>
                <a:gd name="T49" fmla="*/ 1 h 3"/>
                <a:gd name="T50" fmla="*/ 6 w 8"/>
                <a:gd name="T51" fmla="*/ 1 h 3"/>
                <a:gd name="T52" fmla="*/ 4 w 8"/>
                <a:gd name="T53" fmla="*/ 2 h 3"/>
                <a:gd name="T54" fmla="*/ 4 w 8"/>
                <a:gd name="T55" fmla="*/ 1 h 3"/>
                <a:gd name="T56" fmla="*/ 6 w 8"/>
                <a:gd name="T57" fmla="*/ 1 h 3"/>
                <a:gd name="T58" fmla="*/ 5 w 8"/>
                <a:gd name="T59" fmla="*/ 1 h 3"/>
                <a:gd name="T60" fmla="*/ 7 w 8"/>
                <a:gd name="T61" fmla="*/ 0 h 3"/>
                <a:gd name="T62" fmla="*/ 5 w 8"/>
                <a:gd name="T63" fmla="*/ 1 h 3"/>
                <a:gd name="T64" fmla="*/ 4 w 8"/>
                <a:gd name="T65" fmla="*/ 1 h 3"/>
                <a:gd name="T66" fmla="*/ 5 w 8"/>
                <a:gd name="T67" fmla="*/ 0 h 3"/>
                <a:gd name="T68" fmla="*/ 4 w 8"/>
                <a:gd name="T69" fmla="*/ 1 h 3"/>
                <a:gd name="T70" fmla="*/ 5 w 8"/>
                <a:gd name="T71" fmla="*/ 0 h 3"/>
                <a:gd name="T72" fmla="*/ 4 w 8"/>
                <a:gd name="T73" fmla="*/ 0 h 3"/>
                <a:gd name="T74" fmla="*/ 4 w 8"/>
                <a:gd name="T75" fmla="*/ 0 h 3"/>
                <a:gd name="T76" fmla="*/ 4 w 8"/>
                <a:gd name="T77" fmla="*/ 0 h 3"/>
                <a:gd name="T78" fmla="*/ 2 w 8"/>
                <a:gd name="T79" fmla="*/ 1 h 3"/>
                <a:gd name="T80" fmla="*/ 4 w 8"/>
                <a:gd name="T8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" h="3">
                  <a:moveTo>
                    <a:pt x="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2" y="0"/>
                    <a:pt x="3" y="0"/>
                  </a:cubicBezTo>
                  <a:cubicBezTo>
                    <a:pt x="2" y="1"/>
                    <a:pt x="3" y="0"/>
                    <a:pt x="1" y="1"/>
                  </a:cubicBezTo>
                  <a:cubicBezTo>
                    <a:pt x="2" y="1"/>
                    <a:pt x="1" y="2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1"/>
                    <a:pt x="0" y="3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5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4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2"/>
                    <a:pt x="2" y="3"/>
                    <a:pt x="5" y="2"/>
                  </a:cubicBezTo>
                  <a:cubicBezTo>
                    <a:pt x="5" y="2"/>
                    <a:pt x="6" y="2"/>
                    <a:pt x="6" y="2"/>
                  </a:cubicBezTo>
                  <a:cubicBezTo>
                    <a:pt x="7" y="1"/>
                    <a:pt x="6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3"/>
                    <a:pt x="6" y="1"/>
                    <a:pt x="4" y="2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8" y="0"/>
                    <a:pt x="4" y="2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7" y="0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5" y="1"/>
                    <a:pt x="3" y="2"/>
                    <a:pt x="4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6" y="1"/>
                    <a:pt x="7" y="0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6" y="0"/>
                    <a:pt x="6" y="0"/>
                    <a:pt x="4" y="1"/>
                  </a:cubicBezTo>
                  <a:cubicBezTo>
                    <a:pt x="5" y="1"/>
                    <a:pt x="6" y="0"/>
                    <a:pt x="5" y="0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3" y="1"/>
                    <a:pt x="4" y="1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1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3" name="Freeform 461"/>
            <p:cNvSpPr>
              <a:spLocks/>
            </p:cNvSpPr>
            <p:nvPr/>
          </p:nvSpPr>
          <p:spPr bwMode="auto">
            <a:xfrm>
              <a:off x="2077" y="2994"/>
              <a:ext cx="13" cy="4"/>
            </a:xfrm>
            <a:custGeom>
              <a:avLst/>
              <a:gdLst>
                <a:gd name="T0" fmla="*/ 2 w 3"/>
                <a:gd name="T1" fmla="*/ 1 h 1"/>
                <a:gd name="T2" fmla="*/ 3 w 3"/>
                <a:gd name="T3" fmla="*/ 0 h 1"/>
                <a:gd name="T4" fmla="*/ 1 w 3"/>
                <a:gd name="T5" fmla="*/ 1 h 1"/>
                <a:gd name="T6" fmla="*/ 1 w 3"/>
                <a:gd name="T7" fmla="*/ 1 h 1"/>
                <a:gd name="T8" fmla="*/ 2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20" name="Freeform 462"/>
            <p:cNvSpPr>
              <a:spLocks/>
            </p:cNvSpPr>
            <p:nvPr/>
          </p:nvSpPr>
          <p:spPr bwMode="auto">
            <a:xfrm>
              <a:off x="2069" y="2990"/>
              <a:ext cx="25" cy="12"/>
            </a:xfrm>
            <a:custGeom>
              <a:avLst/>
              <a:gdLst>
                <a:gd name="T0" fmla="*/ 3 w 6"/>
                <a:gd name="T1" fmla="*/ 1 h 3"/>
                <a:gd name="T2" fmla="*/ 2 w 6"/>
                <a:gd name="T3" fmla="*/ 2 h 3"/>
                <a:gd name="T4" fmla="*/ 2 w 6"/>
                <a:gd name="T5" fmla="*/ 2 h 3"/>
                <a:gd name="T6" fmla="*/ 4 w 6"/>
                <a:gd name="T7" fmla="*/ 1 h 3"/>
                <a:gd name="T8" fmla="*/ 3 w 6"/>
                <a:gd name="T9" fmla="*/ 2 h 3"/>
                <a:gd name="T10" fmla="*/ 4 w 6"/>
                <a:gd name="T11" fmla="*/ 1 h 3"/>
                <a:gd name="T12" fmla="*/ 3 w 6"/>
                <a:gd name="T13" fmla="*/ 1 h 3"/>
                <a:gd name="T14" fmla="*/ 4 w 6"/>
                <a:gd name="T15" fmla="*/ 1 h 3"/>
                <a:gd name="T16" fmla="*/ 4 w 6"/>
                <a:gd name="T17" fmla="*/ 1 h 3"/>
                <a:gd name="T18" fmla="*/ 5 w 6"/>
                <a:gd name="T19" fmla="*/ 1 h 3"/>
                <a:gd name="T20" fmla="*/ 3 w 6"/>
                <a:gd name="T21" fmla="*/ 1 h 3"/>
                <a:gd name="T22" fmla="*/ 5 w 6"/>
                <a:gd name="T23" fmla="*/ 0 h 3"/>
                <a:gd name="T24" fmla="*/ 5 w 6"/>
                <a:gd name="T25" fmla="*/ 0 h 3"/>
                <a:gd name="T26" fmla="*/ 4 w 6"/>
                <a:gd name="T27" fmla="*/ 0 h 3"/>
                <a:gd name="T28" fmla="*/ 3 w 6"/>
                <a:gd name="T29" fmla="*/ 1 h 3"/>
                <a:gd name="T30" fmla="*/ 5 w 6"/>
                <a:gd name="T31" fmla="*/ 0 h 3"/>
                <a:gd name="T32" fmla="*/ 4 w 6"/>
                <a:gd name="T33" fmla="*/ 0 h 3"/>
                <a:gd name="T34" fmla="*/ 2 w 6"/>
                <a:gd name="T35" fmla="*/ 1 h 3"/>
                <a:gd name="T36" fmla="*/ 3 w 6"/>
                <a:gd name="T37" fmla="*/ 0 h 3"/>
                <a:gd name="T38" fmla="*/ 4 w 6"/>
                <a:gd name="T39" fmla="*/ 0 h 3"/>
                <a:gd name="T40" fmla="*/ 1 w 6"/>
                <a:gd name="T41" fmla="*/ 2 h 3"/>
                <a:gd name="T42" fmla="*/ 3 w 6"/>
                <a:gd name="T4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" h="3">
                  <a:moveTo>
                    <a:pt x="3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3" y="1"/>
                    <a:pt x="2" y="2"/>
                  </a:cubicBezTo>
                  <a:cubicBezTo>
                    <a:pt x="1" y="2"/>
                    <a:pt x="3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2"/>
                    <a:pt x="4" y="1"/>
                  </a:cubicBezTo>
                  <a:cubicBezTo>
                    <a:pt x="4" y="1"/>
                    <a:pt x="3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0"/>
                    <a:pt x="2" y="2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1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4" y="0"/>
                    <a:pt x="4" y="1"/>
                    <a:pt x="3" y="1"/>
                  </a:cubicBezTo>
                  <a:cubicBezTo>
                    <a:pt x="2" y="2"/>
                    <a:pt x="4" y="0"/>
                    <a:pt x="5" y="0"/>
                  </a:cubicBezTo>
                  <a:cubicBezTo>
                    <a:pt x="4" y="1"/>
                    <a:pt x="3" y="1"/>
                    <a:pt x="4" y="0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1" y="2"/>
                  </a:cubicBezTo>
                  <a:cubicBezTo>
                    <a:pt x="0" y="3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21" name="Rectangle 463"/>
            <p:cNvSpPr>
              <a:spLocks noChangeArrowheads="1"/>
            </p:cNvSpPr>
            <p:nvPr/>
          </p:nvSpPr>
          <p:spPr bwMode="auto">
            <a:xfrm>
              <a:off x="2077" y="2998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22" name="Freeform 464"/>
            <p:cNvSpPr>
              <a:spLocks/>
            </p:cNvSpPr>
            <p:nvPr/>
          </p:nvSpPr>
          <p:spPr bwMode="auto">
            <a:xfrm>
              <a:off x="1453" y="3194"/>
              <a:ext cx="0" cy="4"/>
            </a:xfrm>
            <a:custGeom>
              <a:avLst/>
              <a:gdLst>
                <a:gd name="T0" fmla="*/ 0 h 4"/>
                <a:gd name="T1" fmla="*/ 0 h 4"/>
                <a:gd name="T2" fmla="*/ 4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23" name="Freeform 465"/>
            <p:cNvSpPr>
              <a:spLocks/>
            </p:cNvSpPr>
            <p:nvPr/>
          </p:nvSpPr>
          <p:spPr bwMode="auto">
            <a:xfrm>
              <a:off x="1445" y="3178"/>
              <a:ext cx="8" cy="20"/>
            </a:xfrm>
            <a:custGeom>
              <a:avLst/>
              <a:gdLst>
                <a:gd name="T0" fmla="*/ 0 w 2"/>
                <a:gd name="T1" fmla="*/ 0 h 5"/>
                <a:gd name="T2" fmla="*/ 0 w 2"/>
                <a:gd name="T3" fmla="*/ 1 h 5"/>
                <a:gd name="T4" fmla="*/ 2 w 2"/>
                <a:gd name="T5" fmla="*/ 5 h 5"/>
                <a:gd name="T6" fmla="*/ 1 w 2"/>
                <a:gd name="T7" fmla="*/ 2 h 5"/>
                <a:gd name="T8" fmla="*/ 1 w 2"/>
                <a:gd name="T9" fmla="*/ 3 h 5"/>
                <a:gd name="T10" fmla="*/ 0 w 2"/>
                <a:gd name="T11" fmla="*/ 1 h 5"/>
                <a:gd name="T12" fmla="*/ 0 w 2"/>
                <a:gd name="T13" fmla="*/ 2 h 5"/>
                <a:gd name="T14" fmla="*/ 0 w 2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4"/>
                    <a:pt x="1" y="3"/>
                    <a:pt x="2" y="5"/>
                  </a:cubicBezTo>
                  <a:cubicBezTo>
                    <a:pt x="2" y="5"/>
                    <a:pt x="2" y="4"/>
                    <a:pt x="1" y="2"/>
                  </a:cubicBezTo>
                  <a:cubicBezTo>
                    <a:pt x="1" y="3"/>
                    <a:pt x="2" y="4"/>
                    <a:pt x="1" y="3"/>
                  </a:cubicBezTo>
                  <a:cubicBezTo>
                    <a:pt x="1" y="3"/>
                    <a:pt x="1" y="3"/>
                    <a:pt x="0" y="1"/>
                  </a:cubicBezTo>
                  <a:cubicBezTo>
                    <a:pt x="0" y="0"/>
                    <a:pt x="1" y="2"/>
                    <a:pt x="0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24" name="Freeform 466"/>
            <p:cNvSpPr>
              <a:spLocks/>
            </p:cNvSpPr>
            <p:nvPr/>
          </p:nvSpPr>
          <p:spPr bwMode="auto">
            <a:xfrm>
              <a:off x="1445" y="3186"/>
              <a:ext cx="4" cy="8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25" name="Freeform 467"/>
            <p:cNvSpPr>
              <a:spLocks/>
            </p:cNvSpPr>
            <p:nvPr/>
          </p:nvSpPr>
          <p:spPr bwMode="auto">
            <a:xfrm>
              <a:off x="1445" y="3190"/>
              <a:ext cx="4" cy="8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26" name="Freeform 468"/>
            <p:cNvSpPr>
              <a:spLocks/>
            </p:cNvSpPr>
            <p:nvPr/>
          </p:nvSpPr>
          <p:spPr bwMode="auto">
            <a:xfrm>
              <a:off x="1445" y="3194"/>
              <a:ext cx="4" cy="4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27" name="Freeform 469"/>
            <p:cNvSpPr>
              <a:spLocks/>
            </p:cNvSpPr>
            <p:nvPr/>
          </p:nvSpPr>
          <p:spPr bwMode="auto">
            <a:xfrm>
              <a:off x="1445" y="3182"/>
              <a:ext cx="4" cy="16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3 h 4"/>
                <a:gd name="T4" fmla="*/ 0 w 1"/>
                <a:gd name="T5" fmla="*/ 3 h 4"/>
                <a:gd name="T6" fmla="*/ 0 w 1"/>
                <a:gd name="T7" fmla="*/ 1 h 4"/>
                <a:gd name="T8" fmla="*/ 0 w 1"/>
                <a:gd name="T9" fmla="*/ 1 h 4"/>
                <a:gd name="T10" fmla="*/ 0 w 1"/>
                <a:gd name="T11" fmla="*/ 0 h 4"/>
                <a:gd name="T12" fmla="*/ 0 w 1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0" y="1"/>
                    <a:pt x="0" y="2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28" name="Freeform 470"/>
            <p:cNvSpPr>
              <a:spLocks/>
            </p:cNvSpPr>
            <p:nvPr/>
          </p:nvSpPr>
          <p:spPr bwMode="auto">
            <a:xfrm>
              <a:off x="1445" y="319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29" name="Freeform 471"/>
            <p:cNvSpPr>
              <a:spLocks/>
            </p:cNvSpPr>
            <p:nvPr/>
          </p:nvSpPr>
          <p:spPr bwMode="auto">
            <a:xfrm>
              <a:off x="1445" y="3190"/>
              <a:ext cx="4" cy="4"/>
            </a:xfrm>
            <a:custGeom>
              <a:avLst/>
              <a:gdLst>
                <a:gd name="T0" fmla="*/ 4 w 4"/>
                <a:gd name="T1" fmla="*/ 4 h 4"/>
                <a:gd name="T2" fmla="*/ 4 w 4"/>
                <a:gd name="T3" fmla="*/ 4 h 4"/>
                <a:gd name="T4" fmla="*/ 0 w 4"/>
                <a:gd name="T5" fmla="*/ 0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30" name="Freeform 472"/>
            <p:cNvSpPr>
              <a:spLocks/>
            </p:cNvSpPr>
            <p:nvPr/>
          </p:nvSpPr>
          <p:spPr bwMode="auto">
            <a:xfrm>
              <a:off x="1441" y="3182"/>
              <a:ext cx="4" cy="16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2 h 4"/>
                <a:gd name="T4" fmla="*/ 0 w 1"/>
                <a:gd name="T5" fmla="*/ 0 h 4"/>
                <a:gd name="T6" fmla="*/ 0 w 1"/>
                <a:gd name="T7" fmla="*/ 0 h 4"/>
                <a:gd name="T8" fmla="*/ 1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0" y="1"/>
                    <a:pt x="1" y="4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31" name="Freeform 473"/>
            <p:cNvSpPr>
              <a:spLocks/>
            </p:cNvSpPr>
            <p:nvPr/>
          </p:nvSpPr>
          <p:spPr bwMode="auto">
            <a:xfrm>
              <a:off x="1436" y="3173"/>
              <a:ext cx="5" cy="5"/>
            </a:xfrm>
            <a:custGeom>
              <a:avLst/>
              <a:gdLst>
                <a:gd name="T0" fmla="*/ 0 w 5"/>
                <a:gd name="T1" fmla="*/ 0 h 5"/>
                <a:gd name="T2" fmla="*/ 5 w 5"/>
                <a:gd name="T3" fmla="*/ 5 h 5"/>
                <a:gd name="T4" fmla="*/ 0 w 5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5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32" name="Freeform 474"/>
            <p:cNvSpPr>
              <a:spLocks/>
            </p:cNvSpPr>
            <p:nvPr/>
          </p:nvSpPr>
          <p:spPr bwMode="auto">
            <a:xfrm>
              <a:off x="1436" y="3169"/>
              <a:ext cx="5" cy="25"/>
            </a:xfrm>
            <a:custGeom>
              <a:avLst/>
              <a:gdLst>
                <a:gd name="T0" fmla="*/ 0 w 1"/>
                <a:gd name="T1" fmla="*/ 5 h 6"/>
                <a:gd name="T2" fmla="*/ 0 w 1"/>
                <a:gd name="T3" fmla="*/ 3 h 6"/>
                <a:gd name="T4" fmla="*/ 1 w 1"/>
                <a:gd name="T5" fmla="*/ 5 h 6"/>
                <a:gd name="T6" fmla="*/ 1 w 1"/>
                <a:gd name="T7" fmla="*/ 4 h 6"/>
                <a:gd name="T8" fmla="*/ 1 w 1"/>
                <a:gd name="T9" fmla="*/ 6 h 6"/>
                <a:gd name="T10" fmla="*/ 1 w 1"/>
                <a:gd name="T11" fmla="*/ 4 h 6"/>
                <a:gd name="T12" fmla="*/ 1 w 1"/>
                <a:gd name="T13" fmla="*/ 5 h 6"/>
                <a:gd name="T14" fmla="*/ 1 w 1"/>
                <a:gd name="T15" fmla="*/ 3 h 6"/>
                <a:gd name="T16" fmla="*/ 1 w 1"/>
                <a:gd name="T17" fmla="*/ 3 h 6"/>
                <a:gd name="T18" fmla="*/ 1 w 1"/>
                <a:gd name="T19" fmla="*/ 2 h 6"/>
                <a:gd name="T20" fmla="*/ 0 w 1"/>
                <a:gd name="T21" fmla="*/ 0 h 6"/>
                <a:gd name="T22" fmla="*/ 0 w 1"/>
                <a:gd name="T2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6">
                  <a:moveTo>
                    <a:pt x="0" y="5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5"/>
                    <a:pt x="1" y="3"/>
                    <a:pt x="1" y="4"/>
                  </a:cubicBezTo>
                  <a:cubicBezTo>
                    <a:pt x="1" y="6"/>
                    <a:pt x="1" y="4"/>
                    <a:pt x="1" y="6"/>
                  </a:cubicBezTo>
                  <a:cubicBezTo>
                    <a:pt x="1" y="6"/>
                    <a:pt x="1" y="5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5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33" name="Freeform 475"/>
            <p:cNvSpPr>
              <a:spLocks/>
            </p:cNvSpPr>
            <p:nvPr/>
          </p:nvSpPr>
          <p:spPr bwMode="auto">
            <a:xfrm>
              <a:off x="1436" y="3178"/>
              <a:ext cx="0" cy="4"/>
            </a:xfrm>
            <a:custGeom>
              <a:avLst/>
              <a:gdLst>
                <a:gd name="T0" fmla="*/ 4 h 4"/>
                <a:gd name="T1" fmla="*/ 0 h 4"/>
                <a:gd name="T2" fmla="*/ 4 h 4"/>
                <a:gd name="T3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34" name="Freeform 476"/>
            <p:cNvSpPr>
              <a:spLocks/>
            </p:cNvSpPr>
            <p:nvPr/>
          </p:nvSpPr>
          <p:spPr bwMode="auto">
            <a:xfrm>
              <a:off x="1436" y="3169"/>
              <a:ext cx="0" cy="25"/>
            </a:xfrm>
            <a:custGeom>
              <a:avLst/>
              <a:gdLst>
                <a:gd name="T0" fmla="*/ 6 h 6"/>
                <a:gd name="T1" fmla="*/ 4 h 6"/>
                <a:gd name="T2" fmla="*/ 5 h 6"/>
                <a:gd name="T3" fmla="*/ 3 h 6"/>
                <a:gd name="T4" fmla="*/ 4 h 6"/>
                <a:gd name="T5" fmla="*/ 1 h 6"/>
                <a:gd name="T6" fmla="*/ 2 h 6"/>
                <a:gd name="T7" fmla="*/ 2 h 6"/>
                <a:gd name="T8" fmla="*/ 3 h 6"/>
                <a:gd name="T9" fmla="*/ 4 h 6"/>
                <a:gd name="T10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1"/>
                    <a:pt x="0" y="4"/>
                    <a:pt x="0" y="4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0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35" name="Freeform 477"/>
            <p:cNvSpPr>
              <a:spLocks/>
            </p:cNvSpPr>
            <p:nvPr/>
          </p:nvSpPr>
          <p:spPr bwMode="auto">
            <a:xfrm>
              <a:off x="1436" y="3190"/>
              <a:ext cx="0" cy="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36" name="Freeform 478"/>
            <p:cNvSpPr>
              <a:spLocks/>
            </p:cNvSpPr>
            <p:nvPr/>
          </p:nvSpPr>
          <p:spPr bwMode="auto">
            <a:xfrm>
              <a:off x="1436" y="3178"/>
              <a:ext cx="0" cy="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37" name="Freeform 479"/>
            <p:cNvSpPr>
              <a:spLocks/>
            </p:cNvSpPr>
            <p:nvPr/>
          </p:nvSpPr>
          <p:spPr bwMode="auto">
            <a:xfrm>
              <a:off x="1432" y="3190"/>
              <a:ext cx="4" cy="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38" name="Freeform 480"/>
            <p:cNvSpPr>
              <a:spLocks/>
            </p:cNvSpPr>
            <p:nvPr/>
          </p:nvSpPr>
          <p:spPr bwMode="auto">
            <a:xfrm>
              <a:off x="1411" y="3169"/>
              <a:ext cx="25" cy="29"/>
            </a:xfrm>
            <a:custGeom>
              <a:avLst/>
              <a:gdLst>
                <a:gd name="T0" fmla="*/ 3 w 6"/>
                <a:gd name="T1" fmla="*/ 1 h 7"/>
                <a:gd name="T2" fmla="*/ 2 w 6"/>
                <a:gd name="T3" fmla="*/ 2 h 7"/>
                <a:gd name="T4" fmla="*/ 1 w 6"/>
                <a:gd name="T5" fmla="*/ 3 h 7"/>
                <a:gd name="T6" fmla="*/ 0 w 6"/>
                <a:gd name="T7" fmla="*/ 5 h 7"/>
                <a:gd name="T8" fmla="*/ 1 w 6"/>
                <a:gd name="T9" fmla="*/ 4 h 7"/>
                <a:gd name="T10" fmla="*/ 0 w 6"/>
                <a:gd name="T11" fmla="*/ 5 h 7"/>
                <a:gd name="T12" fmla="*/ 1 w 6"/>
                <a:gd name="T13" fmla="*/ 5 h 7"/>
                <a:gd name="T14" fmla="*/ 2 w 6"/>
                <a:gd name="T15" fmla="*/ 5 h 7"/>
                <a:gd name="T16" fmla="*/ 4 w 6"/>
                <a:gd name="T17" fmla="*/ 6 h 7"/>
                <a:gd name="T18" fmla="*/ 4 w 6"/>
                <a:gd name="T19" fmla="*/ 4 h 7"/>
                <a:gd name="T20" fmla="*/ 4 w 6"/>
                <a:gd name="T21" fmla="*/ 5 h 7"/>
                <a:gd name="T22" fmla="*/ 4 w 6"/>
                <a:gd name="T23" fmla="*/ 5 h 7"/>
                <a:gd name="T24" fmla="*/ 5 w 6"/>
                <a:gd name="T25" fmla="*/ 6 h 7"/>
                <a:gd name="T26" fmla="*/ 5 w 6"/>
                <a:gd name="T27" fmla="*/ 3 h 7"/>
                <a:gd name="T28" fmla="*/ 5 w 6"/>
                <a:gd name="T29" fmla="*/ 6 h 7"/>
                <a:gd name="T30" fmla="*/ 5 w 6"/>
                <a:gd name="T31" fmla="*/ 4 h 7"/>
                <a:gd name="T32" fmla="*/ 5 w 6"/>
                <a:gd name="T33" fmla="*/ 2 h 7"/>
                <a:gd name="T34" fmla="*/ 6 w 6"/>
                <a:gd name="T35" fmla="*/ 1 h 7"/>
                <a:gd name="T36" fmla="*/ 4 w 6"/>
                <a:gd name="T37" fmla="*/ 4 h 7"/>
                <a:gd name="T38" fmla="*/ 4 w 6"/>
                <a:gd name="T39" fmla="*/ 3 h 7"/>
                <a:gd name="T40" fmla="*/ 4 w 6"/>
                <a:gd name="T41" fmla="*/ 2 h 7"/>
                <a:gd name="T42" fmla="*/ 3 w 6"/>
                <a:gd name="T43" fmla="*/ 4 h 7"/>
                <a:gd name="T44" fmla="*/ 3 w 6"/>
                <a:gd name="T45" fmla="*/ 3 h 7"/>
                <a:gd name="T46" fmla="*/ 3 w 6"/>
                <a:gd name="T47" fmla="*/ 4 h 7"/>
                <a:gd name="T48" fmla="*/ 3 w 6"/>
                <a:gd name="T49" fmla="*/ 2 h 7"/>
                <a:gd name="T50" fmla="*/ 2 w 6"/>
                <a:gd name="T51" fmla="*/ 5 h 7"/>
                <a:gd name="T52" fmla="*/ 3 w 6"/>
                <a:gd name="T53" fmla="*/ 1 h 7"/>
                <a:gd name="T54" fmla="*/ 3 w 6"/>
                <a:gd name="T55" fmla="*/ 3 h 7"/>
                <a:gd name="T56" fmla="*/ 2 w 6"/>
                <a:gd name="T57" fmla="*/ 3 h 7"/>
                <a:gd name="T58" fmla="*/ 3 w 6"/>
                <a:gd name="T59" fmla="*/ 1 h 7"/>
                <a:gd name="T60" fmla="*/ 2 w 6"/>
                <a:gd name="T61" fmla="*/ 3 h 7"/>
                <a:gd name="T62" fmla="*/ 2 w 6"/>
                <a:gd name="T63" fmla="*/ 4 h 7"/>
                <a:gd name="T64" fmla="*/ 2 w 6"/>
                <a:gd name="T65" fmla="*/ 3 h 7"/>
                <a:gd name="T66" fmla="*/ 3 w 6"/>
                <a:gd name="T67" fmla="*/ 1 h 7"/>
                <a:gd name="T68" fmla="*/ 3 w 6"/>
                <a:gd name="T69" fmla="*/ 0 h 7"/>
                <a:gd name="T70" fmla="*/ 2 w 6"/>
                <a:gd name="T71" fmla="*/ 2 h 7"/>
                <a:gd name="T72" fmla="*/ 3 w 6"/>
                <a:gd name="T7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" h="7">
                  <a:moveTo>
                    <a:pt x="3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1" y="3"/>
                    <a:pt x="1" y="2"/>
                    <a:pt x="1" y="3"/>
                  </a:cubicBezTo>
                  <a:cubicBezTo>
                    <a:pt x="1" y="3"/>
                    <a:pt x="0" y="4"/>
                    <a:pt x="0" y="5"/>
                  </a:cubicBezTo>
                  <a:cubicBezTo>
                    <a:pt x="0" y="5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4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2" y="6"/>
                    <a:pt x="3" y="5"/>
                    <a:pt x="4" y="6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5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7"/>
                    <a:pt x="5" y="5"/>
                    <a:pt x="5" y="6"/>
                  </a:cubicBezTo>
                  <a:cubicBezTo>
                    <a:pt x="5" y="5"/>
                    <a:pt x="5" y="4"/>
                    <a:pt x="5" y="3"/>
                  </a:cubicBezTo>
                  <a:cubicBezTo>
                    <a:pt x="5" y="6"/>
                    <a:pt x="5" y="3"/>
                    <a:pt x="5" y="6"/>
                  </a:cubicBezTo>
                  <a:cubicBezTo>
                    <a:pt x="5" y="7"/>
                    <a:pt x="5" y="4"/>
                    <a:pt x="5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5" y="1"/>
                    <a:pt x="5" y="3"/>
                    <a:pt x="6" y="1"/>
                  </a:cubicBezTo>
                  <a:cubicBezTo>
                    <a:pt x="5" y="1"/>
                    <a:pt x="5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2"/>
                  </a:cubicBezTo>
                  <a:cubicBezTo>
                    <a:pt x="4" y="3"/>
                    <a:pt x="4" y="1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2"/>
                    <a:pt x="3" y="2"/>
                  </a:cubicBezTo>
                  <a:cubicBezTo>
                    <a:pt x="3" y="4"/>
                    <a:pt x="3" y="4"/>
                    <a:pt x="2" y="5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2" y="3"/>
                    <a:pt x="3" y="2"/>
                    <a:pt x="3" y="1"/>
                  </a:cubicBezTo>
                  <a:cubicBezTo>
                    <a:pt x="3" y="1"/>
                    <a:pt x="2" y="4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1"/>
                    <a:pt x="3" y="2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39" name="Rectangle 481"/>
            <p:cNvSpPr>
              <a:spLocks noChangeArrowheads="1"/>
            </p:cNvSpPr>
            <p:nvPr/>
          </p:nvSpPr>
          <p:spPr bwMode="auto">
            <a:xfrm>
              <a:off x="1424" y="3169"/>
              <a:ext cx="4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40" name="Freeform 482"/>
            <p:cNvSpPr>
              <a:spLocks/>
            </p:cNvSpPr>
            <p:nvPr/>
          </p:nvSpPr>
          <p:spPr bwMode="auto">
            <a:xfrm>
              <a:off x="1424" y="317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41" name="Rectangle 483"/>
            <p:cNvSpPr>
              <a:spLocks noChangeArrowheads="1"/>
            </p:cNvSpPr>
            <p:nvPr/>
          </p:nvSpPr>
          <p:spPr bwMode="auto">
            <a:xfrm>
              <a:off x="1415" y="3190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42" name="Freeform 484"/>
            <p:cNvSpPr>
              <a:spLocks/>
            </p:cNvSpPr>
            <p:nvPr/>
          </p:nvSpPr>
          <p:spPr bwMode="auto">
            <a:xfrm>
              <a:off x="1424" y="3169"/>
              <a:ext cx="4" cy="4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43" name="Freeform 485"/>
            <p:cNvSpPr>
              <a:spLocks/>
            </p:cNvSpPr>
            <p:nvPr/>
          </p:nvSpPr>
          <p:spPr bwMode="auto">
            <a:xfrm>
              <a:off x="1428" y="3173"/>
              <a:ext cx="0" cy="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44" name="Rectangle 486"/>
            <p:cNvSpPr>
              <a:spLocks noChangeArrowheads="1"/>
            </p:cNvSpPr>
            <p:nvPr/>
          </p:nvSpPr>
          <p:spPr bwMode="auto">
            <a:xfrm>
              <a:off x="1424" y="3169"/>
              <a:ext cx="4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45" name="Freeform 487"/>
            <p:cNvSpPr>
              <a:spLocks/>
            </p:cNvSpPr>
            <p:nvPr/>
          </p:nvSpPr>
          <p:spPr bwMode="auto">
            <a:xfrm>
              <a:off x="1395" y="3165"/>
              <a:ext cx="29" cy="25"/>
            </a:xfrm>
            <a:custGeom>
              <a:avLst/>
              <a:gdLst>
                <a:gd name="T0" fmla="*/ 1 w 7"/>
                <a:gd name="T1" fmla="*/ 3 h 6"/>
                <a:gd name="T2" fmla="*/ 1 w 7"/>
                <a:gd name="T3" fmla="*/ 4 h 6"/>
                <a:gd name="T4" fmla="*/ 4 w 7"/>
                <a:gd name="T5" fmla="*/ 3 h 6"/>
                <a:gd name="T6" fmla="*/ 1 w 7"/>
                <a:gd name="T7" fmla="*/ 4 h 6"/>
                <a:gd name="T8" fmla="*/ 4 w 7"/>
                <a:gd name="T9" fmla="*/ 4 h 6"/>
                <a:gd name="T10" fmla="*/ 3 w 7"/>
                <a:gd name="T11" fmla="*/ 5 h 6"/>
                <a:gd name="T12" fmla="*/ 5 w 7"/>
                <a:gd name="T13" fmla="*/ 3 h 6"/>
                <a:gd name="T14" fmla="*/ 3 w 7"/>
                <a:gd name="T15" fmla="*/ 5 h 6"/>
                <a:gd name="T16" fmla="*/ 3 w 7"/>
                <a:gd name="T17" fmla="*/ 5 h 6"/>
                <a:gd name="T18" fmla="*/ 4 w 7"/>
                <a:gd name="T19" fmla="*/ 5 h 6"/>
                <a:gd name="T20" fmla="*/ 5 w 7"/>
                <a:gd name="T21" fmla="*/ 4 h 6"/>
                <a:gd name="T22" fmla="*/ 6 w 7"/>
                <a:gd name="T23" fmla="*/ 2 h 6"/>
                <a:gd name="T24" fmla="*/ 5 w 7"/>
                <a:gd name="T25" fmla="*/ 3 h 6"/>
                <a:gd name="T26" fmla="*/ 6 w 7"/>
                <a:gd name="T27" fmla="*/ 2 h 6"/>
                <a:gd name="T28" fmla="*/ 5 w 7"/>
                <a:gd name="T29" fmla="*/ 3 h 6"/>
                <a:gd name="T30" fmla="*/ 6 w 7"/>
                <a:gd name="T31" fmla="*/ 2 h 6"/>
                <a:gd name="T32" fmla="*/ 5 w 7"/>
                <a:gd name="T33" fmla="*/ 2 h 6"/>
                <a:gd name="T34" fmla="*/ 6 w 7"/>
                <a:gd name="T35" fmla="*/ 2 h 6"/>
                <a:gd name="T36" fmla="*/ 4 w 7"/>
                <a:gd name="T37" fmla="*/ 3 h 6"/>
                <a:gd name="T38" fmla="*/ 6 w 7"/>
                <a:gd name="T39" fmla="*/ 2 h 6"/>
                <a:gd name="T40" fmla="*/ 5 w 7"/>
                <a:gd name="T41" fmla="*/ 3 h 6"/>
                <a:gd name="T42" fmla="*/ 6 w 7"/>
                <a:gd name="T43" fmla="*/ 1 h 6"/>
                <a:gd name="T44" fmla="*/ 5 w 7"/>
                <a:gd name="T45" fmla="*/ 2 h 6"/>
                <a:gd name="T46" fmla="*/ 6 w 7"/>
                <a:gd name="T47" fmla="*/ 1 h 6"/>
                <a:gd name="T48" fmla="*/ 3 w 7"/>
                <a:gd name="T49" fmla="*/ 4 h 6"/>
                <a:gd name="T50" fmla="*/ 5 w 7"/>
                <a:gd name="T51" fmla="*/ 2 h 6"/>
                <a:gd name="T52" fmla="*/ 5 w 7"/>
                <a:gd name="T53" fmla="*/ 2 h 6"/>
                <a:gd name="T54" fmla="*/ 5 w 7"/>
                <a:gd name="T55" fmla="*/ 1 h 6"/>
                <a:gd name="T56" fmla="*/ 4 w 7"/>
                <a:gd name="T57" fmla="*/ 2 h 6"/>
                <a:gd name="T58" fmla="*/ 4 w 7"/>
                <a:gd name="T59" fmla="*/ 2 h 6"/>
                <a:gd name="T60" fmla="*/ 3 w 7"/>
                <a:gd name="T61" fmla="*/ 3 h 6"/>
                <a:gd name="T62" fmla="*/ 3 w 7"/>
                <a:gd name="T63" fmla="*/ 2 h 6"/>
                <a:gd name="T64" fmla="*/ 1 w 7"/>
                <a:gd name="T65" fmla="*/ 3 h 6"/>
                <a:gd name="T66" fmla="*/ 3 w 7"/>
                <a:gd name="T67" fmla="*/ 3 h 6"/>
                <a:gd name="T68" fmla="*/ 1 w 7"/>
                <a:gd name="T6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" h="6">
                  <a:moveTo>
                    <a:pt x="1" y="3"/>
                  </a:move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3" y="3"/>
                    <a:pt x="4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5"/>
                    <a:pt x="2" y="6"/>
                    <a:pt x="4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6" y="2"/>
                    <a:pt x="5" y="3"/>
                  </a:cubicBezTo>
                  <a:cubicBezTo>
                    <a:pt x="4" y="4"/>
                    <a:pt x="4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4" y="4"/>
                    <a:pt x="5" y="3"/>
                    <a:pt x="5" y="4"/>
                  </a:cubicBezTo>
                  <a:cubicBezTo>
                    <a:pt x="5" y="3"/>
                    <a:pt x="6" y="3"/>
                    <a:pt x="6" y="2"/>
                  </a:cubicBezTo>
                  <a:cubicBezTo>
                    <a:pt x="6" y="3"/>
                    <a:pt x="6" y="2"/>
                    <a:pt x="5" y="3"/>
                  </a:cubicBezTo>
                  <a:cubicBezTo>
                    <a:pt x="6" y="2"/>
                    <a:pt x="6" y="3"/>
                    <a:pt x="6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6" y="2"/>
                    <a:pt x="4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7" y="0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6" y="2"/>
                    <a:pt x="6" y="1"/>
                  </a:cubicBezTo>
                  <a:cubicBezTo>
                    <a:pt x="5" y="2"/>
                    <a:pt x="4" y="3"/>
                    <a:pt x="3" y="4"/>
                  </a:cubicBezTo>
                  <a:cubicBezTo>
                    <a:pt x="4" y="3"/>
                    <a:pt x="3" y="3"/>
                    <a:pt x="5" y="2"/>
                  </a:cubicBezTo>
                  <a:cubicBezTo>
                    <a:pt x="5" y="1"/>
                    <a:pt x="4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" y="2"/>
                    <a:pt x="6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2" y="3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46" name="Freeform 488"/>
            <p:cNvSpPr>
              <a:spLocks/>
            </p:cNvSpPr>
            <p:nvPr/>
          </p:nvSpPr>
          <p:spPr bwMode="auto">
            <a:xfrm>
              <a:off x="1420" y="317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47" name="Freeform 489"/>
            <p:cNvSpPr>
              <a:spLocks/>
            </p:cNvSpPr>
            <p:nvPr/>
          </p:nvSpPr>
          <p:spPr bwMode="auto">
            <a:xfrm>
              <a:off x="1386" y="3165"/>
              <a:ext cx="42" cy="13"/>
            </a:xfrm>
            <a:custGeom>
              <a:avLst/>
              <a:gdLst>
                <a:gd name="T0" fmla="*/ 5 w 10"/>
                <a:gd name="T1" fmla="*/ 2 h 3"/>
                <a:gd name="T2" fmla="*/ 7 w 10"/>
                <a:gd name="T3" fmla="*/ 1 h 3"/>
                <a:gd name="T4" fmla="*/ 3 w 10"/>
                <a:gd name="T5" fmla="*/ 2 h 3"/>
                <a:gd name="T6" fmla="*/ 3 w 10"/>
                <a:gd name="T7" fmla="*/ 2 h 3"/>
                <a:gd name="T8" fmla="*/ 6 w 10"/>
                <a:gd name="T9" fmla="*/ 1 h 3"/>
                <a:gd name="T10" fmla="*/ 6 w 10"/>
                <a:gd name="T11" fmla="*/ 1 h 3"/>
                <a:gd name="T12" fmla="*/ 4 w 10"/>
                <a:gd name="T13" fmla="*/ 1 h 3"/>
                <a:gd name="T14" fmla="*/ 3 w 10"/>
                <a:gd name="T15" fmla="*/ 1 h 3"/>
                <a:gd name="T16" fmla="*/ 4 w 10"/>
                <a:gd name="T17" fmla="*/ 1 h 3"/>
                <a:gd name="T18" fmla="*/ 6 w 10"/>
                <a:gd name="T19" fmla="*/ 1 h 3"/>
                <a:gd name="T20" fmla="*/ 1 w 10"/>
                <a:gd name="T21" fmla="*/ 1 h 3"/>
                <a:gd name="T22" fmla="*/ 1 w 10"/>
                <a:gd name="T23" fmla="*/ 1 h 3"/>
                <a:gd name="T24" fmla="*/ 3 w 10"/>
                <a:gd name="T25" fmla="*/ 1 h 3"/>
                <a:gd name="T26" fmla="*/ 3 w 10"/>
                <a:gd name="T27" fmla="*/ 1 h 3"/>
                <a:gd name="T28" fmla="*/ 1 w 10"/>
                <a:gd name="T29" fmla="*/ 1 h 3"/>
                <a:gd name="T30" fmla="*/ 2 w 10"/>
                <a:gd name="T31" fmla="*/ 3 h 3"/>
                <a:gd name="T32" fmla="*/ 2 w 10"/>
                <a:gd name="T33" fmla="*/ 3 h 3"/>
                <a:gd name="T34" fmla="*/ 3 w 10"/>
                <a:gd name="T35" fmla="*/ 2 h 3"/>
                <a:gd name="T36" fmla="*/ 5 w 10"/>
                <a:gd name="T37" fmla="*/ 2 h 3"/>
                <a:gd name="T38" fmla="*/ 5 w 10"/>
                <a:gd name="T39" fmla="*/ 2 h 3"/>
                <a:gd name="T40" fmla="*/ 7 w 10"/>
                <a:gd name="T41" fmla="*/ 1 h 3"/>
                <a:gd name="T42" fmla="*/ 8 w 10"/>
                <a:gd name="T43" fmla="*/ 1 h 3"/>
                <a:gd name="T44" fmla="*/ 8 w 10"/>
                <a:gd name="T45" fmla="*/ 1 h 3"/>
                <a:gd name="T46" fmla="*/ 5 w 10"/>
                <a:gd name="T4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" h="3">
                  <a:moveTo>
                    <a:pt x="5" y="2"/>
                  </a:moveTo>
                  <a:cubicBezTo>
                    <a:pt x="5" y="1"/>
                    <a:pt x="6" y="1"/>
                    <a:pt x="7" y="1"/>
                  </a:cubicBezTo>
                  <a:cubicBezTo>
                    <a:pt x="6" y="1"/>
                    <a:pt x="5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2"/>
                    <a:pt x="5" y="1"/>
                    <a:pt x="6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3" y="2"/>
                    <a:pt x="2" y="2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4" y="1"/>
                    <a:pt x="6" y="1"/>
                  </a:cubicBezTo>
                  <a:cubicBezTo>
                    <a:pt x="4" y="1"/>
                    <a:pt x="4" y="0"/>
                    <a:pt x="1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4" y="1"/>
                    <a:pt x="3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3"/>
                    <a:pt x="3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2"/>
                    <a:pt x="5" y="2"/>
                  </a:cubicBezTo>
                  <a:cubicBezTo>
                    <a:pt x="6" y="2"/>
                    <a:pt x="6" y="1"/>
                    <a:pt x="7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10" y="0"/>
                    <a:pt x="6" y="1"/>
                    <a:pt x="8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48" name="Freeform 490"/>
            <p:cNvSpPr>
              <a:spLocks/>
            </p:cNvSpPr>
            <p:nvPr/>
          </p:nvSpPr>
          <p:spPr bwMode="auto">
            <a:xfrm>
              <a:off x="1407" y="3169"/>
              <a:ext cx="4" cy="4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4 h 4"/>
                <a:gd name="T6" fmla="*/ 4 w 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49" name="Freeform 491"/>
            <p:cNvSpPr>
              <a:spLocks/>
            </p:cNvSpPr>
            <p:nvPr/>
          </p:nvSpPr>
          <p:spPr bwMode="auto">
            <a:xfrm>
              <a:off x="1395" y="3178"/>
              <a:ext cx="4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50" name="Freeform 492"/>
            <p:cNvSpPr>
              <a:spLocks/>
            </p:cNvSpPr>
            <p:nvPr/>
          </p:nvSpPr>
          <p:spPr bwMode="auto">
            <a:xfrm>
              <a:off x="1407" y="3169"/>
              <a:ext cx="4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51" name="Freeform 493"/>
            <p:cNvSpPr>
              <a:spLocks/>
            </p:cNvSpPr>
            <p:nvPr/>
          </p:nvSpPr>
          <p:spPr bwMode="auto">
            <a:xfrm>
              <a:off x="1386" y="3165"/>
              <a:ext cx="21" cy="4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1 h 1"/>
                <a:gd name="T4" fmla="*/ 4 w 5"/>
                <a:gd name="T5" fmla="*/ 0 h 1"/>
                <a:gd name="T6" fmla="*/ 2 w 5"/>
                <a:gd name="T7" fmla="*/ 0 h 1"/>
                <a:gd name="T8" fmla="*/ 2 w 5"/>
                <a:gd name="T9" fmla="*/ 0 h 1"/>
                <a:gd name="T10" fmla="*/ 0 w 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0" y="0"/>
                    <a:pt x="1" y="0"/>
                    <a:pt x="0" y="1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5" y="0"/>
                    <a:pt x="2" y="0"/>
                    <a:pt x="2" y="0"/>
                  </a:cubicBezTo>
                  <a:cubicBezTo>
                    <a:pt x="3" y="0"/>
                    <a:pt x="2" y="0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52" name="Freeform 494"/>
            <p:cNvSpPr>
              <a:spLocks/>
            </p:cNvSpPr>
            <p:nvPr/>
          </p:nvSpPr>
          <p:spPr bwMode="auto">
            <a:xfrm>
              <a:off x="1390" y="3132"/>
              <a:ext cx="30" cy="37"/>
            </a:xfrm>
            <a:custGeom>
              <a:avLst/>
              <a:gdLst>
                <a:gd name="T0" fmla="*/ 4 w 7"/>
                <a:gd name="T1" fmla="*/ 7 h 9"/>
                <a:gd name="T2" fmla="*/ 4 w 7"/>
                <a:gd name="T3" fmla="*/ 7 h 9"/>
                <a:gd name="T4" fmla="*/ 5 w 7"/>
                <a:gd name="T5" fmla="*/ 7 h 9"/>
                <a:gd name="T6" fmla="*/ 5 w 7"/>
                <a:gd name="T7" fmla="*/ 7 h 9"/>
                <a:gd name="T8" fmla="*/ 5 w 7"/>
                <a:gd name="T9" fmla="*/ 7 h 9"/>
                <a:gd name="T10" fmla="*/ 4 w 7"/>
                <a:gd name="T11" fmla="*/ 7 h 9"/>
                <a:gd name="T12" fmla="*/ 3 w 7"/>
                <a:gd name="T13" fmla="*/ 6 h 9"/>
                <a:gd name="T14" fmla="*/ 6 w 7"/>
                <a:gd name="T15" fmla="*/ 7 h 9"/>
                <a:gd name="T16" fmla="*/ 2 w 7"/>
                <a:gd name="T17" fmla="*/ 5 h 9"/>
                <a:gd name="T18" fmla="*/ 3 w 7"/>
                <a:gd name="T19" fmla="*/ 5 h 9"/>
                <a:gd name="T20" fmla="*/ 4 w 7"/>
                <a:gd name="T21" fmla="*/ 6 h 9"/>
                <a:gd name="T22" fmla="*/ 4 w 7"/>
                <a:gd name="T23" fmla="*/ 5 h 9"/>
                <a:gd name="T24" fmla="*/ 5 w 7"/>
                <a:gd name="T25" fmla="*/ 6 h 9"/>
                <a:gd name="T26" fmla="*/ 5 w 7"/>
                <a:gd name="T27" fmla="*/ 6 h 9"/>
                <a:gd name="T28" fmla="*/ 6 w 7"/>
                <a:gd name="T29" fmla="*/ 6 h 9"/>
                <a:gd name="T30" fmla="*/ 3 w 7"/>
                <a:gd name="T31" fmla="*/ 1 h 9"/>
                <a:gd name="T32" fmla="*/ 3 w 7"/>
                <a:gd name="T33" fmla="*/ 0 h 9"/>
                <a:gd name="T34" fmla="*/ 3 w 7"/>
                <a:gd name="T35" fmla="*/ 4 h 9"/>
                <a:gd name="T36" fmla="*/ 3 w 7"/>
                <a:gd name="T37" fmla="*/ 3 h 9"/>
                <a:gd name="T38" fmla="*/ 3 w 7"/>
                <a:gd name="T39" fmla="*/ 1 h 9"/>
                <a:gd name="T40" fmla="*/ 3 w 7"/>
                <a:gd name="T41" fmla="*/ 2 h 9"/>
                <a:gd name="T42" fmla="*/ 3 w 7"/>
                <a:gd name="T43" fmla="*/ 0 h 9"/>
                <a:gd name="T44" fmla="*/ 2 w 7"/>
                <a:gd name="T45" fmla="*/ 3 h 9"/>
                <a:gd name="T46" fmla="*/ 2 w 7"/>
                <a:gd name="T47" fmla="*/ 2 h 9"/>
                <a:gd name="T48" fmla="*/ 2 w 7"/>
                <a:gd name="T49" fmla="*/ 5 h 9"/>
                <a:gd name="T50" fmla="*/ 2 w 7"/>
                <a:gd name="T51" fmla="*/ 3 h 9"/>
                <a:gd name="T52" fmla="*/ 3 w 7"/>
                <a:gd name="T53" fmla="*/ 4 h 9"/>
                <a:gd name="T54" fmla="*/ 2 w 7"/>
                <a:gd name="T55" fmla="*/ 3 h 9"/>
                <a:gd name="T56" fmla="*/ 3 w 7"/>
                <a:gd name="T57" fmla="*/ 4 h 9"/>
                <a:gd name="T58" fmla="*/ 2 w 7"/>
                <a:gd name="T59" fmla="*/ 3 h 9"/>
                <a:gd name="T60" fmla="*/ 3 w 7"/>
                <a:gd name="T61" fmla="*/ 4 h 9"/>
                <a:gd name="T62" fmla="*/ 1 w 7"/>
                <a:gd name="T63" fmla="*/ 3 h 9"/>
                <a:gd name="T64" fmla="*/ 1 w 7"/>
                <a:gd name="T65" fmla="*/ 6 h 9"/>
                <a:gd name="T66" fmla="*/ 2 w 7"/>
                <a:gd name="T67" fmla="*/ 7 h 9"/>
                <a:gd name="T68" fmla="*/ 2 w 7"/>
                <a:gd name="T69" fmla="*/ 7 h 9"/>
                <a:gd name="T70" fmla="*/ 4 w 7"/>
                <a:gd name="T71" fmla="*/ 8 h 9"/>
                <a:gd name="T72" fmla="*/ 0 w 7"/>
                <a:gd name="T73" fmla="*/ 7 h 9"/>
                <a:gd name="T74" fmla="*/ 1 w 7"/>
                <a:gd name="T75" fmla="*/ 8 h 9"/>
                <a:gd name="T76" fmla="*/ 1 w 7"/>
                <a:gd name="T77" fmla="*/ 7 h 9"/>
                <a:gd name="T78" fmla="*/ 1 w 7"/>
                <a:gd name="T79" fmla="*/ 8 h 9"/>
                <a:gd name="T80" fmla="*/ 5 w 7"/>
                <a:gd name="T81" fmla="*/ 8 h 9"/>
                <a:gd name="T82" fmla="*/ 6 w 7"/>
                <a:gd name="T83" fmla="*/ 8 h 9"/>
                <a:gd name="T84" fmla="*/ 4 w 7"/>
                <a:gd name="T85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" h="9">
                  <a:moveTo>
                    <a:pt x="4" y="7"/>
                  </a:moveTo>
                  <a:cubicBezTo>
                    <a:pt x="4" y="7"/>
                    <a:pt x="3" y="7"/>
                    <a:pt x="4" y="7"/>
                  </a:cubicBezTo>
                  <a:cubicBezTo>
                    <a:pt x="4" y="7"/>
                    <a:pt x="5" y="7"/>
                    <a:pt x="5" y="7"/>
                  </a:cubicBezTo>
                  <a:cubicBezTo>
                    <a:pt x="6" y="8"/>
                    <a:pt x="4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3" y="7"/>
                    <a:pt x="4" y="7"/>
                  </a:cubicBezTo>
                  <a:cubicBezTo>
                    <a:pt x="4" y="7"/>
                    <a:pt x="4" y="6"/>
                    <a:pt x="3" y="6"/>
                  </a:cubicBezTo>
                  <a:cubicBezTo>
                    <a:pt x="4" y="6"/>
                    <a:pt x="4" y="6"/>
                    <a:pt x="6" y="7"/>
                  </a:cubicBezTo>
                  <a:cubicBezTo>
                    <a:pt x="5" y="7"/>
                    <a:pt x="3" y="6"/>
                    <a:pt x="2" y="5"/>
                  </a:cubicBezTo>
                  <a:cubicBezTo>
                    <a:pt x="4" y="6"/>
                    <a:pt x="2" y="5"/>
                    <a:pt x="3" y="5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6" y="7"/>
                    <a:pt x="3" y="5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5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4" y="4"/>
                    <a:pt x="7" y="9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4" y="1"/>
                    <a:pt x="3" y="4"/>
                  </a:cubicBezTo>
                  <a:cubicBezTo>
                    <a:pt x="4" y="0"/>
                    <a:pt x="3" y="5"/>
                    <a:pt x="3" y="3"/>
                  </a:cubicBezTo>
                  <a:cubicBezTo>
                    <a:pt x="3" y="2"/>
                    <a:pt x="3" y="3"/>
                    <a:pt x="3" y="1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3" y="2"/>
                    <a:pt x="3" y="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5"/>
                    <a:pt x="2" y="5"/>
                  </a:cubicBezTo>
                  <a:cubicBezTo>
                    <a:pt x="2" y="4"/>
                    <a:pt x="4" y="7"/>
                    <a:pt x="2" y="3"/>
                  </a:cubicBezTo>
                  <a:cubicBezTo>
                    <a:pt x="4" y="4"/>
                    <a:pt x="2" y="3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2" y="4"/>
                    <a:pt x="2" y="3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5"/>
                    <a:pt x="2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5" y="8"/>
                    <a:pt x="2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7"/>
                    <a:pt x="1" y="7"/>
                    <a:pt x="0" y="7"/>
                  </a:cubicBezTo>
                  <a:cubicBezTo>
                    <a:pt x="1" y="7"/>
                    <a:pt x="0" y="7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8"/>
                    <a:pt x="2" y="8"/>
                    <a:pt x="1" y="8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2" y="7"/>
                    <a:pt x="7" y="8"/>
                    <a:pt x="6" y="8"/>
                  </a:cubicBezTo>
                  <a:cubicBezTo>
                    <a:pt x="5" y="7"/>
                    <a:pt x="5" y="7"/>
                    <a:pt x="4" y="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53" name="Freeform 495"/>
            <p:cNvSpPr>
              <a:spLocks/>
            </p:cNvSpPr>
            <p:nvPr/>
          </p:nvSpPr>
          <p:spPr bwMode="auto">
            <a:xfrm>
              <a:off x="1390" y="316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54" name="Freeform 496"/>
            <p:cNvSpPr>
              <a:spLocks/>
            </p:cNvSpPr>
            <p:nvPr/>
          </p:nvSpPr>
          <p:spPr bwMode="auto">
            <a:xfrm>
              <a:off x="1399" y="3140"/>
              <a:ext cx="0" cy="4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55" name="Rectangle 497"/>
            <p:cNvSpPr>
              <a:spLocks noChangeArrowheads="1"/>
            </p:cNvSpPr>
            <p:nvPr/>
          </p:nvSpPr>
          <p:spPr bwMode="auto">
            <a:xfrm>
              <a:off x="1395" y="3165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56" name="Rectangle 498"/>
            <p:cNvSpPr>
              <a:spLocks noChangeArrowheads="1"/>
            </p:cNvSpPr>
            <p:nvPr/>
          </p:nvSpPr>
          <p:spPr bwMode="auto">
            <a:xfrm>
              <a:off x="1407" y="3165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57" name="Freeform 499"/>
            <p:cNvSpPr>
              <a:spLocks/>
            </p:cNvSpPr>
            <p:nvPr/>
          </p:nvSpPr>
          <p:spPr bwMode="auto">
            <a:xfrm>
              <a:off x="1399" y="3132"/>
              <a:ext cx="0" cy="4"/>
            </a:xfrm>
            <a:custGeom>
              <a:avLst/>
              <a:gdLst>
                <a:gd name="T0" fmla="*/ 0 h 4"/>
                <a:gd name="T1" fmla="*/ 4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58" name="Freeform 500"/>
            <p:cNvSpPr>
              <a:spLocks/>
            </p:cNvSpPr>
            <p:nvPr/>
          </p:nvSpPr>
          <p:spPr bwMode="auto">
            <a:xfrm>
              <a:off x="1390" y="31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59" name="Freeform 501"/>
            <p:cNvSpPr>
              <a:spLocks/>
            </p:cNvSpPr>
            <p:nvPr/>
          </p:nvSpPr>
          <p:spPr bwMode="auto">
            <a:xfrm>
              <a:off x="1344" y="3115"/>
              <a:ext cx="55" cy="42"/>
            </a:xfrm>
            <a:custGeom>
              <a:avLst/>
              <a:gdLst>
                <a:gd name="T0" fmla="*/ 5 w 13"/>
                <a:gd name="T1" fmla="*/ 1 h 10"/>
                <a:gd name="T2" fmla="*/ 2 w 13"/>
                <a:gd name="T3" fmla="*/ 2 h 10"/>
                <a:gd name="T4" fmla="*/ 2 w 13"/>
                <a:gd name="T5" fmla="*/ 3 h 10"/>
                <a:gd name="T6" fmla="*/ 3 w 13"/>
                <a:gd name="T7" fmla="*/ 3 h 10"/>
                <a:gd name="T8" fmla="*/ 4 w 13"/>
                <a:gd name="T9" fmla="*/ 4 h 10"/>
                <a:gd name="T10" fmla="*/ 4 w 13"/>
                <a:gd name="T11" fmla="*/ 5 h 10"/>
                <a:gd name="T12" fmla="*/ 6 w 13"/>
                <a:gd name="T13" fmla="*/ 5 h 10"/>
                <a:gd name="T14" fmla="*/ 6 w 13"/>
                <a:gd name="T15" fmla="*/ 5 h 10"/>
                <a:gd name="T16" fmla="*/ 6 w 13"/>
                <a:gd name="T17" fmla="*/ 6 h 10"/>
                <a:gd name="T18" fmla="*/ 9 w 13"/>
                <a:gd name="T19" fmla="*/ 4 h 10"/>
                <a:gd name="T20" fmla="*/ 9 w 13"/>
                <a:gd name="T21" fmla="*/ 4 h 10"/>
                <a:gd name="T22" fmla="*/ 9 w 13"/>
                <a:gd name="T23" fmla="*/ 5 h 10"/>
                <a:gd name="T24" fmla="*/ 9 w 13"/>
                <a:gd name="T25" fmla="*/ 6 h 10"/>
                <a:gd name="T26" fmla="*/ 9 w 13"/>
                <a:gd name="T27" fmla="*/ 7 h 10"/>
                <a:gd name="T28" fmla="*/ 10 w 13"/>
                <a:gd name="T29" fmla="*/ 6 h 10"/>
                <a:gd name="T30" fmla="*/ 11 w 13"/>
                <a:gd name="T31" fmla="*/ 5 h 10"/>
                <a:gd name="T32" fmla="*/ 11 w 13"/>
                <a:gd name="T33" fmla="*/ 7 h 10"/>
                <a:gd name="T34" fmla="*/ 11 w 13"/>
                <a:gd name="T35" fmla="*/ 7 h 10"/>
                <a:gd name="T36" fmla="*/ 13 w 13"/>
                <a:gd name="T37" fmla="*/ 7 h 10"/>
                <a:gd name="T38" fmla="*/ 12 w 13"/>
                <a:gd name="T39" fmla="*/ 7 h 10"/>
                <a:gd name="T40" fmla="*/ 12 w 13"/>
                <a:gd name="T41" fmla="*/ 8 h 10"/>
                <a:gd name="T42" fmla="*/ 13 w 13"/>
                <a:gd name="T43" fmla="*/ 4 h 10"/>
                <a:gd name="T44" fmla="*/ 13 w 13"/>
                <a:gd name="T45" fmla="*/ 3 h 10"/>
                <a:gd name="T46" fmla="*/ 12 w 13"/>
                <a:gd name="T47" fmla="*/ 4 h 10"/>
                <a:gd name="T48" fmla="*/ 12 w 13"/>
                <a:gd name="T49" fmla="*/ 3 h 10"/>
                <a:gd name="T50" fmla="*/ 12 w 13"/>
                <a:gd name="T51" fmla="*/ 3 h 10"/>
                <a:gd name="T52" fmla="*/ 11 w 13"/>
                <a:gd name="T53" fmla="*/ 3 h 10"/>
                <a:gd name="T54" fmla="*/ 11 w 13"/>
                <a:gd name="T55" fmla="*/ 3 h 10"/>
                <a:gd name="T56" fmla="*/ 11 w 13"/>
                <a:gd name="T57" fmla="*/ 3 h 10"/>
                <a:gd name="T58" fmla="*/ 11 w 13"/>
                <a:gd name="T59" fmla="*/ 3 h 10"/>
                <a:gd name="T60" fmla="*/ 10 w 13"/>
                <a:gd name="T61" fmla="*/ 4 h 10"/>
                <a:gd name="T62" fmla="*/ 11 w 13"/>
                <a:gd name="T63" fmla="*/ 2 h 10"/>
                <a:gd name="T64" fmla="*/ 11 w 13"/>
                <a:gd name="T65" fmla="*/ 2 h 10"/>
                <a:gd name="T66" fmla="*/ 9 w 13"/>
                <a:gd name="T67" fmla="*/ 3 h 10"/>
                <a:gd name="T68" fmla="*/ 8 w 13"/>
                <a:gd name="T69" fmla="*/ 3 h 10"/>
                <a:gd name="T70" fmla="*/ 7 w 13"/>
                <a:gd name="T71" fmla="*/ 3 h 10"/>
                <a:gd name="T72" fmla="*/ 7 w 13"/>
                <a:gd name="T73" fmla="*/ 3 h 10"/>
                <a:gd name="T74" fmla="*/ 6 w 13"/>
                <a:gd name="T75" fmla="*/ 2 h 10"/>
                <a:gd name="T76" fmla="*/ 5 w 13"/>
                <a:gd name="T77" fmla="*/ 4 h 10"/>
                <a:gd name="T78" fmla="*/ 7 w 13"/>
                <a:gd name="T7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" h="10">
                  <a:moveTo>
                    <a:pt x="7" y="1"/>
                  </a:moveTo>
                  <a:cubicBezTo>
                    <a:pt x="6" y="1"/>
                    <a:pt x="6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1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2" y="2"/>
                    <a:pt x="2" y="3"/>
                  </a:cubicBezTo>
                  <a:cubicBezTo>
                    <a:pt x="2" y="3"/>
                    <a:pt x="5" y="2"/>
                    <a:pt x="4" y="2"/>
                  </a:cubicBezTo>
                  <a:cubicBezTo>
                    <a:pt x="4" y="2"/>
                    <a:pt x="4" y="3"/>
                    <a:pt x="3" y="3"/>
                  </a:cubicBezTo>
                  <a:cubicBezTo>
                    <a:pt x="3" y="3"/>
                    <a:pt x="5" y="2"/>
                    <a:pt x="5" y="2"/>
                  </a:cubicBezTo>
                  <a:cubicBezTo>
                    <a:pt x="0" y="5"/>
                    <a:pt x="7" y="2"/>
                    <a:pt x="4" y="4"/>
                  </a:cubicBezTo>
                  <a:cubicBezTo>
                    <a:pt x="5" y="4"/>
                    <a:pt x="4" y="4"/>
                    <a:pt x="5" y="4"/>
                  </a:cubicBezTo>
                  <a:cubicBezTo>
                    <a:pt x="4" y="5"/>
                    <a:pt x="6" y="4"/>
                    <a:pt x="4" y="5"/>
                  </a:cubicBezTo>
                  <a:cubicBezTo>
                    <a:pt x="7" y="3"/>
                    <a:pt x="3" y="7"/>
                    <a:pt x="7" y="4"/>
                  </a:cubicBezTo>
                  <a:cubicBezTo>
                    <a:pt x="6" y="5"/>
                    <a:pt x="7" y="4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6"/>
                    <a:pt x="7" y="4"/>
                    <a:pt x="6" y="5"/>
                  </a:cubicBezTo>
                  <a:cubicBezTo>
                    <a:pt x="6" y="6"/>
                    <a:pt x="7" y="5"/>
                    <a:pt x="8" y="4"/>
                  </a:cubicBezTo>
                  <a:cubicBezTo>
                    <a:pt x="8" y="4"/>
                    <a:pt x="7" y="5"/>
                    <a:pt x="6" y="6"/>
                  </a:cubicBezTo>
                  <a:cubicBezTo>
                    <a:pt x="8" y="5"/>
                    <a:pt x="7" y="6"/>
                    <a:pt x="8" y="5"/>
                  </a:cubicBezTo>
                  <a:cubicBezTo>
                    <a:pt x="8" y="5"/>
                    <a:pt x="8" y="4"/>
                    <a:pt x="9" y="4"/>
                  </a:cubicBezTo>
                  <a:cubicBezTo>
                    <a:pt x="9" y="4"/>
                    <a:pt x="10" y="3"/>
                    <a:pt x="10" y="3"/>
                  </a:cubicBezTo>
                  <a:cubicBezTo>
                    <a:pt x="9" y="4"/>
                    <a:pt x="10" y="3"/>
                    <a:pt x="9" y="4"/>
                  </a:cubicBezTo>
                  <a:cubicBezTo>
                    <a:pt x="8" y="5"/>
                    <a:pt x="8" y="5"/>
                    <a:pt x="7" y="6"/>
                  </a:cubicBezTo>
                  <a:cubicBezTo>
                    <a:pt x="7" y="6"/>
                    <a:pt x="8" y="6"/>
                    <a:pt x="9" y="5"/>
                  </a:cubicBezTo>
                  <a:cubicBezTo>
                    <a:pt x="9" y="6"/>
                    <a:pt x="8" y="6"/>
                    <a:pt x="8" y="6"/>
                  </a:cubicBezTo>
                  <a:cubicBezTo>
                    <a:pt x="8" y="8"/>
                    <a:pt x="10" y="5"/>
                    <a:pt x="9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6"/>
                    <a:pt x="9" y="7"/>
                    <a:pt x="9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8"/>
                    <a:pt x="11" y="4"/>
                    <a:pt x="10" y="6"/>
                  </a:cubicBezTo>
                  <a:cubicBezTo>
                    <a:pt x="11" y="5"/>
                    <a:pt x="12" y="4"/>
                    <a:pt x="12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0" y="7"/>
                    <a:pt x="10" y="8"/>
                  </a:cubicBezTo>
                  <a:cubicBezTo>
                    <a:pt x="10" y="7"/>
                    <a:pt x="10" y="8"/>
                    <a:pt x="11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2" y="5"/>
                    <a:pt x="11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2" y="10"/>
                    <a:pt x="13" y="7"/>
                  </a:cubicBezTo>
                  <a:cubicBezTo>
                    <a:pt x="13" y="7"/>
                    <a:pt x="13" y="5"/>
                    <a:pt x="13" y="4"/>
                  </a:cubicBezTo>
                  <a:cubicBezTo>
                    <a:pt x="13" y="5"/>
                    <a:pt x="13" y="6"/>
                    <a:pt x="12" y="7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6"/>
                    <a:pt x="12" y="7"/>
                    <a:pt x="12" y="8"/>
                  </a:cubicBezTo>
                  <a:cubicBezTo>
                    <a:pt x="11" y="8"/>
                    <a:pt x="12" y="6"/>
                    <a:pt x="12" y="7"/>
                  </a:cubicBezTo>
                  <a:cubicBezTo>
                    <a:pt x="12" y="5"/>
                    <a:pt x="12" y="5"/>
                    <a:pt x="13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3" y="4"/>
                    <a:pt x="13" y="3"/>
                  </a:cubicBezTo>
                  <a:cubicBezTo>
                    <a:pt x="12" y="5"/>
                    <a:pt x="13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3"/>
                    <a:pt x="12" y="4"/>
                    <a:pt x="12" y="3"/>
                  </a:cubicBezTo>
                  <a:cubicBezTo>
                    <a:pt x="12" y="4"/>
                    <a:pt x="11" y="5"/>
                    <a:pt x="11" y="5"/>
                  </a:cubicBezTo>
                  <a:cubicBezTo>
                    <a:pt x="12" y="4"/>
                    <a:pt x="11" y="4"/>
                    <a:pt x="12" y="3"/>
                  </a:cubicBezTo>
                  <a:cubicBezTo>
                    <a:pt x="11" y="4"/>
                    <a:pt x="11" y="3"/>
                    <a:pt x="11" y="4"/>
                  </a:cubicBezTo>
                  <a:cubicBezTo>
                    <a:pt x="11" y="4"/>
                    <a:pt x="11" y="4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1" y="4"/>
                    <a:pt x="11" y="3"/>
                  </a:cubicBezTo>
                  <a:cubicBezTo>
                    <a:pt x="12" y="3"/>
                    <a:pt x="12" y="3"/>
                    <a:pt x="12" y="2"/>
                  </a:cubicBezTo>
                  <a:cubicBezTo>
                    <a:pt x="12" y="2"/>
                    <a:pt x="10" y="5"/>
                    <a:pt x="11" y="3"/>
                  </a:cubicBezTo>
                  <a:cubicBezTo>
                    <a:pt x="10" y="4"/>
                    <a:pt x="10" y="4"/>
                    <a:pt x="9" y="5"/>
                  </a:cubicBezTo>
                  <a:cubicBezTo>
                    <a:pt x="9" y="5"/>
                    <a:pt x="10" y="4"/>
                    <a:pt x="10" y="4"/>
                  </a:cubicBezTo>
                  <a:cubicBezTo>
                    <a:pt x="9" y="5"/>
                    <a:pt x="10" y="3"/>
                    <a:pt x="9" y="4"/>
                  </a:cubicBezTo>
                  <a:cubicBezTo>
                    <a:pt x="11" y="3"/>
                    <a:pt x="10" y="3"/>
                    <a:pt x="11" y="2"/>
                  </a:cubicBezTo>
                  <a:cubicBezTo>
                    <a:pt x="11" y="2"/>
                    <a:pt x="10" y="3"/>
                    <a:pt x="10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9" y="3"/>
                    <a:pt x="10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9" y="3"/>
                    <a:pt x="10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0" y="1"/>
                    <a:pt x="8" y="3"/>
                    <a:pt x="6" y="4"/>
                  </a:cubicBezTo>
                  <a:cubicBezTo>
                    <a:pt x="6" y="4"/>
                    <a:pt x="7" y="3"/>
                    <a:pt x="7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2"/>
                    <a:pt x="7" y="3"/>
                  </a:cubicBezTo>
                  <a:cubicBezTo>
                    <a:pt x="7" y="3"/>
                    <a:pt x="8" y="2"/>
                    <a:pt x="8" y="2"/>
                  </a:cubicBezTo>
                  <a:cubicBezTo>
                    <a:pt x="6" y="3"/>
                    <a:pt x="10" y="0"/>
                    <a:pt x="6" y="2"/>
                  </a:cubicBezTo>
                  <a:cubicBezTo>
                    <a:pt x="6" y="2"/>
                    <a:pt x="6" y="3"/>
                    <a:pt x="6" y="3"/>
                  </a:cubicBezTo>
                  <a:cubicBezTo>
                    <a:pt x="5" y="3"/>
                    <a:pt x="5" y="4"/>
                    <a:pt x="5" y="4"/>
                  </a:cubicBezTo>
                  <a:cubicBezTo>
                    <a:pt x="4" y="4"/>
                    <a:pt x="6" y="3"/>
                    <a:pt x="5" y="3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9" y="0"/>
                    <a:pt x="4" y="3"/>
                    <a:pt x="7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60" name="Freeform 502"/>
            <p:cNvSpPr>
              <a:spLocks/>
            </p:cNvSpPr>
            <p:nvPr/>
          </p:nvSpPr>
          <p:spPr bwMode="auto">
            <a:xfrm>
              <a:off x="1378" y="3123"/>
              <a:ext cx="4" cy="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61" name="Rectangle 503"/>
            <p:cNvSpPr>
              <a:spLocks noChangeArrowheads="1"/>
            </p:cNvSpPr>
            <p:nvPr/>
          </p:nvSpPr>
          <p:spPr bwMode="auto">
            <a:xfrm>
              <a:off x="1378" y="3123"/>
              <a:ext cx="1" cy="4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62" name="Freeform 504"/>
            <p:cNvSpPr>
              <a:spLocks/>
            </p:cNvSpPr>
            <p:nvPr/>
          </p:nvSpPr>
          <p:spPr bwMode="auto">
            <a:xfrm>
              <a:off x="1369" y="3115"/>
              <a:ext cx="5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63" name="Rectangle 505"/>
            <p:cNvSpPr>
              <a:spLocks noChangeArrowheads="1"/>
            </p:cNvSpPr>
            <p:nvPr/>
          </p:nvSpPr>
          <p:spPr bwMode="auto">
            <a:xfrm>
              <a:off x="1365" y="3115"/>
              <a:ext cx="1" cy="4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64" name="Freeform 506"/>
            <p:cNvSpPr>
              <a:spLocks/>
            </p:cNvSpPr>
            <p:nvPr/>
          </p:nvSpPr>
          <p:spPr bwMode="auto">
            <a:xfrm>
              <a:off x="1336" y="3086"/>
              <a:ext cx="38" cy="37"/>
            </a:xfrm>
            <a:custGeom>
              <a:avLst/>
              <a:gdLst>
                <a:gd name="T0" fmla="*/ 6 w 9"/>
                <a:gd name="T1" fmla="*/ 2 h 9"/>
                <a:gd name="T2" fmla="*/ 4 w 9"/>
                <a:gd name="T3" fmla="*/ 1 h 9"/>
                <a:gd name="T4" fmla="*/ 5 w 9"/>
                <a:gd name="T5" fmla="*/ 2 h 9"/>
                <a:gd name="T6" fmla="*/ 4 w 9"/>
                <a:gd name="T7" fmla="*/ 0 h 9"/>
                <a:gd name="T8" fmla="*/ 3 w 9"/>
                <a:gd name="T9" fmla="*/ 5 h 9"/>
                <a:gd name="T10" fmla="*/ 2 w 9"/>
                <a:gd name="T11" fmla="*/ 4 h 9"/>
                <a:gd name="T12" fmla="*/ 4 w 9"/>
                <a:gd name="T13" fmla="*/ 6 h 9"/>
                <a:gd name="T14" fmla="*/ 2 w 9"/>
                <a:gd name="T15" fmla="*/ 6 h 9"/>
                <a:gd name="T16" fmla="*/ 3 w 9"/>
                <a:gd name="T17" fmla="*/ 7 h 9"/>
                <a:gd name="T18" fmla="*/ 4 w 9"/>
                <a:gd name="T19" fmla="*/ 7 h 9"/>
                <a:gd name="T20" fmla="*/ 4 w 9"/>
                <a:gd name="T21" fmla="*/ 7 h 9"/>
                <a:gd name="T22" fmla="*/ 4 w 9"/>
                <a:gd name="T23" fmla="*/ 7 h 9"/>
                <a:gd name="T24" fmla="*/ 4 w 9"/>
                <a:gd name="T25" fmla="*/ 7 h 9"/>
                <a:gd name="T26" fmla="*/ 4 w 9"/>
                <a:gd name="T27" fmla="*/ 7 h 9"/>
                <a:gd name="T28" fmla="*/ 5 w 9"/>
                <a:gd name="T29" fmla="*/ 7 h 9"/>
                <a:gd name="T30" fmla="*/ 3 w 9"/>
                <a:gd name="T31" fmla="*/ 8 h 9"/>
                <a:gd name="T32" fmla="*/ 5 w 9"/>
                <a:gd name="T33" fmla="*/ 8 h 9"/>
                <a:gd name="T34" fmla="*/ 7 w 9"/>
                <a:gd name="T35" fmla="*/ 8 h 9"/>
                <a:gd name="T36" fmla="*/ 5 w 9"/>
                <a:gd name="T37" fmla="*/ 7 h 9"/>
                <a:gd name="T38" fmla="*/ 5 w 9"/>
                <a:gd name="T39" fmla="*/ 7 h 9"/>
                <a:gd name="T40" fmla="*/ 5 w 9"/>
                <a:gd name="T41" fmla="*/ 7 h 9"/>
                <a:gd name="T42" fmla="*/ 7 w 9"/>
                <a:gd name="T43" fmla="*/ 7 h 9"/>
                <a:gd name="T44" fmla="*/ 8 w 9"/>
                <a:gd name="T45" fmla="*/ 6 h 9"/>
                <a:gd name="T46" fmla="*/ 8 w 9"/>
                <a:gd name="T47" fmla="*/ 6 h 9"/>
                <a:gd name="T48" fmla="*/ 7 w 9"/>
                <a:gd name="T49" fmla="*/ 6 h 9"/>
                <a:gd name="T50" fmla="*/ 6 w 9"/>
                <a:gd name="T51" fmla="*/ 6 h 9"/>
                <a:gd name="T52" fmla="*/ 4 w 9"/>
                <a:gd name="T53" fmla="*/ 7 h 9"/>
                <a:gd name="T54" fmla="*/ 4 w 9"/>
                <a:gd name="T55" fmla="*/ 6 h 9"/>
                <a:gd name="T56" fmla="*/ 6 w 9"/>
                <a:gd name="T57" fmla="*/ 6 h 9"/>
                <a:gd name="T58" fmla="*/ 5 w 9"/>
                <a:gd name="T59" fmla="*/ 6 h 9"/>
                <a:gd name="T60" fmla="*/ 7 w 9"/>
                <a:gd name="T61" fmla="*/ 6 h 9"/>
                <a:gd name="T62" fmla="*/ 5 w 9"/>
                <a:gd name="T63" fmla="*/ 6 h 9"/>
                <a:gd name="T64" fmla="*/ 5 w 9"/>
                <a:gd name="T65" fmla="*/ 4 h 9"/>
                <a:gd name="T66" fmla="*/ 6 w 9"/>
                <a:gd name="T67" fmla="*/ 5 h 9"/>
                <a:gd name="T68" fmla="*/ 5 w 9"/>
                <a:gd name="T69" fmla="*/ 4 h 9"/>
                <a:gd name="T70" fmla="*/ 6 w 9"/>
                <a:gd name="T71" fmla="*/ 4 h 9"/>
                <a:gd name="T72" fmla="*/ 5 w 9"/>
                <a:gd name="T73" fmla="*/ 3 h 9"/>
                <a:gd name="T74" fmla="*/ 5 w 9"/>
                <a:gd name="T75" fmla="*/ 3 h 9"/>
                <a:gd name="T76" fmla="*/ 5 w 9"/>
                <a:gd name="T77" fmla="*/ 3 h 9"/>
                <a:gd name="T78" fmla="*/ 4 w 9"/>
                <a:gd name="T79" fmla="*/ 1 h 9"/>
                <a:gd name="T80" fmla="*/ 6 w 9"/>
                <a:gd name="T8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" h="9">
                  <a:moveTo>
                    <a:pt x="6" y="2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4" y="1"/>
                    <a:pt x="5" y="2"/>
                  </a:cubicBezTo>
                  <a:cubicBezTo>
                    <a:pt x="4" y="0"/>
                    <a:pt x="6" y="1"/>
                    <a:pt x="4" y="0"/>
                  </a:cubicBezTo>
                  <a:cubicBezTo>
                    <a:pt x="4" y="1"/>
                    <a:pt x="1" y="3"/>
                    <a:pt x="3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5" y="5"/>
                    <a:pt x="0" y="5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5" y="6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4" y="7"/>
                  </a:cubicBezTo>
                  <a:cubicBezTo>
                    <a:pt x="4" y="8"/>
                    <a:pt x="4" y="7"/>
                    <a:pt x="4" y="7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4" y="8"/>
                    <a:pt x="4" y="8"/>
                    <a:pt x="3" y="8"/>
                  </a:cubicBezTo>
                  <a:cubicBezTo>
                    <a:pt x="4" y="8"/>
                    <a:pt x="2" y="9"/>
                    <a:pt x="5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8" y="7"/>
                    <a:pt x="6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2" y="8"/>
                    <a:pt x="6" y="7"/>
                    <a:pt x="5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9" y="6"/>
                    <a:pt x="5" y="7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7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5" y="6"/>
                    <a:pt x="4" y="7"/>
                  </a:cubicBezTo>
                  <a:cubicBezTo>
                    <a:pt x="5" y="6"/>
                    <a:pt x="3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6" y="6"/>
                    <a:pt x="7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7" y="6"/>
                    <a:pt x="6" y="5"/>
                    <a:pt x="5" y="4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6" y="5"/>
                    <a:pt x="6" y="4"/>
                    <a:pt x="5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3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3" y="1"/>
                    <a:pt x="4" y="1"/>
                  </a:cubicBezTo>
                  <a:cubicBezTo>
                    <a:pt x="5" y="2"/>
                    <a:pt x="4" y="2"/>
                    <a:pt x="6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65" name="Freeform 507"/>
            <p:cNvSpPr>
              <a:spLocks/>
            </p:cNvSpPr>
            <p:nvPr/>
          </p:nvSpPr>
          <p:spPr bwMode="auto">
            <a:xfrm>
              <a:off x="1348" y="3081"/>
              <a:ext cx="13" cy="9"/>
            </a:xfrm>
            <a:custGeom>
              <a:avLst/>
              <a:gdLst>
                <a:gd name="T0" fmla="*/ 1 w 3"/>
                <a:gd name="T1" fmla="*/ 1 h 2"/>
                <a:gd name="T2" fmla="*/ 2 w 3"/>
                <a:gd name="T3" fmla="*/ 2 h 2"/>
                <a:gd name="T4" fmla="*/ 1 w 3"/>
                <a:gd name="T5" fmla="*/ 0 h 2"/>
                <a:gd name="T6" fmla="*/ 1 w 3"/>
                <a:gd name="T7" fmla="*/ 1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1" y="1"/>
                    <a:pt x="1" y="0"/>
                  </a:cubicBezTo>
                  <a:cubicBezTo>
                    <a:pt x="1" y="0"/>
                    <a:pt x="0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66" name="Freeform 508"/>
            <p:cNvSpPr>
              <a:spLocks/>
            </p:cNvSpPr>
            <p:nvPr/>
          </p:nvSpPr>
          <p:spPr bwMode="auto">
            <a:xfrm>
              <a:off x="1348" y="3061"/>
              <a:ext cx="21" cy="29"/>
            </a:xfrm>
            <a:custGeom>
              <a:avLst/>
              <a:gdLst>
                <a:gd name="T0" fmla="*/ 4 w 5"/>
                <a:gd name="T1" fmla="*/ 4 h 7"/>
                <a:gd name="T2" fmla="*/ 3 w 5"/>
                <a:gd name="T3" fmla="*/ 3 h 7"/>
                <a:gd name="T4" fmla="*/ 1 w 5"/>
                <a:gd name="T5" fmla="*/ 4 h 7"/>
                <a:gd name="T6" fmla="*/ 2 w 5"/>
                <a:gd name="T7" fmla="*/ 5 h 7"/>
                <a:gd name="T8" fmla="*/ 1 w 5"/>
                <a:gd name="T9" fmla="*/ 5 h 7"/>
                <a:gd name="T10" fmla="*/ 2 w 5"/>
                <a:gd name="T11" fmla="*/ 6 h 7"/>
                <a:gd name="T12" fmla="*/ 2 w 5"/>
                <a:gd name="T13" fmla="*/ 5 h 7"/>
                <a:gd name="T14" fmla="*/ 2 w 5"/>
                <a:gd name="T15" fmla="*/ 6 h 7"/>
                <a:gd name="T16" fmla="*/ 2 w 5"/>
                <a:gd name="T17" fmla="*/ 6 h 7"/>
                <a:gd name="T18" fmla="*/ 3 w 5"/>
                <a:gd name="T19" fmla="*/ 6 h 7"/>
                <a:gd name="T20" fmla="*/ 2 w 5"/>
                <a:gd name="T21" fmla="*/ 4 h 7"/>
                <a:gd name="T22" fmla="*/ 3 w 5"/>
                <a:gd name="T23" fmla="*/ 6 h 7"/>
                <a:gd name="T24" fmla="*/ 4 w 5"/>
                <a:gd name="T25" fmla="*/ 6 h 7"/>
                <a:gd name="T26" fmla="*/ 4 w 5"/>
                <a:gd name="T27" fmla="*/ 5 h 7"/>
                <a:gd name="T28" fmla="*/ 3 w 5"/>
                <a:gd name="T29" fmla="*/ 4 h 7"/>
                <a:gd name="T30" fmla="*/ 4 w 5"/>
                <a:gd name="T31" fmla="*/ 6 h 7"/>
                <a:gd name="T32" fmla="*/ 5 w 5"/>
                <a:gd name="T33" fmla="*/ 4 h 7"/>
                <a:gd name="T34" fmla="*/ 4 w 5"/>
                <a:gd name="T35" fmla="*/ 2 h 7"/>
                <a:gd name="T36" fmla="*/ 5 w 5"/>
                <a:gd name="T37" fmla="*/ 4 h 7"/>
                <a:gd name="T38" fmla="*/ 5 w 5"/>
                <a:gd name="T39" fmla="*/ 4 h 7"/>
                <a:gd name="T40" fmla="*/ 4 w 5"/>
                <a:gd name="T41" fmla="*/ 1 h 7"/>
                <a:gd name="T42" fmla="*/ 4 w 5"/>
                <a:gd name="T4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" h="7">
                  <a:moveTo>
                    <a:pt x="4" y="4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4"/>
                    <a:pt x="1" y="4"/>
                  </a:cubicBezTo>
                  <a:cubicBezTo>
                    <a:pt x="1" y="3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0" y="5"/>
                    <a:pt x="2" y="6"/>
                  </a:cubicBezTo>
                  <a:cubicBezTo>
                    <a:pt x="2" y="6"/>
                    <a:pt x="1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1" y="4"/>
                    <a:pt x="2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3" y="5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4" y="5"/>
                    <a:pt x="3" y="5"/>
                    <a:pt x="3" y="4"/>
                  </a:cubicBezTo>
                  <a:cubicBezTo>
                    <a:pt x="2" y="3"/>
                    <a:pt x="4" y="5"/>
                    <a:pt x="4" y="6"/>
                  </a:cubicBezTo>
                  <a:cubicBezTo>
                    <a:pt x="4" y="4"/>
                    <a:pt x="4" y="3"/>
                    <a:pt x="5" y="4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3"/>
                    <a:pt x="4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4" y="2"/>
                    <a:pt x="4" y="1"/>
                  </a:cubicBezTo>
                  <a:cubicBezTo>
                    <a:pt x="3" y="0"/>
                    <a:pt x="4" y="4"/>
                    <a:pt x="4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67" name="Freeform 509"/>
            <p:cNvSpPr>
              <a:spLocks/>
            </p:cNvSpPr>
            <p:nvPr/>
          </p:nvSpPr>
          <p:spPr bwMode="auto">
            <a:xfrm>
              <a:off x="1361" y="3069"/>
              <a:ext cx="0" cy="4"/>
            </a:xfrm>
            <a:custGeom>
              <a:avLst/>
              <a:gdLst>
                <a:gd name="T0" fmla="*/ 0 h 4"/>
                <a:gd name="T1" fmla="*/ 4 h 4"/>
                <a:gd name="T2" fmla="*/ 0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68" name="Freeform 510"/>
            <p:cNvSpPr>
              <a:spLocks/>
            </p:cNvSpPr>
            <p:nvPr/>
          </p:nvSpPr>
          <p:spPr bwMode="auto">
            <a:xfrm>
              <a:off x="1746" y="2990"/>
              <a:ext cx="4" cy="4"/>
            </a:xfrm>
            <a:custGeom>
              <a:avLst/>
              <a:gdLst>
                <a:gd name="T0" fmla="*/ 4 w 4"/>
                <a:gd name="T1" fmla="*/ 4 h 4"/>
                <a:gd name="T2" fmla="*/ 0 w 4"/>
                <a:gd name="T3" fmla="*/ 0 h 4"/>
                <a:gd name="T4" fmla="*/ 4 w 4"/>
                <a:gd name="T5" fmla="*/ 4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69" name="Freeform 511"/>
            <p:cNvSpPr>
              <a:spLocks/>
            </p:cNvSpPr>
            <p:nvPr/>
          </p:nvSpPr>
          <p:spPr bwMode="auto">
            <a:xfrm>
              <a:off x="1738" y="2977"/>
              <a:ext cx="12" cy="21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1 h 5"/>
                <a:gd name="T4" fmla="*/ 3 w 3"/>
                <a:gd name="T5" fmla="*/ 5 h 5"/>
                <a:gd name="T6" fmla="*/ 1 w 3"/>
                <a:gd name="T7" fmla="*/ 2 h 5"/>
                <a:gd name="T8" fmla="*/ 2 w 3"/>
                <a:gd name="T9" fmla="*/ 3 h 5"/>
                <a:gd name="T10" fmla="*/ 1 w 3"/>
                <a:gd name="T11" fmla="*/ 1 h 5"/>
                <a:gd name="T12" fmla="*/ 1 w 3"/>
                <a:gd name="T13" fmla="*/ 2 h 5"/>
                <a:gd name="T14" fmla="*/ 0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1" y="3"/>
                    <a:pt x="3" y="5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1" y="2"/>
                    <a:pt x="2" y="4"/>
                    <a:pt x="2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0" y="0"/>
                    <a:pt x="1" y="2"/>
                    <a:pt x="1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70" name="Freeform 512"/>
            <p:cNvSpPr>
              <a:spLocks/>
            </p:cNvSpPr>
            <p:nvPr/>
          </p:nvSpPr>
          <p:spPr bwMode="auto">
            <a:xfrm>
              <a:off x="1738" y="2985"/>
              <a:ext cx="4" cy="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71" name="Freeform 513"/>
            <p:cNvSpPr>
              <a:spLocks/>
            </p:cNvSpPr>
            <p:nvPr/>
          </p:nvSpPr>
          <p:spPr bwMode="auto">
            <a:xfrm>
              <a:off x="1738" y="2990"/>
              <a:ext cx="4" cy="8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72" name="Freeform 514"/>
            <p:cNvSpPr>
              <a:spLocks/>
            </p:cNvSpPr>
            <p:nvPr/>
          </p:nvSpPr>
          <p:spPr bwMode="auto">
            <a:xfrm>
              <a:off x="1738" y="2994"/>
              <a:ext cx="4" cy="4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73" name="Freeform 515"/>
            <p:cNvSpPr>
              <a:spLocks/>
            </p:cNvSpPr>
            <p:nvPr/>
          </p:nvSpPr>
          <p:spPr bwMode="auto">
            <a:xfrm>
              <a:off x="1734" y="2981"/>
              <a:ext cx="8" cy="17"/>
            </a:xfrm>
            <a:custGeom>
              <a:avLst/>
              <a:gdLst>
                <a:gd name="T0" fmla="*/ 1 w 2"/>
                <a:gd name="T1" fmla="*/ 3 h 4"/>
                <a:gd name="T2" fmla="*/ 1 w 2"/>
                <a:gd name="T3" fmla="*/ 3 h 4"/>
                <a:gd name="T4" fmla="*/ 1 w 2"/>
                <a:gd name="T5" fmla="*/ 3 h 4"/>
                <a:gd name="T6" fmla="*/ 1 w 2"/>
                <a:gd name="T7" fmla="*/ 1 h 4"/>
                <a:gd name="T8" fmla="*/ 1 w 2"/>
                <a:gd name="T9" fmla="*/ 1 h 4"/>
                <a:gd name="T10" fmla="*/ 0 w 2"/>
                <a:gd name="T11" fmla="*/ 0 h 4"/>
                <a:gd name="T12" fmla="*/ 1 w 2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">
                  <a:moveTo>
                    <a:pt x="1" y="3"/>
                  </a:moveTo>
                  <a:cubicBezTo>
                    <a:pt x="2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1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74" name="Freeform 516"/>
            <p:cNvSpPr>
              <a:spLocks/>
            </p:cNvSpPr>
            <p:nvPr/>
          </p:nvSpPr>
          <p:spPr bwMode="auto">
            <a:xfrm>
              <a:off x="1738" y="299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75" name="Freeform 517"/>
            <p:cNvSpPr>
              <a:spLocks/>
            </p:cNvSpPr>
            <p:nvPr/>
          </p:nvSpPr>
          <p:spPr bwMode="auto">
            <a:xfrm>
              <a:off x="1738" y="2990"/>
              <a:ext cx="4" cy="4"/>
            </a:xfrm>
            <a:custGeom>
              <a:avLst/>
              <a:gdLst>
                <a:gd name="T0" fmla="*/ 4 w 4"/>
                <a:gd name="T1" fmla="*/ 4 h 4"/>
                <a:gd name="T2" fmla="*/ 4 w 4"/>
                <a:gd name="T3" fmla="*/ 4 h 4"/>
                <a:gd name="T4" fmla="*/ 0 w 4"/>
                <a:gd name="T5" fmla="*/ 0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76" name="Freeform 518"/>
            <p:cNvSpPr>
              <a:spLocks/>
            </p:cNvSpPr>
            <p:nvPr/>
          </p:nvSpPr>
          <p:spPr bwMode="auto">
            <a:xfrm>
              <a:off x="1729" y="2981"/>
              <a:ext cx="9" cy="17"/>
            </a:xfrm>
            <a:custGeom>
              <a:avLst/>
              <a:gdLst>
                <a:gd name="T0" fmla="*/ 2 w 2"/>
                <a:gd name="T1" fmla="*/ 4 h 4"/>
                <a:gd name="T2" fmla="*/ 2 w 2"/>
                <a:gd name="T3" fmla="*/ 2 h 4"/>
                <a:gd name="T4" fmla="*/ 0 w 2"/>
                <a:gd name="T5" fmla="*/ 0 h 4"/>
                <a:gd name="T6" fmla="*/ 0 w 2"/>
                <a:gd name="T7" fmla="*/ 0 h 4"/>
                <a:gd name="T8" fmla="*/ 2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1" y="2"/>
                    <a:pt x="2" y="4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77" name="Freeform 519"/>
            <p:cNvSpPr>
              <a:spLocks/>
            </p:cNvSpPr>
            <p:nvPr/>
          </p:nvSpPr>
          <p:spPr bwMode="auto">
            <a:xfrm>
              <a:off x="1725" y="2977"/>
              <a:ext cx="4" cy="0"/>
            </a:xfrm>
            <a:custGeom>
              <a:avLst/>
              <a:gdLst>
                <a:gd name="T0" fmla="*/ 0 w 4"/>
                <a:gd name="T1" fmla="*/ 4 w 4"/>
                <a:gd name="T2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78" name="Freeform 520"/>
            <p:cNvSpPr>
              <a:spLocks/>
            </p:cNvSpPr>
            <p:nvPr/>
          </p:nvSpPr>
          <p:spPr bwMode="auto">
            <a:xfrm>
              <a:off x="1725" y="2973"/>
              <a:ext cx="9" cy="21"/>
            </a:xfrm>
            <a:custGeom>
              <a:avLst/>
              <a:gdLst>
                <a:gd name="T0" fmla="*/ 1 w 2"/>
                <a:gd name="T1" fmla="*/ 5 h 5"/>
                <a:gd name="T2" fmla="*/ 0 w 2"/>
                <a:gd name="T3" fmla="*/ 2 h 5"/>
                <a:gd name="T4" fmla="*/ 1 w 2"/>
                <a:gd name="T5" fmla="*/ 4 h 5"/>
                <a:gd name="T6" fmla="*/ 1 w 2"/>
                <a:gd name="T7" fmla="*/ 3 h 5"/>
                <a:gd name="T8" fmla="*/ 1 w 2"/>
                <a:gd name="T9" fmla="*/ 5 h 5"/>
                <a:gd name="T10" fmla="*/ 1 w 2"/>
                <a:gd name="T11" fmla="*/ 3 h 5"/>
                <a:gd name="T12" fmla="*/ 2 w 2"/>
                <a:gd name="T13" fmla="*/ 4 h 5"/>
                <a:gd name="T14" fmla="*/ 1 w 2"/>
                <a:gd name="T15" fmla="*/ 2 h 5"/>
                <a:gd name="T16" fmla="*/ 1 w 2"/>
                <a:gd name="T17" fmla="*/ 2 h 5"/>
                <a:gd name="T18" fmla="*/ 1 w 2"/>
                <a:gd name="T19" fmla="*/ 1 h 5"/>
                <a:gd name="T20" fmla="*/ 0 w 2"/>
                <a:gd name="T21" fmla="*/ 0 h 5"/>
                <a:gd name="T22" fmla="*/ 1 w 2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5">
                  <a:moveTo>
                    <a:pt x="1" y="5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2" y="5"/>
                    <a:pt x="1" y="3"/>
                    <a:pt x="1" y="5"/>
                  </a:cubicBezTo>
                  <a:cubicBezTo>
                    <a:pt x="1" y="5"/>
                    <a:pt x="2" y="5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4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83" name="Freeform 521"/>
            <p:cNvSpPr>
              <a:spLocks/>
            </p:cNvSpPr>
            <p:nvPr/>
          </p:nvSpPr>
          <p:spPr bwMode="auto">
            <a:xfrm>
              <a:off x="1725" y="2981"/>
              <a:ext cx="0" cy="4"/>
            </a:xfrm>
            <a:custGeom>
              <a:avLst/>
              <a:gdLst>
                <a:gd name="T0" fmla="*/ 0 h 4"/>
                <a:gd name="T1" fmla="*/ 0 h 4"/>
                <a:gd name="T2" fmla="*/ 4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84" name="Freeform 522"/>
            <p:cNvSpPr>
              <a:spLocks/>
            </p:cNvSpPr>
            <p:nvPr/>
          </p:nvSpPr>
          <p:spPr bwMode="auto">
            <a:xfrm>
              <a:off x="1721" y="2973"/>
              <a:ext cx="4" cy="21"/>
            </a:xfrm>
            <a:custGeom>
              <a:avLst/>
              <a:gdLst>
                <a:gd name="T0" fmla="*/ 1 w 1"/>
                <a:gd name="T1" fmla="*/ 5 h 5"/>
                <a:gd name="T2" fmla="*/ 1 w 1"/>
                <a:gd name="T3" fmla="*/ 4 h 5"/>
                <a:gd name="T4" fmla="*/ 1 w 1"/>
                <a:gd name="T5" fmla="*/ 5 h 5"/>
                <a:gd name="T6" fmla="*/ 1 w 1"/>
                <a:gd name="T7" fmla="*/ 3 h 5"/>
                <a:gd name="T8" fmla="*/ 1 w 1"/>
                <a:gd name="T9" fmla="*/ 4 h 5"/>
                <a:gd name="T10" fmla="*/ 0 w 1"/>
                <a:gd name="T11" fmla="*/ 1 h 5"/>
                <a:gd name="T12" fmla="*/ 1 w 1"/>
                <a:gd name="T13" fmla="*/ 2 h 5"/>
                <a:gd name="T14" fmla="*/ 0 w 1"/>
                <a:gd name="T15" fmla="*/ 2 h 5"/>
                <a:gd name="T16" fmla="*/ 0 w 1"/>
                <a:gd name="T17" fmla="*/ 3 h 5"/>
                <a:gd name="T18" fmla="*/ 0 w 1"/>
                <a:gd name="T19" fmla="*/ 3 h 5"/>
                <a:gd name="T20" fmla="*/ 1 w 1"/>
                <a:gd name="T2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5">
                  <a:moveTo>
                    <a:pt x="1" y="5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4"/>
                    <a:pt x="1" y="4"/>
                    <a:pt x="1" y="3"/>
                  </a:cubicBezTo>
                  <a:cubicBezTo>
                    <a:pt x="1" y="1"/>
                    <a:pt x="1" y="4"/>
                    <a:pt x="1" y="4"/>
                  </a:cubicBezTo>
                  <a:cubicBezTo>
                    <a:pt x="0" y="3"/>
                    <a:pt x="1" y="3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0" y="0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5"/>
                    <a:pt x="1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85" name="Freeform 523"/>
            <p:cNvSpPr>
              <a:spLocks/>
            </p:cNvSpPr>
            <p:nvPr/>
          </p:nvSpPr>
          <p:spPr bwMode="auto">
            <a:xfrm>
              <a:off x="1725" y="2994"/>
              <a:ext cx="4" cy="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86" name="Freeform 524"/>
            <p:cNvSpPr>
              <a:spLocks/>
            </p:cNvSpPr>
            <p:nvPr/>
          </p:nvSpPr>
          <p:spPr bwMode="auto">
            <a:xfrm>
              <a:off x="1721" y="298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87" name="Freeform 525"/>
            <p:cNvSpPr>
              <a:spLocks/>
            </p:cNvSpPr>
            <p:nvPr/>
          </p:nvSpPr>
          <p:spPr bwMode="auto">
            <a:xfrm>
              <a:off x="1721" y="2990"/>
              <a:ext cx="0" cy="4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88" name="Freeform 526"/>
            <p:cNvSpPr>
              <a:spLocks/>
            </p:cNvSpPr>
            <p:nvPr/>
          </p:nvSpPr>
          <p:spPr bwMode="auto">
            <a:xfrm>
              <a:off x="1692" y="2973"/>
              <a:ext cx="29" cy="29"/>
            </a:xfrm>
            <a:custGeom>
              <a:avLst/>
              <a:gdLst>
                <a:gd name="T0" fmla="*/ 4 w 7"/>
                <a:gd name="T1" fmla="*/ 0 h 7"/>
                <a:gd name="T2" fmla="*/ 3 w 7"/>
                <a:gd name="T3" fmla="*/ 1 h 7"/>
                <a:gd name="T4" fmla="*/ 2 w 7"/>
                <a:gd name="T5" fmla="*/ 1 h 7"/>
                <a:gd name="T6" fmla="*/ 0 w 7"/>
                <a:gd name="T7" fmla="*/ 3 h 7"/>
                <a:gd name="T8" fmla="*/ 1 w 7"/>
                <a:gd name="T9" fmla="*/ 2 h 7"/>
                <a:gd name="T10" fmla="*/ 0 w 7"/>
                <a:gd name="T11" fmla="*/ 3 h 7"/>
                <a:gd name="T12" fmla="*/ 2 w 7"/>
                <a:gd name="T13" fmla="*/ 4 h 7"/>
                <a:gd name="T14" fmla="*/ 3 w 7"/>
                <a:gd name="T15" fmla="*/ 4 h 7"/>
                <a:gd name="T16" fmla="*/ 5 w 7"/>
                <a:gd name="T17" fmla="*/ 6 h 7"/>
                <a:gd name="T18" fmla="*/ 6 w 7"/>
                <a:gd name="T19" fmla="*/ 3 h 7"/>
                <a:gd name="T20" fmla="*/ 6 w 7"/>
                <a:gd name="T21" fmla="*/ 5 h 7"/>
                <a:gd name="T22" fmla="*/ 6 w 7"/>
                <a:gd name="T23" fmla="*/ 5 h 7"/>
                <a:gd name="T24" fmla="*/ 6 w 7"/>
                <a:gd name="T25" fmla="*/ 5 h 7"/>
                <a:gd name="T26" fmla="*/ 7 w 7"/>
                <a:gd name="T27" fmla="*/ 3 h 7"/>
                <a:gd name="T28" fmla="*/ 7 w 7"/>
                <a:gd name="T29" fmla="*/ 6 h 7"/>
                <a:gd name="T30" fmla="*/ 7 w 7"/>
                <a:gd name="T31" fmla="*/ 4 h 7"/>
                <a:gd name="T32" fmla="*/ 7 w 7"/>
                <a:gd name="T33" fmla="*/ 2 h 7"/>
                <a:gd name="T34" fmla="*/ 7 w 7"/>
                <a:gd name="T35" fmla="*/ 1 h 7"/>
                <a:gd name="T36" fmla="*/ 5 w 7"/>
                <a:gd name="T37" fmla="*/ 4 h 7"/>
                <a:gd name="T38" fmla="*/ 6 w 7"/>
                <a:gd name="T39" fmla="*/ 3 h 7"/>
                <a:gd name="T40" fmla="*/ 6 w 7"/>
                <a:gd name="T41" fmla="*/ 1 h 7"/>
                <a:gd name="T42" fmla="*/ 4 w 7"/>
                <a:gd name="T43" fmla="*/ 3 h 7"/>
                <a:gd name="T44" fmla="*/ 5 w 7"/>
                <a:gd name="T45" fmla="*/ 2 h 7"/>
                <a:gd name="T46" fmla="*/ 4 w 7"/>
                <a:gd name="T47" fmla="*/ 3 h 7"/>
                <a:gd name="T48" fmla="*/ 5 w 7"/>
                <a:gd name="T49" fmla="*/ 2 h 7"/>
                <a:gd name="T50" fmla="*/ 3 w 7"/>
                <a:gd name="T51" fmla="*/ 4 h 7"/>
                <a:gd name="T52" fmla="*/ 5 w 7"/>
                <a:gd name="T53" fmla="*/ 1 h 7"/>
                <a:gd name="T54" fmla="*/ 4 w 7"/>
                <a:gd name="T55" fmla="*/ 2 h 7"/>
                <a:gd name="T56" fmla="*/ 3 w 7"/>
                <a:gd name="T57" fmla="*/ 3 h 7"/>
                <a:gd name="T58" fmla="*/ 5 w 7"/>
                <a:gd name="T59" fmla="*/ 1 h 7"/>
                <a:gd name="T60" fmla="*/ 3 w 7"/>
                <a:gd name="T61" fmla="*/ 2 h 7"/>
                <a:gd name="T62" fmla="*/ 2 w 7"/>
                <a:gd name="T63" fmla="*/ 3 h 7"/>
                <a:gd name="T64" fmla="*/ 3 w 7"/>
                <a:gd name="T65" fmla="*/ 2 h 7"/>
                <a:gd name="T66" fmla="*/ 4 w 7"/>
                <a:gd name="T67" fmla="*/ 0 h 7"/>
                <a:gd name="T68" fmla="*/ 5 w 7"/>
                <a:gd name="T69" fmla="*/ 0 h 7"/>
                <a:gd name="T70" fmla="*/ 3 w 7"/>
                <a:gd name="T71" fmla="*/ 1 h 7"/>
                <a:gd name="T72" fmla="*/ 4 w 7"/>
                <a:gd name="T7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" h="7">
                  <a:moveTo>
                    <a:pt x="4" y="0"/>
                  </a:moveTo>
                  <a:cubicBezTo>
                    <a:pt x="4" y="0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2"/>
                    <a:pt x="1" y="2"/>
                    <a:pt x="0" y="3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2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5"/>
                    <a:pt x="5" y="5"/>
                    <a:pt x="5" y="6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5"/>
                    <a:pt x="6" y="3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7"/>
                    <a:pt x="6" y="5"/>
                    <a:pt x="6" y="5"/>
                  </a:cubicBezTo>
                  <a:cubicBezTo>
                    <a:pt x="6" y="5"/>
                    <a:pt x="7" y="3"/>
                    <a:pt x="7" y="3"/>
                  </a:cubicBezTo>
                  <a:cubicBezTo>
                    <a:pt x="6" y="5"/>
                    <a:pt x="7" y="3"/>
                    <a:pt x="7" y="6"/>
                  </a:cubicBezTo>
                  <a:cubicBezTo>
                    <a:pt x="7" y="6"/>
                    <a:pt x="7" y="3"/>
                    <a:pt x="7" y="4"/>
                  </a:cubicBezTo>
                  <a:cubicBezTo>
                    <a:pt x="7" y="2"/>
                    <a:pt x="7" y="3"/>
                    <a:pt x="7" y="2"/>
                  </a:cubicBezTo>
                  <a:cubicBezTo>
                    <a:pt x="7" y="1"/>
                    <a:pt x="7" y="3"/>
                    <a:pt x="7" y="1"/>
                  </a:cubicBezTo>
                  <a:cubicBezTo>
                    <a:pt x="7" y="0"/>
                    <a:pt x="6" y="3"/>
                    <a:pt x="5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4"/>
                    <a:pt x="5" y="3"/>
                    <a:pt x="6" y="1"/>
                  </a:cubicBezTo>
                  <a:cubicBezTo>
                    <a:pt x="5" y="3"/>
                    <a:pt x="6" y="1"/>
                    <a:pt x="4" y="3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2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4" y="3"/>
                    <a:pt x="4" y="2"/>
                    <a:pt x="5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3" y="3"/>
                  </a:cubicBezTo>
                  <a:cubicBezTo>
                    <a:pt x="3" y="3"/>
                    <a:pt x="4" y="2"/>
                    <a:pt x="5" y="1"/>
                  </a:cubicBezTo>
                  <a:cubicBezTo>
                    <a:pt x="5" y="1"/>
                    <a:pt x="3" y="3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2"/>
                    <a:pt x="3" y="2"/>
                  </a:cubicBezTo>
                  <a:cubicBezTo>
                    <a:pt x="4" y="0"/>
                    <a:pt x="4" y="1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89" name="Freeform 527"/>
            <p:cNvSpPr>
              <a:spLocks/>
            </p:cNvSpPr>
            <p:nvPr/>
          </p:nvSpPr>
          <p:spPr bwMode="auto">
            <a:xfrm>
              <a:off x="1713" y="2969"/>
              <a:ext cx="4" cy="4"/>
            </a:xfrm>
            <a:custGeom>
              <a:avLst/>
              <a:gdLst>
                <a:gd name="T0" fmla="*/ 0 w 4"/>
                <a:gd name="T1" fmla="*/ 4 h 4"/>
                <a:gd name="T2" fmla="*/ 4 w 4"/>
                <a:gd name="T3" fmla="*/ 0 h 4"/>
                <a:gd name="T4" fmla="*/ 4 w 4"/>
                <a:gd name="T5" fmla="*/ 0 h 4"/>
                <a:gd name="T6" fmla="*/ 0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90" name="Freeform 528"/>
            <p:cNvSpPr>
              <a:spLocks/>
            </p:cNvSpPr>
            <p:nvPr/>
          </p:nvSpPr>
          <p:spPr bwMode="auto">
            <a:xfrm>
              <a:off x="1709" y="297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32" name="Rectangle 529"/>
            <p:cNvSpPr>
              <a:spLocks noChangeArrowheads="1"/>
            </p:cNvSpPr>
            <p:nvPr/>
          </p:nvSpPr>
          <p:spPr bwMode="auto">
            <a:xfrm>
              <a:off x="1700" y="2990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33" name="Freeform 530"/>
            <p:cNvSpPr>
              <a:spLocks/>
            </p:cNvSpPr>
            <p:nvPr/>
          </p:nvSpPr>
          <p:spPr bwMode="auto">
            <a:xfrm>
              <a:off x="1713" y="2973"/>
              <a:ext cx="4" cy="4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34" name="Freeform 531"/>
            <p:cNvSpPr>
              <a:spLocks/>
            </p:cNvSpPr>
            <p:nvPr/>
          </p:nvSpPr>
          <p:spPr bwMode="auto">
            <a:xfrm>
              <a:off x="1717" y="2973"/>
              <a:ext cx="0" cy="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35" name="Freeform 532"/>
            <p:cNvSpPr>
              <a:spLocks/>
            </p:cNvSpPr>
            <p:nvPr/>
          </p:nvSpPr>
          <p:spPr bwMode="auto">
            <a:xfrm>
              <a:off x="1713" y="2969"/>
              <a:ext cx="0" cy="4"/>
            </a:xfrm>
            <a:custGeom>
              <a:avLst/>
              <a:gdLst>
                <a:gd name="T0" fmla="*/ 0 h 4"/>
                <a:gd name="T1" fmla="*/ 0 h 4"/>
                <a:gd name="T2" fmla="*/ 4 h 4"/>
                <a:gd name="T3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36" name="Freeform 533"/>
            <p:cNvSpPr>
              <a:spLocks/>
            </p:cNvSpPr>
            <p:nvPr/>
          </p:nvSpPr>
          <p:spPr bwMode="auto">
            <a:xfrm>
              <a:off x="1679" y="2964"/>
              <a:ext cx="34" cy="17"/>
            </a:xfrm>
            <a:custGeom>
              <a:avLst/>
              <a:gdLst>
                <a:gd name="T0" fmla="*/ 1 w 8"/>
                <a:gd name="T1" fmla="*/ 0 h 4"/>
                <a:gd name="T2" fmla="*/ 0 w 8"/>
                <a:gd name="T3" fmla="*/ 1 h 4"/>
                <a:gd name="T4" fmla="*/ 4 w 8"/>
                <a:gd name="T5" fmla="*/ 1 h 4"/>
                <a:gd name="T6" fmla="*/ 1 w 8"/>
                <a:gd name="T7" fmla="*/ 2 h 4"/>
                <a:gd name="T8" fmla="*/ 3 w 8"/>
                <a:gd name="T9" fmla="*/ 3 h 4"/>
                <a:gd name="T10" fmla="*/ 2 w 8"/>
                <a:gd name="T11" fmla="*/ 3 h 4"/>
                <a:gd name="T12" fmla="*/ 6 w 8"/>
                <a:gd name="T13" fmla="*/ 2 h 4"/>
                <a:gd name="T14" fmla="*/ 2 w 8"/>
                <a:gd name="T15" fmla="*/ 4 h 4"/>
                <a:gd name="T16" fmla="*/ 2 w 8"/>
                <a:gd name="T17" fmla="*/ 4 h 4"/>
                <a:gd name="T18" fmla="*/ 3 w 8"/>
                <a:gd name="T19" fmla="*/ 4 h 4"/>
                <a:gd name="T20" fmla="*/ 5 w 8"/>
                <a:gd name="T21" fmla="*/ 3 h 4"/>
                <a:gd name="T22" fmla="*/ 7 w 8"/>
                <a:gd name="T23" fmla="*/ 2 h 4"/>
                <a:gd name="T24" fmla="*/ 5 w 8"/>
                <a:gd name="T25" fmla="*/ 2 h 4"/>
                <a:gd name="T26" fmla="*/ 7 w 8"/>
                <a:gd name="T27" fmla="*/ 2 h 4"/>
                <a:gd name="T28" fmla="*/ 6 w 8"/>
                <a:gd name="T29" fmla="*/ 2 h 4"/>
                <a:gd name="T30" fmla="*/ 7 w 8"/>
                <a:gd name="T31" fmla="*/ 1 h 4"/>
                <a:gd name="T32" fmla="*/ 6 w 8"/>
                <a:gd name="T33" fmla="*/ 2 h 4"/>
                <a:gd name="T34" fmla="*/ 6 w 8"/>
                <a:gd name="T35" fmla="*/ 2 h 4"/>
                <a:gd name="T36" fmla="*/ 4 w 8"/>
                <a:gd name="T37" fmla="*/ 2 h 4"/>
                <a:gd name="T38" fmla="*/ 6 w 8"/>
                <a:gd name="T39" fmla="*/ 1 h 4"/>
                <a:gd name="T40" fmla="*/ 5 w 8"/>
                <a:gd name="T41" fmla="*/ 2 h 4"/>
                <a:gd name="T42" fmla="*/ 6 w 8"/>
                <a:gd name="T43" fmla="*/ 0 h 4"/>
                <a:gd name="T44" fmla="*/ 5 w 8"/>
                <a:gd name="T45" fmla="*/ 1 h 4"/>
                <a:gd name="T46" fmla="*/ 6 w 8"/>
                <a:gd name="T47" fmla="*/ 1 h 4"/>
                <a:gd name="T48" fmla="*/ 3 w 8"/>
                <a:gd name="T49" fmla="*/ 2 h 4"/>
                <a:gd name="T50" fmla="*/ 6 w 8"/>
                <a:gd name="T51" fmla="*/ 0 h 4"/>
                <a:gd name="T52" fmla="*/ 5 w 8"/>
                <a:gd name="T53" fmla="*/ 0 h 4"/>
                <a:gd name="T54" fmla="*/ 5 w 8"/>
                <a:gd name="T55" fmla="*/ 0 h 4"/>
                <a:gd name="T56" fmla="*/ 4 w 8"/>
                <a:gd name="T57" fmla="*/ 0 h 4"/>
                <a:gd name="T58" fmla="*/ 4 w 8"/>
                <a:gd name="T59" fmla="*/ 0 h 4"/>
                <a:gd name="T60" fmla="*/ 3 w 8"/>
                <a:gd name="T61" fmla="*/ 0 h 4"/>
                <a:gd name="T62" fmla="*/ 4 w 8"/>
                <a:gd name="T63" fmla="*/ 0 h 4"/>
                <a:gd name="T64" fmla="*/ 1 w 8"/>
                <a:gd name="T65" fmla="*/ 0 h 4"/>
                <a:gd name="T66" fmla="*/ 3 w 8"/>
                <a:gd name="T67" fmla="*/ 0 h 4"/>
                <a:gd name="T68" fmla="*/ 1 w 8"/>
                <a:gd name="T6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4">
                  <a:moveTo>
                    <a:pt x="1" y="0"/>
                  </a:moveTo>
                  <a:cubicBezTo>
                    <a:pt x="0" y="1"/>
                    <a:pt x="1" y="1"/>
                    <a:pt x="0" y="1"/>
                  </a:cubicBezTo>
                  <a:cubicBezTo>
                    <a:pt x="1" y="2"/>
                    <a:pt x="4" y="1"/>
                    <a:pt x="4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6" y="1"/>
                    <a:pt x="6" y="2"/>
                  </a:cubicBezTo>
                  <a:cubicBezTo>
                    <a:pt x="4" y="3"/>
                    <a:pt x="4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5" y="3"/>
                    <a:pt x="5" y="3"/>
                  </a:cubicBezTo>
                  <a:cubicBezTo>
                    <a:pt x="5" y="3"/>
                    <a:pt x="6" y="2"/>
                    <a:pt x="7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2"/>
                    <a:pt x="7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1"/>
                    <a:pt x="4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8" y="0"/>
                    <a:pt x="6" y="0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4" y="1"/>
                    <a:pt x="6" y="1"/>
                    <a:pt x="6" y="1"/>
                  </a:cubicBezTo>
                  <a:cubicBezTo>
                    <a:pt x="5" y="1"/>
                    <a:pt x="4" y="1"/>
                    <a:pt x="3" y="2"/>
                  </a:cubicBezTo>
                  <a:cubicBezTo>
                    <a:pt x="4" y="1"/>
                    <a:pt x="3" y="1"/>
                    <a:pt x="6" y="0"/>
                  </a:cubicBezTo>
                  <a:cubicBezTo>
                    <a:pt x="6" y="0"/>
                    <a:pt x="4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6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" y="0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37" name="Freeform 534"/>
            <p:cNvSpPr>
              <a:spLocks/>
            </p:cNvSpPr>
            <p:nvPr/>
          </p:nvSpPr>
          <p:spPr bwMode="auto">
            <a:xfrm>
              <a:off x="1704" y="2969"/>
              <a:ext cx="5" cy="4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5 w 5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38" name="Freeform 535"/>
            <p:cNvSpPr>
              <a:spLocks/>
            </p:cNvSpPr>
            <p:nvPr/>
          </p:nvSpPr>
          <p:spPr bwMode="auto">
            <a:xfrm>
              <a:off x="1671" y="2948"/>
              <a:ext cx="42" cy="16"/>
            </a:xfrm>
            <a:custGeom>
              <a:avLst/>
              <a:gdLst>
                <a:gd name="T0" fmla="*/ 5 w 10"/>
                <a:gd name="T1" fmla="*/ 3 h 4"/>
                <a:gd name="T2" fmla="*/ 7 w 10"/>
                <a:gd name="T3" fmla="*/ 2 h 4"/>
                <a:gd name="T4" fmla="*/ 3 w 10"/>
                <a:gd name="T5" fmla="*/ 3 h 4"/>
                <a:gd name="T6" fmla="*/ 3 w 10"/>
                <a:gd name="T7" fmla="*/ 2 h 4"/>
                <a:gd name="T8" fmla="*/ 6 w 10"/>
                <a:gd name="T9" fmla="*/ 2 h 4"/>
                <a:gd name="T10" fmla="*/ 6 w 10"/>
                <a:gd name="T11" fmla="*/ 2 h 4"/>
                <a:gd name="T12" fmla="*/ 4 w 10"/>
                <a:gd name="T13" fmla="*/ 2 h 4"/>
                <a:gd name="T14" fmla="*/ 3 w 10"/>
                <a:gd name="T15" fmla="*/ 2 h 4"/>
                <a:gd name="T16" fmla="*/ 4 w 10"/>
                <a:gd name="T17" fmla="*/ 2 h 4"/>
                <a:gd name="T18" fmla="*/ 6 w 10"/>
                <a:gd name="T19" fmla="*/ 2 h 4"/>
                <a:gd name="T20" fmla="*/ 1 w 10"/>
                <a:gd name="T21" fmla="*/ 0 h 4"/>
                <a:gd name="T22" fmla="*/ 1 w 10"/>
                <a:gd name="T23" fmla="*/ 1 h 4"/>
                <a:gd name="T24" fmla="*/ 4 w 10"/>
                <a:gd name="T25" fmla="*/ 1 h 4"/>
                <a:gd name="T26" fmla="*/ 3 w 10"/>
                <a:gd name="T27" fmla="*/ 1 h 4"/>
                <a:gd name="T28" fmla="*/ 2 w 10"/>
                <a:gd name="T29" fmla="*/ 1 h 4"/>
                <a:gd name="T30" fmla="*/ 2 w 10"/>
                <a:gd name="T31" fmla="*/ 4 h 4"/>
                <a:gd name="T32" fmla="*/ 2 w 10"/>
                <a:gd name="T33" fmla="*/ 3 h 4"/>
                <a:gd name="T34" fmla="*/ 3 w 10"/>
                <a:gd name="T35" fmla="*/ 3 h 4"/>
                <a:gd name="T36" fmla="*/ 5 w 10"/>
                <a:gd name="T37" fmla="*/ 3 h 4"/>
                <a:gd name="T38" fmla="*/ 5 w 10"/>
                <a:gd name="T39" fmla="*/ 3 h 4"/>
                <a:gd name="T40" fmla="*/ 7 w 10"/>
                <a:gd name="T41" fmla="*/ 3 h 4"/>
                <a:gd name="T42" fmla="*/ 8 w 10"/>
                <a:gd name="T43" fmla="*/ 3 h 4"/>
                <a:gd name="T44" fmla="*/ 8 w 10"/>
                <a:gd name="T45" fmla="*/ 2 h 4"/>
                <a:gd name="T46" fmla="*/ 5 w 10"/>
                <a:gd name="T4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" h="4">
                  <a:moveTo>
                    <a:pt x="5" y="3"/>
                  </a:moveTo>
                  <a:cubicBezTo>
                    <a:pt x="5" y="3"/>
                    <a:pt x="6" y="3"/>
                    <a:pt x="7" y="2"/>
                  </a:cubicBezTo>
                  <a:cubicBezTo>
                    <a:pt x="6" y="2"/>
                    <a:pt x="5" y="3"/>
                    <a:pt x="3" y="3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4" y="2"/>
                    <a:pt x="6" y="2"/>
                    <a:pt x="6" y="2"/>
                  </a:cubicBezTo>
                  <a:cubicBezTo>
                    <a:pt x="5" y="2"/>
                    <a:pt x="6" y="2"/>
                    <a:pt x="6" y="2"/>
                  </a:cubicBezTo>
                  <a:cubicBezTo>
                    <a:pt x="5" y="2"/>
                    <a:pt x="6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6" y="2"/>
                    <a:pt x="5" y="2"/>
                    <a:pt x="6" y="2"/>
                  </a:cubicBezTo>
                  <a:cubicBezTo>
                    <a:pt x="4" y="1"/>
                    <a:pt x="4" y="0"/>
                    <a:pt x="1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0"/>
                    <a:pt x="3" y="1"/>
                    <a:pt x="4" y="1"/>
                  </a:cubicBezTo>
                  <a:cubicBezTo>
                    <a:pt x="3" y="1"/>
                    <a:pt x="4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3"/>
                    <a:pt x="5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3"/>
                    <a:pt x="7" y="3"/>
                    <a:pt x="8" y="3"/>
                  </a:cubicBezTo>
                  <a:cubicBezTo>
                    <a:pt x="10" y="2"/>
                    <a:pt x="7" y="3"/>
                    <a:pt x="8" y="2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39" name="Freeform 536"/>
            <p:cNvSpPr>
              <a:spLocks/>
            </p:cNvSpPr>
            <p:nvPr/>
          </p:nvSpPr>
          <p:spPr bwMode="auto">
            <a:xfrm>
              <a:off x="1692" y="2960"/>
              <a:ext cx="8" cy="0"/>
            </a:xfrm>
            <a:custGeom>
              <a:avLst/>
              <a:gdLst>
                <a:gd name="T0" fmla="*/ 8 w 8"/>
                <a:gd name="T1" fmla="*/ 0 w 8"/>
                <a:gd name="T2" fmla="*/ 4 w 8"/>
                <a:gd name="T3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40" name="Freeform 537"/>
            <p:cNvSpPr>
              <a:spLocks/>
            </p:cNvSpPr>
            <p:nvPr/>
          </p:nvSpPr>
          <p:spPr bwMode="auto">
            <a:xfrm>
              <a:off x="1679" y="2964"/>
              <a:ext cx="4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41" name="Freeform 538"/>
            <p:cNvSpPr>
              <a:spLocks/>
            </p:cNvSpPr>
            <p:nvPr/>
          </p:nvSpPr>
          <p:spPr bwMode="auto">
            <a:xfrm>
              <a:off x="1696" y="295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42" name="Freeform 539"/>
            <p:cNvSpPr>
              <a:spLocks/>
            </p:cNvSpPr>
            <p:nvPr/>
          </p:nvSpPr>
          <p:spPr bwMode="auto">
            <a:xfrm>
              <a:off x="1675" y="2944"/>
              <a:ext cx="17" cy="8"/>
            </a:xfrm>
            <a:custGeom>
              <a:avLst/>
              <a:gdLst>
                <a:gd name="T0" fmla="*/ 0 w 4"/>
                <a:gd name="T1" fmla="*/ 0 h 2"/>
                <a:gd name="T2" fmla="*/ 0 w 4"/>
                <a:gd name="T3" fmla="*/ 1 h 2"/>
                <a:gd name="T4" fmla="*/ 4 w 4"/>
                <a:gd name="T5" fmla="*/ 2 h 2"/>
                <a:gd name="T6" fmla="*/ 1 w 4"/>
                <a:gd name="T7" fmla="*/ 1 h 2"/>
                <a:gd name="T8" fmla="*/ 1 w 4"/>
                <a:gd name="T9" fmla="*/ 0 h 2"/>
                <a:gd name="T10" fmla="*/ 0 w 4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0" y="1"/>
                    <a:pt x="1" y="1"/>
                    <a:pt x="0" y="1"/>
                  </a:cubicBezTo>
                  <a:cubicBezTo>
                    <a:pt x="1" y="2"/>
                    <a:pt x="2" y="1"/>
                    <a:pt x="4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2" y="1"/>
                    <a:pt x="1" y="1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43" name="Freeform 540"/>
            <p:cNvSpPr>
              <a:spLocks/>
            </p:cNvSpPr>
            <p:nvPr/>
          </p:nvSpPr>
          <p:spPr bwMode="auto">
            <a:xfrm>
              <a:off x="1679" y="2910"/>
              <a:ext cx="30" cy="38"/>
            </a:xfrm>
            <a:custGeom>
              <a:avLst/>
              <a:gdLst>
                <a:gd name="T0" fmla="*/ 3 w 7"/>
                <a:gd name="T1" fmla="*/ 8 h 9"/>
                <a:gd name="T2" fmla="*/ 3 w 7"/>
                <a:gd name="T3" fmla="*/ 7 h 9"/>
                <a:gd name="T4" fmla="*/ 4 w 7"/>
                <a:gd name="T5" fmla="*/ 8 h 9"/>
                <a:gd name="T6" fmla="*/ 5 w 7"/>
                <a:gd name="T7" fmla="*/ 8 h 9"/>
                <a:gd name="T8" fmla="*/ 4 w 7"/>
                <a:gd name="T9" fmla="*/ 7 h 9"/>
                <a:gd name="T10" fmla="*/ 4 w 7"/>
                <a:gd name="T11" fmla="*/ 7 h 9"/>
                <a:gd name="T12" fmla="*/ 2 w 7"/>
                <a:gd name="T13" fmla="*/ 6 h 9"/>
                <a:gd name="T14" fmla="*/ 5 w 7"/>
                <a:gd name="T15" fmla="*/ 6 h 9"/>
                <a:gd name="T16" fmla="*/ 2 w 7"/>
                <a:gd name="T17" fmla="*/ 5 h 9"/>
                <a:gd name="T18" fmla="*/ 3 w 7"/>
                <a:gd name="T19" fmla="*/ 5 h 9"/>
                <a:gd name="T20" fmla="*/ 3 w 7"/>
                <a:gd name="T21" fmla="*/ 5 h 9"/>
                <a:gd name="T22" fmla="*/ 3 w 7"/>
                <a:gd name="T23" fmla="*/ 5 h 9"/>
                <a:gd name="T24" fmla="*/ 5 w 7"/>
                <a:gd name="T25" fmla="*/ 6 h 9"/>
                <a:gd name="T26" fmla="*/ 5 w 7"/>
                <a:gd name="T27" fmla="*/ 5 h 9"/>
                <a:gd name="T28" fmla="*/ 6 w 7"/>
                <a:gd name="T29" fmla="*/ 5 h 9"/>
                <a:gd name="T30" fmla="*/ 5 w 7"/>
                <a:gd name="T31" fmla="*/ 4 h 9"/>
                <a:gd name="T32" fmla="*/ 6 w 7"/>
                <a:gd name="T33" fmla="*/ 4 h 9"/>
                <a:gd name="T34" fmla="*/ 3 w 7"/>
                <a:gd name="T35" fmla="*/ 3 h 9"/>
                <a:gd name="T36" fmla="*/ 4 w 7"/>
                <a:gd name="T37" fmla="*/ 2 h 9"/>
                <a:gd name="T38" fmla="*/ 6 w 7"/>
                <a:gd name="T39" fmla="*/ 4 h 9"/>
                <a:gd name="T40" fmla="*/ 5 w 7"/>
                <a:gd name="T41" fmla="*/ 3 h 9"/>
                <a:gd name="T42" fmla="*/ 7 w 7"/>
                <a:gd name="T43" fmla="*/ 4 h 9"/>
                <a:gd name="T44" fmla="*/ 5 w 7"/>
                <a:gd name="T45" fmla="*/ 2 h 9"/>
                <a:gd name="T46" fmla="*/ 5 w 7"/>
                <a:gd name="T47" fmla="*/ 2 h 9"/>
                <a:gd name="T48" fmla="*/ 3 w 7"/>
                <a:gd name="T49" fmla="*/ 0 h 9"/>
                <a:gd name="T50" fmla="*/ 2 w 7"/>
                <a:gd name="T51" fmla="*/ 2 h 9"/>
                <a:gd name="T52" fmla="*/ 3 w 7"/>
                <a:gd name="T53" fmla="*/ 3 h 9"/>
                <a:gd name="T54" fmla="*/ 1 w 7"/>
                <a:gd name="T55" fmla="*/ 2 h 9"/>
                <a:gd name="T56" fmla="*/ 3 w 7"/>
                <a:gd name="T57" fmla="*/ 3 h 9"/>
                <a:gd name="T58" fmla="*/ 1 w 7"/>
                <a:gd name="T59" fmla="*/ 3 h 9"/>
                <a:gd name="T60" fmla="*/ 3 w 7"/>
                <a:gd name="T61" fmla="*/ 4 h 9"/>
                <a:gd name="T62" fmla="*/ 1 w 7"/>
                <a:gd name="T63" fmla="*/ 3 h 9"/>
                <a:gd name="T64" fmla="*/ 0 w 7"/>
                <a:gd name="T65" fmla="*/ 7 h 9"/>
                <a:gd name="T66" fmla="*/ 2 w 7"/>
                <a:gd name="T67" fmla="*/ 7 h 9"/>
                <a:gd name="T68" fmla="*/ 2 w 7"/>
                <a:gd name="T69" fmla="*/ 8 h 9"/>
                <a:gd name="T70" fmla="*/ 3 w 7"/>
                <a:gd name="T71" fmla="*/ 8 h 9"/>
                <a:gd name="T72" fmla="*/ 0 w 7"/>
                <a:gd name="T73" fmla="*/ 8 h 9"/>
                <a:gd name="T74" fmla="*/ 0 w 7"/>
                <a:gd name="T75" fmla="*/ 8 h 9"/>
                <a:gd name="T76" fmla="*/ 1 w 7"/>
                <a:gd name="T77" fmla="*/ 8 h 9"/>
                <a:gd name="T78" fmla="*/ 0 w 7"/>
                <a:gd name="T79" fmla="*/ 8 h 9"/>
                <a:gd name="T80" fmla="*/ 4 w 7"/>
                <a:gd name="T81" fmla="*/ 9 h 9"/>
                <a:gd name="T82" fmla="*/ 6 w 7"/>
                <a:gd name="T83" fmla="*/ 8 h 9"/>
                <a:gd name="T84" fmla="*/ 3 w 7"/>
                <a:gd name="T8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" h="9">
                  <a:moveTo>
                    <a:pt x="3" y="8"/>
                  </a:moveTo>
                  <a:cubicBezTo>
                    <a:pt x="4" y="8"/>
                    <a:pt x="3" y="7"/>
                    <a:pt x="3" y="7"/>
                  </a:cubicBezTo>
                  <a:cubicBezTo>
                    <a:pt x="4" y="7"/>
                    <a:pt x="4" y="8"/>
                    <a:pt x="4" y="8"/>
                  </a:cubicBezTo>
                  <a:cubicBezTo>
                    <a:pt x="6" y="8"/>
                    <a:pt x="4" y="7"/>
                    <a:pt x="5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3" y="7"/>
                    <a:pt x="4" y="7"/>
                  </a:cubicBezTo>
                  <a:cubicBezTo>
                    <a:pt x="4" y="6"/>
                    <a:pt x="4" y="6"/>
                    <a:pt x="2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6"/>
                    <a:pt x="3" y="6"/>
                    <a:pt x="2" y="5"/>
                  </a:cubicBezTo>
                  <a:cubicBezTo>
                    <a:pt x="4" y="6"/>
                    <a:pt x="2" y="5"/>
                    <a:pt x="3" y="5"/>
                  </a:cubicBezTo>
                  <a:cubicBezTo>
                    <a:pt x="3" y="5"/>
                    <a:pt x="4" y="5"/>
                    <a:pt x="3" y="5"/>
                  </a:cubicBezTo>
                  <a:cubicBezTo>
                    <a:pt x="5" y="6"/>
                    <a:pt x="3" y="5"/>
                    <a:pt x="3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5"/>
                    <a:pt x="4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6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3"/>
                    <a:pt x="5" y="4"/>
                    <a:pt x="3" y="3"/>
                  </a:cubicBezTo>
                  <a:cubicBezTo>
                    <a:pt x="6" y="4"/>
                    <a:pt x="3" y="2"/>
                    <a:pt x="4" y="2"/>
                  </a:cubicBezTo>
                  <a:cubicBezTo>
                    <a:pt x="5" y="3"/>
                    <a:pt x="4" y="3"/>
                    <a:pt x="6" y="4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6" y="4"/>
                    <a:pt x="5" y="3"/>
                    <a:pt x="7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2"/>
                    <a:pt x="4" y="0"/>
                    <a:pt x="3" y="0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4" y="3"/>
                    <a:pt x="2" y="2"/>
                    <a:pt x="3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4"/>
                    <a:pt x="2" y="3"/>
                    <a:pt x="1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6"/>
                    <a:pt x="0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5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1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1" y="8"/>
                    <a:pt x="0" y="8"/>
                  </a:cubicBezTo>
                  <a:cubicBezTo>
                    <a:pt x="2" y="9"/>
                    <a:pt x="3" y="9"/>
                    <a:pt x="4" y="9"/>
                  </a:cubicBezTo>
                  <a:cubicBezTo>
                    <a:pt x="1" y="8"/>
                    <a:pt x="7" y="9"/>
                    <a:pt x="6" y="8"/>
                  </a:cubicBezTo>
                  <a:cubicBezTo>
                    <a:pt x="5" y="8"/>
                    <a:pt x="4" y="8"/>
                    <a:pt x="3" y="8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44" name="Freeform 541"/>
            <p:cNvSpPr>
              <a:spLocks/>
            </p:cNvSpPr>
            <p:nvPr/>
          </p:nvSpPr>
          <p:spPr bwMode="auto">
            <a:xfrm>
              <a:off x="1675" y="2944"/>
              <a:ext cx="4" cy="0"/>
            </a:xfrm>
            <a:custGeom>
              <a:avLst/>
              <a:gdLst>
                <a:gd name="T0" fmla="*/ 0 w 4"/>
                <a:gd name="T1" fmla="*/ 4 w 4"/>
                <a:gd name="T2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45" name="Freeform 542"/>
            <p:cNvSpPr>
              <a:spLocks/>
            </p:cNvSpPr>
            <p:nvPr/>
          </p:nvSpPr>
          <p:spPr bwMode="auto">
            <a:xfrm>
              <a:off x="1700" y="2914"/>
              <a:ext cx="0" cy="5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46" name="Rectangle 543"/>
            <p:cNvSpPr>
              <a:spLocks noChangeArrowheads="1"/>
            </p:cNvSpPr>
            <p:nvPr/>
          </p:nvSpPr>
          <p:spPr bwMode="auto">
            <a:xfrm>
              <a:off x="1679" y="2944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47" name="Freeform 544"/>
            <p:cNvSpPr>
              <a:spLocks/>
            </p:cNvSpPr>
            <p:nvPr/>
          </p:nvSpPr>
          <p:spPr bwMode="auto">
            <a:xfrm>
              <a:off x="1692" y="2948"/>
              <a:ext cx="4" cy="0"/>
            </a:xfrm>
            <a:custGeom>
              <a:avLst/>
              <a:gdLst>
                <a:gd name="T0" fmla="*/ 4 w 4"/>
                <a:gd name="T1" fmla="*/ 4 w 4"/>
                <a:gd name="T2" fmla="*/ 0 w 4"/>
                <a:gd name="T3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48" name="Freeform 545"/>
            <p:cNvSpPr>
              <a:spLocks/>
            </p:cNvSpPr>
            <p:nvPr/>
          </p:nvSpPr>
          <p:spPr bwMode="auto">
            <a:xfrm>
              <a:off x="1709" y="2914"/>
              <a:ext cx="4" cy="5"/>
            </a:xfrm>
            <a:custGeom>
              <a:avLst/>
              <a:gdLst>
                <a:gd name="T0" fmla="*/ 4 w 4"/>
                <a:gd name="T1" fmla="*/ 5 h 5"/>
                <a:gd name="T2" fmla="*/ 0 w 4"/>
                <a:gd name="T3" fmla="*/ 0 h 5"/>
                <a:gd name="T4" fmla="*/ 4 w 4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5"/>
                  </a:moveTo>
                  <a:lnTo>
                    <a:pt x="0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49" name="Freeform 546"/>
            <p:cNvSpPr>
              <a:spLocks/>
            </p:cNvSpPr>
            <p:nvPr/>
          </p:nvSpPr>
          <p:spPr bwMode="auto">
            <a:xfrm>
              <a:off x="1692" y="28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50" name="Freeform 547"/>
            <p:cNvSpPr>
              <a:spLocks/>
            </p:cNvSpPr>
            <p:nvPr/>
          </p:nvSpPr>
          <p:spPr bwMode="auto">
            <a:xfrm>
              <a:off x="1642" y="2873"/>
              <a:ext cx="71" cy="50"/>
            </a:xfrm>
            <a:custGeom>
              <a:avLst/>
              <a:gdLst>
                <a:gd name="T0" fmla="*/ 4 w 17"/>
                <a:gd name="T1" fmla="*/ 4 h 12"/>
                <a:gd name="T2" fmla="*/ 2 w 17"/>
                <a:gd name="T3" fmla="*/ 4 h 12"/>
                <a:gd name="T4" fmla="*/ 1 w 17"/>
                <a:gd name="T5" fmla="*/ 5 h 12"/>
                <a:gd name="T6" fmla="*/ 3 w 17"/>
                <a:gd name="T7" fmla="*/ 6 h 12"/>
                <a:gd name="T8" fmla="*/ 4 w 17"/>
                <a:gd name="T9" fmla="*/ 7 h 12"/>
                <a:gd name="T10" fmla="*/ 5 w 17"/>
                <a:gd name="T11" fmla="*/ 9 h 12"/>
                <a:gd name="T12" fmla="*/ 8 w 17"/>
                <a:gd name="T13" fmla="*/ 8 h 12"/>
                <a:gd name="T14" fmla="*/ 8 w 17"/>
                <a:gd name="T15" fmla="*/ 9 h 12"/>
                <a:gd name="T16" fmla="*/ 8 w 17"/>
                <a:gd name="T17" fmla="*/ 10 h 12"/>
                <a:gd name="T18" fmla="*/ 10 w 17"/>
                <a:gd name="T19" fmla="*/ 7 h 12"/>
                <a:gd name="T20" fmla="*/ 10 w 17"/>
                <a:gd name="T21" fmla="*/ 7 h 12"/>
                <a:gd name="T22" fmla="*/ 11 w 17"/>
                <a:gd name="T23" fmla="*/ 8 h 12"/>
                <a:gd name="T24" fmla="*/ 12 w 17"/>
                <a:gd name="T25" fmla="*/ 9 h 12"/>
                <a:gd name="T26" fmla="*/ 13 w 17"/>
                <a:gd name="T27" fmla="*/ 9 h 12"/>
                <a:gd name="T28" fmla="*/ 13 w 17"/>
                <a:gd name="T29" fmla="*/ 8 h 12"/>
                <a:gd name="T30" fmla="*/ 14 w 17"/>
                <a:gd name="T31" fmla="*/ 7 h 12"/>
                <a:gd name="T32" fmla="*/ 14 w 17"/>
                <a:gd name="T33" fmla="*/ 8 h 12"/>
                <a:gd name="T34" fmla="*/ 15 w 17"/>
                <a:gd name="T35" fmla="*/ 8 h 12"/>
                <a:gd name="T36" fmla="*/ 14 w 17"/>
                <a:gd name="T37" fmla="*/ 10 h 12"/>
                <a:gd name="T38" fmla="*/ 15 w 17"/>
                <a:gd name="T39" fmla="*/ 9 h 12"/>
                <a:gd name="T40" fmla="*/ 14 w 17"/>
                <a:gd name="T41" fmla="*/ 8 h 12"/>
                <a:gd name="T42" fmla="*/ 17 w 17"/>
                <a:gd name="T43" fmla="*/ 11 h 12"/>
                <a:gd name="T44" fmla="*/ 17 w 17"/>
                <a:gd name="T45" fmla="*/ 11 h 12"/>
                <a:gd name="T46" fmla="*/ 17 w 17"/>
                <a:gd name="T47" fmla="*/ 11 h 12"/>
                <a:gd name="T48" fmla="*/ 17 w 17"/>
                <a:gd name="T49" fmla="*/ 11 h 12"/>
                <a:gd name="T50" fmla="*/ 17 w 17"/>
                <a:gd name="T51" fmla="*/ 11 h 12"/>
                <a:gd name="T52" fmla="*/ 14 w 17"/>
                <a:gd name="T53" fmla="*/ 5 h 12"/>
                <a:gd name="T54" fmla="*/ 14 w 17"/>
                <a:gd name="T55" fmla="*/ 5 h 12"/>
                <a:gd name="T56" fmla="*/ 14 w 17"/>
                <a:gd name="T57" fmla="*/ 5 h 12"/>
                <a:gd name="T58" fmla="*/ 14 w 17"/>
                <a:gd name="T59" fmla="*/ 5 h 12"/>
                <a:gd name="T60" fmla="*/ 13 w 17"/>
                <a:gd name="T61" fmla="*/ 4 h 12"/>
                <a:gd name="T62" fmla="*/ 13 w 17"/>
                <a:gd name="T63" fmla="*/ 4 h 12"/>
                <a:gd name="T64" fmla="*/ 12 w 17"/>
                <a:gd name="T65" fmla="*/ 5 h 12"/>
                <a:gd name="T66" fmla="*/ 12 w 17"/>
                <a:gd name="T67" fmla="*/ 5 h 12"/>
                <a:gd name="T68" fmla="*/ 12 w 17"/>
                <a:gd name="T69" fmla="*/ 5 h 12"/>
                <a:gd name="T70" fmla="*/ 12 w 17"/>
                <a:gd name="T71" fmla="*/ 5 h 12"/>
                <a:gd name="T72" fmla="*/ 11 w 17"/>
                <a:gd name="T73" fmla="*/ 6 h 12"/>
                <a:gd name="T74" fmla="*/ 11 w 17"/>
                <a:gd name="T75" fmla="*/ 5 h 12"/>
                <a:gd name="T76" fmla="*/ 11 w 17"/>
                <a:gd name="T77" fmla="*/ 4 h 12"/>
                <a:gd name="T78" fmla="*/ 10 w 17"/>
                <a:gd name="T79" fmla="*/ 6 h 12"/>
                <a:gd name="T80" fmla="*/ 9 w 17"/>
                <a:gd name="T81" fmla="*/ 6 h 12"/>
                <a:gd name="T82" fmla="*/ 7 w 17"/>
                <a:gd name="T83" fmla="*/ 6 h 12"/>
                <a:gd name="T84" fmla="*/ 7 w 17"/>
                <a:gd name="T85" fmla="*/ 6 h 12"/>
                <a:gd name="T86" fmla="*/ 6 w 17"/>
                <a:gd name="T87" fmla="*/ 5 h 12"/>
                <a:gd name="T88" fmla="*/ 5 w 17"/>
                <a:gd name="T89" fmla="*/ 7 h 12"/>
                <a:gd name="T90" fmla="*/ 7 w 17"/>
                <a:gd name="T9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" h="12">
                  <a:moveTo>
                    <a:pt x="7" y="3"/>
                  </a:moveTo>
                  <a:cubicBezTo>
                    <a:pt x="6" y="3"/>
                    <a:pt x="5" y="3"/>
                    <a:pt x="4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3" y="3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2" y="5"/>
                    <a:pt x="1" y="5"/>
                  </a:cubicBezTo>
                  <a:cubicBezTo>
                    <a:pt x="2" y="6"/>
                    <a:pt x="4" y="4"/>
                    <a:pt x="4" y="5"/>
                  </a:cubicBezTo>
                  <a:cubicBezTo>
                    <a:pt x="4" y="5"/>
                    <a:pt x="3" y="5"/>
                    <a:pt x="3" y="6"/>
                  </a:cubicBezTo>
                  <a:cubicBezTo>
                    <a:pt x="3" y="6"/>
                    <a:pt x="5" y="5"/>
                    <a:pt x="5" y="5"/>
                  </a:cubicBezTo>
                  <a:cubicBezTo>
                    <a:pt x="0" y="8"/>
                    <a:pt x="7" y="5"/>
                    <a:pt x="4" y="7"/>
                  </a:cubicBezTo>
                  <a:cubicBezTo>
                    <a:pt x="5" y="7"/>
                    <a:pt x="5" y="8"/>
                    <a:pt x="6" y="7"/>
                  </a:cubicBezTo>
                  <a:cubicBezTo>
                    <a:pt x="5" y="8"/>
                    <a:pt x="6" y="8"/>
                    <a:pt x="5" y="9"/>
                  </a:cubicBezTo>
                  <a:cubicBezTo>
                    <a:pt x="7" y="6"/>
                    <a:pt x="5" y="11"/>
                    <a:pt x="7" y="7"/>
                  </a:cubicBezTo>
                  <a:cubicBezTo>
                    <a:pt x="7" y="8"/>
                    <a:pt x="8" y="7"/>
                    <a:pt x="8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8" y="7"/>
                    <a:pt x="8" y="9"/>
                  </a:cubicBezTo>
                  <a:cubicBezTo>
                    <a:pt x="8" y="9"/>
                    <a:pt x="8" y="8"/>
                    <a:pt x="9" y="7"/>
                  </a:cubicBezTo>
                  <a:cubicBezTo>
                    <a:pt x="9" y="8"/>
                    <a:pt x="9" y="8"/>
                    <a:pt x="8" y="10"/>
                  </a:cubicBezTo>
                  <a:cubicBezTo>
                    <a:pt x="9" y="8"/>
                    <a:pt x="9" y="9"/>
                    <a:pt x="9" y="8"/>
                  </a:cubicBezTo>
                  <a:cubicBezTo>
                    <a:pt x="9" y="8"/>
                    <a:pt x="9" y="7"/>
                    <a:pt x="10" y="7"/>
                  </a:cubicBezTo>
                  <a:cubicBezTo>
                    <a:pt x="10" y="7"/>
                    <a:pt x="10" y="6"/>
                    <a:pt x="11" y="5"/>
                  </a:cubicBezTo>
                  <a:cubicBezTo>
                    <a:pt x="10" y="7"/>
                    <a:pt x="11" y="5"/>
                    <a:pt x="10" y="7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9" y="9"/>
                    <a:pt x="10" y="9"/>
                    <a:pt x="11" y="8"/>
                  </a:cubicBezTo>
                  <a:cubicBezTo>
                    <a:pt x="11" y="9"/>
                    <a:pt x="10" y="9"/>
                    <a:pt x="10" y="10"/>
                  </a:cubicBezTo>
                  <a:cubicBezTo>
                    <a:pt x="11" y="11"/>
                    <a:pt x="11" y="7"/>
                    <a:pt x="12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2" y="10"/>
                    <a:pt x="13" y="9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11"/>
                    <a:pt x="13" y="6"/>
                    <a:pt x="13" y="8"/>
                  </a:cubicBezTo>
                  <a:cubicBezTo>
                    <a:pt x="13" y="6"/>
                    <a:pt x="14" y="5"/>
                    <a:pt x="14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6"/>
                    <a:pt x="14" y="9"/>
                    <a:pt x="14" y="10"/>
                  </a:cubicBezTo>
                  <a:cubicBezTo>
                    <a:pt x="14" y="9"/>
                    <a:pt x="14" y="10"/>
                    <a:pt x="14" y="8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4" y="7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2" y="8"/>
                    <a:pt x="14" y="10"/>
                  </a:cubicBezTo>
                  <a:cubicBezTo>
                    <a:pt x="14" y="10"/>
                    <a:pt x="16" y="11"/>
                    <a:pt x="17" y="12"/>
                  </a:cubicBezTo>
                  <a:cubicBezTo>
                    <a:pt x="16" y="11"/>
                    <a:pt x="15" y="10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0"/>
                    <a:pt x="15" y="9"/>
                    <a:pt x="14" y="8"/>
                  </a:cubicBezTo>
                  <a:cubicBezTo>
                    <a:pt x="14" y="8"/>
                    <a:pt x="15" y="9"/>
                    <a:pt x="15" y="8"/>
                  </a:cubicBezTo>
                  <a:cubicBezTo>
                    <a:pt x="16" y="10"/>
                    <a:pt x="16" y="10"/>
                    <a:pt x="17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2" y="0"/>
                    <a:pt x="16" y="8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4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5"/>
                    <a:pt x="14" y="5"/>
                    <a:pt x="13" y="4"/>
                  </a:cubicBezTo>
                  <a:cubicBezTo>
                    <a:pt x="13" y="5"/>
                    <a:pt x="13" y="7"/>
                    <a:pt x="13" y="7"/>
                  </a:cubicBezTo>
                  <a:cubicBezTo>
                    <a:pt x="13" y="5"/>
                    <a:pt x="13" y="6"/>
                    <a:pt x="13" y="4"/>
                  </a:cubicBezTo>
                  <a:cubicBezTo>
                    <a:pt x="13" y="6"/>
                    <a:pt x="12" y="5"/>
                    <a:pt x="12" y="6"/>
                  </a:cubicBezTo>
                  <a:cubicBezTo>
                    <a:pt x="12" y="7"/>
                    <a:pt x="12" y="6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6"/>
                    <a:pt x="12" y="5"/>
                  </a:cubicBezTo>
                  <a:cubicBezTo>
                    <a:pt x="12" y="5"/>
                    <a:pt x="12" y="5"/>
                    <a:pt x="12" y="4"/>
                  </a:cubicBezTo>
                  <a:cubicBezTo>
                    <a:pt x="12" y="4"/>
                    <a:pt x="12" y="7"/>
                    <a:pt x="12" y="5"/>
                  </a:cubicBezTo>
                  <a:cubicBezTo>
                    <a:pt x="11" y="6"/>
                    <a:pt x="11" y="6"/>
                    <a:pt x="11" y="8"/>
                  </a:cubicBezTo>
                  <a:cubicBezTo>
                    <a:pt x="11" y="8"/>
                    <a:pt x="11" y="6"/>
                    <a:pt x="11" y="6"/>
                  </a:cubicBezTo>
                  <a:cubicBezTo>
                    <a:pt x="10" y="8"/>
                    <a:pt x="11" y="6"/>
                    <a:pt x="10" y="7"/>
                  </a:cubicBezTo>
                  <a:cubicBezTo>
                    <a:pt x="11" y="5"/>
                    <a:pt x="11" y="6"/>
                    <a:pt x="11" y="5"/>
                  </a:cubicBezTo>
                  <a:cubicBezTo>
                    <a:pt x="11" y="4"/>
                    <a:pt x="10" y="6"/>
                    <a:pt x="10" y="6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5"/>
                    <a:pt x="10" y="6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6"/>
                    <a:pt x="10" y="4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4"/>
                    <a:pt x="9" y="6"/>
                    <a:pt x="7" y="7"/>
                  </a:cubicBezTo>
                  <a:cubicBezTo>
                    <a:pt x="7" y="7"/>
                    <a:pt x="7" y="7"/>
                    <a:pt x="7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9" y="5"/>
                    <a:pt x="7" y="6"/>
                  </a:cubicBezTo>
                  <a:cubicBezTo>
                    <a:pt x="7" y="6"/>
                    <a:pt x="8" y="5"/>
                    <a:pt x="8" y="5"/>
                  </a:cubicBezTo>
                  <a:cubicBezTo>
                    <a:pt x="6" y="6"/>
                    <a:pt x="9" y="3"/>
                    <a:pt x="6" y="5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5" y="7"/>
                    <a:pt x="5" y="7"/>
                  </a:cubicBezTo>
                  <a:cubicBezTo>
                    <a:pt x="5" y="7"/>
                    <a:pt x="6" y="6"/>
                    <a:pt x="5" y="6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9" y="3"/>
                    <a:pt x="3" y="6"/>
                    <a:pt x="7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51" name="Freeform 548"/>
            <p:cNvSpPr>
              <a:spLocks/>
            </p:cNvSpPr>
            <p:nvPr/>
          </p:nvSpPr>
          <p:spPr bwMode="auto">
            <a:xfrm>
              <a:off x="1675" y="2889"/>
              <a:ext cx="4" cy="9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1 h 2"/>
                <a:gd name="T6" fmla="*/ 0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52" name="Rectangle 549"/>
            <p:cNvSpPr>
              <a:spLocks noChangeArrowheads="1"/>
            </p:cNvSpPr>
            <p:nvPr/>
          </p:nvSpPr>
          <p:spPr bwMode="auto">
            <a:xfrm>
              <a:off x="1675" y="2893"/>
              <a:ext cx="1" cy="5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53" name="Freeform 550"/>
            <p:cNvSpPr>
              <a:spLocks/>
            </p:cNvSpPr>
            <p:nvPr/>
          </p:nvSpPr>
          <p:spPr bwMode="auto">
            <a:xfrm>
              <a:off x="1662" y="2885"/>
              <a:ext cx="5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54" name="Rectangle 551"/>
            <p:cNvSpPr>
              <a:spLocks noChangeArrowheads="1"/>
            </p:cNvSpPr>
            <p:nvPr/>
          </p:nvSpPr>
          <p:spPr bwMode="auto">
            <a:xfrm>
              <a:off x="1662" y="2885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55" name="Freeform 552"/>
            <p:cNvSpPr>
              <a:spLocks/>
            </p:cNvSpPr>
            <p:nvPr/>
          </p:nvSpPr>
          <p:spPr bwMode="auto">
            <a:xfrm>
              <a:off x="1629" y="2847"/>
              <a:ext cx="38" cy="42"/>
            </a:xfrm>
            <a:custGeom>
              <a:avLst/>
              <a:gdLst>
                <a:gd name="T0" fmla="*/ 6 w 9"/>
                <a:gd name="T1" fmla="*/ 2 h 10"/>
                <a:gd name="T2" fmla="*/ 4 w 9"/>
                <a:gd name="T3" fmla="*/ 2 h 10"/>
                <a:gd name="T4" fmla="*/ 6 w 9"/>
                <a:gd name="T5" fmla="*/ 2 h 10"/>
                <a:gd name="T6" fmla="*/ 3 w 9"/>
                <a:gd name="T7" fmla="*/ 0 h 10"/>
                <a:gd name="T8" fmla="*/ 4 w 9"/>
                <a:gd name="T9" fmla="*/ 5 h 10"/>
                <a:gd name="T10" fmla="*/ 3 w 9"/>
                <a:gd name="T11" fmla="*/ 5 h 10"/>
                <a:gd name="T12" fmla="*/ 5 w 9"/>
                <a:gd name="T13" fmla="*/ 7 h 10"/>
                <a:gd name="T14" fmla="*/ 3 w 9"/>
                <a:gd name="T15" fmla="*/ 7 h 10"/>
                <a:gd name="T16" fmla="*/ 4 w 9"/>
                <a:gd name="T17" fmla="*/ 8 h 10"/>
                <a:gd name="T18" fmla="*/ 4 w 9"/>
                <a:gd name="T19" fmla="*/ 7 h 10"/>
                <a:gd name="T20" fmla="*/ 4 w 9"/>
                <a:gd name="T21" fmla="*/ 8 h 10"/>
                <a:gd name="T22" fmla="*/ 4 w 9"/>
                <a:gd name="T23" fmla="*/ 8 h 10"/>
                <a:gd name="T24" fmla="*/ 5 w 9"/>
                <a:gd name="T25" fmla="*/ 8 h 10"/>
                <a:gd name="T26" fmla="*/ 4 w 9"/>
                <a:gd name="T27" fmla="*/ 8 h 10"/>
                <a:gd name="T28" fmla="*/ 5 w 9"/>
                <a:gd name="T29" fmla="*/ 9 h 10"/>
                <a:gd name="T30" fmla="*/ 4 w 9"/>
                <a:gd name="T31" fmla="*/ 9 h 10"/>
                <a:gd name="T32" fmla="*/ 6 w 9"/>
                <a:gd name="T33" fmla="*/ 10 h 10"/>
                <a:gd name="T34" fmla="*/ 7 w 9"/>
                <a:gd name="T35" fmla="*/ 9 h 10"/>
                <a:gd name="T36" fmla="*/ 6 w 9"/>
                <a:gd name="T37" fmla="*/ 9 h 10"/>
                <a:gd name="T38" fmla="*/ 6 w 9"/>
                <a:gd name="T39" fmla="*/ 9 h 10"/>
                <a:gd name="T40" fmla="*/ 5 w 9"/>
                <a:gd name="T41" fmla="*/ 8 h 10"/>
                <a:gd name="T42" fmla="*/ 7 w 9"/>
                <a:gd name="T43" fmla="*/ 8 h 10"/>
                <a:gd name="T44" fmla="*/ 8 w 9"/>
                <a:gd name="T45" fmla="*/ 7 h 10"/>
                <a:gd name="T46" fmla="*/ 8 w 9"/>
                <a:gd name="T47" fmla="*/ 7 h 10"/>
                <a:gd name="T48" fmla="*/ 8 w 9"/>
                <a:gd name="T49" fmla="*/ 7 h 10"/>
                <a:gd name="T50" fmla="*/ 7 w 9"/>
                <a:gd name="T51" fmla="*/ 7 h 10"/>
                <a:gd name="T52" fmla="*/ 5 w 9"/>
                <a:gd name="T53" fmla="*/ 7 h 10"/>
                <a:gd name="T54" fmla="*/ 5 w 9"/>
                <a:gd name="T55" fmla="*/ 7 h 10"/>
                <a:gd name="T56" fmla="*/ 6 w 9"/>
                <a:gd name="T57" fmla="*/ 7 h 10"/>
                <a:gd name="T58" fmla="*/ 6 w 9"/>
                <a:gd name="T59" fmla="*/ 7 h 10"/>
                <a:gd name="T60" fmla="*/ 8 w 9"/>
                <a:gd name="T61" fmla="*/ 6 h 10"/>
                <a:gd name="T62" fmla="*/ 6 w 9"/>
                <a:gd name="T63" fmla="*/ 6 h 10"/>
                <a:gd name="T64" fmla="*/ 5 w 9"/>
                <a:gd name="T65" fmla="*/ 5 h 10"/>
                <a:gd name="T66" fmla="*/ 7 w 9"/>
                <a:gd name="T67" fmla="*/ 5 h 10"/>
                <a:gd name="T68" fmla="*/ 5 w 9"/>
                <a:gd name="T69" fmla="*/ 5 h 10"/>
                <a:gd name="T70" fmla="*/ 6 w 9"/>
                <a:gd name="T71" fmla="*/ 4 h 10"/>
                <a:gd name="T72" fmla="*/ 5 w 9"/>
                <a:gd name="T73" fmla="*/ 4 h 10"/>
                <a:gd name="T74" fmla="*/ 5 w 9"/>
                <a:gd name="T75" fmla="*/ 3 h 10"/>
                <a:gd name="T76" fmla="*/ 5 w 9"/>
                <a:gd name="T77" fmla="*/ 3 h 10"/>
                <a:gd name="T78" fmla="*/ 4 w 9"/>
                <a:gd name="T79" fmla="*/ 2 h 10"/>
                <a:gd name="T80" fmla="*/ 6 w 9"/>
                <a:gd name="T81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" h="10">
                  <a:moveTo>
                    <a:pt x="6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4" y="1"/>
                    <a:pt x="6" y="2"/>
                  </a:cubicBezTo>
                  <a:cubicBezTo>
                    <a:pt x="4" y="1"/>
                    <a:pt x="6" y="1"/>
                    <a:pt x="3" y="0"/>
                  </a:cubicBezTo>
                  <a:cubicBezTo>
                    <a:pt x="4" y="2"/>
                    <a:pt x="2" y="3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6"/>
                    <a:pt x="0" y="6"/>
                    <a:pt x="5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6" y="7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5" y="8"/>
                    <a:pt x="5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3" y="10"/>
                    <a:pt x="6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7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3" y="9"/>
                    <a:pt x="7" y="8"/>
                    <a:pt x="5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9" y="7"/>
                    <a:pt x="5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7"/>
                    <a:pt x="8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5" y="7"/>
                    <a:pt x="5" y="7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7"/>
                    <a:pt x="7" y="7"/>
                    <a:pt x="8" y="6"/>
                  </a:cubicBezTo>
                  <a:cubicBezTo>
                    <a:pt x="7" y="6"/>
                    <a:pt x="7" y="7"/>
                    <a:pt x="6" y="6"/>
                  </a:cubicBezTo>
                  <a:cubicBezTo>
                    <a:pt x="7" y="6"/>
                    <a:pt x="7" y="5"/>
                    <a:pt x="5" y="5"/>
                  </a:cubicBezTo>
                  <a:cubicBezTo>
                    <a:pt x="6" y="5"/>
                    <a:pt x="7" y="5"/>
                    <a:pt x="7" y="5"/>
                  </a:cubicBezTo>
                  <a:cubicBezTo>
                    <a:pt x="7" y="5"/>
                    <a:pt x="6" y="5"/>
                    <a:pt x="5" y="5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3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3" y="2"/>
                    <a:pt x="4" y="2"/>
                  </a:cubicBezTo>
                  <a:cubicBezTo>
                    <a:pt x="5" y="2"/>
                    <a:pt x="5" y="2"/>
                    <a:pt x="6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56" name="Freeform 553"/>
            <p:cNvSpPr>
              <a:spLocks/>
            </p:cNvSpPr>
            <p:nvPr/>
          </p:nvSpPr>
          <p:spPr bwMode="auto">
            <a:xfrm>
              <a:off x="1642" y="2847"/>
              <a:ext cx="12" cy="5"/>
            </a:xfrm>
            <a:custGeom>
              <a:avLst/>
              <a:gdLst>
                <a:gd name="T0" fmla="*/ 1 w 3"/>
                <a:gd name="T1" fmla="*/ 0 h 1"/>
                <a:gd name="T2" fmla="*/ 2 w 3"/>
                <a:gd name="T3" fmla="*/ 1 h 1"/>
                <a:gd name="T4" fmla="*/ 0 w 3"/>
                <a:gd name="T5" fmla="*/ 0 h 1"/>
                <a:gd name="T6" fmla="*/ 0 w 3"/>
                <a:gd name="T7" fmla="*/ 0 h 1"/>
                <a:gd name="T8" fmla="*/ 1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57" name="Freeform 554"/>
            <p:cNvSpPr>
              <a:spLocks/>
            </p:cNvSpPr>
            <p:nvPr/>
          </p:nvSpPr>
          <p:spPr bwMode="auto">
            <a:xfrm>
              <a:off x="1637" y="2818"/>
              <a:ext cx="67" cy="34"/>
            </a:xfrm>
            <a:custGeom>
              <a:avLst/>
              <a:gdLst>
                <a:gd name="T0" fmla="*/ 10 w 16"/>
                <a:gd name="T1" fmla="*/ 3 h 8"/>
                <a:gd name="T2" fmla="*/ 11 w 16"/>
                <a:gd name="T3" fmla="*/ 3 h 8"/>
                <a:gd name="T4" fmla="*/ 1 w 16"/>
                <a:gd name="T5" fmla="*/ 5 h 8"/>
                <a:gd name="T6" fmla="*/ 3 w 16"/>
                <a:gd name="T7" fmla="*/ 6 h 8"/>
                <a:gd name="T8" fmla="*/ 1 w 16"/>
                <a:gd name="T9" fmla="*/ 6 h 8"/>
                <a:gd name="T10" fmla="*/ 3 w 16"/>
                <a:gd name="T11" fmla="*/ 7 h 8"/>
                <a:gd name="T12" fmla="*/ 2 w 16"/>
                <a:gd name="T13" fmla="*/ 6 h 8"/>
                <a:gd name="T14" fmla="*/ 3 w 16"/>
                <a:gd name="T15" fmla="*/ 7 h 8"/>
                <a:gd name="T16" fmla="*/ 3 w 16"/>
                <a:gd name="T17" fmla="*/ 6 h 8"/>
                <a:gd name="T18" fmla="*/ 4 w 16"/>
                <a:gd name="T19" fmla="*/ 7 h 8"/>
                <a:gd name="T20" fmla="*/ 2 w 16"/>
                <a:gd name="T21" fmla="*/ 5 h 8"/>
                <a:gd name="T22" fmla="*/ 4 w 16"/>
                <a:gd name="T23" fmla="*/ 6 h 8"/>
                <a:gd name="T24" fmla="*/ 7 w 16"/>
                <a:gd name="T25" fmla="*/ 5 h 8"/>
                <a:gd name="T26" fmla="*/ 6 w 16"/>
                <a:gd name="T27" fmla="*/ 4 h 8"/>
                <a:gd name="T28" fmla="*/ 6 w 16"/>
                <a:gd name="T29" fmla="*/ 3 h 8"/>
                <a:gd name="T30" fmla="*/ 7 w 16"/>
                <a:gd name="T31" fmla="*/ 5 h 8"/>
                <a:gd name="T32" fmla="*/ 10 w 16"/>
                <a:gd name="T33" fmla="*/ 5 h 8"/>
                <a:gd name="T34" fmla="*/ 10 w 16"/>
                <a:gd name="T35" fmla="*/ 6 h 8"/>
                <a:gd name="T36" fmla="*/ 12 w 16"/>
                <a:gd name="T37" fmla="*/ 4 h 8"/>
                <a:gd name="T38" fmla="*/ 11 w 16"/>
                <a:gd name="T39" fmla="*/ 6 h 8"/>
                <a:gd name="T40" fmla="*/ 10 w 16"/>
                <a:gd name="T41" fmla="*/ 5 h 8"/>
                <a:gd name="T42" fmla="*/ 10 w 16"/>
                <a:gd name="T43" fmla="*/ 2 h 8"/>
                <a:gd name="T44" fmla="*/ 10 w 16"/>
                <a:gd name="T4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8">
                  <a:moveTo>
                    <a:pt x="10" y="3"/>
                  </a:moveTo>
                  <a:cubicBezTo>
                    <a:pt x="10" y="4"/>
                    <a:pt x="11" y="3"/>
                    <a:pt x="11" y="3"/>
                  </a:cubicBezTo>
                  <a:cubicBezTo>
                    <a:pt x="3" y="1"/>
                    <a:pt x="8" y="0"/>
                    <a:pt x="1" y="5"/>
                  </a:cubicBezTo>
                  <a:cubicBezTo>
                    <a:pt x="0" y="5"/>
                    <a:pt x="2" y="6"/>
                    <a:pt x="3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0" y="6"/>
                    <a:pt x="3" y="7"/>
                  </a:cubicBezTo>
                  <a:cubicBezTo>
                    <a:pt x="3" y="7"/>
                    <a:pt x="2" y="6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1" y="5"/>
                    <a:pt x="2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7" y="3"/>
                    <a:pt x="5" y="4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3"/>
                  </a:cubicBezTo>
                  <a:cubicBezTo>
                    <a:pt x="7" y="1"/>
                    <a:pt x="6" y="4"/>
                    <a:pt x="7" y="5"/>
                  </a:cubicBezTo>
                  <a:cubicBezTo>
                    <a:pt x="7" y="4"/>
                    <a:pt x="8" y="3"/>
                    <a:pt x="10" y="5"/>
                  </a:cubicBezTo>
                  <a:cubicBezTo>
                    <a:pt x="12" y="6"/>
                    <a:pt x="11" y="6"/>
                    <a:pt x="10" y="6"/>
                  </a:cubicBezTo>
                  <a:cubicBezTo>
                    <a:pt x="11" y="5"/>
                    <a:pt x="13" y="6"/>
                    <a:pt x="12" y="4"/>
                  </a:cubicBezTo>
                  <a:cubicBezTo>
                    <a:pt x="11" y="4"/>
                    <a:pt x="11" y="5"/>
                    <a:pt x="11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1" y="5"/>
                    <a:pt x="12" y="3"/>
                    <a:pt x="10" y="2"/>
                  </a:cubicBezTo>
                  <a:cubicBezTo>
                    <a:pt x="16" y="4"/>
                    <a:pt x="12" y="8"/>
                    <a:pt x="1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58" name="Freeform 555"/>
            <p:cNvSpPr>
              <a:spLocks/>
            </p:cNvSpPr>
            <p:nvPr/>
          </p:nvSpPr>
          <p:spPr bwMode="auto">
            <a:xfrm>
              <a:off x="1683" y="2831"/>
              <a:ext cx="5" cy="8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1" y="1"/>
                    <a:pt x="1" y="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59" name="Freeform 556"/>
            <p:cNvSpPr>
              <a:spLocks/>
            </p:cNvSpPr>
            <p:nvPr/>
          </p:nvSpPr>
          <p:spPr bwMode="auto">
            <a:xfrm>
              <a:off x="1281" y="2751"/>
              <a:ext cx="0" cy="5"/>
            </a:xfrm>
            <a:custGeom>
              <a:avLst/>
              <a:gdLst>
                <a:gd name="T0" fmla="*/ 5 h 5"/>
                <a:gd name="T1" fmla="*/ 0 h 5"/>
                <a:gd name="T2" fmla="*/ 5 h 5"/>
                <a:gd name="T3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60" name="Freeform 557"/>
            <p:cNvSpPr>
              <a:spLocks/>
            </p:cNvSpPr>
            <p:nvPr/>
          </p:nvSpPr>
          <p:spPr bwMode="auto">
            <a:xfrm>
              <a:off x="1277" y="2735"/>
              <a:ext cx="9" cy="21"/>
            </a:xfrm>
            <a:custGeom>
              <a:avLst/>
              <a:gdLst>
                <a:gd name="T0" fmla="*/ 2 w 2"/>
                <a:gd name="T1" fmla="*/ 0 h 5"/>
                <a:gd name="T2" fmla="*/ 1 w 2"/>
                <a:gd name="T3" fmla="*/ 1 h 5"/>
                <a:gd name="T4" fmla="*/ 0 w 2"/>
                <a:gd name="T5" fmla="*/ 5 h 5"/>
                <a:gd name="T6" fmla="*/ 1 w 2"/>
                <a:gd name="T7" fmla="*/ 3 h 5"/>
                <a:gd name="T8" fmla="*/ 1 w 2"/>
                <a:gd name="T9" fmla="*/ 3 h 5"/>
                <a:gd name="T10" fmla="*/ 2 w 2"/>
                <a:gd name="T11" fmla="*/ 1 h 5"/>
                <a:gd name="T12" fmla="*/ 1 w 2"/>
                <a:gd name="T13" fmla="*/ 2 h 5"/>
                <a:gd name="T14" fmla="*/ 2 w 2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4"/>
                    <a:pt x="1" y="3"/>
                    <a:pt x="0" y="5"/>
                  </a:cubicBezTo>
                  <a:cubicBezTo>
                    <a:pt x="0" y="5"/>
                    <a:pt x="1" y="4"/>
                    <a:pt x="1" y="3"/>
                  </a:cubicBezTo>
                  <a:cubicBezTo>
                    <a:pt x="1" y="3"/>
                    <a:pt x="1" y="4"/>
                    <a:pt x="1" y="3"/>
                  </a:cubicBezTo>
                  <a:cubicBezTo>
                    <a:pt x="1" y="3"/>
                    <a:pt x="1" y="3"/>
                    <a:pt x="2" y="1"/>
                  </a:cubicBezTo>
                  <a:cubicBezTo>
                    <a:pt x="2" y="0"/>
                    <a:pt x="1" y="2"/>
                    <a:pt x="1" y="2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61" name="Freeform 558"/>
            <p:cNvSpPr>
              <a:spLocks/>
            </p:cNvSpPr>
            <p:nvPr/>
          </p:nvSpPr>
          <p:spPr bwMode="auto">
            <a:xfrm>
              <a:off x="1281" y="2743"/>
              <a:ext cx="0" cy="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62" name="Freeform 559"/>
            <p:cNvSpPr>
              <a:spLocks/>
            </p:cNvSpPr>
            <p:nvPr/>
          </p:nvSpPr>
          <p:spPr bwMode="auto">
            <a:xfrm>
              <a:off x="1277" y="2743"/>
              <a:ext cx="4" cy="8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1" y="1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63" name="Freeform 560"/>
            <p:cNvSpPr>
              <a:spLocks/>
            </p:cNvSpPr>
            <p:nvPr/>
          </p:nvSpPr>
          <p:spPr bwMode="auto">
            <a:xfrm>
              <a:off x="1277" y="2747"/>
              <a:ext cx="0" cy="4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64" name="Freeform 561"/>
            <p:cNvSpPr>
              <a:spLocks/>
            </p:cNvSpPr>
            <p:nvPr/>
          </p:nvSpPr>
          <p:spPr bwMode="auto">
            <a:xfrm>
              <a:off x="1273" y="2739"/>
              <a:ext cx="8" cy="12"/>
            </a:xfrm>
            <a:custGeom>
              <a:avLst/>
              <a:gdLst>
                <a:gd name="T0" fmla="*/ 1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2 w 2"/>
                <a:gd name="T7" fmla="*/ 1 h 3"/>
                <a:gd name="T8" fmla="*/ 2 w 2"/>
                <a:gd name="T9" fmla="*/ 1 h 3"/>
                <a:gd name="T10" fmla="*/ 2 w 2"/>
                <a:gd name="T11" fmla="*/ 0 h 3"/>
                <a:gd name="T12" fmla="*/ 1 w 2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0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0"/>
                    <a:pt x="2" y="1"/>
                  </a:cubicBezTo>
                  <a:cubicBezTo>
                    <a:pt x="2" y="0"/>
                    <a:pt x="1" y="2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2"/>
                    <a:pt x="1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65" name="Freeform 562"/>
            <p:cNvSpPr>
              <a:spLocks/>
            </p:cNvSpPr>
            <p:nvPr/>
          </p:nvSpPr>
          <p:spPr bwMode="auto">
            <a:xfrm>
              <a:off x="1277" y="27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66" name="Rectangle 563"/>
            <p:cNvSpPr>
              <a:spLocks noChangeArrowheads="1"/>
            </p:cNvSpPr>
            <p:nvPr/>
          </p:nvSpPr>
          <p:spPr bwMode="auto">
            <a:xfrm>
              <a:off x="1277" y="2747"/>
              <a:ext cx="1" cy="4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67" name="Freeform 564"/>
            <p:cNvSpPr>
              <a:spLocks/>
            </p:cNvSpPr>
            <p:nvPr/>
          </p:nvSpPr>
          <p:spPr bwMode="auto">
            <a:xfrm>
              <a:off x="1273" y="2735"/>
              <a:ext cx="8" cy="16"/>
            </a:xfrm>
            <a:custGeom>
              <a:avLst/>
              <a:gdLst>
                <a:gd name="T0" fmla="*/ 0 w 2"/>
                <a:gd name="T1" fmla="*/ 3 h 4"/>
                <a:gd name="T2" fmla="*/ 1 w 2"/>
                <a:gd name="T3" fmla="*/ 2 h 4"/>
                <a:gd name="T4" fmla="*/ 2 w 2"/>
                <a:gd name="T5" fmla="*/ 0 h 4"/>
                <a:gd name="T6" fmla="*/ 1 w 2"/>
                <a:gd name="T7" fmla="*/ 0 h 4"/>
                <a:gd name="T8" fmla="*/ 0 w 2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3"/>
                  </a:moveTo>
                  <a:cubicBezTo>
                    <a:pt x="1" y="1"/>
                    <a:pt x="0" y="4"/>
                    <a:pt x="1" y="2"/>
                  </a:cubicBezTo>
                  <a:cubicBezTo>
                    <a:pt x="1" y="2"/>
                    <a:pt x="1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68" name="Freeform 565"/>
            <p:cNvSpPr>
              <a:spLocks/>
            </p:cNvSpPr>
            <p:nvPr/>
          </p:nvSpPr>
          <p:spPr bwMode="auto">
            <a:xfrm>
              <a:off x="1281" y="2726"/>
              <a:ext cx="0" cy="4"/>
            </a:xfrm>
            <a:custGeom>
              <a:avLst/>
              <a:gdLst>
                <a:gd name="T0" fmla="*/ 0 h 4"/>
                <a:gd name="T1" fmla="*/ 4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69" name="Freeform 566"/>
            <p:cNvSpPr>
              <a:spLocks/>
            </p:cNvSpPr>
            <p:nvPr/>
          </p:nvSpPr>
          <p:spPr bwMode="auto">
            <a:xfrm>
              <a:off x="1273" y="2722"/>
              <a:ext cx="8" cy="21"/>
            </a:xfrm>
            <a:custGeom>
              <a:avLst/>
              <a:gdLst>
                <a:gd name="T0" fmla="*/ 0 w 2"/>
                <a:gd name="T1" fmla="*/ 4 h 5"/>
                <a:gd name="T2" fmla="*/ 1 w 2"/>
                <a:gd name="T3" fmla="*/ 2 h 5"/>
                <a:gd name="T4" fmla="*/ 0 w 2"/>
                <a:gd name="T5" fmla="*/ 4 h 5"/>
                <a:gd name="T6" fmla="*/ 1 w 2"/>
                <a:gd name="T7" fmla="*/ 3 h 5"/>
                <a:gd name="T8" fmla="*/ 0 w 2"/>
                <a:gd name="T9" fmla="*/ 5 h 5"/>
                <a:gd name="T10" fmla="*/ 1 w 2"/>
                <a:gd name="T11" fmla="*/ 3 h 5"/>
                <a:gd name="T12" fmla="*/ 1 w 2"/>
                <a:gd name="T13" fmla="*/ 5 h 5"/>
                <a:gd name="T14" fmla="*/ 1 w 2"/>
                <a:gd name="T15" fmla="*/ 3 h 5"/>
                <a:gd name="T16" fmla="*/ 1 w 2"/>
                <a:gd name="T17" fmla="*/ 3 h 5"/>
                <a:gd name="T18" fmla="*/ 2 w 2"/>
                <a:gd name="T19" fmla="*/ 2 h 5"/>
                <a:gd name="T20" fmla="*/ 2 w 2"/>
                <a:gd name="T21" fmla="*/ 0 h 5"/>
                <a:gd name="T22" fmla="*/ 0 w 2"/>
                <a:gd name="T2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5">
                  <a:moveTo>
                    <a:pt x="0" y="4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0" y="4"/>
                    <a:pt x="0" y="4"/>
                  </a:cubicBezTo>
                  <a:cubicBezTo>
                    <a:pt x="0" y="4"/>
                    <a:pt x="1" y="3"/>
                    <a:pt x="1" y="3"/>
                  </a:cubicBezTo>
                  <a:cubicBezTo>
                    <a:pt x="0" y="5"/>
                    <a:pt x="0" y="3"/>
                    <a:pt x="0" y="5"/>
                  </a:cubicBezTo>
                  <a:cubicBezTo>
                    <a:pt x="0" y="5"/>
                    <a:pt x="0" y="5"/>
                    <a:pt x="1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4"/>
                    <a:pt x="1" y="3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1" y="2"/>
                    <a:pt x="2" y="0"/>
                    <a:pt x="2" y="0"/>
                  </a:cubicBezTo>
                  <a:cubicBezTo>
                    <a:pt x="2" y="0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70" name="Freeform 567"/>
            <p:cNvSpPr>
              <a:spLocks/>
            </p:cNvSpPr>
            <p:nvPr/>
          </p:nvSpPr>
          <p:spPr bwMode="auto">
            <a:xfrm>
              <a:off x="1273" y="2726"/>
              <a:ext cx="4" cy="4"/>
            </a:xfrm>
            <a:custGeom>
              <a:avLst/>
              <a:gdLst>
                <a:gd name="T0" fmla="*/ 4 w 4"/>
                <a:gd name="T1" fmla="*/ 4 h 4"/>
                <a:gd name="T2" fmla="*/ 4 w 4"/>
                <a:gd name="T3" fmla="*/ 0 h 4"/>
                <a:gd name="T4" fmla="*/ 0 w 4"/>
                <a:gd name="T5" fmla="*/ 4 h 4"/>
                <a:gd name="T6" fmla="*/ 4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71" name="Freeform 568"/>
            <p:cNvSpPr>
              <a:spLocks/>
            </p:cNvSpPr>
            <p:nvPr/>
          </p:nvSpPr>
          <p:spPr bwMode="auto">
            <a:xfrm>
              <a:off x="1269" y="2718"/>
              <a:ext cx="8" cy="25"/>
            </a:xfrm>
            <a:custGeom>
              <a:avLst/>
              <a:gdLst>
                <a:gd name="T0" fmla="*/ 0 w 2"/>
                <a:gd name="T1" fmla="*/ 6 h 6"/>
                <a:gd name="T2" fmla="*/ 1 w 2"/>
                <a:gd name="T3" fmla="*/ 4 h 6"/>
                <a:gd name="T4" fmla="*/ 0 w 2"/>
                <a:gd name="T5" fmla="*/ 5 h 6"/>
                <a:gd name="T6" fmla="*/ 1 w 2"/>
                <a:gd name="T7" fmla="*/ 4 h 6"/>
                <a:gd name="T8" fmla="*/ 0 w 2"/>
                <a:gd name="T9" fmla="*/ 5 h 6"/>
                <a:gd name="T10" fmla="*/ 2 w 2"/>
                <a:gd name="T11" fmla="*/ 2 h 6"/>
                <a:gd name="T12" fmla="*/ 2 w 2"/>
                <a:gd name="T13" fmla="*/ 2 h 6"/>
                <a:gd name="T14" fmla="*/ 1 w 2"/>
                <a:gd name="T15" fmla="*/ 3 h 6"/>
                <a:gd name="T16" fmla="*/ 1 w 2"/>
                <a:gd name="T17" fmla="*/ 3 h 6"/>
                <a:gd name="T18" fmla="*/ 0 w 2"/>
                <a:gd name="T19" fmla="*/ 4 h 6"/>
                <a:gd name="T20" fmla="*/ 0 w 2"/>
                <a:gd name="T2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2" y="2"/>
                    <a:pt x="1" y="4"/>
                    <a:pt x="0" y="5"/>
                  </a:cubicBezTo>
                  <a:cubicBezTo>
                    <a:pt x="1" y="4"/>
                    <a:pt x="1" y="4"/>
                    <a:pt x="2" y="2"/>
                  </a:cubicBezTo>
                  <a:cubicBezTo>
                    <a:pt x="2" y="2"/>
                    <a:pt x="1" y="2"/>
                    <a:pt x="2" y="2"/>
                  </a:cubicBezTo>
                  <a:cubicBezTo>
                    <a:pt x="2" y="0"/>
                    <a:pt x="1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72" name="Freeform 569"/>
            <p:cNvSpPr>
              <a:spLocks/>
            </p:cNvSpPr>
            <p:nvPr/>
          </p:nvSpPr>
          <p:spPr bwMode="auto">
            <a:xfrm>
              <a:off x="1269" y="2739"/>
              <a:ext cx="0" cy="4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73" name="Freeform 570"/>
            <p:cNvSpPr>
              <a:spLocks/>
            </p:cNvSpPr>
            <p:nvPr/>
          </p:nvSpPr>
          <p:spPr bwMode="auto">
            <a:xfrm>
              <a:off x="1273" y="273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74" name="Freeform 571"/>
            <p:cNvSpPr>
              <a:spLocks/>
            </p:cNvSpPr>
            <p:nvPr/>
          </p:nvSpPr>
          <p:spPr bwMode="auto">
            <a:xfrm>
              <a:off x="1265" y="2739"/>
              <a:ext cx="4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75" name="Freeform 572"/>
            <p:cNvSpPr>
              <a:spLocks/>
            </p:cNvSpPr>
            <p:nvPr/>
          </p:nvSpPr>
          <p:spPr bwMode="auto">
            <a:xfrm>
              <a:off x="1244" y="2714"/>
              <a:ext cx="29" cy="29"/>
            </a:xfrm>
            <a:custGeom>
              <a:avLst/>
              <a:gdLst>
                <a:gd name="T0" fmla="*/ 3 w 7"/>
                <a:gd name="T1" fmla="*/ 1 h 7"/>
                <a:gd name="T2" fmla="*/ 3 w 7"/>
                <a:gd name="T3" fmla="*/ 1 h 7"/>
                <a:gd name="T4" fmla="*/ 2 w 7"/>
                <a:gd name="T5" fmla="*/ 2 h 7"/>
                <a:gd name="T6" fmla="*/ 0 w 7"/>
                <a:gd name="T7" fmla="*/ 4 h 7"/>
                <a:gd name="T8" fmla="*/ 1 w 7"/>
                <a:gd name="T9" fmla="*/ 4 h 7"/>
                <a:gd name="T10" fmla="*/ 0 w 7"/>
                <a:gd name="T11" fmla="*/ 5 h 7"/>
                <a:gd name="T12" fmla="*/ 1 w 7"/>
                <a:gd name="T13" fmla="*/ 4 h 7"/>
                <a:gd name="T14" fmla="*/ 2 w 7"/>
                <a:gd name="T15" fmla="*/ 4 h 7"/>
                <a:gd name="T16" fmla="*/ 4 w 7"/>
                <a:gd name="T17" fmla="*/ 6 h 7"/>
                <a:gd name="T18" fmla="*/ 5 w 7"/>
                <a:gd name="T19" fmla="*/ 4 h 7"/>
                <a:gd name="T20" fmla="*/ 5 w 7"/>
                <a:gd name="T21" fmla="*/ 6 h 7"/>
                <a:gd name="T22" fmla="*/ 4 w 7"/>
                <a:gd name="T23" fmla="*/ 6 h 7"/>
                <a:gd name="T24" fmla="*/ 5 w 7"/>
                <a:gd name="T25" fmla="*/ 6 h 7"/>
                <a:gd name="T26" fmla="*/ 6 w 7"/>
                <a:gd name="T27" fmla="*/ 4 h 7"/>
                <a:gd name="T28" fmla="*/ 5 w 7"/>
                <a:gd name="T29" fmla="*/ 6 h 7"/>
                <a:gd name="T30" fmla="*/ 6 w 7"/>
                <a:gd name="T31" fmla="*/ 5 h 7"/>
                <a:gd name="T32" fmla="*/ 7 w 7"/>
                <a:gd name="T33" fmla="*/ 3 h 7"/>
                <a:gd name="T34" fmla="*/ 7 w 7"/>
                <a:gd name="T35" fmla="*/ 3 h 7"/>
                <a:gd name="T36" fmla="*/ 4 w 7"/>
                <a:gd name="T37" fmla="*/ 5 h 7"/>
                <a:gd name="T38" fmla="*/ 5 w 7"/>
                <a:gd name="T39" fmla="*/ 4 h 7"/>
                <a:gd name="T40" fmla="*/ 5 w 7"/>
                <a:gd name="T41" fmla="*/ 2 h 7"/>
                <a:gd name="T42" fmla="*/ 4 w 7"/>
                <a:gd name="T43" fmla="*/ 4 h 7"/>
                <a:gd name="T44" fmla="*/ 4 w 7"/>
                <a:gd name="T45" fmla="*/ 3 h 7"/>
                <a:gd name="T46" fmla="*/ 4 w 7"/>
                <a:gd name="T47" fmla="*/ 4 h 7"/>
                <a:gd name="T48" fmla="*/ 4 w 7"/>
                <a:gd name="T49" fmla="*/ 3 h 7"/>
                <a:gd name="T50" fmla="*/ 3 w 7"/>
                <a:gd name="T51" fmla="*/ 5 h 7"/>
                <a:gd name="T52" fmla="*/ 4 w 7"/>
                <a:gd name="T53" fmla="*/ 1 h 7"/>
                <a:gd name="T54" fmla="*/ 4 w 7"/>
                <a:gd name="T55" fmla="*/ 2 h 7"/>
                <a:gd name="T56" fmla="*/ 3 w 7"/>
                <a:gd name="T57" fmla="*/ 3 h 7"/>
                <a:gd name="T58" fmla="*/ 4 w 7"/>
                <a:gd name="T59" fmla="*/ 1 h 7"/>
                <a:gd name="T60" fmla="*/ 3 w 7"/>
                <a:gd name="T61" fmla="*/ 2 h 7"/>
                <a:gd name="T62" fmla="*/ 2 w 7"/>
                <a:gd name="T63" fmla="*/ 3 h 7"/>
                <a:gd name="T64" fmla="*/ 2 w 7"/>
                <a:gd name="T65" fmla="*/ 3 h 7"/>
                <a:gd name="T66" fmla="*/ 4 w 7"/>
                <a:gd name="T67" fmla="*/ 1 h 7"/>
                <a:gd name="T68" fmla="*/ 4 w 7"/>
                <a:gd name="T69" fmla="*/ 0 h 7"/>
                <a:gd name="T70" fmla="*/ 2 w 7"/>
                <a:gd name="T71" fmla="*/ 2 h 7"/>
                <a:gd name="T72" fmla="*/ 3 w 7"/>
                <a:gd name="T7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" h="7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0" y="4"/>
                  </a:cubicBezTo>
                  <a:cubicBezTo>
                    <a:pt x="0" y="4"/>
                    <a:pt x="1" y="3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4"/>
                    <a:pt x="2" y="4"/>
                    <a:pt x="1" y="4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3" y="5"/>
                    <a:pt x="4" y="5"/>
                    <a:pt x="4" y="6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4"/>
                    <a:pt x="5" y="6"/>
                  </a:cubicBezTo>
                  <a:cubicBezTo>
                    <a:pt x="5" y="5"/>
                    <a:pt x="4" y="6"/>
                    <a:pt x="4" y="6"/>
                  </a:cubicBezTo>
                  <a:cubicBezTo>
                    <a:pt x="4" y="7"/>
                    <a:pt x="5" y="6"/>
                    <a:pt x="5" y="6"/>
                  </a:cubicBezTo>
                  <a:cubicBezTo>
                    <a:pt x="5" y="6"/>
                    <a:pt x="6" y="4"/>
                    <a:pt x="6" y="4"/>
                  </a:cubicBezTo>
                  <a:cubicBezTo>
                    <a:pt x="5" y="6"/>
                    <a:pt x="6" y="4"/>
                    <a:pt x="5" y="6"/>
                  </a:cubicBezTo>
                  <a:cubicBezTo>
                    <a:pt x="5" y="7"/>
                    <a:pt x="6" y="5"/>
                    <a:pt x="6" y="5"/>
                  </a:cubicBezTo>
                  <a:cubicBezTo>
                    <a:pt x="7" y="4"/>
                    <a:pt x="6" y="4"/>
                    <a:pt x="7" y="3"/>
                  </a:cubicBezTo>
                  <a:cubicBezTo>
                    <a:pt x="7" y="2"/>
                    <a:pt x="7" y="4"/>
                    <a:pt x="7" y="3"/>
                  </a:cubicBezTo>
                  <a:cubicBezTo>
                    <a:pt x="7" y="2"/>
                    <a:pt x="5" y="4"/>
                    <a:pt x="4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5" y="2"/>
                  </a:cubicBezTo>
                  <a:cubicBezTo>
                    <a:pt x="5" y="3"/>
                    <a:pt x="5" y="1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4" y="3"/>
                    <a:pt x="4" y="3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1"/>
                    <a:pt x="2" y="3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3" y="2"/>
                    <a:pt x="2" y="3"/>
                  </a:cubicBezTo>
                  <a:cubicBezTo>
                    <a:pt x="3" y="1"/>
                    <a:pt x="3" y="2"/>
                    <a:pt x="4" y="1"/>
                  </a:cubicBezTo>
                  <a:cubicBezTo>
                    <a:pt x="4" y="1"/>
                    <a:pt x="4" y="1"/>
                    <a:pt x="4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76" name="Rectangle 573"/>
            <p:cNvSpPr>
              <a:spLocks noChangeArrowheads="1"/>
            </p:cNvSpPr>
            <p:nvPr/>
          </p:nvSpPr>
          <p:spPr bwMode="auto">
            <a:xfrm>
              <a:off x="1261" y="2714"/>
              <a:ext cx="4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77" name="Freeform 574"/>
            <p:cNvSpPr>
              <a:spLocks/>
            </p:cNvSpPr>
            <p:nvPr/>
          </p:nvSpPr>
          <p:spPr bwMode="auto">
            <a:xfrm>
              <a:off x="1256" y="2714"/>
              <a:ext cx="5" cy="4"/>
            </a:xfrm>
            <a:custGeom>
              <a:avLst/>
              <a:gdLst>
                <a:gd name="T0" fmla="*/ 0 w 5"/>
                <a:gd name="T1" fmla="*/ 4 h 4"/>
                <a:gd name="T2" fmla="*/ 5 w 5"/>
                <a:gd name="T3" fmla="*/ 0 h 4"/>
                <a:gd name="T4" fmla="*/ 0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78" name="Rectangle 575"/>
            <p:cNvSpPr>
              <a:spLocks noChangeArrowheads="1"/>
            </p:cNvSpPr>
            <p:nvPr/>
          </p:nvSpPr>
          <p:spPr bwMode="auto">
            <a:xfrm>
              <a:off x="1248" y="2730"/>
              <a:ext cx="1" cy="5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79" name="Freeform 576"/>
            <p:cNvSpPr>
              <a:spLocks/>
            </p:cNvSpPr>
            <p:nvPr/>
          </p:nvSpPr>
          <p:spPr bwMode="auto">
            <a:xfrm>
              <a:off x="1261" y="2714"/>
              <a:ext cx="4" cy="4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80" name="Freeform 577"/>
            <p:cNvSpPr>
              <a:spLocks/>
            </p:cNvSpPr>
            <p:nvPr/>
          </p:nvSpPr>
          <p:spPr bwMode="auto">
            <a:xfrm>
              <a:off x="1265" y="2718"/>
              <a:ext cx="4" cy="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81" name="Rectangle 578"/>
            <p:cNvSpPr>
              <a:spLocks noChangeArrowheads="1"/>
            </p:cNvSpPr>
            <p:nvPr/>
          </p:nvSpPr>
          <p:spPr bwMode="auto">
            <a:xfrm>
              <a:off x="1261" y="2714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82" name="Freeform 579"/>
            <p:cNvSpPr>
              <a:spLocks/>
            </p:cNvSpPr>
            <p:nvPr/>
          </p:nvSpPr>
          <p:spPr bwMode="auto">
            <a:xfrm>
              <a:off x="1227" y="2710"/>
              <a:ext cx="29" cy="20"/>
            </a:xfrm>
            <a:custGeom>
              <a:avLst/>
              <a:gdLst>
                <a:gd name="T0" fmla="*/ 2 w 7"/>
                <a:gd name="T1" fmla="*/ 3 h 5"/>
                <a:gd name="T2" fmla="*/ 1 w 7"/>
                <a:gd name="T3" fmla="*/ 4 h 5"/>
                <a:gd name="T4" fmla="*/ 4 w 7"/>
                <a:gd name="T5" fmla="*/ 2 h 5"/>
                <a:gd name="T6" fmla="*/ 2 w 7"/>
                <a:gd name="T7" fmla="*/ 4 h 5"/>
                <a:gd name="T8" fmla="*/ 4 w 7"/>
                <a:gd name="T9" fmla="*/ 4 h 5"/>
                <a:gd name="T10" fmla="*/ 3 w 7"/>
                <a:gd name="T11" fmla="*/ 4 h 5"/>
                <a:gd name="T12" fmla="*/ 6 w 7"/>
                <a:gd name="T13" fmla="*/ 2 h 5"/>
                <a:gd name="T14" fmla="*/ 3 w 7"/>
                <a:gd name="T15" fmla="*/ 5 h 5"/>
                <a:gd name="T16" fmla="*/ 3 w 7"/>
                <a:gd name="T17" fmla="*/ 5 h 5"/>
                <a:gd name="T18" fmla="*/ 4 w 7"/>
                <a:gd name="T19" fmla="*/ 5 h 5"/>
                <a:gd name="T20" fmla="*/ 6 w 7"/>
                <a:gd name="T21" fmla="*/ 3 h 5"/>
                <a:gd name="T22" fmla="*/ 7 w 7"/>
                <a:gd name="T23" fmla="*/ 2 h 5"/>
                <a:gd name="T24" fmla="*/ 6 w 7"/>
                <a:gd name="T25" fmla="*/ 3 h 5"/>
                <a:gd name="T26" fmla="*/ 7 w 7"/>
                <a:gd name="T27" fmla="*/ 2 h 5"/>
                <a:gd name="T28" fmla="*/ 6 w 7"/>
                <a:gd name="T29" fmla="*/ 2 h 5"/>
                <a:gd name="T30" fmla="*/ 7 w 7"/>
                <a:gd name="T31" fmla="*/ 1 h 5"/>
                <a:gd name="T32" fmla="*/ 6 w 7"/>
                <a:gd name="T33" fmla="*/ 2 h 5"/>
                <a:gd name="T34" fmla="*/ 6 w 7"/>
                <a:gd name="T35" fmla="*/ 2 h 5"/>
                <a:gd name="T36" fmla="*/ 5 w 7"/>
                <a:gd name="T37" fmla="*/ 3 h 5"/>
                <a:gd name="T38" fmla="*/ 6 w 7"/>
                <a:gd name="T39" fmla="*/ 1 h 5"/>
                <a:gd name="T40" fmla="*/ 5 w 7"/>
                <a:gd name="T41" fmla="*/ 2 h 5"/>
                <a:gd name="T42" fmla="*/ 6 w 7"/>
                <a:gd name="T43" fmla="*/ 1 h 5"/>
                <a:gd name="T44" fmla="*/ 5 w 7"/>
                <a:gd name="T45" fmla="*/ 1 h 5"/>
                <a:gd name="T46" fmla="*/ 6 w 7"/>
                <a:gd name="T47" fmla="*/ 1 h 5"/>
                <a:gd name="T48" fmla="*/ 4 w 7"/>
                <a:gd name="T49" fmla="*/ 3 h 5"/>
                <a:gd name="T50" fmla="*/ 6 w 7"/>
                <a:gd name="T51" fmla="*/ 1 h 5"/>
                <a:gd name="T52" fmla="*/ 5 w 7"/>
                <a:gd name="T53" fmla="*/ 1 h 5"/>
                <a:gd name="T54" fmla="*/ 5 w 7"/>
                <a:gd name="T55" fmla="*/ 1 h 5"/>
                <a:gd name="T56" fmla="*/ 4 w 7"/>
                <a:gd name="T57" fmla="*/ 1 h 5"/>
                <a:gd name="T58" fmla="*/ 4 w 7"/>
                <a:gd name="T59" fmla="*/ 2 h 5"/>
                <a:gd name="T60" fmla="*/ 3 w 7"/>
                <a:gd name="T61" fmla="*/ 2 h 5"/>
                <a:gd name="T62" fmla="*/ 4 w 7"/>
                <a:gd name="T63" fmla="*/ 2 h 5"/>
                <a:gd name="T64" fmla="*/ 2 w 7"/>
                <a:gd name="T65" fmla="*/ 3 h 5"/>
                <a:gd name="T66" fmla="*/ 3 w 7"/>
                <a:gd name="T67" fmla="*/ 2 h 5"/>
                <a:gd name="T68" fmla="*/ 2 w 7"/>
                <a:gd name="T6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" h="5">
                  <a:moveTo>
                    <a:pt x="2" y="3"/>
                  </a:move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4" y="2"/>
                    <a:pt x="4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5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6" y="1"/>
                    <a:pt x="6" y="2"/>
                  </a:cubicBezTo>
                  <a:cubicBezTo>
                    <a:pt x="4" y="3"/>
                    <a:pt x="5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4"/>
                    <a:pt x="4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6" y="3"/>
                    <a:pt x="6" y="2"/>
                    <a:pt x="7" y="2"/>
                  </a:cubicBezTo>
                  <a:cubicBezTo>
                    <a:pt x="6" y="2"/>
                    <a:pt x="7" y="2"/>
                    <a:pt x="6" y="3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2"/>
                    <a:pt x="7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7" y="0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5" y="2"/>
                    <a:pt x="6" y="1"/>
                    <a:pt x="6" y="1"/>
                  </a:cubicBezTo>
                  <a:cubicBezTo>
                    <a:pt x="5" y="2"/>
                    <a:pt x="4" y="2"/>
                    <a:pt x="4" y="3"/>
                  </a:cubicBezTo>
                  <a:cubicBezTo>
                    <a:pt x="5" y="2"/>
                    <a:pt x="3" y="3"/>
                    <a:pt x="6" y="1"/>
                  </a:cubicBezTo>
                  <a:cubicBezTo>
                    <a:pt x="6" y="1"/>
                    <a:pt x="5" y="2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2"/>
                    <a:pt x="6" y="0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2" y="3"/>
                    <a:pt x="3" y="2"/>
                    <a:pt x="3" y="2"/>
                  </a:cubicBezTo>
                  <a:cubicBezTo>
                    <a:pt x="2" y="3"/>
                    <a:pt x="1" y="3"/>
                    <a:pt x="2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83" name="Freeform 580"/>
            <p:cNvSpPr>
              <a:spLocks/>
            </p:cNvSpPr>
            <p:nvPr/>
          </p:nvSpPr>
          <p:spPr bwMode="auto">
            <a:xfrm>
              <a:off x="1252" y="2714"/>
              <a:ext cx="4" cy="4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84" name="Freeform 581"/>
            <p:cNvSpPr>
              <a:spLocks/>
            </p:cNvSpPr>
            <p:nvPr/>
          </p:nvSpPr>
          <p:spPr bwMode="auto">
            <a:xfrm>
              <a:off x="1219" y="2705"/>
              <a:ext cx="37" cy="17"/>
            </a:xfrm>
            <a:custGeom>
              <a:avLst/>
              <a:gdLst>
                <a:gd name="T0" fmla="*/ 5 w 9"/>
                <a:gd name="T1" fmla="*/ 2 h 4"/>
                <a:gd name="T2" fmla="*/ 7 w 9"/>
                <a:gd name="T3" fmla="*/ 1 h 4"/>
                <a:gd name="T4" fmla="*/ 4 w 9"/>
                <a:gd name="T5" fmla="*/ 3 h 4"/>
                <a:gd name="T6" fmla="*/ 3 w 9"/>
                <a:gd name="T7" fmla="*/ 3 h 4"/>
                <a:gd name="T8" fmla="*/ 6 w 9"/>
                <a:gd name="T9" fmla="*/ 1 h 4"/>
                <a:gd name="T10" fmla="*/ 6 w 9"/>
                <a:gd name="T11" fmla="*/ 1 h 4"/>
                <a:gd name="T12" fmla="*/ 4 w 9"/>
                <a:gd name="T13" fmla="*/ 2 h 4"/>
                <a:gd name="T14" fmla="*/ 3 w 9"/>
                <a:gd name="T15" fmla="*/ 2 h 4"/>
                <a:gd name="T16" fmla="*/ 4 w 9"/>
                <a:gd name="T17" fmla="*/ 2 h 4"/>
                <a:gd name="T18" fmla="*/ 6 w 9"/>
                <a:gd name="T19" fmla="*/ 1 h 4"/>
                <a:gd name="T20" fmla="*/ 0 w 9"/>
                <a:gd name="T21" fmla="*/ 2 h 4"/>
                <a:gd name="T22" fmla="*/ 1 w 9"/>
                <a:gd name="T23" fmla="*/ 3 h 4"/>
                <a:gd name="T24" fmla="*/ 3 w 9"/>
                <a:gd name="T25" fmla="*/ 2 h 4"/>
                <a:gd name="T26" fmla="*/ 3 w 9"/>
                <a:gd name="T27" fmla="*/ 2 h 4"/>
                <a:gd name="T28" fmla="*/ 1 w 9"/>
                <a:gd name="T29" fmla="*/ 2 h 4"/>
                <a:gd name="T30" fmla="*/ 2 w 9"/>
                <a:gd name="T31" fmla="*/ 4 h 4"/>
                <a:gd name="T32" fmla="*/ 2 w 9"/>
                <a:gd name="T33" fmla="*/ 4 h 4"/>
                <a:gd name="T34" fmla="*/ 4 w 9"/>
                <a:gd name="T35" fmla="*/ 3 h 4"/>
                <a:gd name="T36" fmla="*/ 5 w 9"/>
                <a:gd name="T37" fmla="*/ 2 h 4"/>
                <a:gd name="T38" fmla="*/ 5 w 9"/>
                <a:gd name="T39" fmla="*/ 2 h 4"/>
                <a:gd name="T40" fmla="*/ 7 w 9"/>
                <a:gd name="T41" fmla="*/ 1 h 4"/>
                <a:gd name="T42" fmla="*/ 8 w 9"/>
                <a:gd name="T43" fmla="*/ 1 h 4"/>
                <a:gd name="T44" fmla="*/ 8 w 9"/>
                <a:gd name="T45" fmla="*/ 0 h 4"/>
                <a:gd name="T46" fmla="*/ 5 w 9"/>
                <a:gd name="T4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" h="4">
                  <a:moveTo>
                    <a:pt x="5" y="2"/>
                  </a:moveTo>
                  <a:cubicBezTo>
                    <a:pt x="5" y="2"/>
                    <a:pt x="6" y="1"/>
                    <a:pt x="7" y="1"/>
                  </a:cubicBezTo>
                  <a:cubicBezTo>
                    <a:pt x="6" y="1"/>
                    <a:pt x="5" y="2"/>
                    <a:pt x="4" y="3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4" y="2"/>
                    <a:pt x="5" y="1"/>
                    <a:pt x="6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5" y="2"/>
                    <a:pt x="5" y="1"/>
                    <a:pt x="4" y="2"/>
                  </a:cubicBezTo>
                  <a:cubicBezTo>
                    <a:pt x="3" y="2"/>
                    <a:pt x="2" y="3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6" y="1"/>
                  </a:cubicBezTo>
                  <a:cubicBezTo>
                    <a:pt x="4" y="2"/>
                    <a:pt x="3" y="1"/>
                    <a:pt x="0" y="2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3" y="2"/>
                    <a:pt x="4" y="2"/>
                    <a:pt x="3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2"/>
                    <a:pt x="5" y="2"/>
                  </a:cubicBezTo>
                  <a:cubicBezTo>
                    <a:pt x="6" y="2"/>
                    <a:pt x="6" y="2"/>
                    <a:pt x="7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9" y="0"/>
                    <a:pt x="7" y="1"/>
                    <a:pt x="8" y="0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85" name="Freeform 582"/>
            <p:cNvSpPr>
              <a:spLocks/>
            </p:cNvSpPr>
            <p:nvPr/>
          </p:nvSpPr>
          <p:spPr bwMode="auto">
            <a:xfrm>
              <a:off x="1240" y="2714"/>
              <a:ext cx="4" cy="0"/>
            </a:xfrm>
            <a:custGeom>
              <a:avLst/>
              <a:gdLst>
                <a:gd name="T0" fmla="*/ 4 w 4"/>
                <a:gd name="T1" fmla="*/ 0 w 4"/>
                <a:gd name="T2" fmla="*/ 4 w 4"/>
                <a:gd name="T3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86" name="Freeform 583"/>
            <p:cNvSpPr>
              <a:spLocks/>
            </p:cNvSpPr>
            <p:nvPr/>
          </p:nvSpPr>
          <p:spPr bwMode="auto">
            <a:xfrm>
              <a:off x="1227" y="2718"/>
              <a:ext cx="8" cy="4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1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87" name="Freeform 584"/>
            <p:cNvSpPr>
              <a:spLocks/>
            </p:cNvSpPr>
            <p:nvPr/>
          </p:nvSpPr>
          <p:spPr bwMode="auto">
            <a:xfrm>
              <a:off x="1240" y="2710"/>
              <a:ext cx="4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88" name="Freeform 585"/>
            <p:cNvSpPr>
              <a:spLocks/>
            </p:cNvSpPr>
            <p:nvPr/>
          </p:nvSpPr>
          <p:spPr bwMode="auto">
            <a:xfrm>
              <a:off x="1219" y="2710"/>
              <a:ext cx="16" cy="8"/>
            </a:xfrm>
            <a:custGeom>
              <a:avLst/>
              <a:gdLst>
                <a:gd name="T0" fmla="*/ 0 w 4"/>
                <a:gd name="T1" fmla="*/ 1 h 2"/>
                <a:gd name="T2" fmla="*/ 0 w 4"/>
                <a:gd name="T3" fmla="*/ 2 h 2"/>
                <a:gd name="T4" fmla="*/ 4 w 4"/>
                <a:gd name="T5" fmla="*/ 0 h 2"/>
                <a:gd name="T6" fmla="*/ 1 w 4"/>
                <a:gd name="T7" fmla="*/ 1 h 2"/>
                <a:gd name="T8" fmla="*/ 1 w 4"/>
                <a:gd name="T9" fmla="*/ 0 h 2"/>
                <a:gd name="T10" fmla="*/ 0 w 4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cubicBezTo>
                    <a:pt x="0" y="1"/>
                    <a:pt x="1" y="1"/>
                    <a:pt x="0" y="2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4" y="0"/>
                    <a:pt x="2" y="1"/>
                    <a:pt x="1" y="1"/>
                  </a:cubicBezTo>
                  <a:cubicBezTo>
                    <a:pt x="3" y="0"/>
                    <a:pt x="1" y="1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91" name="Freeform 586"/>
            <p:cNvSpPr>
              <a:spLocks/>
            </p:cNvSpPr>
            <p:nvPr/>
          </p:nvSpPr>
          <p:spPr bwMode="auto">
            <a:xfrm>
              <a:off x="1214" y="2685"/>
              <a:ext cx="34" cy="25"/>
            </a:xfrm>
            <a:custGeom>
              <a:avLst/>
              <a:gdLst>
                <a:gd name="T0" fmla="*/ 5 w 8"/>
                <a:gd name="T1" fmla="*/ 4 h 6"/>
                <a:gd name="T2" fmla="*/ 5 w 8"/>
                <a:gd name="T3" fmla="*/ 4 h 6"/>
                <a:gd name="T4" fmla="*/ 6 w 8"/>
                <a:gd name="T5" fmla="*/ 4 h 6"/>
                <a:gd name="T6" fmla="*/ 6 w 8"/>
                <a:gd name="T7" fmla="*/ 4 h 6"/>
                <a:gd name="T8" fmla="*/ 6 w 8"/>
                <a:gd name="T9" fmla="*/ 4 h 6"/>
                <a:gd name="T10" fmla="*/ 5 w 8"/>
                <a:gd name="T11" fmla="*/ 4 h 6"/>
                <a:gd name="T12" fmla="*/ 3 w 8"/>
                <a:gd name="T13" fmla="*/ 4 h 6"/>
                <a:gd name="T14" fmla="*/ 6 w 8"/>
                <a:gd name="T15" fmla="*/ 3 h 6"/>
                <a:gd name="T16" fmla="*/ 2 w 8"/>
                <a:gd name="T17" fmla="*/ 4 h 6"/>
                <a:gd name="T18" fmla="*/ 3 w 8"/>
                <a:gd name="T19" fmla="*/ 3 h 6"/>
                <a:gd name="T20" fmla="*/ 4 w 8"/>
                <a:gd name="T21" fmla="*/ 3 h 6"/>
                <a:gd name="T22" fmla="*/ 4 w 8"/>
                <a:gd name="T23" fmla="*/ 3 h 6"/>
                <a:gd name="T24" fmla="*/ 5 w 8"/>
                <a:gd name="T25" fmla="*/ 3 h 6"/>
                <a:gd name="T26" fmla="*/ 5 w 8"/>
                <a:gd name="T27" fmla="*/ 2 h 6"/>
                <a:gd name="T28" fmla="*/ 6 w 8"/>
                <a:gd name="T29" fmla="*/ 2 h 6"/>
                <a:gd name="T30" fmla="*/ 5 w 8"/>
                <a:gd name="T31" fmla="*/ 1 h 6"/>
                <a:gd name="T32" fmla="*/ 6 w 8"/>
                <a:gd name="T33" fmla="*/ 1 h 6"/>
                <a:gd name="T34" fmla="*/ 3 w 8"/>
                <a:gd name="T35" fmla="*/ 2 h 6"/>
                <a:gd name="T36" fmla="*/ 3 w 8"/>
                <a:gd name="T37" fmla="*/ 1 h 6"/>
                <a:gd name="T38" fmla="*/ 5 w 8"/>
                <a:gd name="T39" fmla="*/ 1 h 6"/>
                <a:gd name="T40" fmla="*/ 4 w 8"/>
                <a:gd name="T41" fmla="*/ 1 h 6"/>
                <a:gd name="T42" fmla="*/ 6 w 8"/>
                <a:gd name="T43" fmla="*/ 1 h 6"/>
                <a:gd name="T44" fmla="*/ 3 w 8"/>
                <a:gd name="T45" fmla="*/ 0 h 6"/>
                <a:gd name="T46" fmla="*/ 4 w 8"/>
                <a:gd name="T47" fmla="*/ 0 h 6"/>
                <a:gd name="T48" fmla="*/ 1 w 8"/>
                <a:gd name="T49" fmla="*/ 0 h 6"/>
                <a:gd name="T50" fmla="*/ 1 w 8"/>
                <a:gd name="T51" fmla="*/ 2 h 6"/>
                <a:gd name="T52" fmla="*/ 3 w 8"/>
                <a:gd name="T53" fmla="*/ 2 h 6"/>
                <a:gd name="T54" fmla="*/ 1 w 8"/>
                <a:gd name="T55" fmla="*/ 2 h 6"/>
                <a:gd name="T56" fmla="*/ 3 w 8"/>
                <a:gd name="T57" fmla="*/ 2 h 6"/>
                <a:gd name="T58" fmla="*/ 1 w 8"/>
                <a:gd name="T59" fmla="*/ 2 h 6"/>
                <a:gd name="T60" fmla="*/ 3 w 8"/>
                <a:gd name="T61" fmla="*/ 2 h 6"/>
                <a:gd name="T62" fmla="*/ 0 w 8"/>
                <a:gd name="T63" fmla="*/ 3 h 6"/>
                <a:gd name="T64" fmla="*/ 2 w 8"/>
                <a:gd name="T65" fmla="*/ 5 h 6"/>
                <a:gd name="T66" fmla="*/ 3 w 8"/>
                <a:gd name="T67" fmla="*/ 5 h 6"/>
                <a:gd name="T68" fmla="*/ 4 w 8"/>
                <a:gd name="T69" fmla="*/ 5 h 6"/>
                <a:gd name="T70" fmla="*/ 5 w 8"/>
                <a:gd name="T71" fmla="*/ 5 h 6"/>
                <a:gd name="T72" fmla="*/ 2 w 8"/>
                <a:gd name="T73" fmla="*/ 6 h 6"/>
                <a:gd name="T74" fmla="*/ 2 w 8"/>
                <a:gd name="T75" fmla="*/ 6 h 6"/>
                <a:gd name="T76" fmla="*/ 3 w 8"/>
                <a:gd name="T77" fmla="*/ 6 h 6"/>
                <a:gd name="T78" fmla="*/ 2 w 8"/>
                <a:gd name="T79" fmla="*/ 6 h 6"/>
                <a:gd name="T80" fmla="*/ 6 w 8"/>
                <a:gd name="T81" fmla="*/ 5 h 6"/>
                <a:gd name="T82" fmla="*/ 7 w 8"/>
                <a:gd name="T83" fmla="*/ 4 h 6"/>
                <a:gd name="T84" fmla="*/ 5 w 8"/>
                <a:gd name="T8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" h="6">
                  <a:moveTo>
                    <a:pt x="5" y="4"/>
                  </a:moveTo>
                  <a:cubicBezTo>
                    <a:pt x="5" y="4"/>
                    <a:pt x="4" y="4"/>
                    <a:pt x="5" y="4"/>
                  </a:cubicBezTo>
                  <a:cubicBezTo>
                    <a:pt x="5" y="4"/>
                    <a:pt x="6" y="4"/>
                    <a:pt x="6" y="4"/>
                  </a:cubicBezTo>
                  <a:cubicBezTo>
                    <a:pt x="7" y="4"/>
                    <a:pt x="5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4" y="4"/>
                    <a:pt x="5" y="4"/>
                  </a:cubicBezTo>
                  <a:cubicBezTo>
                    <a:pt x="5" y="4"/>
                    <a:pt x="5" y="4"/>
                    <a:pt x="3" y="4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5" y="3"/>
                    <a:pt x="4" y="4"/>
                    <a:pt x="2" y="4"/>
                  </a:cubicBezTo>
                  <a:cubicBezTo>
                    <a:pt x="4" y="3"/>
                    <a:pt x="2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3"/>
                    <a:pt x="3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4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2"/>
                    <a:pt x="3" y="2"/>
                  </a:cubicBezTo>
                  <a:cubicBezTo>
                    <a:pt x="6" y="1"/>
                    <a:pt x="1" y="1"/>
                    <a:pt x="3" y="1"/>
                  </a:cubicBezTo>
                  <a:cubicBezTo>
                    <a:pt x="4" y="1"/>
                    <a:pt x="3" y="1"/>
                    <a:pt x="5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6" y="1"/>
                    <a:pt x="4" y="1"/>
                    <a:pt x="6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1" y="0"/>
                    <a:pt x="1" y="0"/>
                  </a:cubicBezTo>
                  <a:cubicBezTo>
                    <a:pt x="1" y="1"/>
                    <a:pt x="2" y="1"/>
                    <a:pt x="1" y="2"/>
                  </a:cubicBezTo>
                  <a:cubicBezTo>
                    <a:pt x="3" y="2"/>
                    <a:pt x="1" y="2"/>
                    <a:pt x="3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3"/>
                    <a:pt x="1" y="2"/>
                    <a:pt x="3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4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7" y="4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3" y="6"/>
                    <a:pt x="2" y="6"/>
                  </a:cubicBezTo>
                  <a:cubicBezTo>
                    <a:pt x="4" y="6"/>
                    <a:pt x="5" y="5"/>
                    <a:pt x="6" y="5"/>
                  </a:cubicBezTo>
                  <a:cubicBezTo>
                    <a:pt x="3" y="5"/>
                    <a:pt x="8" y="4"/>
                    <a:pt x="7" y="4"/>
                  </a:cubicBezTo>
                  <a:cubicBezTo>
                    <a:pt x="6" y="4"/>
                    <a:pt x="6" y="4"/>
                    <a:pt x="5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92" name="Freeform 587"/>
            <p:cNvSpPr>
              <a:spLocks/>
            </p:cNvSpPr>
            <p:nvPr/>
          </p:nvSpPr>
          <p:spPr bwMode="auto">
            <a:xfrm>
              <a:off x="1219" y="2710"/>
              <a:ext cx="4" cy="0"/>
            </a:xfrm>
            <a:custGeom>
              <a:avLst/>
              <a:gdLst>
                <a:gd name="T0" fmla="*/ 0 w 4"/>
                <a:gd name="T1" fmla="*/ 4 w 4"/>
                <a:gd name="T2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93" name="Freeform 588"/>
            <p:cNvSpPr>
              <a:spLocks/>
            </p:cNvSpPr>
            <p:nvPr/>
          </p:nvSpPr>
          <p:spPr bwMode="auto">
            <a:xfrm>
              <a:off x="1227" y="2685"/>
              <a:ext cx="4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94" name="Rectangle 589"/>
            <p:cNvSpPr>
              <a:spLocks noChangeArrowheads="1"/>
            </p:cNvSpPr>
            <p:nvPr/>
          </p:nvSpPr>
          <p:spPr bwMode="auto">
            <a:xfrm>
              <a:off x="1223" y="2710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95" name="Freeform 590"/>
            <p:cNvSpPr>
              <a:spLocks/>
            </p:cNvSpPr>
            <p:nvPr/>
          </p:nvSpPr>
          <p:spPr bwMode="auto">
            <a:xfrm>
              <a:off x="1235" y="2705"/>
              <a:ext cx="5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280" name="Freeform 591"/>
            <p:cNvSpPr>
              <a:spLocks/>
            </p:cNvSpPr>
            <p:nvPr/>
          </p:nvSpPr>
          <p:spPr bwMode="auto">
            <a:xfrm>
              <a:off x="1235" y="2685"/>
              <a:ext cx="5" cy="0"/>
            </a:xfrm>
            <a:custGeom>
              <a:avLst/>
              <a:gdLst>
                <a:gd name="T0" fmla="*/ 5 w 5"/>
                <a:gd name="T1" fmla="*/ 0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281" name="Freeform 592"/>
            <p:cNvSpPr>
              <a:spLocks/>
            </p:cNvSpPr>
            <p:nvPr/>
          </p:nvSpPr>
          <p:spPr bwMode="auto">
            <a:xfrm>
              <a:off x="1240" y="26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282" name="Freeform 593"/>
            <p:cNvSpPr>
              <a:spLocks/>
            </p:cNvSpPr>
            <p:nvPr/>
          </p:nvSpPr>
          <p:spPr bwMode="auto">
            <a:xfrm>
              <a:off x="1214" y="2634"/>
              <a:ext cx="38" cy="51"/>
            </a:xfrm>
            <a:custGeom>
              <a:avLst/>
              <a:gdLst>
                <a:gd name="T0" fmla="*/ 6 w 9"/>
                <a:gd name="T1" fmla="*/ 3 h 12"/>
                <a:gd name="T2" fmla="*/ 4 w 9"/>
                <a:gd name="T3" fmla="*/ 1 h 12"/>
                <a:gd name="T4" fmla="*/ 3 w 9"/>
                <a:gd name="T5" fmla="*/ 1 h 12"/>
                <a:gd name="T6" fmla="*/ 4 w 9"/>
                <a:gd name="T7" fmla="*/ 2 h 12"/>
                <a:gd name="T8" fmla="*/ 3 w 9"/>
                <a:gd name="T9" fmla="*/ 3 h 12"/>
                <a:gd name="T10" fmla="*/ 2 w 9"/>
                <a:gd name="T11" fmla="*/ 4 h 12"/>
                <a:gd name="T12" fmla="*/ 4 w 9"/>
                <a:gd name="T13" fmla="*/ 6 h 12"/>
                <a:gd name="T14" fmla="*/ 3 w 9"/>
                <a:gd name="T15" fmla="*/ 5 h 12"/>
                <a:gd name="T16" fmla="*/ 2 w 9"/>
                <a:gd name="T17" fmla="*/ 6 h 12"/>
                <a:gd name="T18" fmla="*/ 5 w 9"/>
                <a:gd name="T19" fmla="*/ 7 h 12"/>
                <a:gd name="T20" fmla="*/ 5 w 9"/>
                <a:gd name="T21" fmla="*/ 8 h 12"/>
                <a:gd name="T22" fmla="*/ 4 w 9"/>
                <a:gd name="T23" fmla="*/ 8 h 12"/>
                <a:gd name="T24" fmla="*/ 3 w 9"/>
                <a:gd name="T25" fmla="*/ 8 h 12"/>
                <a:gd name="T26" fmla="*/ 2 w 9"/>
                <a:gd name="T27" fmla="*/ 9 h 12"/>
                <a:gd name="T28" fmla="*/ 3 w 9"/>
                <a:gd name="T29" fmla="*/ 10 h 12"/>
                <a:gd name="T30" fmla="*/ 4 w 9"/>
                <a:gd name="T31" fmla="*/ 10 h 12"/>
                <a:gd name="T32" fmla="*/ 3 w 9"/>
                <a:gd name="T33" fmla="*/ 10 h 12"/>
                <a:gd name="T34" fmla="*/ 3 w 9"/>
                <a:gd name="T35" fmla="*/ 11 h 12"/>
                <a:gd name="T36" fmla="*/ 3 w 9"/>
                <a:gd name="T37" fmla="*/ 12 h 12"/>
                <a:gd name="T38" fmla="*/ 3 w 9"/>
                <a:gd name="T39" fmla="*/ 11 h 12"/>
                <a:gd name="T40" fmla="*/ 2 w 9"/>
                <a:gd name="T41" fmla="*/ 11 h 12"/>
                <a:gd name="T42" fmla="*/ 6 w 9"/>
                <a:gd name="T43" fmla="*/ 11 h 12"/>
                <a:gd name="T44" fmla="*/ 6 w 9"/>
                <a:gd name="T45" fmla="*/ 11 h 12"/>
                <a:gd name="T46" fmla="*/ 6 w 9"/>
                <a:gd name="T47" fmla="*/ 11 h 12"/>
                <a:gd name="T48" fmla="*/ 7 w 9"/>
                <a:gd name="T49" fmla="*/ 11 h 12"/>
                <a:gd name="T50" fmla="*/ 7 w 9"/>
                <a:gd name="T51" fmla="*/ 10 h 12"/>
                <a:gd name="T52" fmla="*/ 6 w 9"/>
                <a:gd name="T53" fmla="*/ 10 h 12"/>
                <a:gd name="T54" fmla="*/ 7 w 9"/>
                <a:gd name="T55" fmla="*/ 10 h 12"/>
                <a:gd name="T56" fmla="*/ 7 w 9"/>
                <a:gd name="T57" fmla="*/ 10 h 12"/>
                <a:gd name="T58" fmla="*/ 6 w 9"/>
                <a:gd name="T59" fmla="*/ 9 h 12"/>
                <a:gd name="T60" fmla="*/ 6 w 9"/>
                <a:gd name="T61" fmla="*/ 8 h 12"/>
                <a:gd name="T62" fmla="*/ 7 w 9"/>
                <a:gd name="T63" fmla="*/ 9 h 12"/>
                <a:gd name="T64" fmla="*/ 7 w 9"/>
                <a:gd name="T65" fmla="*/ 9 h 12"/>
                <a:gd name="T66" fmla="*/ 6 w 9"/>
                <a:gd name="T67" fmla="*/ 8 h 12"/>
                <a:gd name="T68" fmla="*/ 6 w 9"/>
                <a:gd name="T69" fmla="*/ 7 h 12"/>
                <a:gd name="T70" fmla="*/ 5 w 9"/>
                <a:gd name="T71" fmla="*/ 6 h 12"/>
                <a:gd name="T72" fmla="*/ 6 w 9"/>
                <a:gd name="T73" fmla="*/ 5 h 12"/>
                <a:gd name="T74" fmla="*/ 6 w 9"/>
                <a:gd name="T75" fmla="*/ 4 h 12"/>
                <a:gd name="T76" fmla="*/ 4 w 9"/>
                <a:gd name="T77" fmla="*/ 4 h 12"/>
                <a:gd name="T78" fmla="*/ 7 w 9"/>
                <a:gd name="T7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" h="12">
                  <a:moveTo>
                    <a:pt x="8" y="4"/>
                  </a:moveTo>
                  <a:cubicBezTo>
                    <a:pt x="7" y="4"/>
                    <a:pt x="7" y="4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2"/>
                    <a:pt x="4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4" y="1"/>
                    <a:pt x="3" y="1"/>
                  </a:cubicBezTo>
                  <a:cubicBezTo>
                    <a:pt x="3" y="1"/>
                    <a:pt x="6" y="3"/>
                    <a:pt x="5" y="3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4" y="2"/>
                    <a:pt x="6" y="3"/>
                    <a:pt x="6" y="4"/>
                  </a:cubicBezTo>
                  <a:cubicBezTo>
                    <a:pt x="1" y="0"/>
                    <a:pt x="7" y="5"/>
                    <a:pt x="3" y="3"/>
                  </a:cubicBezTo>
                  <a:cubicBezTo>
                    <a:pt x="4" y="4"/>
                    <a:pt x="3" y="4"/>
                    <a:pt x="4" y="4"/>
                  </a:cubicBezTo>
                  <a:cubicBezTo>
                    <a:pt x="3" y="3"/>
                    <a:pt x="4" y="4"/>
                    <a:pt x="2" y="4"/>
                  </a:cubicBezTo>
                  <a:cubicBezTo>
                    <a:pt x="5" y="5"/>
                    <a:pt x="1" y="3"/>
                    <a:pt x="4" y="6"/>
                  </a:cubicBezTo>
                  <a:cubicBezTo>
                    <a:pt x="3" y="5"/>
                    <a:pt x="5" y="6"/>
                    <a:pt x="4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5" y="6"/>
                    <a:pt x="3" y="5"/>
                  </a:cubicBezTo>
                  <a:cubicBezTo>
                    <a:pt x="2" y="6"/>
                    <a:pt x="4" y="6"/>
                    <a:pt x="5" y="7"/>
                  </a:cubicBezTo>
                  <a:cubicBezTo>
                    <a:pt x="4" y="7"/>
                    <a:pt x="4" y="6"/>
                    <a:pt x="2" y="6"/>
                  </a:cubicBezTo>
                  <a:cubicBezTo>
                    <a:pt x="4" y="7"/>
                    <a:pt x="3" y="6"/>
                    <a:pt x="4" y="7"/>
                  </a:cubicBezTo>
                  <a:cubicBezTo>
                    <a:pt x="4" y="7"/>
                    <a:pt x="5" y="7"/>
                    <a:pt x="5" y="7"/>
                  </a:cubicBezTo>
                  <a:cubicBezTo>
                    <a:pt x="5" y="8"/>
                    <a:pt x="6" y="8"/>
                    <a:pt x="7" y="9"/>
                  </a:cubicBezTo>
                  <a:cubicBezTo>
                    <a:pt x="5" y="8"/>
                    <a:pt x="7" y="8"/>
                    <a:pt x="5" y="8"/>
                  </a:cubicBezTo>
                  <a:cubicBezTo>
                    <a:pt x="4" y="7"/>
                    <a:pt x="4" y="7"/>
                    <a:pt x="3" y="6"/>
                  </a:cubicBezTo>
                  <a:cubicBezTo>
                    <a:pt x="3" y="7"/>
                    <a:pt x="3" y="7"/>
                    <a:pt x="4" y="8"/>
                  </a:cubicBezTo>
                  <a:cubicBezTo>
                    <a:pt x="3" y="8"/>
                    <a:pt x="3" y="7"/>
                    <a:pt x="2" y="7"/>
                  </a:cubicBezTo>
                  <a:cubicBezTo>
                    <a:pt x="1" y="7"/>
                    <a:pt x="4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4" y="9"/>
                    <a:pt x="2" y="8"/>
                    <a:pt x="2" y="9"/>
                  </a:cubicBezTo>
                  <a:cubicBezTo>
                    <a:pt x="3" y="9"/>
                    <a:pt x="3" y="9"/>
                    <a:pt x="4" y="9"/>
                  </a:cubicBezTo>
                  <a:cubicBezTo>
                    <a:pt x="1" y="8"/>
                    <a:pt x="5" y="10"/>
                    <a:pt x="3" y="10"/>
                  </a:cubicBezTo>
                  <a:cubicBezTo>
                    <a:pt x="5" y="10"/>
                    <a:pt x="6" y="11"/>
                    <a:pt x="6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0"/>
                    <a:pt x="2" y="10"/>
                    <a:pt x="1" y="9"/>
                  </a:cubicBezTo>
                  <a:cubicBezTo>
                    <a:pt x="2" y="10"/>
                    <a:pt x="1" y="10"/>
                    <a:pt x="3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4" y="11"/>
                    <a:pt x="3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0" y="11"/>
                    <a:pt x="3" y="12"/>
                  </a:cubicBezTo>
                  <a:cubicBezTo>
                    <a:pt x="3" y="12"/>
                    <a:pt x="6" y="12"/>
                    <a:pt x="6" y="12"/>
                  </a:cubicBezTo>
                  <a:cubicBezTo>
                    <a:pt x="5" y="12"/>
                    <a:pt x="4" y="12"/>
                    <a:pt x="3" y="11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1"/>
                    <a:pt x="3" y="11"/>
                    <a:pt x="2" y="11"/>
                  </a:cubicBezTo>
                  <a:cubicBezTo>
                    <a:pt x="1" y="11"/>
                    <a:pt x="4" y="11"/>
                    <a:pt x="3" y="11"/>
                  </a:cubicBezTo>
                  <a:cubicBezTo>
                    <a:pt x="4" y="11"/>
                    <a:pt x="5" y="11"/>
                    <a:pt x="6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4" y="11"/>
                    <a:pt x="7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7" y="11"/>
                  </a:cubicBezTo>
                  <a:cubicBezTo>
                    <a:pt x="6" y="10"/>
                    <a:pt x="4" y="10"/>
                    <a:pt x="4" y="10"/>
                  </a:cubicBezTo>
                  <a:cubicBezTo>
                    <a:pt x="6" y="10"/>
                    <a:pt x="5" y="10"/>
                    <a:pt x="7" y="10"/>
                  </a:cubicBezTo>
                  <a:cubicBezTo>
                    <a:pt x="5" y="10"/>
                    <a:pt x="6" y="10"/>
                    <a:pt x="5" y="10"/>
                  </a:cubicBezTo>
                  <a:cubicBezTo>
                    <a:pt x="5" y="9"/>
                    <a:pt x="5" y="9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6" y="9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10"/>
                    <a:pt x="5" y="9"/>
                    <a:pt x="6" y="9"/>
                  </a:cubicBezTo>
                  <a:cubicBezTo>
                    <a:pt x="6" y="9"/>
                    <a:pt x="6" y="9"/>
                    <a:pt x="4" y="8"/>
                  </a:cubicBezTo>
                  <a:cubicBezTo>
                    <a:pt x="4" y="8"/>
                    <a:pt x="6" y="9"/>
                    <a:pt x="6" y="8"/>
                  </a:cubicBezTo>
                  <a:cubicBezTo>
                    <a:pt x="4" y="8"/>
                    <a:pt x="6" y="8"/>
                    <a:pt x="5" y="8"/>
                  </a:cubicBezTo>
                  <a:cubicBezTo>
                    <a:pt x="7" y="9"/>
                    <a:pt x="6" y="8"/>
                    <a:pt x="7" y="9"/>
                  </a:cubicBezTo>
                  <a:cubicBezTo>
                    <a:pt x="8" y="9"/>
                    <a:pt x="6" y="8"/>
                    <a:pt x="6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8"/>
                    <a:pt x="6" y="8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6" y="7"/>
                    <a:pt x="7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8"/>
                    <a:pt x="6" y="6"/>
                    <a:pt x="4" y="5"/>
                  </a:cubicBezTo>
                  <a:cubicBezTo>
                    <a:pt x="4" y="5"/>
                    <a:pt x="5" y="5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6"/>
                    <a:pt x="6" y="5"/>
                  </a:cubicBezTo>
                  <a:cubicBezTo>
                    <a:pt x="5" y="5"/>
                    <a:pt x="7" y="6"/>
                    <a:pt x="7" y="6"/>
                  </a:cubicBezTo>
                  <a:cubicBezTo>
                    <a:pt x="5" y="5"/>
                    <a:pt x="9" y="7"/>
                    <a:pt x="6" y="4"/>
                  </a:cubicBezTo>
                  <a:cubicBezTo>
                    <a:pt x="6" y="4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3"/>
                    <a:pt x="5" y="4"/>
                    <a:pt x="5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9" y="6"/>
                    <a:pt x="4" y="2"/>
                    <a:pt x="8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283" name="Freeform 594"/>
            <p:cNvSpPr>
              <a:spLocks/>
            </p:cNvSpPr>
            <p:nvPr/>
          </p:nvSpPr>
          <p:spPr bwMode="auto">
            <a:xfrm>
              <a:off x="1240" y="2659"/>
              <a:ext cx="4" cy="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284" name="Rectangle 595"/>
            <p:cNvSpPr>
              <a:spLocks noChangeArrowheads="1"/>
            </p:cNvSpPr>
            <p:nvPr/>
          </p:nvSpPr>
          <p:spPr bwMode="auto">
            <a:xfrm>
              <a:off x="1240" y="265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285" name="Freeform 596"/>
            <p:cNvSpPr>
              <a:spLocks/>
            </p:cNvSpPr>
            <p:nvPr/>
          </p:nvSpPr>
          <p:spPr bwMode="auto">
            <a:xfrm>
              <a:off x="1244" y="2647"/>
              <a:ext cx="4" cy="4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286" name="Rectangle 597"/>
            <p:cNvSpPr>
              <a:spLocks noChangeArrowheads="1"/>
            </p:cNvSpPr>
            <p:nvPr/>
          </p:nvSpPr>
          <p:spPr bwMode="auto">
            <a:xfrm>
              <a:off x="1244" y="264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287" name="Freeform 598"/>
            <p:cNvSpPr>
              <a:spLocks/>
            </p:cNvSpPr>
            <p:nvPr/>
          </p:nvSpPr>
          <p:spPr bwMode="auto">
            <a:xfrm>
              <a:off x="1227" y="2613"/>
              <a:ext cx="25" cy="34"/>
            </a:xfrm>
            <a:custGeom>
              <a:avLst/>
              <a:gdLst>
                <a:gd name="T0" fmla="*/ 6 w 6"/>
                <a:gd name="T1" fmla="*/ 3 h 8"/>
                <a:gd name="T2" fmla="*/ 5 w 6"/>
                <a:gd name="T3" fmla="*/ 2 h 8"/>
                <a:gd name="T4" fmla="*/ 6 w 6"/>
                <a:gd name="T5" fmla="*/ 3 h 8"/>
                <a:gd name="T6" fmla="*/ 4 w 6"/>
                <a:gd name="T7" fmla="*/ 0 h 8"/>
                <a:gd name="T8" fmla="*/ 3 w 6"/>
                <a:gd name="T9" fmla="*/ 3 h 8"/>
                <a:gd name="T10" fmla="*/ 3 w 6"/>
                <a:gd name="T11" fmla="*/ 3 h 8"/>
                <a:gd name="T12" fmla="*/ 3 w 6"/>
                <a:gd name="T13" fmla="*/ 5 h 8"/>
                <a:gd name="T14" fmla="*/ 2 w 6"/>
                <a:gd name="T15" fmla="*/ 3 h 8"/>
                <a:gd name="T16" fmla="*/ 2 w 6"/>
                <a:gd name="T17" fmla="*/ 4 h 8"/>
                <a:gd name="T18" fmla="*/ 3 w 6"/>
                <a:gd name="T19" fmla="*/ 5 h 8"/>
                <a:gd name="T20" fmla="*/ 2 w 6"/>
                <a:gd name="T21" fmla="*/ 5 h 8"/>
                <a:gd name="T22" fmla="*/ 2 w 6"/>
                <a:gd name="T23" fmla="*/ 5 h 8"/>
                <a:gd name="T24" fmla="*/ 2 w 6"/>
                <a:gd name="T25" fmla="*/ 5 h 8"/>
                <a:gd name="T26" fmla="*/ 2 w 6"/>
                <a:gd name="T27" fmla="*/ 5 h 8"/>
                <a:gd name="T28" fmla="*/ 2 w 6"/>
                <a:gd name="T29" fmla="*/ 6 h 8"/>
                <a:gd name="T30" fmla="*/ 1 w 6"/>
                <a:gd name="T31" fmla="*/ 5 h 8"/>
                <a:gd name="T32" fmla="*/ 2 w 6"/>
                <a:gd name="T33" fmla="*/ 7 h 8"/>
                <a:gd name="T34" fmla="*/ 3 w 6"/>
                <a:gd name="T35" fmla="*/ 8 h 8"/>
                <a:gd name="T36" fmla="*/ 3 w 6"/>
                <a:gd name="T37" fmla="*/ 6 h 8"/>
                <a:gd name="T38" fmla="*/ 3 w 6"/>
                <a:gd name="T39" fmla="*/ 6 h 8"/>
                <a:gd name="T40" fmla="*/ 3 w 6"/>
                <a:gd name="T41" fmla="*/ 6 h 8"/>
                <a:gd name="T42" fmla="*/ 4 w 6"/>
                <a:gd name="T43" fmla="*/ 7 h 8"/>
                <a:gd name="T44" fmla="*/ 5 w 6"/>
                <a:gd name="T45" fmla="*/ 7 h 8"/>
                <a:gd name="T46" fmla="*/ 5 w 6"/>
                <a:gd name="T47" fmla="*/ 8 h 8"/>
                <a:gd name="T48" fmla="*/ 5 w 6"/>
                <a:gd name="T49" fmla="*/ 7 h 8"/>
                <a:gd name="T50" fmla="*/ 4 w 6"/>
                <a:gd name="T51" fmla="*/ 6 h 8"/>
                <a:gd name="T52" fmla="*/ 3 w 6"/>
                <a:gd name="T53" fmla="*/ 5 h 8"/>
                <a:gd name="T54" fmla="*/ 3 w 6"/>
                <a:gd name="T55" fmla="*/ 5 h 8"/>
                <a:gd name="T56" fmla="*/ 4 w 6"/>
                <a:gd name="T57" fmla="*/ 6 h 8"/>
                <a:gd name="T58" fmla="*/ 4 w 6"/>
                <a:gd name="T59" fmla="*/ 5 h 8"/>
                <a:gd name="T60" fmla="*/ 5 w 6"/>
                <a:gd name="T61" fmla="*/ 7 h 8"/>
                <a:gd name="T62" fmla="*/ 4 w 6"/>
                <a:gd name="T63" fmla="*/ 5 h 8"/>
                <a:gd name="T64" fmla="*/ 5 w 6"/>
                <a:gd name="T65" fmla="*/ 4 h 8"/>
                <a:gd name="T66" fmla="*/ 5 w 6"/>
                <a:gd name="T67" fmla="*/ 5 h 8"/>
                <a:gd name="T68" fmla="*/ 4 w 6"/>
                <a:gd name="T69" fmla="*/ 4 h 8"/>
                <a:gd name="T70" fmla="*/ 5 w 6"/>
                <a:gd name="T71" fmla="*/ 4 h 8"/>
                <a:gd name="T72" fmla="*/ 5 w 6"/>
                <a:gd name="T73" fmla="*/ 4 h 8"/>
                <a:gd name="T74" fmla="*/ 5 w 6"/>
                <a:gd name="T75" fmla="*/ 3 h 8"/>
                <a:gd name="T76" fmla="*/ 5 w 6"/>
                <a:gd name="T77" fmla="*/ 3 h 8"/>
                <a:gd name="T78" fmla="*/ 4 w 6"/>
                <a:gd name="T79" fmla="*/ 1 h 8"/>
                <a:gd name="T80" fmla="*/ 6 w 6"/>
                <a:gd name="T8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" h="8">
                  <a:moveTo>
                    <a:pt x="6" y="3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6" y="3"/>
                  </a:cubicBezTo>
                  <a:cubicBezTo>
                    <a:pt x="5" y="1"/>
                    <a:pt x="6" y="2"/>
                    <a:pt x="4" y="0"/>
                  </a:cubicBezTo>
                  <a:cubicBezTo>
                    <a:pt x="4" y="2"/>
                    <a:pt x="2" y="1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4"/>
                    <a:pt x="0" y="1"/>
                    <a:pt x="3" y="5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4" y="6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6"/>
                    <a:pt x="3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2" y="6"/>
                    <a:pt x="2" y="6"/>
                  </a:cubicBezTo>
                  <a:cubicBezTo>
                    <a:pt x="2" y="5"/>
                    <a:pt x="2" y="5"/>
                    <a:pt x="1" y="5"/>
                  </a:cubicBezTo>
                  <a:cubicBezTo>
                    <a:pt x="2" y="6"/>
                    <a:pt x="0" y="4"/>
                    <a:pt x="2" y="7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4" y="8"/>
                    <a:pt x="4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" y="4"/>
                    <a:pt x="4" y="7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8"/>
                    <a:pt x="3" y="6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8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3" y="5"/>
                    <a:pt x="3" y="5"/>
                  </a:cubicBezTo>
                  <a:cubicBezTo>
                    <a:pt x="4" y="6"/>
                    <a:pt x="2" y="4"/>
                    <a:pt x="3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5" y="6"/>
                    <a:pt x="5" y="7"/>
                  </a:cubicBezTo>
                  <a:cubicBezTo>
                    <a:pt x="5" y="6"/>
                    <a:pt x="5" y="6"/>
                    <a:pt x="4" y="5"/>
                  </a:cubicBezTo>
                  <a:cubicBezTo>
                    <a:pt x="5" y="6"/>
                    <a:pt x="5" y="5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4" y="4"/>
                  </a:cubicBezTo>
                  <a:cubicBezTo>
                    <a:pt x="4" y="3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2"/>
                    <a:pt x="6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4" y="1"/>
                    <a:pt x="4" y="1"/>
                  </a:cubicBezTo>
                  <a:cubicBezTo>
                    <a:pt x="5" y="2"/>
                    <a:pt x="5" y="2"/>
                    <a:pt x="6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112" name="Freeform 599"/>
            <p:cNvSpPr>
              <a:spLocks/>
            </p:cNvSpPr>
            <p:nvPr/>
          </p:nvSpPr>
          <p:spPr bwMode="auto">
            <a:xfrm>
              <a:off x="1244" y="2613"/>
              <a:ext cx="8" cy="9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0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1" y="0"/>
                    <a:pt x="0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113" name="Freeform 600"/>
            <p:cNvSpPr>
              <a:spLocks/>
            </p:cNvSpPr>
            <p:nvPr/>
          </p:nvSpPr>
          <p:spPr bwMode="auto">
            <a:xfrm>
              <a:off x="1244" y="2597"/>
              <a:ext cx="17" cy="29"/>
            </a:xfrm>
            <a:custGeom>
              <a:avLst/>
              <a:gdLst>
                <a:gd name="T0" fmla="*/ 3 w 4"/>
                <a:gd name="T1" fmla="*/ 3 h 7"/>
                <a:gd name="T2" fmla="*/ 2 w 4"/>
                <a:gd name="T3" fmla="*/ 2 h 7"/>
                <a:gd name="T4" fmla="*/ 1 w 4"/>
                <a:gd name="T5" fmla="*/ 3 h 7"/>
                <a:gd name="T6" fmla="*/ 2 w 4"/>
                <a:gd name="T7" fmla="*/ 5 h 7"/>
                <a:gd name="T8" fmla="*/ 1 w 4"/>
                <a:gd name="T9" fmla="*/ 4 h 7"/>
                <a:gd name="T10" fmla="*/ 2 w 4"/>
                <a:gd name="T11" fmla="*/ 5 h 7"/>
                <a:gd name="T12" fmla="*/ 1 w 4"/>
                <a:gd name="T13" fmla="*/ 4 h 7"/>
                <a:gd name="T14" fmla="*/ 2 w 4"/>
                <a:gd name="T15" fmla="*/ 5 h 7"/>
                <a:gd name="T16" fmla="*/ 2 w 4"/>
                <a:gd name="T17" fmla="*/ 5 h 7"/>
                <a:gd name="T18" fmla="*/ 2 w 4"/>
                <a:gd name="T19" fmla="*/ 6 h 7"/>
                <a:gd name="T20" fmla="*/ 1 w 4"/>
                <a:gd name="T21" fmla="*/ 4 h 7"/>
                <a:gd name="T22" fmla="*/ 3 w 4"/>
                <a:gd name="T23" fmla="*/ 5 h 7"/>
                <a:gd name="T24" fmla="*/ 3 w 4"/>
                <a:gd name="T25" fmla="*/ 5 h 7"/>
                <a:gd name="T26" fmla="*/ 3 w 4"/>
                <a:gd name="T27" fmla="*/ 5 h 7"/>
                <a:gd name="T28" fmla="*/ 2 w 4"/>
                <a:gd name="T29" fmla="*/ 4 h 7"/>
                <a:gd name="T30" fmla="*/ 3 w 4"/>
                <a:gd name="T31" fmla="*/ 5 h 7"/>
                <a:gd name="T32" fmla="*/ 4 w 4"/>
                <a:gd name="T33" fmla="*/ 4 h 7"/>
                <a:gd name="T34" fmla="*/ 3 w 4"/>
                <a:gd name="T35" fmla="*/ 2 h 7"/>
                <a:gd name="T36" fmla="*/ 3 w 4"/>
                <a:gd name="T37" fmla="*/ 3 h 7"/>
                <a:gd name="T38" fmla="*/ 4 w 4"/>
                <a:gd name="T39" fmla="*/ 4 h 7"/>
                <a:gd name="T40" fmla="*/ 2 w 4"/>
                <a:gd name="T41" fmla="*/ 1 h 7"/>
                <a:gd name="T42" fmla="*/ 3 w 4"/>
                <a:gd name="T4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" h="7">
                  <a:moveTo>
                    <a:pt x="3" y="3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2" y="4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3"/>
                    <a:pt x="2" y="5"/>
                  </a:cubicBezTo>
                  <a:cubicBezTo>
                    <a:pt x="2" y="5"/>
                    <a:pt x="1" y="4"/>
                    <a:pt x="1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7"/>
                    <a:pt x="1" y="3"/>
                    <a:pt x="1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4"/>
                    <a:pt x="2" y="4"/>
                  </a:cubicBezTo>
                  <a:cubicBezTo>
                    <a:pt x="1" y="2"/>
                    <a:pt x="3" y="5"/>
                    <a:pt x="3" y="5"/>
                  </a:cubicBezTo>
                  <a:cubicBezTo>
                    <a:pt x="3" y="4"/>
                    <a:pt x="3" y="3"/>
                    <a:pt x="4" y="4"/>
                  </a:cubicBezTo>
                  <a:cubicBezTo>
                    <a:pt x="3" y="3"/>
                    <a:pt x="2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3" y="3"/>
                    <a:pt x="2" y="1"/>
                    <a:pt x="2" y="1"/>
                  </a:cubicBezTo>
                  <a:cubicBezTo>
                    <a:pt x="1" y="0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114" name="Rectangle 601"/>
            <p:cNvSpPr>
              <a:spLocks noChangeArrowheads="1"/>
            </p:cNvSpPr>
            <p:nvPr/>
          </p:nvSpPr>
          <p:spPr bwMode="auto">
            <a:xfrm>
              <a:off x="1252" y="2605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6808B35-6C53-A846-D2D3-7F5C53434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596" y="1131214"/>
            <a:ext cx="5590517" cy="4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2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9656B46-FDCC-FC77-C039-73A2E54DE2FC}"/>
              </a:ext>
            </a:extLst>
          </p:cNvPr>
          <p:cNvGrpSpPr/>
          <p:nvPr/>
        </p:nvGrpSpPr>
        <p:grpSpPr>
          <a:xfrm>
            <a:off x="2422543" y="598805"/>
            <a:ext cx="7346914" cy="2494590"/>
            <a:chOff x="1763487" y="2892491"/>
            <a:chExt cx="7346914" cy="2494590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02612251-C51F-6C98-23AE-A411E5BDD1D6}"/>
                </a:ext>
              </a:extLst>
            </p:cNvPr>
            <p:cNvSpPr/>
            <p:nvPr/>
          </p:nvSpPr>
          <p:spPr>
            <a:xfrm>
              <a:off x="1763487" y="2892491"/>
              <a:ext cx="7346914" cy="2494590"/>
            </a:xfrm>
            <a:prstGeom prst="wedgeRoundRectCallout">
              <a:avLst>
                <a:gd name="adj1" fmla="val -56726"/>
                <a:gd name="adj2" fmla="val 49229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F96B8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1A43791-E299-E655-17F1-F1610962C35B}"/>
                </a:ext>
              </a:extLst>
            </p:cNvPr>
            <p:cNvSpPr txBox="1"/>
            <p:nvPr/>
          </p:nvSpPr>
          <p:spPr>
            <a:xfrm>
              <a:off x="2038392" y="3087754"/>
              <a:ext cx="679963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300" dirty="0" err="1">
                  <a:latin typeface="Cambria" panose="02040503050406030204" pitchFamily="18" charset="0"/>
                </a:rPr>
                <a:t>Các</a:t>
              </a:r>
              <a:r>
                <a:rPr lang="en-US" sz="3300" dirty="0">
                  <a:latin typeface="Cambria" panose="02040503050406030204" pitchFamily="18" charset="0"/>
                </a:rPr>
                <a:t> </a:t>
              </a:r>
              <a:r>
                <a:rPr lang="en-US" sz="3300" dirty="0" err="1">
                  <a:latin typeface="Cambria" panose="02040503050406030204" pitchFamily="18" charset="0"/>
                </a:rPr>
                <a:t>em</a:t>
              </a:r>
              <a:r>
                <a:rPr lang="en-US" sz="3300" dirty="0">
                  <a:latin typeface="Cambria" panose="02040503050406030204" pitchFamily="18" charset="0"/>
                </a:rPr>
                <a:t> </a:t>
              </a:r>
              <a:r>
                <a:rPr lang="en-US" sz="3300" dirty="0" err="1">
                  <a:latin typeface="Cambria" panose="02040503050406030204" pitchFamily="18" charset="0"/>
                </a:rPr>
                <a:t>có</a:t>
              </a:r>
              <a:r>
                <a:rPr lang="en-US" sz="3300" dirty="0">
                  <a:latin typeface="Cambria" panose="02040503050406030204" pitchFamily="18" charset="0"/>
                </a:rPr>
                <a:t> </a:t>
              </a:r>
              <a:r>
                <a:rPr lang="en-US" sz="3300" dirty="0" err="1">
                  <a:latin typeface="Cambria" panose="02040503050406030204" pitchFamily="18" charset="0"/>
                </a:rPr>
                <a:t>quyết</a:t>
              </a:r>
              <a:r>
                <a:rPr lang="en-US" sz="3300" dirty="0">
                  <a:latin typeface="Cambria" panose="02040503050406030204" pitchFamily="18" charset="0"/>
                </a:rPr>
                <a:t> </a:t>
              </a:r>
              <a:r>
                <a:rPr lang="en-US" sz="3300" dirty="0" err="1">
                  <a:latin typeface="Cambria" panose="02040503050406030204" pitchFamily="18" charset="0"/>
                </a:rPr>
                <a:t>tâm</a:t>
              </a:r>
              <a:r>
                <a:rPr lang="en-US" sz="3300" dirty="0">
                  <a:latin typeface="Cambria" panose="02040503050406030204" pitchFamily="18" charset="0"/>
                </a:rPr>
                <a:t> </a:t>
              </a:r>
              <a:r>
                <a:rPr lang="en-US" sz="3300" dirty="0" err="1">
                  <a:latin typeface="Cambria" panose="02040503050406030204" pitchFamily="18" charset="0"/>
                </a:rPr>
                <a:t>dùng</a:t>
              </a:r>
              <a:r>
                <a:rPr lang="en-US" sz="3300" dirty="0">
                  <a:latin typeface="Cambria" panose="02040503050406030204" pitchFamily="18" charset="0"/>
                </a:rPr>
                <a:t> </a:t>
              </a:r>
              <a:r>
                <a:rPr lang="en-US" sz="3300" dirty="0" err="1">
                  <a:latin typeface="Cambria" panose="02040503050406030204" pitchFamily="18" charset="0"/>
                </a:rPr>
                <a:t>cuốn</a:t>
              </a:r>
              <a:r>
                <a:rPr lang="en-US" sz="3300" dirty="0">
                  <a:latin typeface="Cambria" panose="02040503050406030204" pitchFamily="18" charset="0"/>
                </a:rPr>
                <a:t> </a:t>
              </a:r>
              <a:r>
                <a:rPr lang="en-US" sz="3300" dirty="0" err="1">
                  <a:latin typeface="Cambria" panose="02040503050406030204" pitchFamily="18" charset="0"/>
                </a:rPr>
                <a:t>Sổ</a:t>
              </a:r>
              <a:r>
                <a:rPr lang="en-US" sz="3300" dirty="0">
                  <a:latin typeface="Cambria" panose="02040503050406030204" pitchFamily="18" charset="0"/>
                </a:rPr>
                <a:t> </a:t>
              </a:r>
              <a:r>
                <a:rPr lang="en-US" sz="3300" dirty="0" err="1">
                  <a:latin typeface="Cambria" panose="02040503050406030204" pitchFamily="18" charset="0"/>
                </a:rPr>
                <a:t>nhắc</a:t>
              </a:r>
              <a:r>
                <a:rPr lang="en-US" sz="3300" dirty="0">
                  <a:latin typeface="Cambria" panose="02040503050406030204" pitchFamily="18" charset="0"/>
                </a:rPr>
                <a:t> </a:t>
              </a:r>
              <a:r>
                <a:rPr lang="en-US" sz="3300" dirty="0" err="1">
                  <a:latin typeface="Cambria" panose="02040503050406030204" pitchFamily="18" charset="0"/>
                </a:rPr>
                <a:t>việc</a:t>
              </a:r>
              <a:r>
                <a:rPr lang="en-US" sz="3300" dirty="0">
                  <a:latin typeface="Cambria" panose="02040503050406030204" pitchFamily="18" charset="0"/>
                </a:rPr>
                <a:t> </a:t>
              </a:r>
              <a:r>
                <a:rPr lang="en-US" sz="3300" dirty="0" err="1">
                  <a:latin typeface="Cambria" panose="02040503050406030204" pitchFamily="18" charset="0"/>
                </a:rPr>
                <a:t>này</a:t>
              </a:r>
              <a:r>
                <a:rPr lang="en-US" sz="3300" dirty="0">
                  <a:latin typeface="Cambria" panose="02040503050406030204" pitchFamily="18" charset="0"/>
                </a:rPr>
                <a:t> </a:t>
              </a:r>
              <a:r>
                <a:rPr lang="en-US" sz="3300" dirty="0" err="1">
                  <a:latin typeface="Cambria" panose="02040503050406030204" pitchFamily="18" charset="0"/>
                </a:rPr>
                <a:t>hàng</a:t>
              </a:r>
              <a:r>
                <a:rPr lang="en-US" sz="3300" dirty="0">
                  <a:latin typeface="Cambria" panose="02040503050406030204" pitchFamily="18" charset="0"/>
                </a:rPr>
                <a:t> </a:t>
              </a:r>
              <a:r>
                <a:rPr lang="en-US" sz="3300" dirty="0" err="1">
                  <a:latin typeface="Cambria" panose="02040503050406030204" pitchFamily="18" charset="0"/>
                </a:rPr>
                <a:t>ngày</a:t>
              </a:r>
              <a:r>
                <a:rPr lang="en-US" sz="3300" dirty="0">
                  <a:latin typeface="Cambria" panose="02040503050406030204" pitchFamily="18" charset="0"/>
                </a:rPr>
                <a:t>, </a:t>
              </a:r>
              <a:r>
                <a:rPr lang="en-US" sz="3300" dirty="0" err="1">
                  <a:latin typeface="Cambria" panose="02040503050406030204" pitchFamily="18" charset="0"/>
                </a:rPr>
                <a:t>hàng</a:t>
              </a:r>
              <a:r>
                <a:rPr lang="en-US" sz="3300" dirty="0">
                  <a:latin typeface="Cambria" panose="02040503050406030204" pitchFamily="18" charset="0"/>
                </a:rPr>
                <a:t> </a:t>
              </a:r>
              <a:r>
                <a:rPr lang="en-US" sz="3300" dirty="0" err="1">
                  <a:latin typeface="Cambria" panose="02040503050406030204" pitchFamily="18" charset="0"/>
                </a:rPr>
                <a:t>tuần</a:t>
              </a:r>
              <a:r>
                <a:rPr lang="en-US" sz="3300" dirty="0">
                  <a:latin typeface="Cambria" panose="02040503050406030204" pitchFamily="18" charset="0"/>
                </a:rPr>
                <a:t> </a:t>
              </a:r>
              <a:r>
                <a:rPr lang="en-US" sz="3300" dirty="0" err="1">
                  <a:latin typeface="Cambria" panose="02040503050406030204" pitchFamily="18" charset="0"/>
                </a:rPr>
                <a:t>và</a:t>
              </a:r>
              <a:r>
                <a:rPr lang="en-US" sz="3300" dirty="0">
                  <a:latin typeface="Cambria" panose="02040503050406030204" pitchFamily="18" charset="0"/>
                </a:rPr>
                <a:t> </a:t>
              </a:r>
              <a:r>
                <a:rPr lang="en-US" sz="3300" dirty="0" err="1">
                  <a:latin typeface="Cambria" panose="02040503050406030204" pitchFamily="18" charset="0"/>
                </a:rPr>
                <a:t>xem</a:t>
              </a:r>
              <a:r>
                <a:rPr lang="en-US" sz="3300" dirty="0">
                  <a:latin typeface="Cambria" panose="02040503050406030204" pitchFamily="18" charset="0"/>
                </a:rPr>
                <a:t> </a:t>
              </a:r>
              <a:r>
                <a:rPr lang="en-US" sz="3300" dirty="0" err="1">
                  <a:latin typeface="Cambria" panose="02040503050406030204" pitchFamily="18" charset="0"/>
                </a:rPr>
                <a:t>nó</a:t>
              </a:r>
              <a:r>
                <a:rPr lang="en-US" sz="3300" dirty="0">
                  <a:latin typeface="Cambria" panose="02040503050406030204" pitchFamily="18" charset="0"/>
                </a:rPr>
                <a:t> </a:t>
              </a:r>
              <a:r>
                <a:rPr lang="en-US" sz="3300" dirty="0" err="1">
                  <a:latin typeface="Cambria" panose="02040503050406030204" pitchFamily="18" charset="0"/>
                </a:rPr>
                <a:t>như</a:t>
              </a:r>
              <a:r>
                <a:rPr lang="en-US" sz="3300" dirty="0">
                  <a:latin typeface="Cambria" panose="02040503050406030204" pitchFamily="18" charset="0"/>
                </a:rPr>
                <a:t> </a:t>
              </a:r>
              <a:r>
                <a:rPr lang="en-US" sz="3300" dirty="0" err="1">
                  <a:latin typeface="Cambria" panose="02040503050406030204" pitchFamily="18" charset="0"/>
                </a:rPr>
                <a:t>là</a:t>
              </a:r>
              <a:r>
                <a:rPr lang="en-US" sz="3300" dirty="0">
                  <a:latin typeface="Cambria" panose="02040503050406030204" pitchFamily="18" charset="0"/>
                </a:rPr>
                <a:t> </a:t>
              </a:r>
              <a:r>
                <a:rPr lang="en-US" sz="3300" dirty="0" err="1">
                  <a:latin typeface="Cambria" panose="02040503050406030204" pitchFamily="18" charset="0"/>
                </a:rPr>
                <a:t>một</a:t>
              </a:r>
              <a:r>
                <a:rPr lang="en-US" sz="3300" dirty="0">
                  <a:latin typeface="Cambria" panose="02040503050406030204" pitchFamily="18" charset="0"/>
                </a:rPr>
                <a:t> </a:t>
              </a:r>
              <a:r>
                <a:rPr lang="en-US" sz="3300" dirty="0" err="1">
                  <a:latin typeface="Cambria" panose="02040503050406030204" pitchFamily="18" charset="0"/>
                </a:rPr>
                <a:t>người</a:t>
              </a:r>
              <a:r>
                <a:rPr lang="en-US" sz="3300" dirty="0">
                  <a:latin typeface="Cambria" panose="02040503050406030204" pitchFamily="18" charset="0"/>
                </a:rPr>
                <a:t> </a:t>
              </a:r>
              <a:r>
                <a:rPr lang="en-US" sz="3300" dirty="0" err="1">
                  <a:latin typeface="Cambria" panose="02040503050406030204" pitchFamily="18" charset="0"/>
                </a:rPr>
                <a:t>bạn</a:t>
              </a:r>
              <a:r>
                <a:rPr lang="en-US" sz="3300" dirty="0">
                  <a:latin typeface="Cambria" panose="02040503050406030204" pitchFamily="18" charset="0"/>
                </a:rPr>
                <a:t> </a:t>
              </a:r>
              <a:r>
                <a:rPr lang="en-US" sz="3300" dirty="0" err="1">
                  <a:latin typeface="Cambria" panose="02040503050406030204" pitchFamily="18" charset="0"/>
                </a:rPr>
                <a:t>thân</a:t>
              </a:r>
              <a:r>
                <a:rPr lang="en-US" sz="3300" dirty="0">
                  <a:latin typeface="Cambria" panose="02040503050406030204" pitchFamily="18" charset="0"/>
                </a:rPr>
                <a:t> </a:t>
              </a:r>
              <a:r>
                <a:rPr lang="en-US" sz="3300" dirty="0" err="1">
                  <a:latin typeface="Cambria" panose="02040503050406030204" pitchFamily="18" charset="0"/>
                </a:rPr>
                <a:t>thiết</a:t>
              </a:r>
              <a:r>
                <a:rPr lang="en-US" sz="3300" dirty="0">
                  <a:latin typeface="Cambria" panose="02040503050406030204" pitchFamily="18" charset="0"/>
                </a:rPr>
                <a:t> </a:t>
              </a:r>
              <a:r>
                <a:rPr lang="en-US" sz="3300" dirty="0" err="1">
                  <a:latin typeface="Cambria" panose="02040503050406030204" pitchFamily="18" charset="0"/>
                </a:rPr>
                <a:t>của</a:t>
              </a:r>
              <a:r>
                <a:rPr lang="en-US" sz="3300" dirty="0">
                  <a:latin typeface="Cambria" panose="02040503050406030204" pitchFamily="18" charset="0"/>
                </a:rPr>
                <a:t> </a:t>
              </a:r>
              <a:r>
                <a:rPr lang="en-US" sz="3300" dirty="0" err="1">
                  <a:latin typeface="Cambria" panose="02040503050406030204" pitchFamily="18" charset="0"/>
                </a:rPr>
                <a:t>mình</a:t>
              </a:r>
              <a:r>
                <a:rPr lang="en-US" sz="3300" dirty="0">
                  <a:latin typeface="Cambria" panose="02040503050406030204" pitchFamily="18" charset="0"/>
                </a:rPr>
                <a:t> </a:t>
              </a:r>
              <a:r>
                <a:rPr lang="en-US" sz="3300" dirty="0" err="1">
                  <a:latin typeface="Cambria" panose="02040503050406030204" pitchFamily="18" charset="0"/>
                </a:rPr>
                <a:t>không</a:t>
              </a:r>
              <a:r>
                <a:rPr lang="en-US" sz="3300" dirty="0"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1AF603-572C-F09E-A6FE-CC417AC2ABCF}"/>
              </a:ext>
            </a:extLst>
          </p:cNvPr>
          <p:cNvGrpSpPr/>
          <p:nvPr/>
        </p:nvGrpSpPr>
        <p:grpSpPr>
          <a:xfrm>
            <a:off x="2969824" y="4542817"/>
            <a:ext cx="6799633" cy="1429966"/>
            <a:chOff x="2969824" y="4542817"/>
            <a:chExt cx="6799633" cy="142996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23D85F-3A8D-A6C8-EFEB-88D4C40C0828}"/>
                </a:ext>
              </a:extLst>
            </p:cNvPr>
            <p:cNvSpPr txBox="1"/>
            <p:nvPr/>
          </p:nvSpPr>
          <p:spPr>
            <a:xfrm>
              <a:off x="2969824" y="4639297"/>
              <a:ext cx="679963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Thực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hiện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những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việc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cần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làm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ghi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trong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sổ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nhắc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việc</a:t>
              </a:r>
              <a:r>
                <a:rPr lang="en-US" sz="3600" b="1" dirty="0">
                  <a:latin typeface="Cambria" panose="02040503050406030204" pitchFamily="18" charset="0"/>
                </a:rPr>
                <a:t>.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AF32CC6-A7E0-9D53-AF87-ABDDE79405C8}"/>
                </a:ext>
              </a:extLst>
            </p:cNvPr>
            <p:cNvSpPr/>
            <p:nvPr/>
          </p:nvSpPr>
          <p:spPr>
            <a:xfrm>
              <a:off x="2969824" y="4542817"/>
              <a:ext cx="6689742" cy="1429966"/>
            </a:xfrm>
            <a:prstGeom prst="roundRect">
              <a:avLst/>
            </a:prstGeom>
            <a:noFill/>
            <a:ln w="38100">
              <a:solidFill>
                <a:srgbClr val="79D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A0B7B6E-2B2D-749F-987B-7A93D9775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448" y="3288658"/>
            <a:ext cx="7498730" cy="1457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57DB33-6932-1CAF-9AD0-A508EB82B4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-9148"/>
          <a:stretch/>
        </p:blipFill>
        <p:spPr>
          <a:xfrm flipH="1">
            <a:off x="122385" y="2072951"/>
            <a:ext cx="2465172" cy="534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9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1">
            <a:extLst>
              <a:ext uri="{FF2B5EF4-FFF2-40B4-BE49-F238E27FC236}">
                <a16:creationId xmlns:a16="http://schemas.microsoft.com/office/drawing/2014/main" id="{3276F283-935F-D260-A579-DD474C2F955B}"/>
              </a:ext>
            </a:extLst>
          </p:cNvPr>
          <p:cNvSpPr/>
          <p:nvPr/>
        </p:nvSpPr>
        <p:spPr>
          <a:xfrm>
            <a:off x="2113681" y="1730321"/>
            <a:ext cx="3742369" cy="2459863"/>
          </a:xfrm>
          <a:prstGeom prst="roundRect">
            <a:avLst>
              <a:gd name="adj" fmla="val 5304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gradFill>
              <a:gsLst>
                <a:gs pos="0">
                  <a:srgbClr val="67BF58"/>
                </a:gs>
                <a:gs pos="53000">
                  <a:srgbClr val="F5CD46"/>
                </a:gs>
                <a:gs pos="100000">
                  <a:srgbClr val="F96B89"/>
                </a:gs>
              </a:gsLst>
              <a:lin ang="5400000" scaled="1"/>
            </a:gra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20号-石头体" panose="00000500000000000000" pitchFamily="2" charset="-122"/>
              <a:ea typeface="字魂20号-石头体" panose="00000500000000000000" pitchFamily="2" charset="-122"/>
              <a:cs typeface="+mn-cs"/>
              <a:sym typeface="思源宋体" panose="02020400000000000000" pitchFamily="18" charset="-122"/>
            </a:endParaRPr>
          </a:p>
        </p:txBody>
      </p:sp>
      <p:sp>
        <p:nvSpPr>
          <p:cNvPr id="3" name="Rounded Rectangle 41">
            <a:extLst>
              <a:ext uri="{FF2B5EF4-FFF2-40B4-BE49-F238E27FC236}">
                <a16:creationId xmlns:a16="http://schemas.microsoft.com/office/drawing/2014/main" id="{73BAC10B-8A16-13A8-DA52-FD5DBB92B6D0}"/>
              </a:ext>
            </a:extLst>
          </p:cNvPr>
          <p:cNvSpPr/>
          <p:nvPr/>
        </p:nvSpPr>
        <p:spPr>
          <a:xfrm>
            <a:off x="6374109" y="1730321"/>
            <a:ext cx="3562092" cy="2459863"/>
          </a:xfrm>
          <a:prstGeom prst="roundRect">
            <a:avLst>
              <a:gd name="adj" fmla="val 5304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gradFill>
              <a:gsLst>
                <a:gs pos="0">
                  <a:srgbClr val="67BF58"/>
                </a:gs>
                <a:gs pos="49000">
                  <a:srgbClr val="F5CD46"/>
                </a:gs>
                <a:gs pos="100000">
                  <a:srgbClr val="F96B89"/>
                </a:gs>
              </a:gsLst>
              <a:lin ang="5400000" scaled="1"/>
            </a:gra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20号-石头体" panose="00000500000000000000" pitchFamily="2" charset="-122"/>
              <a:ea typeface="字魂20号-石头体" panose="00000500000000000000" pitchFamily="2" charset="-122"/>
              <a:cs typeface="+mn-cs"/>
              <a:sym typeface="思源宋体" panose="02020400000000000000" pitchFamily="18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90EF98-6396-0D3E-0723-4D8843A1AD45}"/>
              </a:ext>
            </a:extLst>
          </p:cNvPr>
          <p:cNvSpPr/>
          <p:nvPr/>
        </p:nvSpPr>
        <p:spPr>
          <a:xfrm>
            <a:off x="2113682" y="1929200"/>
            <a:ext cx="37423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kern="0" dirty="0">
                <a:latin typeface="Cambria" panose="02040503050406030204" pitchFamily="18" charset="0"/>
                <a:cs typeface="Times New Roman" pitchFamily="18" charset="0"/>
              </a:rPr>
              <a:t>Chia sẻ với người thân về cuốn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kern="0" dirty="0">
                <a:latin typeface="Cambria" panose="02040503050406030204" pitchFamily="18" charset="0"/>
                <a:cs typeface="Times New Roman" pitchFamily="18" charset="0"/>
              </a:rPr>
              <a:t>Sổ nhắc việc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kern="0" dirty="0">
                <a:latin typeface="Cambria" panose="02040503050406030204" pitchFamily="18" charset="0"/>
                <a:cs typeface="Times New Roman" pitchFamily="18" charset="0"/>
              </a:rPr>
              <a:t>của mình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5E0B12-4568-1DB2-A4E2-2252FA9FD0FB}"/>
              </a:ext>
            </a:extLst>
          </p:cNvPr>
          <p:cNvSpPr/>
          <p:nvPr/>
        </p:nvSpPr>
        <p:spPr>
          <a:xfrm>
            <a:off x="6570127" y="2167705"/>
            <a:ext cx="31817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kern="0" dirty="0">
                <a:latin typeface="Cambria" panose="02040503050406030204" pitchFamily="18" charset="0"/>
                <a:cs typeface="Times New Roman" pitchFamily="18" charset="0"/>
              </a:rPr>
              <a:t>Chuẩn bị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kern="0" dirty="0">
                <a:latin typeface="Cambria" panose="02040503050406030204" pitchFamily="18" charset="0"/>
                <a:cs typeface="Times New Roman" pitchFamily="18" charset="0"/>
              </a:rPr>
              <a:t>bài tiếp theo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FD09B5-2D5D-F868-0D7F-4931E9A26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03" y="3613078"/>
            <a:ext cx="4260061" cy="32985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F92E35-9B34-10DC-448E-547EF6247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076" y="273693"/>
            <a:ext cx="3743268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7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19251-4EB3-7952-00C1-49B7BFA67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250" y="786855"/>
            <a:ext cx="9498391" cy="3176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3E738F-CE49-E23E-6BC1-F29983AFF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77" y="3004856"/>
            <a:ext cx="11119539" cy="395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1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4DC222-B949-3C98-03D1-235436C9CE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0953" y="3305576"/>
            <a:ext cx="12192000" cy="150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E958C01-A0D8-8932-AFCD-9DC87A9D7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232" y="856806"/>
            <a:ext cx="6511092" cy="12132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837BF0-91F8-A138-BF85-BAE50944EF65}"/>
              </a:ext>
            </a:extLst>
          </p:cNvPr>
          <p:cNvSpPr txBox="1"/>
          <p:nvPr/>
        </p:nvSpPr>
        <p:spPr>
          <a:xfrm>
            <a:off x="1658497" y="2066547"/>
            <a:ext cx="8883085" cy="40318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dirty="0">
                <a:latin typeface="Cambria" panose="02040503050406030204" pitchFamily="18" charset="0"/>
              </a:rPr>
              <a:t>HS </a:t>
            </a:r>
            <a:r>
              <a:rPr lang="en-US" sz="3200" dirty="0" err="1">
                <a:latin typeface="Cambria" panose="02040503050406030204" pitchFamily="18" charset="0"/>
              </a:rPr>
              <a:t>làm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sổ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nhắc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việc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để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ghi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chép</a:t>
            </a:r>
            <a:r>
              <a:rPr lang="en-US" sz="3200" dirty="0">
                <a:latin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</a:rPr>
              <a:t>bổ</a:t>
            </a:r>
            <a:r>
              <a:rPr lang="en-US" sz="3200" dirty="0">
                <a:latin typeface="Cambria" panose="02040503050406030204" pitchFamily="18" charset="0"/>
              </a:rPr>
              <a:t> sung </a:t>
            </a:r>
            <a:r>
              <a:rPr lang="en-US" sz="3200" dirty="0" err="1">
                <a:latin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hoạt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không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thời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gian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biểu</a:t>
            </a:r>
            <a:r>
              <a:rPr lang="en-US" sz="3200" dirty="0"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latin typeface="Cambria" panose="02040503050406030204" pitchFamily="18" charset="0"/>
              </a:rPr>
              <a:t>Thực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việc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làm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ghi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sổ</a:t>
            </a:r>
            <a:endParaRPr lang="en-US" sz="3200" dirty="0">
              <a:latin typeface="Cambria" panose="02040503050406030204" pitchFamily="18" charset="0"/>
            </a:endParaRPr>
          </a:p>
          <a:p>
            <a:pPr algn="just"/>
            <a:r>
              <a:rPr lang="en-US" sz="3200" b="1" i="1" dirty="0" err="1">
                <a:latin typeface="Cambria" panose="02040503050406030204" pitchFamily="18" charset="0"/>
              </a:rPr>
              <a:t>Phát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triển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các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phẩm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chất</a:t>
            </a:r>
            <a:r>
              <a:rPr lang="en-US" sz="3200" b="1" i="1" dirty="0">
                <a:latin typeface="Cambria" panose="02040503050406030204" pitchFamily="18" charset="0"/>
              </a:rPr>
              <a:t>, </a:t>
            </a:r>
            <a:r>
              <a:rPr lang="en-US" sz="3200" b="1" i="1" dirty="0" err="1">
                <a:latin typeface="Cambria" panose="02040503050406030204" pitchFamily="18" charset="0"/>
              </a:rPr>
              <a:t>năng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lực</a:t>
            </a:r>
            <a:r>
              <a:rPr lang="en-US" sz="3200" b="1" i="1" dirty="0">
                <a:latin typeface="Cambria" panose="02040503050406030204" pitchFamily="18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latin typeface="Cambria" panose="02040503050406030204" pitchFamily="18" charset="0"/>
              </a:rPr>
              <a:t>Phẩm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chất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nhân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ái</a:t>
            </a:r>
            <a:r>
              <a:rPr lang="en-US" sz="3200" dirty="0">
                <a:latin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</a:rPr>
              <a:t>chăm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chỉ</a:t>
            </a:r>
            <a:r>
              <a:rPr lang="en-US" sz="3200" dirty="0"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latin typeface="Cambria" panose="02040503050406030204" pitchFamily="18" charset="0"/>
              </a:rPr>
              <a:t>Năng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lực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giao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tiếp</a:t>
            </a:r>
            <a:r>
              <a:rPr lang="en-US" sz="3200" dirty="0">
                <a:latin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tác</a:t>
            </a:r>
            <a:endParaRPr lang="en-US" sz="3200" dirty="0">
              <a:latin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latin typeface="Cambria" panose="02040503050406030204" pitchFamily="18" charset="0"/>
              </a:rPr>
              <a:t>Năng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lực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ứng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cuộc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sống</a:t>
            </a:r>
            <a:r>
              <a:rPr lang="en-US" sz="3200" dirty="0"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latin typeface="Cambria" panose="02040503050406030204" pitchFamily="18" charset="0"/>
              </a:rPr>
              <a:t>Năng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lực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thiết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kế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tổ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chức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hoạt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động</a:t>
            </a:r>
            <a:endParaRPr lang="en-US" sz="3200" dirty="0">
              <a:latin typeface="Cambria" panose="02040503050406030204" pitchFamily="18" charset="0"/>
            </a:endParaRPr>
          </a:p>
        </p:txBody>
      </p:sp>
      <p:grpSp>
        <p:nvGrpSpPr>
          <p:cNvPr id="1742" name="Group 1707"/>
          <p:cNvGrpSpPr>
            <a:grpSpLocks noChangeAspect="1"/>
          </p:cNvGrpSpPr>
          <p:nvPr/>
        </p:nvGrpSpPr>
        <p:grpSpPr bwMode="auto">
          <a:xfrm flipH="1">
            <a:off x="9261453" y="4483051"/>
            <a:ext cx="2948473" cy="2449597"/>
            <a:chOff x="127" y="2321"/>
            <a:chExt cx="1200" cy="969"/>
          </a:xfrm>
        </p:grpSpPr>
        <p:grpSp>
          <p:nvGrpSpPr>
            <p:cNvPr id="1744" name="Group 1908"/>
            <p:cNvGrpSpPr>
              <a:grpSpLocks/>
            </p:cNvGrpSpPr>
            <p:nvPr/>
          </p:nvGrpSpPr>
          <p:grpSpPr bwMode="auto">
            <a:xfrm>
              <a:off x="562" y="2666"/>
              <a:ext cx="765" cy="441"/>
              <a:chOff x="562" y="2666"/>
              <a:chExt cx="765" cy="441"/>
            </a:xfrm>
          </p:grpSpPr>
          <p:sp>
            <p:nvSpPr>
              <p:cNvPr id="2263" name="Freeform 1708"/>
              <p:cNvSpPr>
                <a:spLocks/>
              </p:cNvSpPr>
              <p:nvPr/>
            </p:nvSpPr>
            <p:spPr bwMode="auto">
              <a:xfrm>
                <a:off x="562" y="2821"/>
                <a:ext cx="200" cy="286"/>
              </a:xfrm>
              <a:custGeom>
                <a:avLst/>
                <a:gdLst>
                  <a:gd name="T0" fmla="*/ 2 w 84"/>
                  <a:gd name="T1" fmla="*/ 28 h 120"/>
                  <a:gd name="T2" fmla="*/ 1 w 84"/>
                  <a:gd name="T3" fmla="*/ 15 h 120"/>
                  <a:gd name="T4" fmla="*/ 1 w 84"/>
                  <a:gd name="T5" fmla="*/ 6 h 120"/>
                  <a:gd name="T6" fmla="*/ 25 w 84"/>
                  <a:gd name="T7" fmla="*/ 1 h 120"/>
                  <a:gd name="T8" fmla="*/ 54 w 84"/>
                  <a:gd name="T9" fmla="*/ 2 h 120"/>
                  <a:gd name="T10" fmla="*/ 77 w 84"/>
                  <a:gd name="T11" fmla="*/ 2 h 120"/>
                  <a:gd name="T12" fmla="*/ 83 w 84"/>
                  <a:gd name="T13" fmla="*/ 6 h 120"/>
                  <a:gd name="T14" fmla="*/ 83 w 84"/>
                  <a:gd name="T15" fmla="*/ 18 h 120"/>
                  <a:gd name="T16" fmla="*/ 80 w 84"/>
                  <a:gd name="T17" fmla="*/ 56 h 120"/>
                  <a:gd name="T18" fmla="*/ 76 w 84"/>
                  <a:gd name="T19" fmla="*/ 91 h 120"/>
                  <a:gd name="T20" fmla="*/ 73 w 84"/>
                  <a:gd name="T21" fmla="*/ 113 h 120"/>
                  <a:gd name="T22" fmla="*/ 46 w 84"/>
                  <a:gd name="T23" fmla="*/ 115 h 120"/>
                  <a:gd name="T24" fmla="*/ 18 w 84"/>
                  <a:gd name="T25" fmla="*/ 120 h 120"/>
                  <a:gd name="T26" fmla="*/ 22 w 84"/>
                  <a:gd name="T27" fmla="*/ 102 h 120"/>
                  <a:gd name="T28" fmla="*/ 9 w 84"/>
                  <a:gd name="T29" fmla="*/ 94 h 120"/>
                  <a:gd name="T30" fmla="*/ 8 w 84"/>
                  <a:gd name="T31" fmla="*/ 84 h 120"/>
                  <a:gd name="T32" fmla="*/ 16 w 84"/>
                  <a:gd name="T33" fmla="*/ 74 h 120"/>
                  <a:gd name="T34" fmla="*/ 27 w 84"/>
                  <a:gd name="T35" fmla="*/ 51 h 120"/>
                  <a:gd name="T36" fmla="*/ 9 w 84"/>
                  <a:gd name="T37" fmla="*/ 24 h 120"/>
                  <a:gd name="T38" fmla="*/ 4 w 84"/>
                  <a:gd name="T39" fmla="*/ 2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4" h="120">
                    <a:moveTo>
                      <a:pt x="2" y="28"/>
                    </a:moveTo>
                    <a:cubicBezTo>
                      <a:pt x="1" y="25"/>
                      <a:pt x="1" y="19"/>
                      <a:pt x="1" y="15"/>
                    </a:cubicBezTo>
                    <a:cubicBezTo>
                      <a:pt x="1" y="12"/>
                      <a:pt x="0" y="8"/>
                      <a:pt x="1" y="6"/>
                    </a:cubicBezTo>
                    <a:cubicBezTo>
                      <a:pt x="4" y="0"/>
                      <a:pt x="18" y="1"/>
                      <a:pt x="25" y="1"/>
                    </a:cubicBezTo>
                    <a:cubicBezTo>
                      <a:pt x="35" y="1"/>
                      <a:pt x="44" y="1"/>
                      <a:pt x="54" y="2"/>
                    </a:cubicBezTo>
                    <a:cubicBezTo>
                      <a:pt x="61" y="2"/>
                      <a:pt x="69" y="1"/>
                      <a:pt x="77" y="2"/>
                    </a:cubicBezTo>
                    <a:cubicBezTo>
                      <a:pt x="81" y="2"/>
                      <a:pt x="83" y="2"/>
                      <a:pt x="83" y="6"/>
                    </a:cubicBezTo>
                    <a:cubicBezTo>
                      <a:pt x="84" y="10"/>
                      <a:pt x="83" y="14"/>
                      <a:pt x="83" y="18"/>
                    </a:cubicBezTo>
                    <a:cubicBezTo>
                      <a:pt x="83" y="31"/>
                      <a:pt x="81" y="43"/>
                      <a:pt x="80" y="56"/>
                    </a:cubicBezTo>
                    <a:cubicBezTo>
                      <a:pt x="79" y="68"/>
                      <a:pt x="78" y="79"/>
                      <a:pt x="76" y="91"/>
                    </a:cubicBezTo>
                    <a:cubicBezTo>
                      <a:pt x="75" y="98"/>
                      <a:pt x="74" y="105"/>
                      <a:pt x="73" y="113"/>
                    </a:cubicBezTo>
                    <a:cubicBezTo>
                      <a:pt x="64" y="114"/>
                      <a:pt x="55" y="115"/>
                      <a:pt x="46" y="115"/>
                    </a:cubicBezTo>
                    <a:cubicBezTo>
                      <a:pt x="36" y="115"/>
                      <a:pt x="27" y="119"/>
                      <a:pt x="18" y="120"/>
                    </a:cubicBezTo>
                    <a:cubicBezTo>
                      <a:pt x="18" y="114"/>
                      <a:pt x="22" y="108"/>
                      <a:pt x="22" y="102"/>
                    </a:cubicBezTo>
                    <a:cubicBezTo>
                      <a:pt x="22" y="95"/>
                      <a:pt x="15" y="91"/>
                      <a:pt x="9" y="94"/>
                    </a:cubicBezTo>
                    <a:cubicBezTo>
                      <a:pt x="10" y="90"/>
                      <a:pt x="8" y="87"/>
                      <a:pt x="8" y="84"/>
                    </a:cubicBezTo>
                    <a:cubicBezTo>
                      <a:pt x="9" y="81"/>
                      <a:pt x="14" y="77"/>
                      <a:pt x="16" y="74"/>
                    </a:cubicBezTo>
                    <a:cubicBezTo>
                      <a:pt x="20" y="67"/>
                      <a:pt x="25" y="59"/>
                      <a:pt x="27" y="51"/>
                    </a:cubicBezTo>
                    <a:cubicBezTo>
                      <a:pt x="30" y="40"/>
                      <a:pt x="25" y="16"/>
                      <a:pt x="9" y="24"/>
                    </a:cubicBezTo>
                    <a:cubicBezTo>
                      <a:pt x="7" y="25"/>
                      <a:pt x="6" y="27"/>
                      <a:pt x="4" y="28"/>
                    </a:cubicBezTo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64" name="Freeform 1709"/>
              <p:cNvSpPr>
                <a:spLocks/>
              </p:cNvSpPr>
              <p:nvPr/>
            </p:nvSpPr>
            <p:spPr bwMode="auto">
              <a:xfrm>
                <a:off x="1173" y="2747"/>
                <a:ext cx="7" cy="3"/>
              </a:xfrm>
              <a:custGeom>
                <a:avLst/>
                <a:gdLst>
                  <a:gd name="T0" fmla="*/ 0 w 7"/>
                  <a:gd name="T1" fmla="*/ 3 h 3"/>
                  <a:gd name="T2" fmla="*/ 5 w 7"/>
                  <a:gd name="T3" fmla="*/ 3 h 3"/>
                  <a:gd name="T4" fmla="*/ 7 w 7"/>
                  <a:gd name="T5" fmla="*/ 0 h 3"/>
                  <a:gd name="T6" fmla="*/ 0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0" y="3"/>
                    </a:moveTo>
                    <a:lnTo>
                      <a:pt x="5" y="3"/>
                    </a:lnTo>
                    <a:lnTo>
                      <a:pt x="7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65" name="Freeform 1710"/>
              <p:cNvSpPr>
                <a:spLocks/>
              </p:cNvSpPr>
              <p:nvPr/>
            </p:nvSpPr>
            <p:spPr bwMode="auto">
              <a:xfrm>
                <a:off x="1175" y="2735"/>
                <a:ext cx="22" cy="24"/>
              </a:xfrm>
              <a:custGeom>
                <a:avLst/>
                <a:gdLst>
                  <a:gd name="T0" fmla="*/ 5 w 9"/>
                  <a:gd name="T1" fmla="*/ 3 h 10"/>
                  <a:gd name="T2" fmla="*/ 1 w 9"/>
                  <a:gd name="T3" fmla="*/ 3 h 10"/>
                  <a:gd name="T4" fmla="*/ 6 w 9"/>
                  <a:gd name="T5" fmla="*/ 9 h 10"/>
                  <a:gd name="T6" fmla="*/ 2 w 9"/>
                  <a:gd name="T7" fmla="*/ 8 h 10"/>
                  <a:gd name="T8" fmla="*/ 6 w 9"/>
                  <a:gd name="T9" fmla="*/ 7 h 10"/>
                  <a:gd name="T10" fmla="*/ 3 w 9"/>
                  <a:gd name="T11" fmla="*/ 9 h 10"/>
                  <a:gd name="T12" fmla="*/ 6 w 9"/>
                  <a:gd name="T13" fmla="*/ 10 h 10"/>
                  <a:gd name="T14" fmla="*/ 6 w 9"/>
                  <a:gd name="T15" fmla="*/ 9 h 10"/>
                  <a:gd name="T16" fmla="*/ 6 w 9"/>
                  <a:gd name="T17" fmla="*/ 9 h 10"/>
                  <a:gd name="T18" fmla="*/ 7 w 9"/>
                  <a:gd name="T19" fmla="*/ 5 h 10"/>
                  <a:gd name="T20" fmla="*/ 7 w 9"/>
                  <a:gd name="T21" fmla="*/ 5 h 10"/>
                  <a:gd name="T22" fmla="*/ 6 w 9"/>
                  <a:gd name="T23" fmla="*/ 5 h 10"/>
                  <a:gd name="T24" fmla="*/ 4 w 9"/>
                  <a:gd name="T25" fmla="*/ 5 h 10"/>
                  <a:gd name="T26" fmla="*/ 5 w 9"/>
                  <a:gd name="T27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" h="10">
                    <a:moveTo>
                      <a:pt x="5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3" y="7"/>
                      <a:pt x="0" y="6"/>
                      <a:pt x="6" y="9"/>
                    </a:cubicBezTo>
                    <a:cubicBezTo>
                      <a:pt x="9" y="3"/>
                      <a:pt x="0" y="8"/>
                      <a:pt x="2" y="8"/>
                    </a:cubicBezTo>
                    <a:cubicBezTo>
                      <a:pt x="2" y="7"/>
                      <a:pt x="7" y="8"/>
                      <a:pt x="6" y="7"/>
                    </a:cubicBezTo>
                    <a:cubicBezTo>
                      <a:pt x="8" y="9"/>
                      <a:pt x="4" y="7"/>
                      <a:pt x="3" y="9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0"/>
                      <a:pt x="7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5" y="5"/>
                      <a:pt x="4" y="5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66" name="Freeform 1711"/>
              <p:cNvSpPr>
                <a:spLocks/>
              </p:cNvSpPr>
              <p:nvPr/>
            </p:nvSpPr>
            <p:spPr bwMode="auto">
              <a:xfrm>
                <a:off x="1175" y="2743"/>
                <a:ext cx="3" cy="9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4 h 4"/>
                  <a:gd name="T6" fmla="*/ 0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3"/>
                      <a:pt x="1" y="2"/>
                      <a:pt x="1" y="2"/>
                    </a:cubicBezTo>
                    <a:cubicBezTo>
                      <a:pt x="1" y="3"/>
                      <a:pt x="0" y="0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67" name="Freeform 1712"/>
              <p:cNvSpPr>
                <a:spLocks/>
              </p:cNvSpPr>
              <p:nvPr/>
            </p:nvSpPr>
            <p:spPr bwMode="auto">
              <a:xfrm>
                <a:off x="1180" y="2750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1"/>
                      <a:pt x="0" y="2"/>
                      <a:pt x="0" y="2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68" name="Freeform 1713"/>
              <p:cNvSpPr>
                <a:spLocks/>
              </p:cNvSpPr>
              <p:nvPr/>
            </p:nvSpPr>
            <p:spPr bwMode="auto">
              <a:xfrm>
                <a:off x="1180" y="2750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69" name="Freeform 1714"/>
              <p:cNvSpPr>
                <a:spLocks/>
              </p:cNvSpPr>
              <p:nvPr/>
            </p:nvSpPr>
            <p:spPr bwMode="auto">
              <a:xfrm>
                <a:off x="1173" y="2735"/>
                <a:ext cx="24" cy="22"/>
              </a:xfrm>
              <a:custGeom>
                <a:avLst/>
                <a:gdLst>
                  <a:gd name="T0" fmla="*/ 0 w 10"/>
                  <a:gd name="T1" fmla="*/ 5 h 9"/>
                  <a:gd name="T2" fmla="*/ 3 w 10"/>
                  <a:gd name="T3" fmla="*/ 6 h 9"/>
                  <a:gd name="T4" fmla="*/ 3 w 10"/>
                  <a:gd name="T5" fmla="*/ 6 h 9"/>
                  <a:gd name="T6" fmla="*/ 6 w 10"/>
                  <a:gd name="T7" fmla="*/ 4 h 9"/>
                  <a:gd name="T8" fmla="*/ 8 w 10"/>
                  <a:gd name="T9" fmla="*/ 8 h 9"/>
                  <a:gd name="T10" fmla="*/ 9 w 10"/>
                  <a:gd name="T11" fmla="*/ 9 h 9"/>
                  <a:gd name="T12" fmla="*/ 9 w 10"/>
                  <a:gd name="T13" fmla="*/ 9 h 9"/>
                  <a:gd name="T14" fmla="*/ 9 w 10"/>
                  <a:gd name="T15" fmla="*/ 4 h 9"/>
                  <a:gd name="T16" fmla="*/ 9 w 10"/>
                  <a:gd name="T17" fmla="*/ 4 h 9"/>
                  <a:gd name="T18" fmla="*/ 7 w 10"/>
                  <a:gd name="T19" fmla="*/ 3 h 9"/>
                  <a:gd name="T20" fmla="*/ 0 w 10"/>
                  <a:gd name="T2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9">
                    <a:moveTo>
                      <a:pt x="0" y="5"/>
                    </a:moveTo>
                    <a:cubicBezTo>
                      <a:pt x="0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4" y="4"/>
                      <a:pt x="6" y="4"/>
                    </a:cubicBezTo>
                    <a:cubicBezTo>
                      <a:pt x="7" y="6"/>
                      <a:pt x="10" y="3"/>
                      <a:pt x="8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0"/>
                      <a:pt x="9" y="6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4" y="3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70" name="Freeform 1715"/>
              <p:cNvSpPr>
                <a:spLocks/>
              </p:cNvSpPr>
              <p:nvPr/>
            </p:nvSpPr>
            <p:spPr bwMode="auto">
              <a:xfrm>
                <a:off x="1185" y="2750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71" name="Rectangle 1716"/>
              <p:cNvSpPr>
                <a:spLocks noChangeArrowheads="1"/>
              </p:cNvSpPr>
              <p:nvPr/>
            </p:nvSpPr>
            <p:spPr bwMode="auto">
              <a:xfrm>
                <a:off x="1189" y="2752"/>
                <a:ext cx="3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72" name="Freeform 1717"/>
              <p:cNvSpPr>
                <a:spLocks/>
              </p:cNvSpPr>
              <p:nvPr/>
            </p:nvSpPr>
            <p:spPr bwMode="auto">
              <a:xfrm>
                <a:off x="1144" y="2735"/>
                <a:ext cx="24" cy="12"/>
              </a:xfrm>
              <a:custGeom>
                <a:avLst/>
                <a:gdLst>
                  <a:gd name="T0" fmla="*/ 3 w 10"/>
                  <a:gd name="T1" fmla="*/ 4 h 5"/>
                  <a:gd name="T2" fmla="*/ 10 w 10"/>
                  <a:gd name="T3" fmla="*/ 4 h 5"/>
                  <a:gd name="T4" fmla="*/ 5 w 10"/>
                  <a:gd name="T5" fmla="*/ 0 h 5"/>
                  <a:gd name="T6" fmla="*/ 2 w 10"/>
                  <a:gd name="T7" fmla="*/ 0 h 5"/>
                  <a:gd name="T8" fmla="*/ 3 w 10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5">
                    <a:moveTo>
                      <a:pt x="3" y="4"/>
                    </a:moveTo>
                    <a:cubicBezTo>
                      <a:pt x="4" y="2"/>
                      <a:pt x="9" y="5"/>
                      <a:pt x="10" y="4"/>
                    </a:cubicBezTo>
                    <a:cubicBezTo>
                      <a:pt x="7" y="3"/>
                      <a:pt x="4" y="1"/>
                      <a:pt x="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73" name="Freeform 1718"/>
              <p:cNvSpPr>
                <a:spLocks/>
              </p:cNvSpPr>
              <p:nvPr/>
            </p:nvSpPr>
            <p:spPr bwMode="auto">
              <a:xfrm>
                <a:off x="1135" y="273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74" name="Freeform 1719"/>
              <p:cNvSpPr>
                <a:spLocks/>
              </p:cNvSpPr>
              <p:nvPr/>
            </p:nvSpPr>
            <p:spPr bwMode="auto">
              <a:xfrm>
                <a:off x="1092" y="2723"/>
                <a:ext cx="50" cy="17"/>
              </a:xfrm>
              <a:custGeom>
                <a:avLst/>
                <a:gdLst>
                  <a:gd name="T0" fmla="*/ 0 w 21"/>
                  <a:gd name="T1" fmla="*/ 5 h 7"/>
                  <a:gd name="T2" fmla="*/ 9 w 21"/>
                  <a:gd name="T3" fmla="*/ 3 h 7"/>
                  <a:gd name="T4" fmla="*/ 6 w 21"/>
                  <a:gd name="T5" fmla="*/ 5 h 7"/>
                  <a:gd name="T6" fmla="*/ 14 w 21"/>
                  <a:gd name="T7" fmla="*/ 5 h 7"/>
                  <a:gd name="T8" fmla="*/ 10 w 21"/>
                  <a:gd name="T9" fmla="*/ 6 h 7"/>
                  <a:gd name="T10" fmla="*/ 17 w 21"/>
                  <a:gd name="T11" fmla="*/ 5 h 7"/>
                  <a:gd name="T12" fmla="*/ 21 w 21"/>
                  <a:gd name="T13" fmla="*/ 7 h 7"/>
                  <a:gd name="T14" fmla="*/ 20 w 21"/>
                  <a:gd name="T15" fmla="*/ 4 h 7"/>
                  <a:gd name="T16" fmla="*/ 16 w 21"/>
                  <a:gd name="T17" fmla="*/ 4 h 7"/>
                  <a:gd name="T18" fmla="*/ 18 w 21"/>
                  <a:gd name="T19" fmla="*/ 3 h 7"/>
                  <a:gd name="T20" fmla="*/ 7 w 21"/>
                  <a:gd name="T21" fmla="*/ 1 h 7"/>
                  <a:gd name="T22" fmla="*/ 0 w 21"/>
                  <a:gd name="T2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7">
                    <a:moveTo>
                      <a:pt x="0" y="5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5"/>
                      <a:pt x="6" y="5"/>
                    </a:cubicBezTo>
                    <a:cubicBezTo>
                      <a:pt x="10" y="5"/>
                      <a:pt x="11" y="4"/>
                      <a:pt x="14" y="5"/>
                    </a:cubicBezTo>
                    <a:cubicBezTo>
                      <a:pt x="14" y="7"/>
                      <a:pt x="8" y="4"/>
                      <a:pt x="10" y="6"/>
                    </a:cubicBezTo>
                    <a:cubicBezTo>
                      <a:pt x="12" y="6"/>
                      <a:pt x="15" y="7"/>
                      <a:pt x="17" y="5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8" y="4"/>
                      <a:pt x="17" y="6"/>
                      <a:pt x="16" y="4"/>
                    </a:cubicBezTo>
                    <a:cubicBezTo>
                      <a:pt x="16" y="3"/>
                      <a:pt x="17" y="3"/>
                      <a:pt x="18" y="3"/>
                    </a:cubicBezTo>
                    <a:cubicBezTo>
                      <a:pt x="16" y="3"/>
                      <a:pt x="12" y="1"/>
                      <a:pt x="7" y="1"/>
                    </a:cubicBezTo>
                    <a:cubicBezTo>
                      <a:pt x="3" y="0"/>
                      <a:pt x="3" y="4"/>
                      <a:pt x="0" y="5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75" name="Freeform 1720"/>
              <p:cNvSpPr>
                <a:spLocks/>
              </p:cNvSpPr>
              <p:nvPr/>
            </p:nvSpPr>
            <p:spPr bwMode="auto">
              <a:xfrm>
                <a:off x="1092" y="272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76" name="Freeform 1721"/>
              <p:cNvSpPr>
                <a:spLocks/>
              </p:cNvSpPr>
              <p:nvPr/>
            </p:nvSpPr>
            <p:spPr bwMode="auto">
              <a:xfrm>
                <a:off x="1044" y="2719"/>
                <a:ext cx="41" cy="14"/>
              </a:xfrm>
              <a:custGeom>
                <a:avLst/>
                <a:gdLst>
                  <a:gd name="T0" fmla="*/ 10 w 17"/>
                  <a:gd name="T1" fmla="*/ 6 h 6"/>
                  <a:gd name="T2" fmla="*/ 15 w 17"/>
                  <a:gd name="T3" fmla="*/ 5 h 6"/>
                  <a:gd name="T4" fmla="*/ 16 w 17"/>
                  <a:gd name="T5" fmla="*/ 6 h 6"/>
                  <a:gd name="T6" fmla="*/ 17 w 17"/>
                  <a:gd name="T7" fmla="*/ 5 h 6"/>
                  <a:gd name="T8" fmla="*/ 9 w 17"/>
                  <a:gd name="T9" fmla="*/ 5 h 6"/>
                  <a:gd name="T10" fmla="*/ 7 w 17"/>
                  <a:gd name="T11" fmla="*/ 2 h 6"/>
                  <a:gd name="T12" fmla="*/ 11 w 17"/>
                  <a:gd name="T13" fmla="*/ 3 h 6"/>
                  <a:gd name="T14" fmla="*/ 0 w 17"/>
                  <a:gd name="T15" fmla="*/ 2 h 6"/>
                  <a:gd name="T16" fmla="*/ 2 w 17"/>
                  <a:gd name="T17" fmla="*/ 3 h 6"/>
                  <a:gd name="T18" fmla="*/ 0 w 17"/>
                  <a:gd name="T19" fmla="*/ 3 h 6"/>
                  <a:gd name="T20" fmla="*/ 10 w 17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6">
                    <a:moveTo>
                      <a:pt x="10" y="6"/>
                    </a:move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6" y="6"/>
                      <a:pt x="16" y="6"/>
                    </a:cubicBezTo>
                    <a:cubicBezTo>
                      <a:pt x="16" y="6"/>
                      <a:pt x="17" y="5"/>
                      <a:pt x="17" y="5"/>
                    </a:cubicBezTo>
                    <a:cubicBezTo>
                      <a:pt x="15" y="2"/>
                      <a:pt x="12" y="5"/>
                      <a:pt x="9" y="5"/>
                    </a:cubicBezTo>
                    <a:cubicBezTo>
                      <a:pt x="3" y="3"/>
                      <a:pt x="10" y="4"/>
                      <a:pt x="7" y="2"/>
                    </a:cubicBezTo>
                    <a:cubicBezTo>
                      <a:pt x="9" y="2"/>
                      <a:pt x="9" y="2"/>
                      <a:pt x="11" y="3"/>
                    </a:cubicBezTo>
                    <a:cubicBezTo>
                      <a:pt x="8" y="0"/>
                      <a:pt x="3" y="2"/>
                      <a:pt x="0" y="2"/>
                    </a:cubicBezTo>
                    <a:cubicBezTo>
                      <a:pt x="1" y="2"/>
                      <a:pt x="1" y="3"/>
                      <a:pt x="2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5"/>
                      <a:pt x="5" y="6"/>
                      <a:pt x="10" y="6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77" name="Freeform 1722"/>
              <p:cNvSpPr>
                <a:spLocks/>
              </p:cNvSpPr>
              <p:nvPr/>
            </p:nvSpPr>
            <p:spPr bwMode="auto">
              <a:xfrm>
                <a:off x="1082" y="2733"/>
                <a:ext cx="5" cy="2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78" name="Freeform 1723"/>
              <p:cNvSpPr>
                <a:spLocks/>
              </p:cNvSpPr>
              <p:nvPr/>
            </p:nvSpPr>
            <p:spPr bwMode="auto">
              <a:xfrm>
                <a:off x="1042" y="2723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79" name="Freeform 1724"/>
              <p:cNvSpPr>
                <a:spLocks/>
              </p:cNvSpPr>
              <p:nvPr/>
            </p:nvSpPr>
            <p:spPr bwMode="auto">
              <a:xfrm>
                <a:off x="1040" y="2728"/>
                <a:ext cx="7" cy="3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1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80" name="Freeform 1725"/>
              <p:cNvSpPr>
                <a:spLocks/>
              </p:cNvSpPr>
              <p:nvPr/>
            </p:nvSpPr>
            <p:spPr bwMode="auto">
              <a:xfrm>
                <a:off x="821" y="2688"/>
                <a:ext cx="216" cy="45"/>
              </a:xfrm>
              <a:custGeom>
                <a:avLst/>
                <a:gdLst>
                  <a:gd name="T0" fmla="*/ 24 w 91"/>
                  <a:gd name="T1" fmla="*/ 16 h 19"/>
                  <a:gd name="T2" fmla="*/ 20 w 91"/>
                  <a:gd name="T3" fmla="*/ 14 h 19"/>
                  <a:gd name="T4" fmla="*/ 25 w 91"/>
                  <a:gd name="T5" fmla="*/ 14 h 19"/>
                  <a:gd name="T6" fmla="*/ 25 w 91"/>
                  <a:gd name="T7" fmla="*/ 11 h 19"/>
                  <a:gd name="T8" fmla="*/ 16 w 91"/>
                  <a:gd name="T9" fmla="*/ 11 h 19"/>
                  <a:gd name="T10" fmla="*/ 16 w 91"/>
                  <a:gd name="T11" fmla="*/ 10 h 19"/>
                  <a:gd name="T12" fmla="*/ 3 w 91"/>
                  <a:gd name="T13" fmla="*/ 8 h 19"/>
                  <a:gd name="T14" fmla="*/ 15 w 91"/>
                  <a:gd name="T15" fmla="*/ 10 h 19"/>
                  <a:gd name="T16" fmla="*/ 63 w 91"/>
                  <a:gd name="T17" fmla="*/ 16 h 19"/>
                  <a:gd name="T18" fmla="*/ 65 w 91"/>
                  <a:gd name="T19" fmla="*/ 14 h 19"/>
                  <a:gd name="T20" fmla="*/ 69 w 91"/>
                  <a:gd name="T21" fmla="*/ 15 h 19"/>
                  <a:gd name="T22" fmla="*/ 66 w 91"/>
                  <a:gd name="T23" fmla="*/ 15 h 19"/>
                  <a:gd name="T24" fmla="*/ 79 w 91"/>
                  <a:gd name="T25" fmla="*/ 17 h 19"/>
                  <a:gd name="T26" fmla="*/ 80 w 91"/>
                  <a:gd name="T27" fmla="*/ 14 h 19"/>
                  <a:gd name="T28" fmla="*/ 86 w 91"/>
                  <a:gd name="T29" fmla="*/ 18 h 19"/>
                  <a:gd name="T30" fmla="*/ 90 w 91"/>
                  <a:gd name="T31" fmla="*/ 16 h 19"/>
                  <a:gd name="T32" fmla="*/ 86 w 91"/>
                  <a:gd name="T33" fmla="*/ 14 h 19"/>
                  <a:gd name="T34" fmla="*/ 89 w 91"/>
                  <a:gd name="T35" fmla="*/ 14 h 19"/>
                  <a:gd name="T36" fmla="*/ 58 w 91"/>
                  <a:gd name="T37" fmla="*/ 14 h 19"/>
                  <a:gd name="T38" fmla="*/ 59 w 91"/>
                  <a:gd name="T39" fmla="*/ 12 h 19"/>
                  <a:gd name="T40" fmla="*/ 40 w 91"/>
                  <a:gd name="T41" fmla="*/ 9 h 19"/>
                  <a:gd name="T42" fmla="*/ 33 w 91"/>
                  <a:gd name="T43" fmla="*/ 11 h 19"/>
                  <a:gd name="T44" fmla="*/ 29 w 91"/>
                  <a:gd name="T45" fmla="*/ 9 h 19"/>
                  <a:gd name="T46" fmla="*/ 29 w 91"/>
                  <a:gd name="T47" fmla="*/ 10 h 19"/>
                  <a:gd name="T48" fmla="*/ 23 w 91"/>
                  <a:gd name="T49" fmla="*/ 8 h 19"/>
                  <a:gd name="T50" fmla="*/ 22 w 91"/>
                  <a:gd name="T51" fmla="*/ 11 h 19"/>
                  <a:gd name="T52" fmla="*/ 11 w 91"/>
                  <a:gd name="T53" fmla="*/ 5 h 19"/>
                  <a:gd name="T54" fmla="*/ 12 w 91"/>
                  <a:gd name="T55" fmla="*/ 7 h 19"/>
                  <a:gd name="T56" fmla="*/ 10 w 91"/>
                  <a:gd name="T57" fmla="*/ 7 h 19"/>
                  <a:gd name="T58" fmla="*/ 8 w 91"/>
                  <a:gd name="T59" fmla="*/ 5 h 19"/>
                  <a:gd name="T60" fmla="*/ 3 w 91"/>
                  <a:gd name="T61" fmla="*/ 5 h 19"/>
                  <a:gd name="T62" fmla="*/ 2 w 91"/>
                  <a:gd name="T63" fmla="*/ 5 h 19"/>
                  <a:gd name="T64" fmla="*/ 1 w 91"/>
                  <a:gd name="T65" fmla="*/ 5 h 19"/>
                  <a:gd name="T66" fmla="*/ 1 w 91"/>
                  <a:gd name="T67" fmla="*/ 5 h 19"/>
                  <a:gd name="T68" fmla="*/ 1 w 91"/>
                  <a:gd name="T69" fmla="*/ 5 h 19"/>
                  <a:gd name="T70" fmla="*/ 1 w 91"/>
                  <a:gd name="T71" fmla="*/ 5 h 19"/>
                  <a:gd name="T72" fmla="*/ 1 w 91"/>
                  <a:gd name="T73" fmla="*/ 5 h 19"/>
                  <a:gd name="T74" fmla="*/ 1 w 91"/>
                  <a:gd name="T75" fmla="*/ 5 h 19"/>
                  <a:gd name="T76" fmla="*/ 0 w 91"/>
                  <a:gd name="T77" fmla="*/ 11 h 19"/>
                  <a:gd name="T78" fmla="*/ 0 w 91"/>
                  <a:gd name="T79" fmla="*/ 11 h 19"/>
                  <a:gd name="T80" fmla="*/ 1 w 91"/>
                  <a:gd name="T81" fmla="*/ 11 h 19"/>
                  <a:gd name="T82" fmla="*/ 1 w 91"/>
                  <a:gd name="T83" fmla="*/ 11 h 19"/>
                  <a:gd name="T84" fmla="*/ 3 w 91"/>
                  <a:gd name="T85" fmla="*/ 11 h 19"/>
                  <a:gd name="T86" fmla="*/ 2 w 91"/>
                  <a:gd name="T87" fmla="*/ 10 h 19"/>
                  <a:gd name="T88" fmla="*/ 14 w 91"/>
                  <a:gd name="T89" fmla="*/ 12 h 19"/>
                  <a:gd name="T90" fmla="*/ 8 w 91"/>
                  <a:gd name="T91" fmla="*/ 14 h 19"/>
                  <a:gd name="T92" fmla="*/ 11 w 91"/>
                  <a:gd name="T93" fmla="*/ 15 h 19"/>
                  <a:gd name="T94" fmla="*/ 19 w 91"/>
                  <a:gd name="T95" fmla="*/ 13 h 19"/>
                  <a:gd name="T96" fmla="*/ 24 w 91"/>
                  <a:gd name="T97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1" h="19">
                    <a:moveTo>
                      <a:pt x="24" y="16"/>
                    </a:moveTo>
                    <a:cubicBezTo>
                      <a:pt x="24" y="15"/>
                      <a:pt x="23" y="15"/>
                      <a:pt x="20" y="14"/>
                    </a:cubicBezTo>
                    <a:cubicBezTo>
                      <a:pt x="21" y="13"/>
                      <a:pt x="24" y="14"/>
                      <a:pt x="25" y="14"/>
                    </a:cubicBezTo>
                    <a:cubicBezTo>
                      <a:pt x="22" y="13"/>
                      <a:pt x="26" y="12"/>
                      <a:pt x="25" y="11"/>
                    </a:cubicBezTo>
                    <a:cubicBezTo>
                      <a:pt x="21" y="11"/>
                      <a:pt x="20" y="12"/>
                      <a:pt x="16" y="11"/>
                    </a:cubicBezTo>
                    <a:cubicBezTo>
                      <a:pt x="16" y="11"/>
                      <a:pt x="16" y="10"/>
                      <a:pt x="16" y="10"/>
                    </a:cubicBezTo>
                    <a:cubicBezTo>
                      <a:pt x="13" y="10"/>
                      <a:pt x="0" y="11"/>
                      <a:pt x="3" y="8"/>
                    </a:cubicBezTo>
                    <a:cubicBezTo>
                      <a:pt x="7" y="9"/>
                      <a:pt x="10" y="9"/>
                      <a:pt x="15" y="10"/>
                    </a:cubicBezTo>
                    <a:cubicBezTo>
                      <a:pt x="30" y="12"/>
                      <a:pt x="46" y="13"/>
                      <a:pt x="63" y="16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66" y="15"/>
                      <a:pt x="69" y="14"/>
                      <a:pt x="69" y="15"/>
                    </a:cubicBezTo>
                    <a:cubicBezTo>
                      <a:pt x="68" y="15"/>
                      <a:pt x="67" y="15"/>
                      <a:pt x="66" y="15"/>
                    </a:cubicBezTo>
                    <a:cubicBezTo>
                      <a:pt x="69" y="17"/>
                      <a:pt x="75" y="16"/>
                      <a:pt x="79" y="17"/>
                    </a:cubicBezTo>
                    <a:cubicBezTo>
                      <a:pt x="79" y="17"/>
                      <a:pt x="78" y="15"/>
                      <a:pt x="80" y="14"/>
                    </a:cubicBezTo>
                    <a:cubicBezTo>
                      <a:pt x="79" y="17"/>
                      <a:pt x="85" y="15"/>
                      <a:pt x="86" y="18"/>
                    </a:cubicBezTo>
                    <a:cubicBezTo>
                      <a:pt x="90" y="19"/>
                      <a:pt x="86" y="16"/>
                      <a:pt x="90" y="16"/>
                    </a:cubicBezTo>
                    <a:cubicBezTo>
                      <a:pt x="91" y="15"/>
                      <a:pt x="86" y="15"/>
                      <a:pt x="86" y="14"/>
                    </a:cubicBezTo>
                    <a:cubicBezTo>
                      <a:pt x="87" y="13"/>
                      <a:pt x="89" y="15"/>
                      <a:pt x="89" y="14"/>
                    </a:cubicBezTo>
                    <a:cubicBezTo>
                      <a:pt x="82" y="12"/>
                      <a:pt x="69" y="14"/>
                      <a:pt x="58" y="14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4" y="13"/>
                      <a:pt x="45" y="12"/>
                      <a:pt x="40" y="9"/>
                    </a:cubicBezTo>
                    <a:cubicBezTo>
                      <a:pt x="41" y="11"/>
                      <a:pt x="32" y="8"/>
                      <a:pt x="33" y="11"/>
                    </a:cubicBezTo>
                    <a:cubicBezTo>
                      <a:pt x="32" y="10"/>
                      <a:pt x="31" y="10"/>
                      <a:pt x="29" y="9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6" y="10"/>
                      <a:pt x="26" y="9"/>
                      <a:pt x="23" y="8"/>
                    </a:cubicBezTo>
                    <a:cubicBezTo>
                      <a:pt x="25" y="10"/>
                      <a:pt x="23" y="10"/>
                      <a:pt x="22" y="11"/>
                    </a:cubicBezTo>
                    <a:cubicBezTo>
                      <a:pt x="18" y="9"/>
                      <a:pt x="14" y="7"/>
                      <a:pt x="11" y="5"/>
                    </a:cubicBezTo>
                    <a:cubicBezTo>
                      <a:pt x="11" y="5"/>
                      <a:pt x="11" y="6"/>
                      <a:pt x="12" y="7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8" y="7"/>
                      <a:pt x="8" y="5"/>
                      <a:pt x="8" y="5"/>
                    </a:cubicBezTo>
                    <a:cubicBezTo>
                      <a:pt x="6" y="4"/>
                      <a:pt x="4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8"/>
                      <a:pt x="1" y="0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3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6" y="10"/>
                      <a:pt x="9" y="12"/>
                      <a:pt x="14" y="12"/>
                    </a:cubicBezTo>
                    <a:cubicBezTo>
                      <a:pt x="16" y="14"/>
                      <a:pt x="10" y="13"/>
                      <a:pt x="8" y="14"/>
                    </a:cubicBezTo>
                    <a:cubicBezTo>
                      <a:pt x="9" y="14"/>
                      <a:pt x="11" y="15"/>
                      <a:pt x="11" y="15"/>
                    </a:cubicBezTo>
                    <a:cubicBezTo>
                      <a:pt x="13" y="15"/>
                      <a:pt x="17" y="14"/>
                      <a:pt x="19" y="13"/>
                    </a:cubicBezTo>
                    <a:cubicBezTo>
                      <a:pt x="17" y="15"/>
                      <a:pt x="22" y="16"/>
                      <a:pt x="24" y="16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81" name="Freeform 1726"/>
              <p:cNvSpPr>
                <a:spLocks/>
              </p:cNvSpPr>
              <p:nvPr/>
            </p:nvSpPr>
            <p:spPr bwMode="auto">
              <a:xfrm>
                <a:off x="845" y="2723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82" name="Freeform 1727"/>
              <p:cNvSpPr>
                <a:spLocks/>
              </p:cNvSpPr>
              <p:nvPr/>
            </p:nvSpPr>
            <p:spPr bwMode="auto">
              <a:xfrm>
                <a:off x="878" y="272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83" name="Freeform 1728"/>
              <p:cNvSpPr>
                <a:spLocks/>
              </p:cNvSpPr>
              <p:nvPr/>
            </p:nvSpPr>
            <p:spPr bwMode="auto">
              <a:xfrm>
                <a:off x="826" y="2707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84" name="Freeform 1729"/>
              <p:cNvSpPr>
                <a:spLocks/>
              </p:cNvSpPr>
              <p:nvPr/>
            </p:nvSpPr>
            <p:spPr bwMode="auto">
              <a:xfrm>
                <a:off x="840" y="2695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3" y="1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85" name="Freeform 1730"/>
              <p:cNvSpPr>
                <a:spLocks/>
              </p:cNvSpPr>
              <p:nvPr/>
            </p:nvSpPr>
            <p:spPr bwMode="auto">
              <a:xfrm>
                <a:off x="899" y="2707"/>
                <a:ext cx="8" cy="2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86" name="Freeform 1731"/>
              <p:cNvSpPr>
                <a:spLocks/>
              </p:cNvSpPr>
              <p:nvPr/>
            </p:nvSpPr>
            <p:spPr bwMode="auto">
              <a:xfrm>
                <a:off x="859" y="2726"/>
                <a:ext cx="12" cy="0"/>
              </a:xfrm>
              <a:custGeom>
                <a:avLst/>
                <a:gdLst>
                  <a:gd name="T0" fmla="*/ 0 w 12"/>
                  <a:gd name="T1" fmla="*/ 10 w 12"/>
                  <a:gd name="T2" fmla="*/ 12 w 12"/>
                  <a:gd name="T3" fmla="*/ 0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">
                    <a:moveTo>
                      <a:pt x="0" y="0"/>
                    </a:moveTo>
                    <a:lnTo>
                      <a:pt x="10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87" name="Freeform 1732"/>
              <p:cNvSpPr>
                <a:spLocks/>
              </p:cNvSpPr>
              <p:nvPr/>
            </p:nvSpPr>
            <p:spPr bwMode="auto">
              <a:xfrm>
                <a:off x="888" y="2716"/>
                <a:ext cx="149" cy="27"/>
              </a:xfrm>
              <a:custGeom>
                <a:avLst/>
                <a:gdLst>
                  <a:gd name="T0" fmla="*/ 59 w 63"/>
                  <a:gd name="T1" fmla="*/ 6 h 11"/>
                  <a:gd name="T2" fmla="*/ 48 w 63"/>
                  <a:gd name="T3" fmla="*/ 4 h 11"/>
                  <a:gd name="T4" fmla="*/ 40 w 63"/>
                  <a:gd name="T5" fmla="*/ 7 h 11"/>
                  <a:gd name="T6" fmla="*/ 41 w 63"/>
                  <a:gd name="T7" fmla="*/ 4 h 11"/>
                  <a:gd name="T8" fmla="*/ 20 w 63"/>
                  <a:gd name="T9" fmla="*/ 4 h 11"/>
                  <a:gd name="T10" fmla="*/ 20 w 63"/>
                  <a:gd name="T11" fmla="*/ 2 h 11"/>
                  <a:gd name="T12" fmla="*/ 12 w 63"/>
                  <a:gd name="T13" fmla="*/ 5 h 11"/>
                  <a:gd name="T14" fmla="*/ 12 w 63"/>
                  <a:gd name="T15" fmla="*/ 1 h 11"/>
                  <a:gd name="T16" fmla="*/ 13 w 63"/>
                  <a:gd name="T17" fmla="*/ 1 h 11"/>
                  <a:gd name="T18" fmla="*/ 1 w 63"/>
                  <a:gd name="T19" fmla="*/ 0 h 11"/>
                  <a:gd name="T20" fmla="*/ 0 w 63"/>
                  <a:gd name="T21" fmla="*/ 2 h 11"/>
                  <a:gd name="T22" fmla="*/ 0 w 63"/>
                  <a:gd name="T23" fmla="*/ 4 h 11"/>
                  <a:gd name="T24" fmla="*/ 8 w 63"/>
                  <a:gd name="T25" fmla="*/ 4 h 11"/>
                  <a:gd name="T26" fmla="*/ 8 w 63"/>
                  <a:gd name="T27" fmla="*/ 5 h 11"/>
                  <a:gd name="T28" fmla="*/ 11 w 63"/>
                  <a:gd name="T29" fmla="*/ 5 h 11"/>
                  <a:gd name="T30" fmla="*/ 12 w 63"/>
                  <a:gd name="T31" fmla="*/ 6 h 11"/>
                  <a:gd name="T32" fmla="*/ 17 w 63"/>
                  <a:gd name="T33" fmla="*/ 6 h 11"/>
                  <a:gd name="T34" fmla="*/ 17 w 63"/>
                  <a:gd name="T35" fmla="*/ 6 h 11"/>
                  <a:gd name="T36" fmla="*/ 21 w 63"/>
                  <a:gd name="T37" fmla="*/ 5 h 11"/>
                  <a:gd name="T38" fmla="*/ 23 w 63"/>
                  <a:gd name="T39" fmla="*/ 7 h 11"/>
                  <a:gd name="T40" fmla="*/ 22 w 63"/>
                  <a:gd name="T41" fmla="*/ 5 h 11"/>
                  <a:gd name="T42" fmla="*/ 36 w 63"/>
                  <a:gd name="T43" fmla="*/ 9 h 11"/>
                  <a:gd name="T44" fmla="*/ 37 w 63"/>
                  <a:gd name="T45" fmla="*/ 8 h 11"/>
                  <a:gd name="T46" fmla="*/ 30 w 63"/>
                  <a:gd name="T47" fmla="*/ 8 h 11"/>
                  <a:gd name="T48" fmla="*/ 32 w 63"/>
                  <a:gd name="T49" fmla="*/ 5 h 11"/>
                  <a:gd name="T50" fmla="*/ 39 w 63"/>
                  <a:gd name="T51" fmla="*/ 8 h 11"/>
                  <a:gd name="T52" fmla="*/ 49 w 63"/>
                  <a:gd name="T53" fmla="*/ 9 h 11"/>
                  <a:gd name="T54" fmla="*/ 49 w 63"/>
                  <a:gd name="T55" fmla="*/ 9 h 11"/>
                  <a:gd name="T56" fmla="*/ 56 w 63"/>
                  <a:gd name="T57" fmla="*/ 9 h 11"/>
                  <a:gd name="T58" fmla="*/ 54 w 63"/>
                  <a:gd name="T59" fmla="*/ 9 h 11"/>
                  <a:gd name="T60" fmla="*/ 57 w 63"/>
                  <a:gd name="T61" fmla="*/ 8 h 11"/>
                  <a:gd name="T62" fmla="*/ 57 w 63"/>
                  <a:gd name="T63" fmla="*/ 9 h 11"/>
                  <a:gd name="T64" fmla="*/ 63 w 63"/>
                  <a:gd name="T65" fmla="*/ 7 h 11"/>
                  <a:gd name="T66" fmla="*/ 56 w 63"/>
                  <a:gd name="T67" fmla="*/ 8 h 11"/>
                  <a:gd name="T68" fmla="*/ 59 w 63"/>
                  <a:gd name="T6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11">
                    <a:moveTo>
                      <a:pt x="59" y="6"/>
                    </a:moveTo>
                    <a:cubicBezTo>
                      <a:pt x="56" y="5"/>
                      <a:pt x="52" y="5"/>
                      <a:pt x="48" y="4"/>
                    </a:cubicBezTo>
                    <a:cubicBezTo>
                      <a:pt x="41" y="4"/>
                      <a:pt x="47" y="7"/>
                      <a:pt x="40" y="7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3"/>
                      <a:pt x="26" y="2"/>
                      <a:pt x="20" y="4"/>
                    </a:cubicBezTo>
                    <a:cubicBezTo>
                      <a:pt x="19" y="3"/>
                      <a:pt x="18" y="3"/>
                      <a:pt x="20" y="2"/>
                    </a:cubicBezTo>
                    <a:cubicBezTo>
                      <a:pt x="16" y="2"/>
                      <a:pt x="17" y="6"/>
                      <a:pt x="12" y="5"/>
                    </a:cubicBezTo>
                    <a:cubicBezTo>
                      <a:pt x="17" y="3"/>
                      <a:pt x="10" y="3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9" y="1"/>
                      <a:pt x="4" y="1"/>
                      <a:pt x="1" y="0"/>
                    </a:cubicBezTo>
                    <a:cubicBezTo>
                      <a:pt x="1" y="1"/>
                      <a:pt x="3" y="3"/>
                      <a:pt x="0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4" y="4"/>
                      <a:pt x="6" y="5"/>
                      <a:pt x="8" y="4"/>
                    </a:cubicBezTo>
                    <a:cubicBezTo>
                      <a:pt x="10" y="5"/>
                      <a:pt x="7" y="4"/>
                      <a:pt x="8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3" y="5"/>
                      <a:pt x="9" y="5"/>
                      <a:pt x="12" y="6"/>
                    </a:cubicBezTo>
                    <a:cubicBezTo>
                      <a:pt x="12" y="6"/>
                      <a:pt x="15" y="5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9" y="6"/>
                      <a:pt x="21" y="6"/>
                      <a:pt x="21" y="5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7" y="6"/>
                      <a:pt x="29" y="9"/>
                      <a:pt x="36" y="9"/>
                    </a:cubicBezTo>
                    <a:cubicBezTo>
                      <a:pt x="34" y="8"/>
                      <a:pt x="36" y="8"/>
                      <a:pt x="37" y="8"/>
                    </a:cubicBezTo>
                    <a:cubicBezTo>
                      <a:pt x="34" y="7"/>
                      <a:pt x="33" y="8"/>
                      <a:pt x="30" y="8"/>
                    </a:cubicBezTo>
                    <a:cubicBezTo>
                      <a:pt x="30" y="7"/>
                      <a:pt x="35" y="6"/>
                      <a:pt x="32" y="5"/>
                    </a:cubicBezTo>
                    <a:cubicBezTo>
                      <a:pt x="35" y="7"/>
                      <a:pt x="38" y="5"/>
                      <a:pt x="39" y="8"/>
                    </a:cubicBezTo>
                    <a:cubicBezTo>
                      <a:pt x="44" y="9"/>
                      <a:pt x="45" y="8"/>
                      <a:pt x="49" y="9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50" y="8"/>
                      <a:pt x="53" y="11"/>
                      <a:pt x="56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8"/>
                      <a:pt x="55" y="8"/>
                      <a:pt x="57" y="8"/>
                    </a:cubicBezTo>
                    <a:cubicBezTo>
                      <a:pt x="56" y="8"/>
                      <a:pt x="56" y="8"/>
                      <a:pt x="57" y="9"/>
                    </a:cubicBezTo>
                    <a:cubicBezTo>
                      <a:pt x="57" y="7"/>
                      <a:pt x="62" y="8"/>
                      <a:pt x="63" y="7"/>
                    </a:cubicBezTo>
                    <a:cubicBezTo>
                      <a:pt x="61" y="7"/>
                      <a:pt x="58" y="8"/>
                      <a:pt x="56" y="8"/>
                    </a:cubicBezTo>
                    <a:cubicBezTo>
                      <a:pt x="57" y="7"/>
                      <a:pt x="57" y="6"/>
                      <a:pt x="59" y="6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88" name="Freeform 1733"/>
              <p:cNvSpPr>
                <a:spLocks/>
              </p:cNvSpPr>
              <p:nvPr/>
            </p:nvSpPr>
            <p:spPr bwMode="auto">
              <a:xfrm>
                <a:off x="923" y="2731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89" name="Freeform 1734"/>
              <p:cNvSpPr>
                <a:spLocks/>
              </p:cNvSpPr>
              <p:nvPr/>
            </p:nvSpPr>
            <p:spPr bwMode="auto">
              <a:xfrm>
                <a:off x="1040" y="2733"/>
                <a:ext cx="116" cy="19"/>
              </a:xfrm>
              <a:custGeom>
                <a:avLst/>
                <a:gdLst>
                  <a:gd name="T0" fmla="*/ 14 w 49"/>
                  <a:gd name="T1" fmla="*/ 4 h 8"/>
                  <a:gd name="T2" fmla="*/ 15 w 49"/>
                  <a:gd name="T3" fmla="*/ 6 h 8"/>
                  <a:gd name="T4" fmla="*/ 15 w 49"/>
                  <a:gd name="T5" fmla="*/ 2 h 8"/>
                  <a:gd name="T6" fmla="*/ 21 w 49"/>
                  <a:gd name="T7" fmla="*/ 2 h 8"/>
                  <a:gd name="T8" fmla="*/ 20 w 49"/>
                  <a:gd name="T9" fmla="*/ 5 h 8"/>
                  <a:gd name="T10" fmla="*/ 25 w 49"/>
                  <a:gd name="T11" fmla="*/ 6 h 8"/>
                  <a:gd name="T12" fmla="*/ 25 w 49"/>
                  <a:gd name="T13" fmla="*/ 4 h 8"/>
                  <a:gd name="T14" fmla="*/ 31 w 49"/>
                  <a:gd name="T15" fmla="*/ 4 h 8"/>
                  <a:gd name="T16" fmla="*/ 29 w 49"/>
                  <a:gd name="T17" fmla="*/ 4 h 8"/>
                  <a:gd name="T18" fmla="*/ 32 w 49"/>
                  <a:gd name="T19" fmla="*/ 7 h 8"/>
                  <a:gd name="T20" fmla="*/ 46 w 49"/>
                  <a:gd name="T21" fmla="*/ 3 h 8"/>
                  <a:gd name="T22" fmla="*/ 42 w 49"/>
                  <a:gd name="T23" fmla="*/ 3 h 8"/>
                  <a:gd name="T24" fmla="*/ 41 w 49"/>
                  <a:gd name="T25" fmla="*/ 5 h 8"/>
                  <a:gd name="T26" fmla="*/ 37 w 49"/>
                  <a:gd name="T27" fmla="*/ 4 h 8"/>
                  <a:gd name="T28" fmla="*/ 40 w 49"/>
                  <a:gd name="T29" fmla="*/ 3 h 8"/>
                  <a:gd name="T30" fmla="*/ 7 w 49"/>
                  <a:gd name="T31" fmla="*/ 0 h 8"/>
                  <a:gd name="T32" fmla="*/ 12 w 49"/>
                  <a:gd name="T33" fmla="*/ 0 h 8"/>
                  <a:gd name="T34" fmla="*/ 7 w 49"/>
                  <a:gd name="T35" fmla="*/ 1 h 8"/>
                  <a:gd name="T36" fmla="*/ 10 w 49"/>
                  <a:gd name="T37" fmla="*/ 4 h 8"/>
                  <a:gd name="T38" fmla="*/ 7 w 49"/>
                  <a:gd name="T39" fmla="*/ 3 h 8"/>
                  <a:gd name="T40" fmla="*/ 7 w 49"/>
                  <a:gd name="T41" fmla="*/ 5 h 8"/>
                  <a:gd name="T42" fmla="*/ 0 w 49"/>
                  <a:gd name="T43" fmla="*/ 5 h 8"/>
                  <a:gd name="T44" fmla="*/ 12 w 49"/>
                  <a:gd name="T45" fmla="*/ 6 h 8"/>
                  <a:gd name="T46" fmla="*/ 14 w 49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9" h="8">
                    <a:moveTo>
                      <a:pt x="14" y="4"/>
                    </a:moveTo>
                    <a:cubicBezTo>
                      <a:pt x="16" y="4"/>
                      <a:pt x="13" y="5"/>
                      <a:pt x="15" y="6"/>
                    </a:cubicBezTo>
                    <a:cubicBezTo>
                      <a:pt x="18" y="5"/>
                      <a:pt x="12" y="3"/>
                      <a:pt x="15" y="2"/>
                    </a:cubicBezTo>
                    <a:cubicBezTo>
                      <a:pt x="17" y="3"/>
                      <a:pt x="20" y="2"/>
                      <a:pt x="21" y="2"/>
                    </a:cubicBezTo>
                    <a:cubicBezTo>
                      <a:pt x="19" y="3"/>
                      <a:pt x="20" y="5"/>
                      <a:pt x="20" y="5"/>
                    </a:cubicBezTo>
                    <a:cubicBezTo>
                      <a:pt x="21" y="5"/>
                      <a:pt x="24" y="6"/>
                      <a:pt x="25" y="6"/>
                    </a:cubicBezTo>
                    <a:cubicBezTo>
                      <a:pt x="21" y="5"/>
                      <a:pt x="29" y="6"/>
                      <a:pt x="25" y="4"/>
                    </a:cubicBezTo>
                    <a:cubicBezTo>
                      <a:pt x="26" y="3"/>
                      <a:pt x="30" y="3"/>
                      <a:pt x="31" y="4"/>
                    </a:cubicBezTo>
                    <a:cubicBezTo>
                      <a:pt x="31" y="5"/>
                      <a:pt x="30" y="4"/>
                      <a:pt x="29" y="4"/>
                    </a:cubicBezTo>
                    <a:cubicBezTo>
                      <a:pt x="28" y="6"/>
                      <a:pt x="31" y="5"/>
                      <a:pt x="32" y="7"/>
                    </a:cubicBezTo>
                    <a:cubicBezTo>
                      <a:pt x="36" y="5"/>
                      <a:pt x="49" y="7"/>
                      <a:pt x="46" y="3"/>
                    </a:cubicBezTo>
                    <a:cubicBezTo>
                      <a:pt x="45" y="2"/>
                      <a:pt x="43" y="3"/>
                      <a:pt x="42" y="3"/>
                    </a:cubicBezTo>
                    <a:cubicBezTo>
                      <a:pt x="46" y="4"/>
                      <a:pt x="42" y="5"/>
                      <a:pt x="41" y="5"/>
                    </a:cubicBezTo>
                    <a:cubicBezTo>
                      <a:pt x="39" y="5"/>
                      <a:pt x="36" y="5"/>
                      <a:pt x="37" y="4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1" y="2"/>
                      <a:pt x="18" y="0"/>
                      <a:pt x="7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9" y="1"/>
                      <a:pt x="7" y="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5" y="3"/>
                      <a:pt x="6" y="4"/>
                      <a:pt x="7" y="5"/>
                    </a:cubicBezTo>
                    <a:cubicBezTo>
                      <a:pt x="3" y="5"/>
                      <a:pt x="3" y="4"/>
                      <a:pt x="0" y="5"/>
                    </a:cubicBezTo>
                    <a:cubicBezTo>
                      <a:pt x="6" y="8"/>
                      <a:pt x="5" y="4"/>
                      <a:pt x="12" y="6"/>
                    </a:cubicBez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90" name="Freeform 1735"/>
              <p:cNvSpPr>
                <a:spLocks/>
              </p:cNvSpPr>
              <p:nvPr/>
            </p:nvSpPr>
            <p:spPr bwMode="auto">
              <a:xfrm>
                <a:off x="1040" y="2740"/>
                <a:ext cx="4" cy="3"/>
              </a:xfrm>
              <a:custGeom>
                <a:avLst/>
                <a:gdLst>
                  <a:gd name="T0" fmla="*/ 2 w 4"/>
                  <a:gd name="T1" fmla="*/ 3 h 3"/>
                  <a:gd name="T2" fmla="*/ 4 w 4"/>
                  <a:gd name="T3" fmla="*/ 0 h 3"/>
                  <a:gd name="T4" fmla="*/ 0 w 4"/>
                  <a:gd name="T5" fmla="*/ 0 h 3"/>
                  <a:gd name="T6" fmla="*/ 2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91" name="Freeform 1736"/>
              <p:cNvSpPr>
                <a:spLocks/>
              </p:cNvSpPr>
              <p:nvPr/>
            </p:nvSpPr>
            <p:spPr bwMode="auto">
              <a:xfrm>
                <a:off x="1047" y="2731"/>
                <a:ext cx="7" cy="4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1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3" y="2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92" name="Freeform 1737"/>
              <p:cNvSpPr>
                <a:spLocks/>
              </p:cNvSpPr>
              <p:nvPr/>
            </p:nvSpPr>
            <p:spPr bwMode="auto">
              <a:xfrm>
                <a:off x="1123" y="2750"/>
                <a:ext cx="9" cy="0"/>
              </a:xfrm>
              <a:custGeom>
                <a:avLst/>
                <a:gdLst>
                  <a:gd name="T0" fmla="*/ 0 w 4"/>
                  <a:gd name="T1" fmla="*/ 4 w 4"/>
                  <a:gd name="T2" fmla="*/ 2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93" name="Freeform 1738"/>
              <p:cNvSpPr>
                <a:spLocks/>
              </p:cNvSpPr>
              <p:nvPr/>
            </p:nvSpPr>
            <p:spPr bwMode="auto">
              <a:xfrm>
                <a:off x="1147" y="2740"/>
                <a:ext cx="35" cy="12"/>
              </a:xfrm>
              <a:custGeom>
                <a:avLst/>
                <a:gdLst>
                  <a:gd name="T0" fmla="*/ 15 w 15"/>
                  <a:gd name="T1" fmla="*/ 1 h 5"/>
                  <a:gd name="T2" fmla="*/ 3 w 15"/>
                  <a:gd name="T3" fmla="*/ 0 h 5"/>
                  <a:gd name="T4" fmla="*/ 3 w 15"/>
                  <a:gd name="T5" fmla="*/ 4 h 5"/>
                  <a:gd name="T6" fmla="*/ 8 w 15"/>
                  <a:gd name="T7" fmla="*/ 2 h 5"/>
                  <a:gd name="T8" fmla="*/ 15 w 15"/>
                  <a:gd name="T9" fmla="*/ 3 h 5"/>
                  <a:gd name="T10" fmla="*/ 15 w 15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5">
                    <a:moveTo>
                      <a:pt x="15" y="1"/>
                    </a:moveTo>
                    <a:cubicBezTo>
                      <a:pt x="10" y="1"/>
                      <a:pt x="8" y="2"/>
                      <a:pt x="3" y="0"/>
                    </a:cubicBezTo>
                    <a:cubicBezTo>
                      <a:pt x="0" y="1"/>
                      <a:pt x="4" y="3"/>
                      <a:pt x="3" y="4"/>
                    </a:cubicBezTo>
                    <a:cubicBezTo>
                      <a:pt x="5" y="5"/>
                      <a:pt x="5" y="2"/>
                      <a:pt x="8" y="2"/>
                    </a:cubicBezTo>
                    <a:cubicBezTo>
                      <a:pt x="9" y="3"/>
                      <a:pt x="12" y="2"/>
                      <a:pt x="15" y="3"/>
                    </a:cubicBezTo>
                    <a:cubicBezTo>
                      <a:pt x="14" y="2"/>
                      <a:pt x="14" y="2"/>
                      <a:pt x="15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94" name="Freeform 1739"/>
              <p:cNvSpPr>
                <a:spLocks/>
              </p:cNvSpPr>
              <p:nvPr/>
            </p:nvSpPr>
            <p:spPr bwMode="auto">
              <a:xfrm>
                <a:off x="959" y="2719"/>
                <a:ext cx="252" cy="43"/>
              </a:xfrm>
              <a:custGeom>
                <a:avLst/>
                <a:gdLst>
                  <a:gd name="T0" fmla="*/ 99 w 106"/>
                  <a:gd name="T1" fmla="*/ 11 h 18"/>
                  <a:gd name="T2" fmla="*/ 93 w 106"/>
                  <a:gd name="T3" fmla="*/ 10 h 18"/>
                  <a:gd name="T4" fmla="*/ 96 w 106"/>
                  <a:gd name="T5" fmla="*/ 10 h 18"/>
                  <a:gd name="T6" fmla="*/ 91 w 106"/>
                  <a:gd name="T7" fmla="*/ 8 h 18"/>
                  <a:gd name="T8" fmla="*/ 91 w 106"/>
                  <a:gd name="T9" fmla="*/ 9 h 18"/>
                  <a:gd name="T10" fmla="*/ 80 w 106"/>
                  <a:gd name="T11" fmla="*/ 7 h 18"/>
                  <a:gd name="T12" fmla="*/ 78 w 106"/>
                  <a:gd name="T13" fmla="*/ 9 h 18"/>
                  <a:gd name="T14" fmla="*/ 71 w 106"/>
                  <a:gd name="T15" fmla="*/ 5 h 18"/>
                  <a:gd name="T16" fmla="*/ 72 w 106"/>
                  <a:gd name="T17" fmla="*/ 9 h 18"/>
                  <a:gd name="T18" fmla="*/ 60 w 106"/>
                  <a:gd name="T19" fmla="*/ 6 h 18"/>
                  <a:gd name="T20" fmla="*/ 63 w 106"/>
                  <a:gd name="T21" fmla="*/ 6 h 18"/>
                  <a:gd name="T22" fmla="*/ 56 w 106"/>
                  <a:gd name="T23" fmla="*/ 6 h 18"/>
                  <a:gd name="T24" fmla="*/ 57 w 106"/>
                  <a:gd name="T25" fmla="*/ 4 h 18"/>
                  <a:gd name="T26" fmla="*/ 47 w 106"/>
                  <a:gd name="T27" fmla="*/ 3 h 18"/>
                  <a:gd name="T28" fmla="*/ 48 w 106"/>
                  <a:gd name="T29" fmla="*/ 3 h 18"/>
                  <a:gd name="T30" fmla="*/ 29 w 106"/>
                  <a:gd name="T31" fmla="*/ 3 h 18"/>
                  <a:gd name="T32" fmla="*/ 26 w 106"/>
                  <a:gd name="T33" fmla="*/ 1 h 18"/>
                  <a:gd name="T34" fmla="*/ 28 w 106"/>
                  <a:gd name="T35" fmla="*/ 5 h 18"/>
                  <a:gd name="T36" fmla="*/ 20 w 106"/>
                  <a:gd name="T37" fmla="*/ 4 h 18"/>
                  <a:gd name="T38" fmla="*/ 22 w 106"/>
                  <a:gd name="T39" fmla="*/ 2 h 18"/>
                  <a:gd name="T40" fmla="*/ 18 w 106"/>
                  <a:gd name="T41" fmla="*/ 2 h 18"/>
                  <a:gd name="T42" fmla="*/ 15 w 106"/>
                  <a:gd name="T43" fmla="*/ 0 h 18"/>
                  <a:gd name="T44" fmla="*/ 7 w 106"/>
                  <a:gd name="T45" fmla="*/ 2 h 18"/>
                  <a:gd name="T46" fmla="*/ 2 w 106"/>
                  <a:gd name="T47" fmla="*/ 1 h 18"/>
                  <a:gd name="T48" fmla="*/ 5 w 106"/>
                  <a:gd name="T49" fmla="*/ 4 h 18"/>
                  <a:gd name="T50" fmla="*/ 32 w 106"/>
                  <a:gd name="T51" fmla="*/ 6 h 18"/>
                  <a:gd name="T52" fmla="*/ 39 w 106"/>
                  <a:gd name="T53" fmla="*/ 5 h 18"/>
                  <a:gd name="T54" fmla="*/ 39 w 106"/>
                  <a:gd name="T55" fmla="*/ 7 h 18"/>
                  <a:gd name="T56" fmla="*/ 40 w 106"/>
                  <a:gd name="T57" fmla="*/ 5 h 18"/>
                  <a:gd name="T58" fmla="*/ 44 w 106"/>
                  <a:gd name="T59" fmla="*/ 7 h 18"/>
                  <a:gd name="T60" fmla="*/ 46 w 106"/>
                  <a:gd name="T61" fmla="*/ 6 h 18"/>
                  <a:gd name="T62" fmla="*/ 49 w 106"/>
                  <a:gd name="T63" fmla="*/ 8 h 18"/>
                  <a:gd name="T64" fmla="*/ 91 w 106"/>
                  <a:gd name="T65" fmla="*/ 13 h 18"/>
                  <a:gd name="T66" fmla="*/ 90 w 106"/>
                  <a:gd name="T67" fmla="*/ 11 h 18"/>
                  <a:gd name="T68" fmla="*/ 102 w 106"/>
                  <a:gd name="T69" fmla="*/ 14 h 18"/>
                  <a:gd name="T70" fmla="*/ 100 w 106"/>
                  <a:gd name="T71" fmla="*/ 15 h 18"/>
                  <a:gd name="T72" fmla="*/ 101 w 106"/>
                  <a:gd name="T73" fmla="*/ 12 h 18"/>
                  <a:gd name="T74" fmla="*/ 96 w 106"/>
                  <a:gd name="T75" fmla="*/ 12 h 18"/>
                  <a:gd name="T76" fmla="*/ 99 w 106"/>
                  <a:gd name="T77" fmla="*/ 13 h 18"/>
                  <a:gd name="T78" fmla="*/ 94 w 106"/>
                  <a:gd name="T79" fmla="*/ 12 h 18"/>
                  <a:gd name="T80" fmla="*/ 97 w 106"/>
                  <a:gd name="T81" fmla="*/ 16 h 18"/>
                  <a:gd name="T82" fmla="*/ 104 w 106"/>
                  <a:gd name="T83" fmla="*/ 17 h 18"/>
                  <a:gd name="T84" fmla="*/ 104 w 106"/>
                  <a:gd name="T85" fmla="*/ 17 h 18"/>
                  <a:gd name="T86" fmla="*/ 104 w 106"/>
                  <a:gd name="T87" fmla="*/ 17 h 18"/>
                  <a:gd name="T88" fmla="*/ 104 w 106"/>
                  <a:gd name="T89" fmla="*/ 17 h 18"/>
                  <a:gd name="T90" fmla="*/ 104 w 106"/>
                  <a:gd name="T91" fmla="*/ 17 h 18"/>
                  <a:gd name="T92" fmla="*/ 104 w 106"/>
                  <a:gd name="T93" fmla="*/ 17 h 18"/>
                  <a:gd name="T94" fmla="*/ 105 w 106"/>
                  <a:gd name="T95" fmla="*/ 11 h 18"/>
                  <a:gd name="T96" fmla="*/ 105 w 106"/>
                  <a:gd name="T97" fmla="*/ 11 h 18"/>
                  <a:gd name="T98" fmla="*/ 105 w 106"/>
                  <a:gd name="T99" fmla="*/ 11 h 18"/>
                  <a:gd name="T100" fmla="*/ 105 w 106"/>
                  <a:gd name="T101" fmla="*/ 11 h 18"/>
                  <a:gd name="T102" fmla="*/ 104 w 106"/>
                  <a:gd name="T103" fmla="*/ 11 h 18"/>
                  <a:gd name="T104" fmla="*/ 103 w 106"/>
                  <a:gd name="T105" fmla="*/ 10 h 18"/>
                  <a:gd name="T106" fmla="*/ 99 w 106"/>
                  <a:gd name="T107" fmla="*/ 9 h 18"/>
                  <a:gd name="T108" fmla="*/ 99 w 106"/>
                  <a:gd name="T109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6" h="18">
                    <a:moveTo>
                      <a:pt x="99" y="11"/>
                    </a:moveTo>
                    <a:cubicBezTo>
                      <a:pt x="97" y="10"/>
                      <a:pt x="94" y="11"/>
                      <a:pt x="93" y="10"/>
                    </a:cubicBezTo>
                    <a:cubicBezTo>
                      <a:pt x="93" y="9"/>
                      <a:pt x="94" y="9"/>
                      <a:pt x="96" y="10"/>
                    </a:cubicBezTo>
                    <a:cubicBezTo>
                      <a:pt x="95" y="8"/>
                      <a:pt x="93" y="9"/>
                      <a:pt x="91" y="8"/>
                    </a:cubicBezTo>
                    <a:cubicBezTo>
                      <a:pt x="91" y="8"/>
                      <a:pt x="92" y="9"/>
                      <a:pt x="91" y="9"/>
                    </a:cubicBezTo>
                    <a:cubicBezTo>
                      <a:pt x="85" y="7"/>
                      <a:pt x="88" y="10"/>
                      <a:pt x="80" y="7"/>
                    </a:cubicBezTo>
                    <a:cubicBezTo>
                      <a:pt x="79" y="8"/>
                      <a:pt x="78" y="8"/>
                      <a:pt x="78" y="9"/>
                    </a:cubicBezTo>
                    <a:cubicBezTo>
                      <a:pt x="74" y="7"/>
                      <a:pt x="76" y="7"/>
                      <a:pt x="71" y="5"/>
                    </a:cubicBezTo>
                    <a:cubicBezTo>
                      <a:pt x="71" y="6"/>
                      <a:pt x="73" y="8"/>
                      <a:pt x="72" y="9"/>
                    </a:cubicBezTo>
                    <a:cubicBezTo>
                      <a:pt x="65" y="6"/>
                      <a:pt x="65" y="8"/>
                      <a:pt x="60" y="6"/>
                    </a:cubicBezTo>
                    <a:cubicBezTo>
                      <a:pt x="61" y="6"/>
                      <a:pt x="62" y="6"/>
                      <a:pt x="63" y="6"/>
                    </a:cubicBezTo>
                    <a:cubicBezTo>
                      <a:pt x="62" y="4"/>
                      <a:pt x="59" y="6"/>
                      <a:pt x="56" y="6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4" y="4"/>
                      <a:pt x="50" y="5"/>
                      <a:pt x="47" y="3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1" y="3"/>
                      <a:pt x="34" y="2"/>
                      <a:pt x="29" y="3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19" y="2"/>
                      <a:pt x="33" y="2"/>
                      <a:pt x="28" y="5"/>
                    </a:cubicBezTo>
                    <a:cubicBezTo>
                      <a:pt x="27" y="1"/>
                      <a:pt x="24" y="5"/>
                      <a:pt x="20" y="4"/>
                    </a:cubicBezTo>
                    <a:cubicBezTo>
                      <a:pt x="18" y="2"/>
                      <a:pt x="24" y="3"/>
                      <a:pt x="22" y="2"/>
                    </a:cubicBezTo>
                    <a:cubicBezTo>
                      <a:pt x="21" y="3"/>
                      <a:pt x="20" y="2"/>
                      <a:pt x="18" y="2"/>
                    </a:cubicBezTo>
                    <a:cubicBezTo>
                      <a:pt x="18" y="1"/>
                      <a:pt x="13" y="1"/>
                      <a:pt x="15" y="0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3" y="1"/>
                      <a:pt x="2" y="1"/>
                    </a:cubicBezTo>
                    <a:cubicBezTo>
                      <a:pt x="6" y="1"/>
                      <a:pt x="0" y="3"/>
                      <a:pt x="5" y="4"/>
                    </a:cubicBezTo>
                    <a:cubicBezTo>
                      <a:pt x="12" y="4"/>
                      <a:pt x="23" y="5"/>
                      <a:pt x="32" y="6"/>
                    </a:cubicBezTo>
                    <a:cubicBezTo>
                      <a:pt x="33" y="4"/>
                      <a:pt x="37" y="7"/>
                      <a:pt x="39" y="5"/>
                    </a:cubicBezTo>
                    <a:cubicBezTo>
                      <a:pt x="39" y="6"/>
                      <a:pt x="39" y="7"/>
                      <a:pt x="39" y="7"/>
                    </a:cubicBezTo>
                    <a:cubicBezTo>
                      <a:pt x="45" y="7"/>
                      <a:pt x="38" y="6"/>
                      <a:pt x="40" y="5"/>
                    </a:cubicBezTo>
                    <a:cubicBezTo>
                      <a:pt x="42" y="5"/>
                      <a:pt x="44" y="7"/>
                      <a:pt x="44" y="7"/>
                    </a:cubicBezTo>
                    <a:cubicBezTo>
                      <a:pt x="48" y="8"/>
                      <a:pt x="44" y="7"/>
                      <a:pt x="46" y="6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61" y="9"/>
                      <a:pt x="77" y="9"/>
                      <a:pt x="91" y="13"/>
                    </a:cubicBezTo>
                    <a:cubicBezTo>
                      <a:pt x="90" y="11"/>
                      <a:pt x="90" y="11"/>
                      <a:pt x="90" y="11"/>
                    </a:cubicBezTo>
                    <a:cubicBezTo>
                      <a:pt x="95" y="13"/>
                      <a:pt x="105" y="10"/>
                      <a:pt x="102" y="14"/>
                    </a:cubicBezTo>
                    <a:cubicBezTo>
                      <a:pt x="100" y="15"/>
                      <a:pt x="100" y="15"/>
                      <a:pt x="100" y="15"/>
                    </a:cubicBezTo>
                    <a:cubicBezTo>
                      <a:pt x="102" y="15"/>
                      <a:pt x="100" y="13"/>
                      <a:pt x="101" y="12"/>
                    </a:cubicBezTo>
                    <a:cubicBezTo>
                      <a:pt x="100" y="13"/>
                      <a:pt x="98" y="12"/>
                      <a:pt x="96" y="12"/>
                    </a:cubicBezTo>
                    <a:cubicBezTo>
                      <a:pt x="99" y="13"/>
                      <a:pt x="99" y="13"/>
                      <a:pt x="99" y="13"/>
                    </a:cubicBezTo>
                    <a:cubicBezTo>
                      <a:pt x="97" y="14"/>
                      <a:pt x="94" y="13"/>
                      <a:pt x="94" y="12"/>
                    </a:cubicBezTo>
                    <a:cubicBezTo>
                      <a:pt x="89" y="13"/>
                      <a:pt x="96" y="15"/>
                      <a:pt x="97" y="16"/>
                    </a:cubicBezTo>
                    <a:cubicBezTo>
                      <a:pt x="101" y="15"/>
                      <a:pt x="102" y="16"/>
                      <a:pt x="104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4" y="18"/>
                      <a:pt x="106" y="6"/>
                      <a:pt x="105" y="11"/>
                    </a:cubicBezTo>
                    <a:cubicBezTo>
                      <a:pt x="105" y="11"/>
                      <a:pt x="105" y="11"/>
                      <a:pt x="105" y="11"/>
                    </a:cubicBezTo>
                    <a:cubicBezTo>
                      <a:pt x="105" y="11"/>
                      <a:pt x="105" y="11"/>
                      <a:pt x="105" y="11"/>
                    </a:cubicBezTo>
                    <a:cubicBezTo>
                      <a:pt x="105" y="11"/>
                      <a:pt x="105" y="11"/>
                      <a:pt x="105" y="11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2" y="9"/>
                      <a:pt x="101" y="9"/>
                      <a:pt x="99" y="9"/>
                    </a:cubicBezTo>
                    <a:cubicBezTo>
                      <a:pt x="95" y="9"/>
                      <a:pt x="99" y="10"/>
                      <a:pt x="99" y="1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95" name="Freeform 1740"/>
              <p:cNvSpPr>
                <a:spLocks/>
              </p:cNvSpPr>
              <p:nvPr/>
            </p:nvSpPr>
            <p:spPr bwMode="auto">
              <a:xfrm>
                <a:off x="1199" y="274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96" name="Freeform 1741"/>
              <p:cNvSpPr>
                <a:spLocks/>
              </p:cNvSpPr>
              <p:nvPr/>
            </p:nvSpPr>
            <p:spPr bwMode="auto">
              <a:xfrm>
                <a:off x="957" y="2719"/>
                <a:ext cx="7" cy="2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3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0" y="1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97" name="Rectangle 1742"/>
              <p:cNvSpPr>
                <a:spLocks noChangeArrowheads="1"/>
              </p:cNvSpPr>
              <p:nvPr/>
            </p:nvSpPr>
            <p:spPr bwMode="auto">
              <a:xfrm>
                <a:off x="1182" y="2747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98" name="Rectangle 1743"/>
              <p:cNvSpPr>
                <a:spLocks noChangeArrowheads="1"/>
              </p:cNvSpPr>
              <p:nvPr/>
            </p:nvSpPr>
            <p:spPr bwMode="auto">
              <a:xfrm>
                <a:off x="1173" y="2754"/>
                <a:ext cx="5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99" name="Freeform 1744"/>
              <p:cNvSpPr>
                <a:spLocks/>
              </p:cNvSpPr>
              <p:nvPr/>
            </p:nvSpPr>
            <p:spPr bwMode="auto">
              <a:xfrm>
                <a:off x="921" y="270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00" name="Freeform 1745"/>
              <p:cNvSpPr>
                <a:spLocks/>
              </p:cNvSpPr>
              <p:nvPr/>
            </p:nvSpPr>
            <p:spPr bwMode="auto">
              <a:xfrm>
                <a:off x="823" y="270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01" name="Freeform 1746"/>
              <p:cNvSpPr>
                <a:spLocks/>
              </p:cNvSpPr>
              <p:nvPr/>
            </p:nvSpPr>
            <p:spPr bwMode="auto">
              <a:xfrm>
                <a:off x="812" y="2678"/>
                <a:ext cx="342" cy="69"/>
              </a:xfrm>
              <a:custGeom>
                <a:avLst/>
                <a:gdLst>
                  <a:gd name="T0" fmla="*/ 137 w 144"/>
                  <a:gd name="T1" fmla="*/ 26 h 29"/>
                  <a:gd name="T2" fmla="*/ 141 w 144"/>
                  <a:gd name="T3" fmla="*/ 24 h 29"/>
                  <a:gd name="T4" fmla="*/ 134 w 144"/>
                  <a:gd name="T5" fmla="*/ 23 h 29"/>
                  <a:gd name="T6" fmla="*/ 123 w 144"/>
                  <a:gd name="T7" fmla="*/ 23 h 29"/>
                  <a:gd name="T8" fmla="*/ 100 w 144"/>
                  <a:gd name="T9" fmla="*/ 21 h 29"/>
                  <a:gd name="T10" fmla="*/ 85 w 144"/>
                  <a:gd name="T11" fmla="*/ 19 h 29"/>
                  <a:gd name="T12" fmla="*/ 66 w 144"/>
                  <a:gd name="T13" fmla="*/ 18 h 29"/>
                  <a:gd name="T14" fmla="*/ 61 w 144"/>
                  <a:gd name="T15" fmla="*/ 17 h 29"/>
                  <a:gd name="T16" fmla="*/ 51 w 144"/>
                  <a:gd name="T17" fmla="*/ 14 h 29"/>
                  <a:gd name="T18" fmla="*/ 45 w 144"/>
                  <a:gd name="T19" fmla="*/ 16 h 29"/>
                  <a:gd name="T20" fmla="*/ 35 w 144"/>
                  <a:gd name="T21" fmla="*/ 14 h 29"/>
                  <a:gd name="T22" fmla="*/ 28 w 144"/>
                  <a:gd name="T23" fmla="*/ 12 h 29"/>
                  <a:gd name="T24" fmla="*/ 14 w 144"/>
                  <a:gd name="T25" fmla="*/ 10 h 29"/>
                  <a:gd name="T26" fmla="*/ 1 w 144"/>
                  <a:gd name="T27" fmla="*/ 9 h 29"/>
                  <a:gd name="T28" fmla="*/ 13 w 144"/>
                  <a:gd name="T29" fmla="*/ 9 h 29"/>
                  <a:gd name="T30" fmla="*/ 21 w 144"/>
                  <a:gd name="T31" fmla="*/ 9 h 29"/>
                  <a:gd name="T32" fmla="*/ 24 w 144"/>
                  <a:gd name="T33" fmla="*/ 11 h 29"/>
                  <a:gd name="T34" fmla="*/ 31 w 144"/>
                  <a:gd name="T35" fmla="*/ 12 h 29"/>
                  <a:gd name="T36" fmla="*/ 59 w 144"/>
                  <a:gd name="T37" fmla="*/ 18 h 29"/>
                  <a:gd name="T38" fmla="*/ 45 w 144"/>
                  <a:gd name="T39" fmla="*/ 15 h 29"/>
                  <a:gd name="T40" fmla="*/ 42 w 144"/>
                  <a:gd name="T41" fmla="*/ 15 h 29"/>
                  <a:gd name="T42" fmla="*/ 40 w 144"/>
                  <a:gd name="T43" fmla="*/ 11 h 29"/>
                  <a:gd name="T44" fmla="*/ 36 w 144"/>
                  <a:gd name="T45" fmla="*/ 9 h 29"/>
                  <a:gd name="T46" fmla="*/ 27 w 144"/>
                  <a:gd name="T47" fmla="*/ 8 h 29"/>
                  <a:gd name="T48" fmla="*/ 18 w 144"/>
                  <a:gd name="T49" fmla="*/ 6 h 29"/>
                  <a:gd name="T50" fmla="*/ 5 w 144"/>
                  <a:gd name="T51" fmla="*/ 4 h 29"/>
                  <a:gd name="T52" fmla="*/ 1 w 144"/>
                  <a:gd name="T53" fmla="*/ 5 h 29"/>
                  <a:gd name="T54" fmla="*/ 1 w 144"/>
                  <a:gd name="T55" fmla="*/ 5 h 29"/>
                  <a:gd name="T56" fmla="*/ 1 w 144"/>
                  <a:gd name="T57" fmla="*/ 5 h 29"/>
                  <a:gd name="T58" fmla="*/ 1 w 144"/>
                  <a:gd name="T59" fmla="*/ 11 h 29"/>
                  <a:gd name="T60" fmla="*/ 1 w 144"/>
                  <a:gd name="T61" fmla="*/ 11 h 29"/>
                  <a:gd name="T62" fmla="*/ 2 w 144"/>
                  <a:gd name="T63" fmla="*/ 11 h 29"/>
                  <a:gd name="T64" fmla="*/ 8 w 144"/>
                  <a:gd name="T65" fmla="*/ 12 h 29"/>
                  <a:gd name="T66" fmla="*/ 8 w 144"/>
                  <a:gd name="T67" fmla="*/ 12 h 29"/>
                  <a:gd name="T68" fmla="*/ 11 w 144"/>
                  <a:gd name="T69" fmla="*/ 13 h 29"/>
                  <a:gd name="T70" fmla="*/ 20 w 144"/>
                  <a:gd name="T71" fmla="*/ 13 h 29"/>
                  <a:gd name="T72" fmla="*/ 29 w 144"/>
                  <a:gd name="T73" fmla="*/ 14 h 29"/>
                  <a:gd name="T74" fmla="*/ 32 w 144"/>
                  <a:gd name="T75" fmla="*/ 16 h 29"/>
                  <a:gd name="T76" fmla="*/ 42 w 144"/>
                  <a:gd name="T77" fmla="*/ 18 h 29"/>
                  <a:gd name="T78" fmla="*/ 47 w 144"/>
                  <a:gd name="T79" fmla="*/ 18 h 29"/>
                  <a:gd name="T80" fmla="*/ 61 w 144"/>
                  <a:gd name="T81" fmla="*/ 20 h 29"/>
                  <a:gd name="T82" fmla="*/ 80 w 144"/>
                  <a:gd name="T83" fmla="*/ 22 h 29"/>
                  <a:gd name="T84" fmla="*/ 85 w 144"/>
                  <a:gd name="T85" fmla="*/ 23 h 29"/>
                  <a:gd name="T86" fmla="*/ 106 w 144"/>
                  <a:gd name="T87" fmla="*/ 25 h 29"/>
                  <a:gd name="T88" fmla="*/ 98 w 144"/>
                  <a:gd name="T89" fmla="*/ 22 h 29"/>
                  <a:gd name="T90" fmla="*/ 108 w 144"/>
                  <a:gd name="T91" fmla="*/ 2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4" h="29">
                    <a:moveTo>
                      <a:pt x="127" y="27"/>
                    </a:moveTo>
                    <a:cubicBezTo>
                      <a:pt x="130" y="27"/>
                      <a:pt x="135" y="27"/>
                      <a:pt x="137" y="26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9" y="27"/>
                      <a:pt x="144" y="26"/>
                      <a:pt x="141" y="24"/>
                    </a:cubicBezTo>
                    <a:cubicBezTo>
                      <a:pt x="140" y="25"/>
                      <a:pt x="140" y="25"/>
                      <a:pt x="140" y="25"/>
                    </a:cubicBezTo>
                    <a:cubicBezTo>
                      <a:pt x="136" y="26"/>
                      <a:pt x="137" y="23"/>
                      <a:pt x="134" y="23"/>
                    </a:cubicBezTo>
                    <a:cubicBezTo>
                      <a:pt x="130" y="23"/>
                      <a:pt x="127" y="25"/>
                      <a:pt x="124" y="24"/>
                    </a:cubicBezTo>
                    <a:cubicBezTo>
                      <a:pt x="122" y="24"/>
                      <a:pt x="123" y="24"/>
                      <a:pt x="123" y="23"/>
                    </a:cubicBezTo>
                    <a:cubicBezTo>
                      <a:pt x="120" y="23"/>
                      <a:pt x="118" y="25"/>
                      <a:pt x="116" y="25"/>
                    </a:cubicBezTo>
                    <a:cubicBezTo>
                      <a:pt x="115" y="19"/>
                      <a:pt x="105" y="26"/>
                      <a:pt x="100" y="21"/>
                    </a:cubicBezTo>
                    <a:cubicBezTo>
                      <a:pt x="97" y="21"/>
                      <a:pt x="92" y="21"/>
                      <a:pt x="88" y="21"/>
                    </a:cubicBezTo>
                    <a:cubicBezTo>
                      <a:pt x="90" y="20"/>
                      <a:pt x="84" y="21"/>
                      <a:pt x="85" y="19"/>
                    </a:cubicBezTo>
                    <a:cubicBezTo>
                      <a:pt x="83" y="23"/>
                      <a:pt x="73" y="16"/>
                      <a:pt x="72" y="20"/>
                    </a:cubicBezTo>
                    <a:cubicBezTo>
                      <a:pt x="67" y="18"/>
                      <a:pt x="72" y="20"/>
                      <a:pt x="66" y="18"/>
                    </a:cubicBezTo>
                    <a:cubicBezTo>
                      <a:pt x="66" y="18"/>
                      <a:pt x="67" y="18"/>
                      <a:pt x="67" y="18"/>
                    </a:cubicBezTo>
                    <a:cubicBezTo>
                      <a:pt x="65" y="17"/>
                      <a:pt x="63" y="19"/>
                      <a:pt x="61" y="17"/>
                    </a:cubicBezTo>
                    <a:cubicBezTo>
                      <a:pt x="56" y="16"/>
                      <a:pt x="60" y="18"/>
                      <a:pt x="57" y="18"/>
                    </a:cubicBezTo>
                    <a:cubicBezTo>
                      <a:pt x="52" y="17"/>
                      <a:pt x="53" y="16"/>
                      <a:pt x="51" y="14"/>
                    </a:cubicBezTo>
                    <a:cubicBezTo>
                      <a:pt x="50" y="16"/>
                      <a:pt x="47" y="14"/>
                      <a:pt x="44" y="15"/>
                    </a:cubicBezTo>
                    <a:cubicBezTo>
                      <a:pt x="44" y="15"/>
                      <a:pt x="48" y="16"/>
                      <a:pt x="45" y="16"/>
                    </a:cubicBezTo>
                    <a:cubicBezTo>
                      <a:pt x="39" y="15"/>
                      <a:pt x="40" y="17"/>
                      <a:pt x="34" y="16"/>
                    </a:cubicBezTo>
                    <a:cubicBezTo>
                      <a:pt x="32" y="13"/>
                      <a:pt x="40" y="17"/>
                      <a:pt x="35" y="14"/>
                    </a:cubicBezTo>
                    <a:cubicBezTo>
                      <a:pt x="39" y="14"/>
                      <a:pt x="42" y="15"/>
                      <a:pt x="44" y="14"/>
                    </a:cubicBezTo>
                    <a:cubicBezTo>
                      <a:pt x="39" y="12"/>
                      <a:pt x="33" y="12"/>
                      <a:pt x="28" y="12"/>
                    </a:cubicBezTo>
                    <a:cubicBezTo>
                      <a:pt x="25" y="11"/>
                      <a:pt x="29" y="11"/>
                      <a:pt x="27" y="10"/>
                    </a:cubicBezTo>
                    <a:cubicBezTo>
                      <a:pt x="22" y="8"/>
                      <a:pt x="18" y="11"/>
                      <a:pt x="14" y="10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3" y="10"/>
                      <a:pt x="5" y="6"/>
                      <a:pt x="1" y="9"/>
                    </a:cubicBezTo>
                    <a:cubicBezTo>
                      <a:pt x="1" y="7"/>
                      <a:pt x="2" y="9"/>
                      <a:pt x="1" y="9"/>
                    </a:cubicBezTo>
                    <a:cubicBezTo>
                      <a:pt x="0" y="9"/>
                      <a:pt x="8" y="7"/>
                      <a:pt x="13" y="9"/>
                    </a:cubicBezTo>
                    <a:cubicBezTo>
                      <a:pt x="12" y="7"/>
                      <a:pt x="18" y="6"/>
                      <a:pt x="21" y="7"/>
                    </a:cubicBezTo>
                    <a:cubicBezTo>
                      <a:pt x="22" y="7"/>
                      <a:pt x="21" y="8"/>
                      <a:pt x="21" y="9"/>
                    </a:cubicBezTo>
                    <a:cubicBezTo>
                      <a:pt x="16" y="7"/>
                      <a:pt x="16" y="10"/>
                      <a:pt x="12" y="10"/>
                    </a:cubicBezTo>
                    <a:cubicBezTo>
                      <a:pt x="15" y="10"/>
                      <a:pt x="21" y="11"/>
                      <a:pt x="24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7" y="13"/>
                      <a:pt x="27" y="9"/>
                      <a:pt x="31" y="12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40" y="14"/>
                      <a:pt x="51" y="19"/>
                      <a:pt x="59" y="18"/>
                    </a:cubicBezTo>
                    <a:cubicBezTo>
                      <a:pt x="60" y="17"/>
                      <a:pt x="56" y="15"/>
                      <a:pt x="56" y="14"/>
                    </a:cubicBezTo>
                    <a:cubicBezTo>
                      <a:pt x="52" y="14"/>
                      <a:pt x="49" y="15"/>
                      <a:pt x="45" y="15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5" y="14"/>
                      <a:pt x="40" y="14"/>
                      <a:pt x="42" y="15"/>
                    </a:cubicBezTo>
                    <a:cubicBezTo>
                      <a:pt x="39" y="15"/>
                      <a:pt x="41" y="13"/>
                      <a:pt x="37" y="13"/>
                    </a:cubicBezTo>
                    <a:cubicBezTo>
                      <a:pt x="38" y="12"/>
                      <a:pt x="40" y="12"/>
                      <a:pt x="40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8" y="10"/>
                      <a:pt x="35" y="10"/>
                      <a:pt x="36" y="9"/>
                    </a:cubicBezTo>
                    <a:cubicBezTo>
                      <a:pt x="31" y="10"/>
                      <a:pt x="29" y="7"/>
                      <a:pt x="24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6" y="9"/>
                      <a:pt x="25" y="8"/>
                      <a:pt x="23" y="8"/>
                    </a:cubicBezTo>
                    <a:cubicBezTo>
                      <a:pt x="22" y="7"/>
                      <a:pt x="21" y="7"/>
                      <a:pt x="18" y="6"/>
                    </a:cubicBezTo>
                    <a:cubicBezTo>
                      <a:pt x="16" y="6"/>
                      <a:pt x="14" y="8"/>
                      <a:pt x="11" y="7"/>
                    </a:cubicBezTo>
                    <a:cubicBezTo>
                      <a:pt x="12" y="5"/>
                      <a:pt x="5" y="6"/>
                      <a:pt x="5" y="4"/>
                    </a:cubicBezTo>
                    <a:cubicBezTo>
                      <a:pt x="4" y="5"/>
                      <a:pt x="3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0"/>
                      <a:pt x="1" y="12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5" y="10"/>
                      <a:pt x="8" y="11"/>
                      <a:pt x="8" y="12"/>
                    </a:cubicBezTo>
                    <a:cubicBezTo>
                      <a:pt x="7" y="12"/>
                      <a:pt x="7" y="12"/>
                      <a:pt x="6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9" y="12"/>
                      <a:pt x="11" y="13"/>
                    </a:cubicBezTo>
                    <a:cubicBezTo>
                      <a:pt x="11" y="13"/>
                      <a:pt x="10" y="13"/>
                      <a:pt x="9" y="13"/>
                    </a:cubicBezTo>
                    <a:cubicBezTo>
                      <a:pt x="13" y="14"/>
                      <a:pt x="17" y="11"/>
                      <a:pt x="20" y="13"/>
                    </a:cubicBezTo>
                    <a:cubicBezTo>
                      <a:pt x="21" y="12"/>
                      <a:pt x="25" y="13"/>
                      <a:pt x="25" y="11"/>
                    </a:cubicBezTo>
                    <a:cubicBezTo>
                      <a:pt x="26" y="12"/>
                      <a:pt x="25" y="13"/>
                      <a:pt x="29" y="14"/>
                    </a:cubicBezTo>
                    <a:cubicBezTo>
                      <a:pt x="31" y="13"/>
                      <a:pt x="32" y="15"/>
                      <a:pt x="35" y="15"/>
                    </a:cubicBezTo>
                    <a:cubicBezTo>
                      <a:pt x="31" y="16"/>
                      <a:pt x="35" y="15"/>
                      <a:pt x="32" y="16"/>
                    </a:cubicBezTo>
                    <a:cubicBezTo>
                      <a:pt x="34" y="17"/>
                      <a:pt x="38" y="16"/>
                      <a:pt x="42" y="17"/>
                    </a:cubicBezTo>
                    <a:cubicBezTo>
                      <a:pt x="42" y="17"/>
                      <a:pt x="42" y="18"/>
                      <a:pt x="42" y="18"/>
                    </a:cubicBezTo>
                    <a:cubicBezTo>
                      <a:pt x="44" y="18"/>
                      <a:pt x="46" y="17"/>
                      <a:pt x="47" y="19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0" y="19"/>
                      <a:pt x="54" y="19"/>
                      <a:pt x="57" y="21"/>
                    </a:cubicBezTo>
                    <a:cubicBezTo>
                      <a:pt x="61" y="20"/>
                      <a:pt x="61" y="20"/>
                      <a:pt x="61" y="20"/>
                    </a:cubicBezTo>
                    <a:cubicBezTo>
                      <a:pt x="65" y="23"/>
                      <a:pt x="72" y="22"/>
                      <a:pt x="76" y="21"/>
                    </a:cubicBezTo>
                    <a:cubicBezTo>
                      <a:pt x="77" y="21"/>
                      <a:pt x="80" y="22"/>
                      <a:pt x="80" y="22"/>
                    </a:cubicBezTo>
                    <a:cubicBezTo>
                      <a:pt x="79" y="22"/>
                      <a:pt x="79" y="23"/>
                      <a:pt x="78" y="23"/>
                    </a:cubicBezTo>
                    <a:cubicBezTo>
                      <a:pt x="80" y="23"/>
                      <a:pt x="83" y="25"/>
                      <a:pt x="85" y="23"/>
                    </a:cubicBezTo>
                    <a:cubicBezTo>
                      <a:pt x="88" y="23"/>
                      <a:pt x="87" y="24"/>
                      <a:pt x="89" y="25"/>
                    </a:cubicBezTo>
                    <a:cubicBezTo>
                      <a:pt x="94" y="23"/>
                      <a:pt x="104" y="28"/>
                      <a:pt x="106" y="25"/>
                    </a:cubicBezTo>
                    <a:cubicBezTo>
                      <a:pt x="104" y="24"/>
                      <a:pt x="100" y="23"/>
                      <a:pt x="96" y="23"/>
                    </a:cubicBezTo>
                    <a:cubicBezTo>
                      <a:pt x="97" y="23"/>
                      <a:pt x="96" y="22"/>
                      <a:pt x="98" y="22"/>
                    </a:cubicBezTo>
                    <a:cubicBezTo>
                      <a:pt x="102" y="22"/>
                      <a:pt x="104" y="24"/>
                      <a:pt x="108" y="23"/>
                    </a:cubicBezTo>
                    <a:cubicBezTo>
                      <a:pt x="108" y="26"/>
                      <a:pt x="108" y="26"/>
                      <a:pt x="108" y="26"/>
                    </a:cubicBezTo>
                    <a:cubicBezTo>
                      <a:pt x="114" y="29"/>
                      <a:pt x="121" y="24"/>
                      <a:pt x="127" y="27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02" name="Freeform 1747"/>
              <p:cNvSpPr>
                <a:spLocks/>
              </p:cNvSpPr>
              <p:nvPr/>
            </p:nvSpPr>
            <p:spPr bwMode="auto">
              <a:xfrm>
                <a:off x="985" y="2731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3 w 3"/>
                  <a:gd name="T5" fmla="*/ 1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03" name="Freeform 1748"/>
              <p:cNvSpPr>
                <a:spLocks/>
              </p:cNvSpPr>
              <p:nvPr/>
            </p:nvSpPr>
            <p:spPr bwMode="auto">
              <a:xfrm>
                <a:off x="992" y="2733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04" name="Freeform 1749"/>
              <p:cNvSpPr>
                <a:spLocks/>
              </p:cNvSpPr>
              <p:nvPr/>
            </p:nvSpPr>
            <p:spPr bwMode="auto">
              <a:xfrm>
                <a:off x="1142" y="2745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05" name="Rectangle 1750"/>
              <p:cNvSpPr>
                <a:spLocks noChangeArrowheads="1"/>
              </p:cNvSpPr>
              <p:nvPr/>
            </p:nvSpPr>
            <p:spPr bwMode="auto">
              <a:xfrm>
                <a:off x="1147" y="2743"/>
                <a:ext cx="2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06" name="Freeform 1751"/>
              <p:cNvSpPr>
                <a:spLocks/>
              </p:cNvSpPr>
              <p:nvPr/>
            </p:nvSpPr>
            <p:spPr bwMode="auto">
              <a:xfrm>
                <a:off x="966" y="2719"/>
                <a:ext cx="221" cy="50"/>
              </a:xfrm>
              <a:custGeom>
                <a:avLst/>
                <a:gdLst>
                  <a:gd name="T0" fmla="*/ 13 w 93"/>
                  <a:gd name="T1" fmla="*/ 4 h 21"/>
                  <a:gd name="T2" fmla="*/ 2 w 93"/>
                  <a:gd name="T3" fmla="*/ 3 h 21"/>
                  <a:gd name="T4" fmla="*/ 49 w 93"/>
                  <a:gd name="T5" fmla="*/ 12 h 21"/>
                  <a:gd name="T6" fmla="*/ 67 w 93"/>
                  <a:gd name="T7" fmla="*/ 15 h 21"/>
                  <a:gd name="T8" fmla="*/ 78 w 93"/>
                  <a:gd name="T9" fmla="*/ 14 h 21"/>
                  <a:gd name="T10" fmla="*/ 81 w 93"/>
                  <a:gd name="T11" fmla="*/ 14 h 21"/>
                  <a:gd name="T12" fmla="*/ 86 w 93"/>
                  <a:gd name="T13" fmla="*/ 15 h 21"/>
                  <a:gd name="T14" fmla="*/ 93 w 93"/>
                  <a:gd name="T15" fmla="*/ 9 h 21"/>
                  <a:gd name="T16" fmla="*/ 93 w 93"/>
                  <a:gd name="T17" fmla="*/ 9 h 21"/>
                  <a:gd name="T18" fmla="*/ 93 w 93"/>
                  <a:gd name="T19" fmla="*/ 9 h 21"/>
                  <a:gd name="T20" fmla="*/ 93 w 93"/>
                  <a:gd name="T21" fmla="*/ 9 h 21"/>
                  <a:gd name="T22" fmla="*/ 92 w 93"/>
                  <a:gd name="T23" fmla="*/ 15 h 21"/>
                  <a:gd name="T24" fmla="*/ 92 w 93"/>
                  <a:gd name="T25" fmla="*/ 15 h 21"/>
                  <a:gd name="T26" fmla="*/ 92 w 93"/>
                  <a:gd name="T27" fmla="*/ 15 h 21"/>
                  <a:gd name="T28" fmla="*/ 92 w 93"/>
                  <a:gd name="T29" fmla="*/ 15 h 21"/>
                  <a:gd name="T30" fmla="*/ 92 w 93"/>
                  <a:gd name="T31" fmla="*/ 15 h 21"/>
                  <a:gd name="T32" fmla="*/ 93 w 93"/>
                  <a:gd name="T33" fmla="*/ 9 h 21"/>
                  <a:gd name="T34" fmla="*/ 93 w 93"/>
                  <a:gd name="T35" fmla="*/ 9 h 21"/>
                  <a:gd name="T36" fmla="*/ 91 w 93"/>
                  <a:gd name="T37" fmla="*/ 9 h 21"/>
                  <a:gd name="T38" fmla="*/ 85 w 93"/>
                  <a:gd name="T39" fmla="*/ 7 h 21"/>
                  <a:gd name="T40" fmla="*/ 78 w 93"/>
                  <a:gd name="T41" fmla="*/ 10 h 21"/>
                  <a:gd name="T42" fmla="*/ 89 w 93"/>
                  <a:gd name="T43" fmla="*/ 10 h 21"/>
                  <a:gd name="T44" fmla="*/ 92 w 93"/>
                  <a:gd name="T45" fmla="*/ 14 h 21"/>
                  <a:gd name="T46" fmla="*/ 88 w 93"/>
                  <a:gd name="T47" fmla="*/ 14 h 21"/>
                  <a:gd name="T48" fmla="*/ 81 w 93"/>
                  <a:gd name="T49" fmla="*/ 11 h 21"/>
                  <a:gd name="T50" fmla="*/ 77 w 93"/>
                  <a:gd name="T51" fmla="*/ 11 h 21"/>
                  <a:gd name="T52" fmla="*/ 77 w 93"/>
                  <a:gd name="T53" fmla="*/ 14 h 21"/>
                  <a:gd name="T54" fmla="*/ 76 w 93"/>
                  <a:gd name="T55" fmla="*/ 12 h 21"/>
                  <a:gd name="T56" fmla="*/ 69 w 93"/>
                  <a:gd name="T57" fmla="*/ 10 h 21"/>
                  <a:gd name="T58" fmla="*/ 48 w 93"/>
                  <a:gd name="T59" fmla="*/ 9 h 21"/>
                  <a:gd name="T60" fmla="*/ 47 w 93"/>
                  <a:gd name="T61" fmla="*/ 9 h 21"/>
                  <a:gd name="T62" fmla="*/ 35 w 93"/>
                  <a:gd name="T63" fmla="*/ 7 h 21"/>
                  <a:gd name="T64" fmla="*/ 23 w 93"/>
                  <a:gd name="T65" fmla="*/ 4 h 21"/>
                  <a:gd name="T66" fmla="*/ 19 w 93"/>
                  <a:gd name="T67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3" h="21">
                    <a:moveTo>
                      <a:pt x="19" y="3"/>
                    </a:move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7" y="3"/>
                      <a:pt x="9" y="2"/>
                    </a:cubicBezTo>
                    <a:cubicBezTo>
                      <a:pt x="6" y="3"/>
                      <a:pt x="0" y="0"/>
                      <a:pt x="2" y="3"/>
                    </a:cubicBezTo>
                    <a:cubicBezTo>
                      <a:pt x="16" y="5"/>
                      <a:pt x="35" y="10"/>
                      <a:pt x="52" y="11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58" y="11"/>
                      <a:pt x="61" y="16"/>
                      <a:pt x="68" y="13"/>
                    </a:cubicBezTo>
                    <a:cubicBezTo>
                      <a:pt x="67" y="15"/>
                      <a:pt x="67" y="15"/>
                      <a:pt x="67" y="15"/>
                    </a:cubicBezTo>
                    <a:cubicBezTo>
                      <a:pt x="71" y="16"/>
                      <a:pt x="75" y="12"/>
                      <a:pt x="79" y="15"/>
                    </a:cubicBezTo>
                    <a:cubicBezTo>
                      <a:pt x="78" y="14"/>
                      <a:pt x="78" y="14"/>
                      <a:pt x="78" y="14"/>
                    </a:cubicBezTo>
                    <a:cubicBezTo>
                      <a:pt x="80" y="14"/>
                      <a:pt x="80" y="15"/>
                      <a:pt x="81" y="15"/>
                    </a:cubicBezTo>
                    <a:cubicBezTo>
                      <a:pt x="81" y="14"/>
                      <a:pt x="81" y="14"/>
                      <a:pt x="81" y="14"/>
                    </a:cubicBezTo>
                    <a:cubicBezTo>
                      <a:pt x="84" y="14"/>
                      <a:pt x="85" y="14"/>
                      <a:pt x="88" y="14"/>
                    </a:cubicBezTo>
                    <a:cubicBezTo>
                      <a:pt x="89" y="15"/>
                      <a:pt x="87" y="15"/>
                      <a:pt x="86" y="15"/>
                    </a:cubicBezTo>
                    <a:cubicBezTo>
                      <a:pt x="87" y="15"/>
                      <a:pt x="90" y="14"/>
                      <a:pt x="92" y="14"/>
                    </a:cubicBezTo>
                    <a:cubicBezTo>
                      <a:pt x="93" y="5"/>
                      <a:pt x="92" y="11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8"/>
                      <a:pt x="91" y="20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1" y="21"/>
                      <a:pt x="93" y="7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91" y="9"/>
                      <a:pt x="91" y="9"/>
                      <a:pt x="91" y="9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85" y="7"/>
                      <a:pt x="85" y="7"/>
                      <a:pt x="85" y="7"/>
                    </a:cubicBezTo>
                    <a:cubicBezTo>
                      <a:pt x="83" y="7"/>
                      <a:pt x="81" y="7"/>
                      <a:pt x="79" y="8"/>
                    </a:cubicBezTo>
                    <a:cubicBezTo>
                      <a:pt x="78" y="9"/>
                      <a:pt x="80" y="10"/>
                      <a:pt x="78" y="10"/>
                    </a:cubicBezTo>
                    <a:cubicBezTo>
                      <a:pt x="82" y="11"/>
                      <a:pt x="86" y="10"/>
                      <a:pt x="90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91" y="9"/>
                      <a:pt x="91" y="9"/>
                      <a:pt x="92" y="10"/>
                    </a:cubicBezTo>
                    <a:cubicBezTo>
                      <a:pt x="92" y="11"/>
                      <a:pt x="93" y="6"/>
                      <a:pt x="92" y="14"/>
                    </a:cubicBezTo>
                    <a:cubicBezTo>
                      <a:pt x="91" y="14"/>
                      <a:pt x="91" y="14"/>
                      <a:pt x="91" y="14"/>
                    </a:cubicBezTo>
                    <a:cubicBezTo>
                      <a:pt x="91" y="13"/>
                      <a:pt x="90" y="13"/>
                      <a:pt x="88" y="14"/>
                    </a:cubicBezTo>
                    <a:cubicBezTo>
                      <a:pt x="89" y="12"/>
                      <a:pt x="93" y="13"/>
                      <a:pt x="91" y="12"/>
                    </a:cubicBezTo>
                    <a:cubicBezTo>
                      <a:pt x="88" y="10"/>
                      <a:pt x="84" y="14"/>
                      <a:pt x="81" y="11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80" y="10"/>
                      <a:pt x="79" y="11"/>
                      <a:pt x="77" y="11"/>
                    </a:cubicBezTo>
                    <a:cubicBezTo>
                      <a:pt x="78" y="11"/>
                      <a:pt x="79" y="11"/>
                      <a:pt x="80" y="12"/>
                    </a:cubicBezTo>
                    <a:cubicBezTo>
                      <a:pt x="78" y="12"/>
                      <a:pt x="78" y="13"/>
                      <a:pt x="77" y="14"/>
                    </a:cubicBezTo>
                    <a:cubicBezTo>
                      <a:pt x="76" y="12"/>
                      <a:pt x="75" y="14"/>
                      <a:pt x="73" y="13"/>
                    </a:cubicBezTo>
                    <a:cubicBezTo>
                      <a:pt x="72" y="12"/>
                      <a:pt x="75" y="12"/>
                      <a:pt x="76" y="12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70" y="12"/>
                      <a:pt x="70" y="11"/>
                      <a:pt x="69" y="10"/>
                    </a:cubicBezTo>
                    <a:cubicBezTo>
                      <a:pt x="67" y="11"/>
                      <a:pt x="70" y="11"/>
                      <a:pt x="68" y="12"/>
                    </a:cubicBezTo>
                    <a:cubicBezTo>
                      <a:pt x="66" y="10"/>
                      <a:pt x="54" y="9"/>
                      <a:pt x="48" y="9"/>
                    </a:cubicBezTo>
                    <a:cubicBezTo>
                      <a:pt x="50" y="9"/>
                      <a:pt x="49" y="8"/>
                      <a:pt x="51" y="8"/>
                    </a:cubicBezTo>
                    <a:cubicBezTo>
                      <a:pt x="50" y="8"/>
                      <a:pt x="47" y="8"/>
                      <a:pt x="47" y="9"/>
                    </a:cubicBezTo>
                    <a:cubicBezTo>
                      <a:pt x="43" y="9"/>
                      <a:pt x="38" y="7"/>
                      <a:pt x="35" y="6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2" y="8"/>
                      <a:pt x="28" y="4"/>
                      <a:pt x="22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1" y="4"/>
                      <a:pt x="19" y="6"/>
                      <a:pt x="16" y="5"/>
                    </a:cubicBezTo>
                    <a:cubicBezTo>
                      <a:pt x="17" y="4"/>
                      <a:pt x="19" y="4"/>
                      <a:pt x="19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07" name="Freeform 1752"/>
              <p:cNvSpPr>
                <a:spLocks/>
              </p:cNvSpPr>
              <p:nvPr/>
            </p:nvSpPr>
            <p:spPr bwMode="auto">
              <a:xfrm>
                <a:off x="959" y="2721"/>
                <a:ext cx="9" cy="7"/>
              </a:xfrm>
              <a:custGeom>
                <a:avLst/>
                <a:gdLst>
                  <a:gd name="T0" fmla="*/ 2 w 4"/>
                  <a:gd name="T1" fmla="*/ 1 h 3"/>
                  <a:gd name="T2" fmla="*/ 4 w 4"/>
                  <a:gd name="T3" fmla="*/ 0 h 3"/>
                  <a:gd name="T4" fmla="*/ 0 w 4"/>
                  <a:gd name="T5" fmla="*/ 2 h 3"/>
                  <a:gd name="T6" fmla="*/ 3 w 4"/>
                  <a:gd name="T7" fmla="*/ 2 h 3"/>
                  <a:gd name="T8" fmla="*/ 2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1" y="2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08" name="Freeform 1753"/>
              <p:cNvSpPr>
                <a:spLocks/>
              </p:cNvSpPr>
              <p:nvPr/>
            </p:nvSpPr>
            <p:spPr bwMode="auto">
              <a:xfrm>
                <a:off x="826" y="2697"/>
                <a:ext cx="133" cy="31"/>
              </a:xfrm>
              <a:custGeom>
                <a:avLst/>
                <a:gdLst>
                  <a:gd name="T0" fmla="*/ 21 w 56"/>
                  <a:gd name="T1" fmla="*/ 7 h 13"/>
                  <a:gd name="T2" fmla="*/ 20 w 56"/>
                  <a:gd name="T3" fmla="*/ 8 h 13"/>
                  <a:gd name="T4" fmla="*/ 41 w 56"/>
                  <a:gd name="T5" fmla="*/ 11 h 13"/>
                  <a:gd name="T6" fmla="*/ 48 w 56"/>
                  <a:gd name="T7" fmla="*/ 10 h 13"/>
                  <a:gd name="T8" fmla="*/ 49 w 56"/>
                  <a:gd name="T9" fmla="*/ 11 h 13"/>
                  <a:gd name="T10" fmla="*/ 54 w 56"/>
                  <a:gd name="T11" fmla="*/ 10 h 13"/>
                  <a:gd name="T12" fmla="*/ 51 w 56"/>
                  <a:gd name="T13" fmla="*/ 10 h 13"/>
                  <a:gd name="T14" fmla="*/ 52 w 56"/>
                  <a:gd name="T15" fmla="*/ 10 h 13"/>
                  <a:gd name="T16" fmla="*/ 48 w 56"/>
                  <a:gd name="T17" fmla="*/ 9 h 13"/>
                  <a:gd name="T18" fmla="*/ 49 w 56"/>
                  <a:gd name="T19" fmla="*/ 9 h 13"/>
                  <a:gd name="T20" fmla="*/ 40 w 56"/>
                  <a:gd name="T21" fmla="*/ 10 h 13"/>
                  <a:gd name="T22" fmla="*/ 40 w 56"/>
                  <a:gd name="T23" fmla="*/ 8 h 13"/>
                  <a:gd name="T24" fmla="*/ 31 w 56"/>
                  <a:gd name="T25" fmla="*/ 6 h 13"/>
                  <a:gd name="T26" fmla="*/ 31 w 56"/>
                  <a:gd name="T27" fmla="*/ 7 h 13"/>
                  <a:gd name="T28" fmla="*/ 32 w 56"/>
                  <a:gd name="T29" fmla="*/ 8 h 13"/>
                  <a:gd name="T30" fmla="*/ 29 w 56"/>
                  <a:gd name="T31" fmla="*/ 6 h 13"/>
                  <a:gd name="T32" fmla="*/ 11 w 56"/>
                  <a:gd name="T33" fmla="*/ 3 h 13"/>
                  <a:gd name="T34" fmla="*/ 6 w 56"/>
                  <a:gd name="T35" fmla="*/ 4 h 13"/>
                  <a:gd name="T36" fmla="*/ 9 w 56"/>
                  <a:gd name="T37" fmla="*/ 3 h 13"/>
                  <a:gd name="T38" fmla="*/ 5 w 56"/>
                  <a:gd name="T39" fmla="*/ 0 h 13"/>
                  <a:gd name="T40" fmla="*/ 0 w 56"/>
                  <a:gd name="T41" fmla="*/ 1 h 13"/>
                  <a:gd name="T42" fmla="*/ 21 w 56"/>
                  <a:gd name="T43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6" h="13">
                    <a:moveTo>
                      <a:pt x="21" y="7"/>
                    </a:moveTo>
                    <a:cubicBezTo>
                      <a:pt x="21" y="7"/>
                      <a:pt x="21" y="7"/>
                      <a:pt x="20" y="8"/>
                    </a:cubicBezTo>
                    <a:cubicBezTo>
                      <a:pt x="28" y="9"/>
                      <a:pt x="38" y="9"/>
                      <a:pt x="41" y="11"/>
                    </a:cubicBezTo>
                    <a:cubicBezTo>
                      <a:pt x="44" y="12"/>
                      <a:pt x="44" y="10"/>
                      <a:pt x="48" y="10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51" y="10"/>
                      <a:pt x="56" y="13"/>
                      <a:pt x="54" y="10"/>
                    </a:cubicBezTo>
                    <a:cubicBezTo>
                      <a:pt x="54" y="10"/>
                      <a:pt x="53" y="11"/>
                      <a:pt x="51" y="1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45" y="7"/>
                      <a:pt x="46" y="11"/>
                      <a:pt x="40" y="10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36" y="7"/>
                      <a:pt x="34" y="7"/>
                      <a:pt x="31" y="6"/>
                    </a:cubicBezTo>
                    <a:cubicBezTo>
                      <a:pt x="31" y="6"/>
                      <a:pt x="31" y="7"/>
                      <a:pt x="31" y="7"/>
                    </a:cubicBezTo>
                    <a:cubicBezTo>
                      <a:pt x="32" y="7"/>
                      <a:pt x="33" y="8"/>
                      <a:pt x="32" y="8"/>
                    </a:cubicBezTo>
                    <a:cubicBezTo>
                      <a:pt x="26" y="9"/>
                      <a:pt x="33" y="7"/>
                      <a:pt x="29" y="6"/>
                    </a:cubicBezTo>
                    <a:cubicBezTo>
                      <a:pt x="24" y="7"/>
                      <a:pt x="14" y="5"/>
                      <a:pt x="11" y="3"/>
                    </a:cubicBezTo>
                    <a:cubicBezTo>
                      <a:pt x="14" y="5"/>
                      <a:pt x="10" y="5"/>
                      <a:pt x="6" y="4"/>
                    </a:cubicBezTo>
                    <a:cubicBezTo>
                      <a:pt x="5" y="2"/>
                      <a:pt x="8" y="3"/>
                      <a:pt x="9" y="3"/>
                    </a:cubicBezTo>
                    <a:cubicBezTo>
                      <a:pt x="7" y="2"/>
                      <a:pt x="6" y="1"/>
                      <a:pt x="5" y="0"/>
                    </a:cubicBezTo>
                    <a:cubicBezTo>
                      <a:pt x="6" y="2"/>
                      <a:pt x="4" y="3"/>
                      <a:pt x="0" y="1"/>
                    </a:cubicBezTo>
                    <a:cubicBezTo>
                      <a:pt x="9" y="9"/>
                      <a:pt x="15" y="4"/>
                      <a:pt x="21" y="7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09" name="Freeform 1754"/>
              <p:cNvSpPr>
                <a:spLocks/>
              </p:cNvSpPr>
              <p:nvPr/>
            </p:nvSpPr>
            <p:spPr bwMode="auto">
              <a:xfrm>
                <a:off x="866" y="2714"/>
                <a:ext cx="7" cy="2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10" name="Freeform 1755"/>
              <p:cNvSpPr>
                <a:spLocks/>
              </p:cNvSpPr>
              <p:nvPr/>
            </p:nvSpPr>
            <p:spPr bwMode="auto">
              <a:xfrm>
                <a:off x="1187" y="2738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11" name="Freeform 1756"/>
              <p:cNvSpPr>
                <a:spLocks/>
              </p:cNvSpPr>
              <p:nvPr/>
            </p:nvSpPr>
            <p:spPr bwMode="auto">
              <a:xfrm>
                <a:off x="1178" y="2738"/>
                <a:ext cx="14" cy="2"/>
              </a:xfrm>
              <a:custGeom>
                <a:avLst/>
                <a:gdLst>
                  <a:gd name="T0" fmla="*/ 0 w 6"/>
                  <a:gd name="T1" fmla="*/ 1 h 1"/>
                  <a:gd name="T2" fmla="*/ 1 w 6"/>
                  <a:gd name="T3" fmla="*/ 1 h 1"/>
                  <a:gd name="T4" fmla="*/ 6 w 6"/>
                  <a:gd name="T5" fmla="*/ 1 h 1"/>
                  <a:gd name="T6" fmla="*/ 3 w 6"/>
                  <a:gd name="T7" fmla="*/ 0 h 1"/>
                  <a:gd name="T8" fmla="*/ 4 w 6"/>
                  <a:gd name="T9" fmla="*/ 1 h 1"/>
                  <a:gd name="T10" fmla="*/ 1 w 6"/>
                  <a:gd name="T11" fmla="*/ 0 h 1"/>
                  <a:gd name="T12" fmla="*/ 2 w 6"/>
                  <a:gd name="T13" fmla="*/ 1 h 1"/>
                  <a:gd name="T14" fmla="*/ 0 w 6"/>
                  <a:gd name="T1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4" y="1"/>
                      <a:pt x="3" y="1"/>
                      <a:pt x="6" y="1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3" y="1"/>
                      <a:pt x="3" y="0"/>
                      <a:pt x="1" y="0"/>
                    </a:cubicBezTo>
                    <a:cubicBezTo>
                      <a:pt x="0" y="1"/>
                      <a:pt x="2" y="1"/>
                      <a:pt x="2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12" name="Freeform 1757"/>
              <p:cNvSpPr>
                <a:spLocks/>
              </p:cNvSpPr>
              <p:nvPr/>
            </p:nvSpPr>
            <p:spPr bwMode="auto">
              <a:xfrm>
                <a:off x="1182" y="2740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13" name="Freeform 1758"/>
              <p:cNvSpPr>
                <a:spLocks/>
              </p:cNvSpPr>
              <p:nvPr/>
            </p:nvSpPr>
            <p:spPr bwMode="auto">
              <a:xfrm>
                <a:off x="1185" y="2740"/>
                <a:ext cx="4" cy="3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14" name="Freeform 1759"/>
              <p:cNvSpPr>
                <a:spLocks/>
              </p:cNvSpPr>
              <p:nvPr/>
            </p:nvSpPr>
            <p:spPr bwMode="auto">
              <a:xfrm>
                <a:off x="1187" y="27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15" name="Freeform 1760"/>
              <p:cNvSpPr>
                <a:spLocks/>
              </p:cNvSpPr>
              <p:nvPr/>
            </p:nvSpPr>
            <p:spPr bwMode="auto">
              <a:xfrm>
                <a:off x="1180" y="2743"/>
                <a:ext cx="9" cy="2"/>
              </a:xfrm>
              <a:custGeom>
                <a:avLst/>
                <a:gdLst>
                  <a:gd name="T0" fmla="*/ 3 w 4"/>
                  <a:gd name="T1" fmla="*/ 1 h 1"/>
                  <a:gd name="T2" fmla="*/ 3 w 4"/>
                  <a:gd name="T3" fmla="*/ 0 h 1"/>
                  <a:gd name="T4" fmla="*/ 3 w 4"/>
                  <a:gd name="T5" fmla="*/ 1 h 1"/>
                  <a:gd name="T6" fmla="*/ 1 w 4"/>
                  <a:gd name="T7" fmla="*/ 0 h 1"/>
                  <a:gd name="T8" fmla="*/ 1 w 4"/>
                  <a:gd name="T9" fmla="*/ 0 h 1"/>
                  <a:gd name="T10" fmla="*/ 0 w 4"/>
                  <a:gd name="T11" fmla="*/ 0 h 1"/>
                  <a:gd name="T12" fmla="*/ 3 w 4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">
                    <a:moveTo>
                      <a:pt x="3" y="1"/>
                    </a:moveTo>
                    <a:cubicBezTo>
                      <a:pt x="4" y="1"/>
                      <a:pt x="3" y="1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16" name="Freeform 1761"/>
              <p:cNvSpPr>
                <a:spLocks/>
              </p:cNvSpPr>
              <p:nvPr/>
            </p:nvSpPr>
            <p:spPr bwMode="auto">
              <a:xfrm>
                <a:off x="1185" y="2743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17" name="Freeform 1762"/>
              <p:cNvSpPr>
                <a:spLocks/>
              </p:cNvSpPr>
              <p:nvPr/>
            </p:nvSpPr>
            <p:spPr bwMode="auto">
              <a:xfrm>
                <a:off x="1185" y="2743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18" name="Freeform 1763"/>
              <p:cNvSpPr>
                <a:spLocks/>
              </p:cNvSpPr>
              <p:nvPr/>
            </p:nvSpPr>
            <p:spPr bwMode="auto">
              <a:xfrm>
                <a:off x="1178" y="2745"/>
                <a:ext cx="9" cy="2"/>
              </a:xfrm>
              <a:custGeom>
                <a:avLst/>
                <a:gdLst>
                  <a:gd name="T0" fmla="*/ 4 w 4"/>
                  <a:gd name="T1" fmla="*/ 1 h 1"/>
                  <a:gd name="T2" fmla="*/ 3 w 4"/>
                  <a:gd name="T3" fmla="*/ 0 h 1"/>
                  <a:gd name="T4" fmla="*/ 0 w 4"/>
                  <a:gd name="T5" fmla="*/ 0 h 1"/>
                  <a:gd name="T6" fmla="*/ 1 w 4"/>
                  <a:gd name="T7" fmla="*/ 1 h 1"/>
                  <a:gd name="T8" fmla="*/ 4 w 4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cubicBezTo>
                      <a:pt x="2" y="0"/>
                      <a:pt x="4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19" name="Freeform 1764"/>
              <p:cNvSpPr>
                <a:spLocks/>
              </p:cNvSpPr>
              <p:nvPr/>
            </p:nvSpPr>
            <p:spPr bwMode="auto">
              <a:xfrm>
                <a:off x="1175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20" name="Freeform 1765"/>
              <p:cNvSpPr>
                <a:spLocks/>
              </p:cNvSpPr>
              <p:nvPr/>
            </p:nvSpPr>
            <p:spPr bwMode="auto">
              <a:xfrm>
                <a:off x="1170" y="2747"/>
                <a:ext cx="15" cy="5"/>
              </a:xfrm>
              <a:custGeom>
                <a:avLst/>
                <a:gdLst>
                  <a:gd name="T0" fmla="*/ 5 w 6"/>
                  <a:gd name="T1" fmla="*/ 2 h 2"/>
                  <a:gd name="T2" fmla="*/ 3 w 6"/>
                  <a:gd name="T3" fmla="*/ 1 h 2"/>
                  <a:gd name="T4" fmla="*/ 5 w 6"/>
                  <a:gd name="T5" fmla="*/ 1 h 2"/>
                  <a:gd name="T6" fmla="*/ 4 w 6"/>
                  <a:gd name="T7" fmla="*/ 0 h 2"/>
                  <a:gd name="T8" fmla="*/ 6 w 6"/>
                  <a:gd name="T9" fmla="*/ 1 h 2"/>
                  <a:gd name="T10" fmla="*/ 4 w 6"/>
                  <a:gd name="T11" fmla="*/ 0 h 2"/>
                  <a:gd name="T12" fmla="*/ 5 w 6"/>
                  <a:gd name="T13" fmla="*/ 0 h 2"/>
                  <a:gd name="T14" fmla="*/ 3 w 6"/>
                  <a:gd name="T15" fmla="*/ 0 h 2"/>
                  <a:gd name="T16" fmla="*/ 3 w 6"/>
                  <a:gd name="T17" fmla="*/ 0 h 2"/>
                  <a:gd name="T18" fmla="*/ 2 w 6"/>
                  <a:gd name="T19" fmla="*/ 0 h 2"/>
                  <a:gd name="T20" fmla="*/ 1 w 6"/>
                  <a:gd name="T21" fmla="*/ 1 h 2"/>
                  <a:gd name="T22" fmla="*/ 5 w 6"/>
                  <a:gd name="T2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2">
                    <a:moveTo>
                      <a:pt x="5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6" y="1"/>
                      <a:pt x="4" y="1"/>
                      <a:pt x="6" y="1"/>
                    </a:cubicBezTo>
                    <a:cubicBezTo>
                      <a:pt x="6" y="1"/>
                      <a:pt x="6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1" y="1"/>
                      <a:pt x="4" y="1"/>
                      <a:pt x="5" y="2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21" name="Freeform 1766"/>
              <p:cNvSpPr>
                <a:spLocks/>
              </p:cNvSpPr>
              <p:nvPr/>
            </p:nvSpPr>
            <p:spPr bwMode="auto">
              <a:xfrm>
                <a:off x="1175" y="275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22" name="Freeform 1767"/>
              <p:cNvSpPr>
                <a:spLocks/>
              </p:cNvSpPr>
              <p:nvPr/>
            </p:nvSpPr>
            <p:spPr bwMode="auto">
              <a:xfrm>
                <a:off x="1170" y="2752"/>
                <a:ext cx="15" cy="2"/>
              </a:xfrm>
              <a:custGeom>
                <a:avLst/>
                <a:gdLst>
                  <a:gd name="T0" fmla="*/ 6 w 6"/>
                  <a:gd name="T1" fmla="*/ 1 h 1"/>
                  <a:gd name="T2" fmla="*/ 4 w 6"/>
                  <a:gd name="T3" fmla="*/ 0 h 1"/>
                  <a:gd name="T4" fmla="*/ 5 w 6"/>
                  <a:gd name="T5" fmla="*/ 0 h 1"/>
                  <a:gd name="T6" fmla="*/ 4 w 6"/>
                  <a:gd name="T7" fmla="*/ 0 h 1"/>
                  <a:gd name="T8" fmla="*/ 4 w 6"/>
                  <a:gd name="T9" fmla="*/ 1 h 1"/>
                  <a:gd name="T10" fmla="*/ 2 w 6"/>
                  <a:gd name="T11" fmla="*/ 0 h 1"/>
                  <a:gd name="T12" fmla="*/ 2 w 6"/>
                  <a:gd name="T13" fmla="*/ 0 h 1"/>
                  <a:gd name="T14" fmla="*/ 3 w 6"/>
                  <a:gd name="T15" fmla="*/ 1 h 1"/>
                  <a:gd name="T16" fmla="*/ 3 w 6"/>
                  <a:gd name="T17" fmla="*/ 1 h 1"/>
                  <a:gd name="T18" fmla="*/ 4 w 6"/>
                  <a:gd name="T19" fmla="*/ 1 h 1"/>
                  <a:gd name="T20" fmla="*/ 6 w 6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1">
                    <a:moveTo>
                      <a:pt x="6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2" y="0"/>
                      <a:pt x="4" y="0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23" name="Freeform 1768"/>
              <p:cNvSpPr>
                <a:spLocks/>
              </p:cNvSpPr>
              <p:nvPr/>
            </p:nvSpPr>
            <p:spPr bwMode="auto">
              <a:xfrm>
                <a:off x="1182" y="2752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24" name="Freeform 1769"/>
              <p:cNvSpPr>
                <a:spLocks/>
              </p:cNvSpPr>
              <p:nvPr/>
            </p:nvSpPr>
            <p:spPr bwMode="auto">
              <a:xfrm>
                <a:off x="1175" y="2754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25" name="Freeform 1770"/>
              <p:cNvSpPr>
                <a:spLocks/>
              </p:cNvSpPr>
              <p:nvPr/>
            </p:nvSpPr>
            <p:spPr bwMode="auto">
              <a:xfrm>
                <a:off x="1182" y="275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26" name="Freeform 1771"/>
              <p:cNvSpPr>
                <a:spLocks/>
              </p:cNvSpPr>
              <p:nvPr/>
            </p:nvSpPr>
            <p:spPr bwMode="auto">
              <a:xfrm>
                <a:off x="1156" y="2754"/>
                <a:ext cx="38" cy="24"/>
              </a:xfrm>
              <a:custGeom>
                <a:avLst/>
                <a:gdLst>
                  <a:gd name="T0" fmla="*/ 15 w 16"/>
                  <a:gd name="T1" fmla="*/ 7 h 10"/>
                  <a:gd name="T2" fmla="*/ 14 w 16"/>
                  <a:gd name="T3" fmla="*/ 7 h 10"/>
                  <a:gd name="T4" fmla="*/ 13 w 16"/>
                  <a:gd name="T5" fmla="*/ 7 h 10"/>
                  <a:gd name="T6" fmla="*/ 11 w 16"/>
                  <a:gd name="T7" fmla="*/ 6 h 10"/>
                  <a:gd name="T8" fmla="*/ 11 w 16"/>
                  <a:gd name="T9" fmla="*/ 7 h 10"/>
                  <a:gd name="T10" fmla="*/ 10 w 16"/>
                  <a:gd name="T11" fmla="*/ 7 h 10"/>
                  <a:gd name="T12" fmla="*/ 11 w 16"/>
                  <a:gd name="T13" fmla="*/ 9 h 10"/>
                  <a:gd name="T14" fmla="*/ 10 w 16"/>
                  <a:gd name="T15" fmla="*/ 7 h 10"/>
                  <a:gd name="T16" fmla="*/ 11 w 16"/>
                  <a:gd name="T17" fmla="*/ 3 h 10"/>
                  <a:gd name="T18" fmla="*/ 9 w 16"/>
                  <a:gd name="T19" fmla="*/ 3 h 10"/>
                  <a:gd name="T20" fmla="*/ 11 w 16"/>
                  <a:gd name="T21" fmla="*/ 3 h 10"/>
                  <a:gd name="T22" fmla="*/ 11 w 16"/>
                  <a:gd name="T23" fmla="*/ 3 h 10"/>
                  <a:gd name="T24" fmla="*/ 11 w 16"/>
                  <a:gd name="T25" fmla="*/ 2 h 10"/>
                  <a:gd name="T26" fmla="*/ 9 w 16"/>
                  <a:gd name="T27" fmla="*/ 1 h 10"/>
                  <a:gd name="T28" fmla="*/ 12 w 16"/>
                  <a:gd name="T29" fmla="*/ 1 h 10"/>
                  <a:gd name="T30" fmla="*/ 10 w 16"/>
                  <a:gd name="T31" fmla="*/ 1 h 10"/>
                  <a:gd name="T32" fmla="*/ 8 w 16"/>
                  <a:gd name="T33" fmla="*/ 1 h 10"/>
                  <a:gd name="T34" fmla="*/ 7 w 16"/>
                  <a:gd name="T35" fmla="*/ 0 h 10"/>
                  <a:gd name="T36" fmla="*/ 10 w 16"/>
                  <a:gd name="T37" fmla="*/ 3 h 10"/>
                  <a:gd name="T38" fmla="*/ 8 w 16"/>
                  <a:gd name="T39" fmla="*/ 3 h 10"/>
                  <a:gd name="T40" fmla="*/ 7 w 16"/>
                  <a:gd name="T41" fmla="*/ 4 h 10"/>
                  <a:gd name="T42" fmla="*/ 9 w 16"/>
                  <a:gd name="T43" fmla="*/ 5 h 10"/>
                  <a:gd name="T44" fmla="*/ 8 w 16"/>
                  <a:gd name="T45" fmla="*/ 5 h 10"/>
                  <a:gd name="T46" fmla="*/ 9 w 16"/>
                  <a:gd name="T47" fmla="*/ 6 h 10"/>
                  <a:gd name="T48" fmla="*/ 7 w 16"/>
                  <a:gd name="T49" fmla="*/ 6 h 10"/>
                  <a:gd name="T50" fmla="*/ 10 w 16"/>
                  <a:gd name="T51" fmla="*/ 7 h 10"/>
                  <a:gd name="T52" fmla="*/ 6 w 16"/>
                  <a:gd name="T53" fmla="*/ 6 h 10"/>
                  <a:gd name="T54" fmla="*/ 7 w 16"/>
                  <a:gd name="T55" fmla="*/ 7 h 10"/>
                  <a:gd name="T56" fmla="*/ 8 w 16"/>
                  <a:gd name="T57" fmla="*/ 7 h 10"/>
                  <a:gd name="T58" fmla="*/ 6 w 16"/>
                  <a:gd name="T59" fmla="*/ 7 h 10"/>
                  <a:gd name="T60" fmla="*/ 6 w 16"/>
                  <a:gd name="T61" fmla="*/ 7 h 10"/>
                  <a:gd name="T62" fmla="*/ 7 w 16"/>
                  <a:gd name="T63" fmla="*/ 7 h 10"/>
                  <a:gd name="T64" fmla="*/ 7 w 16"/>
                  <a:gd name="T65" fmla="*/ 7 h 10"/>
                  <a:gd name="T66" fmla="*/ 7 w 16"/>
                  <a:gd name="T67" fmla="*/ 7 h 10"/>
                  <a:gd name="T68" fmla="*/ 7 w 16"/>
                  <a:gd name="T69" fmla="*/ 7 h 10"/>
                  <a:gd name="T70" fmla="*/ 7 w 16"/>
                  <a:gd name="T71" fmla="*/ 7 h 10"/>
                  <a:gd name="T72" fmla="*/ 7 w 16"/>
                  <a:gd name="T73" fmla="*/ 7 h 10"/>
                  <a:gd name="T74" fmla="*/ 7 w 16"/>
                  <a:gd name="T75" fmla="*/ 7 h 10"/>
                  <a:gd name="T76" fmla="*/ 14 w 16"/>
                  <a:gd name="T77" fmla="*/ 10 h 10"/>
                  <a:gd name="T78" fmla="*/ 14 w 16"/>
                  <a:gd name="T79" fmla="*/ 10 h 10"/>
                  <a:gd name="T80" fmla="*/ 14 w 16"/>
                  <a:gd name="T81" fmla="*/ 10 h 10"/>
                  <a:gd name="T82" fmla="*/ 14 w 16"/>
                  <a:gd name="T83" fmla="*/ 10 h 10"/>
                  <a:gd name="T84" fmla="*/ 13 w 16"/>
                  <a:gd name="T85" fmla="*/ 9 h 10"/>
                  <a:gd name="T86" fmla="*/ 12 w 16"/>
                  <a:gd name="T87" fmla="*/ 9 h 10"/>
                  <a:gd name="T88" fmla="*/ 13 w 16"/>
                  <a:gd name="T89" fmla="*/ 8 h 10"/>
                  <a:gd name="T90" fmla="*/ 15 w 16"/>
                  <a:gd name="T91" fmla="*/ 9 h 10"/>
                  <a:gd name="T92" fmla="*/ 16 w 16"/>
                  <a:gd name="T93" fmla="*/ 9 h 10"/>
                  <a:gd name="T94" fmla="*/ 13 w 16"/>
                  <a:gd name="T95" fmla="*/ 7 h 10"/>
                  <a:gd name="T96" fmla="*/ 15 w 16"/>
                  <a:gd name="T97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" h="10">
                    <a:moveTo>
                      <a:pt x="15" y="7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7"/>
                      <a:pt x="12" y="6"/>
                      <a:pt x="11" y="6"/>
                    </a:cubicBezTo>
                    <a:cubicBezTo>
                      <a:pt x="10" y="7"/>
                      <a:pt x="12" y="7"/>
                      <a:pt x="11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8"/>
                      <a:pt x="12" y="9"/>
                      <a:pt x="11" y="9"/>
                    </a:cubicBezTo>
                    <a:cubicBezTo>
                      <a:pt x="10" y="8"/>
                      <a:pt x="10" y="8"/>
                      <a:pt x="10" y="7"/>
                    </a:cubicBezTo>
                    <a:cubicBezTo>
                      <a:pt x="11" y="6"/>
                      <a:pt x="10" y="5"/>
                      <a:pt x="11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9" y="2"/>
                      <a:pt x="11" y="3"/>
                    </a:cubicBezTo>
                    <a:cubicBezTo>
                      <a:pt x="10" y="3"/>
                      <a:pt x="11" y="3"/>
                      <a:pt x="11" y="3"/>
                    </a:cubicBezTo>
                    <a:cubicBezTo>
                      <a:pt x="12" y="3"/>
                      <a:pt x="11" y="2"/>
                      <a:pt x="11" y="2"/>
                    </a:cubicBezTo>
                    <a:cubicBezTo>
                      <a:pt x="11" y="2"/>
                      <a:pt x="9" y="2"/>
                      <a:pt x="9" y="1"/>
                    </a:cubicBezTo>
                    <a:cubicBezTo>
                      <a:pt x="11" y="2"/>
                      <a:pt x="9" y="1"/>
                      <a:pt x="12" y="1"/>
                    </a:cubicBezTo>
                    <a:cubicBezTo>
                      <a:pt x="12" y="1"/>
                      <a:pt x="10" y="1"/>
                      <a:pt x="10" y="1"/>
                    </a:cubicBezTo>
                    <a:cubicBezTo>
                      <a:pt x="9" y="0"/>
                      <a:pt x="9" y="1"/>
                      <a:pt x="8" y="1"/>
                    </a:cubicBezTo>
                    <a:cubicBezTo>
                      <a:pt x="7" y="0"/>
                      <a:pt x="9" y="1"/>
                      <a:pt x="7" y="0"/>
                    </a:cubicBezTo>
                    <a:cubicBezTo>
                      <a:pt x="7" y="1"/>
                      <a:pt x="9" y="2"/>
                      <a:pt x="10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4"/>
                      <a:pt x="7" y="4"/>
                    </a:cubicBezTo>
                    <a:cubicBezTo>
                      <a:pt x="8" y="4"/>
                      <a:pt x="6" y="5"/>
                      <a:pt x="9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7" y="6"/>
                      <a:pt x="7" y="6"/>
                    </a:cubicBezTo>
                    <a:cubicBezTo>
                      <a:pt x="9" y="6"/>
                      <a:pt x="9" y="6"/>
                      <a:pt x="10" y="7"/>
                    </a:cubicBezTo>
                    <a:cubicBezTo>
                      <a:pt x="8" y="7"/>
                      <a:pt x="7" y="7"/>
                      <a:pt x="6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8" y="7"/>
                      <a:pt x="8" y="7"/>
                    </a:cubicBezTo>
                    <a:cubicBezTo>
                      <a:pt x="8" y="8"/>
                      <a:pt x="7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0" y="8"/>
                      <a:pt x="0" y="5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8"/>
                      <a:pt x="13" y="8"/>
                      <a:pt x="13" y="8"/>
                    </a:cubicBezTo>
                    <a:cubicBezTo>
                      <a:pt x="15" y="8"/>
                      <a:pt x="14" y="8"/>
                      <a:pt x="15" y="9"/>
                    </a:cubicBezTo>
                    <a:cubicBezTo>
                      <a:pt x="15" y="9"/>
                      <a:pt x="15" y="9"/>
                      <a:pt x="16" y="9"/>
                    </a:cubicBezTo>
                    <a:cubicBezTo>
                      <a:pt x="15" y="8"/>
                      <a:pt x="14" y="8"/>
                      <a:pt x="13" y="7"/>
                    </a:cubicBezTo>
                    <a:cubicBezTo>
                      <a:pt x="15" y="8"/>
                      <a:pt x="15" y="7"/>
                      <a:pt x="15" y="7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27" name="Freeform 1772"/>
              <p:cNvSpPr>
                <a:spLocks/>
              </p:cNvSpPr>
              <p:nvPr/>
            </p:nvSpPr>
            <p:spPr bwMode="auto">
              <a:xfrm>
                <a:off x="1194" y="277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28" name="Freeform 1773"/>
              <p:cNvSpPr>
                <a:spLocks/>
              </p:cNvSpPr>
              <p:nvPr/>
            </p:nvSpPr>
            <p:spPr bwMode="auto">
              <a:xfrm>
                <a:off x="1192" y="277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29" name="Freeform 1774"/>
              <p:cNvSpPr>
                <a:spLocks/>
              </p:cNvSpPr>
              <p:nvPr/>
            </p:nvSpPr>
            <p:spPr bwMode="auto">
              <a:xfrm>
                <a:off x="1178" y="2773"/>
                <a:ext cx="4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2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0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30" name="Freeform 1775"/>
              <p:cNvSpPr>
                <a:spLocks/>
              </p:cNvSpPr>
              <p:nvPr/>
            </p:nvSpPr>
            <p:spPr bwMode="auto">
              <a:xfrm>
                <a:off x="1168" y="276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31" name="Freeform 1776"/>
              <p:cNvSpPr>
                <a:spLocks/>
              </p:cNvSpPr>
              <p:nvPr/>
            </p:nvSpPr>
            <p:spPr bwMode="auto">
              <a:xfrm>
                <a:off x="1170" y="2764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32" name="Rectangle 1777"/>
              <p:cNvSpPr>
                <a:spLocks noChangeArrowheads="1"/>
              </p:cNvSpPr>
              <p:nvPr/>
            </p:nvSpPr>
            <p:spPr bwMode="auto">
              <a:xfrm>
                <a:off x="1194" y="2773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33" name="Freeform 1778"/>
              <p:cNvSpPr>
                <a:spLocks/>
              </p:cNvSpPr>
              <p:nvPr/>
            </p:nvSpPr>
            <p:spPr bwMode="auto">
              <a:xfrm>
                <a:off x="1178" y="2754"/>
                <a:ext cx="19" cy="17"/>
              </a:xfrm>
              <a:custGeom>
                <a:avLst/>
                <a:gdLst>
                  <a:gd name="T0" fmla="*/ 2 w 8"/>
                  <a:gd name="T1" fmla="*/ 1 h 7"/>
                  <a:gd name="T2" fmla="*/ 1 w 8"/>
                  <a:gd name="T3" fmla="*/ 2 h 7"/>
                  <a:gd name="T4" fmla="*/ 4 w 8"/>
                  <a:gd name="T5" fmla="*/ 3 h 7"/>
                  <a:gd name="T6" fmla="*/ 1 w 8"/>
                  <a:gd name="T7" fmla="*/ 2 h 7"/>
                  <a:gd name="T8" fmla="*/ 3 w 8"/>
                  <a:gd name="T9" fmla="*/ 4 h 7"/>
                  <a:gd name="T10" fmla="*/ 2 w 8"/>
                  <a:gd name="T11" fmla="*/ 4 h 7"/>
                  <a:gd name="T12" fmla="*/ 5 w 8"/>
                  <a:gd name="T13" fmla="*/ 5 h 7"/>
                  <a:gd name="T14" fmla="*/ 1 w 8"/>
                  <a:gd name="T15" fmla="*/ 5 h 7"/>
                  <a:gd name="T16" fmla="*/ 1 w 8"/>
                  <a:gd name="T17" fmla="*/ 5 h 7"/>
                  <a:gd name="T18" fmla="*/ 2 w 8"/>
                  <a:gd name="T19" fmla="*/ 6 h 7"/>
                  <a:gd name="T20" fmla="*/ 4 w 8"/>
                  <a:gd name="T21" fmla="*/ 6 h 7"/>
                  <a:gd name="T22" fmla="*/ 6 w 8"/>
                  <a:gd name="T23" fmla="*/ 7 h 7"/>
                  <a:gd name="T24" fmla="*/ 5 w 8"/>
                  <a:gd name="T25" fmla="*/ 6 h 7"/>
                  <a:gd name="T26" fmla="*/ 6 w 8"/>
                  <a:gd name="T27" fmla="*/ 6 h 7"/>
                  <a:gd name="T28" fmla="*/ 5 w 8"/>
                  <a:gd name="T29" fmla="*/ 6 h 7"/>
                  <a:gd name="T30" fmla="*/ 6 w 8"/>
                  <a:gd name="T31" fmla="*/ 6 h 7"/>
                  <a:gd name="T32" fmla="*/ 5 w 8"/>
                  <a:gd name="T33" fmla="*/ 5 h 7"/>
                  <a:gd name="T34" fmla="*/ 6 w 8"/>
                  <a:gd name="T35" fmla="*/ 5 h 7"/>
                  <a:gd name="T36" fmla="*/ 4 w 8"/>
                  <a:gd name="T37" fmla="*/ 4 h 7"/>
                  <a:gd name="T38" fmla="*/ 6 w 8"/>
                  <a:gd name="T39" fmla="*/ 4 h 7"/>
                  <a:gd name="T40" fmla="*/ 5 w 8"/>
                  <a:gd name="T41" fmla="*/ 4 h 7"/>
                  <a:gd name="T42" fmla="*/ 7 w 8"/>
                  <a:gd name="T43" fmla="*/ 3 h 7"/>
                  <a:gd name="T44" fmla="*/ 5 w 8"/>
                  <a:gd name="T45" fmla="*/ 3 h 7"/>
                  <a:gd name="T46" fmla="*/ 6 w 8"/>
                  <a:gd name="T47" fmla="*/ 4 h 7"/>
                  <a:gd name="T48" fmla="*/ 3 w 8"/>
                  <a:gd name="T49" fmla="*/ 3 h 7"/>
                  <a:gd name="T50" fmla="*/ 6 w 8"/>
                  <a:gd name="T51" fmla="*/ 3 h 7"/>
                  <a:gd name="T52" fmla="*/ 6 w 8"/>
                  <a:gd name="T53" fmla="*/ 2 h 7"/>
                  <a:gd name="T54" fmla="*/ 6 w 8"/>
                  <a:gd name="T55" fmla="*/ 2 h 7"/>
                  <a:gd name="T56" fmla="*/ 5 w 8"/>
                  <a:gd name="T57" fmla="*/ 1 h 7"/>
                  <a:gd name="T58" fmla="*/ 4 w 8"/>
                  <a:gd name="T59" fmla="*/ 1 h 7"/>
                  <a:gd name="T60" fmla="*/ 4 w 8"/>
                  <a:gd name="T61" fmla="*/ 1 h 7"/>
                  <a:gd name="T62" fmla="*/ 4 w 8"/>
                  <a:gd name="T63" fmla="*/ 1 h 7"/>
                  <a:gd name="T64" fmla="*/ 2 w 8"/>
                  <a:gd name="T65" fmla="*/ 0 h 7"/>
                  <a:gd name="T66" fmla="*/ 3 w 8"/>
                  <a:gd name="T67" fmla="*/ 1 h 7"/>
                  <a:gd name="T68" fmla="*/ 2 w 8"/>
                  <a:gd name="T6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2" y="1"/>
                    </a:moveTo>
                    <a:cubicBezTo>
                      <a:pt x="0" y="1"/>
                      <a:pt x="1" y="1"/>
                      <a:pt x="1" y="2"/>
                    </a:cubicBezTo>
                    <a:cubicBezTo>
                      <a:pt x="2" y="2"/>
                      <a:pt x="4" y="2"/>
                      <a:pt x="4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3" y="4"/>
                    </a:cubicBezTo>
                    <a:cubicBezTo>
                      <a:pt x="3" y="4"/>
                      <a:pt x="2" y="5"/>
                      <a:pt x="2" y="4"/>
                    </a:cubicBezTo>
                    <a:cubicBezTo>
                      <a:pt x="2" y="5"/>
                      <a:pt x="6" y="5"/>
                      <a:pt x="5" y="5"/>
                    </a:cubicBezTo>
                    <a:cubicBezTo>
                      <a:pt x="3" y="5"/>
                      <a:pt x="3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3" y="6"/>
                      <a:pt x="4" y="6"/>
                      <a:pt x="4" y="6"/>
                    </a:cubicBezTo>
                    <a:cubicBezTo>
                      <a:pt x="4" y="6"/>
                      <a:pt x="5" y="7"/>
                      <a:pt x="6" y="7"/>
                    </a:cubicBezTo>
                    <a:cubicBezTo>
                      <a:pt x="5" y="6"/>
                      <a:pt x="6" y="6"/>
                      <a:pt x="5" y="6"/>
                    </a:cubicBezTo>
                    <a:cubicBezTo>
                      <a:pt x="6" y="6"/>
                      <a:pt x="5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5"/>
                      <a:pt x="5" y="5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6" y="5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8" y="4"/>
                      <a:pt x="7" y="3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6" y="3"/>
                      <a:pt x="6" y="4"/>
                    </a:cubicBezTo>
                    <a:cubicBezTo>
                      <a:pt x="5" y="4"/>
                      <a:pt x="4" y="3"/>
                      <a:pt x="3" y="3"/>
                    </a:cubicBezTo>
                    <a:cubicBezTo>
                      <a:pt x="5" y="3"/>
                      <a:pt x="3" y="3"/>
                      <a:pt x="6" y="3"/>
                    </a:cubicBezTo>
                    <a:cubicBezTo>
                      <a:pt x="6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4" y="2"/>
                      <a:pt x="7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34" name="Freeform 1779"/>
              <p:cNvSpPr>
                <a:spLocks/>
              </p:cNvSpPr>
              <p:nvPr/>
            </p:nvSpPr>
            <p:spPr bwMode="auto">
              <a:xfrm>
                <a:off x="1192" y="27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35" name="Freeform 1780"/>
              <p:cNvSpPr>
                <a:spLocks/>
              </p:cNvSpPr>
              <p:nvPr/>
            </p:nvSpPr>
            <p:spPr bwMode="auto">
              <a:xfrm>
                <a:off x="1178" y="2745"/>
                <a:ext cx="21" cy="12"/>
              </a:xfrm>
              <a:custGeom>
                <a:avLst/>
                <a:gdLst>
                  <a:gd name="T0" fmla="*/ 4 w 9"/>
                  <a:gd name="T1" fmla="*/ 3 h 5"/>
                  <a:gd name="T2" fmla="*/ 6 w 9"/>
                  <a:gd name="T3" fmla="*/ 3 h 5"/>
                  <a:gd name="T4" fmla="*/ 3 w 9"/>
                  <a:gd name="T5" fmla="*/ 3 h 5"/>
                  <a:gd name="T6" fmla="*/ 2 w 9"/>
                  <a:gd name="T7" fmla="*/ 2 h 5"/>
                  <a:gd name="T8" fmla="*/ 5 w 9"/>
                  <a:gd name="T9" fmla="*/ 3 h 5"/>
                  <a:gd name="T10" fmla="*/ 6 w 9"/>
                  <a:gd name="T11" fmla="*/ 2 h 5"/>
                  <a:gd name="T12" fmla="*/ 4 w 9"/>
                  <a:gd name="T13" fmla="*/ 2 h 5"/>
                  <a:gd name="T14" fmla="*/ 3 w 9"/>
                  <a:gd name="T15" fmla="*/ 1 h 5"/>
                  <a:gd name="T16" fmla="*/ 3 w 9"/>
                  <a:gd name="T17" fmla="*/ 2 h 5"/>
                  <a:gd name="T18" fmla="*/ 6 w 9"/>
                  <a:gd name="T19" fmla="*/ 2 h 5"/>
                  <a:gd name="T20" fmla="*/ 0 w 9"/>
                  <a:gd name="T21" fmla="*/ 0 h 5"/>
                  <a:gd name="T22" fmla="*/ 1 w 9"/>
                  <a:gd name="T23" fmla="*/ 0 h 5"/>
                  <a:gd name="T24" fmla="*/ 3 w 9"/>
                  <a:gd name="T25" fmla="*/ 1 h 5"/>
                  <a:gd name="T26" fmla="*/ 2 w 9"/>
                  <a:gd name="T27" fmla="*/ 1 h 5"/>
                  <a:gd name="T28" fmla="*/ 1 w 9"/>
                  <a:gd name="T29" fmla="*/ 1 h 5"/>
                  <a:gd name="T30" fmla="*/ 1 w 9"/>
                  <a:gd name="T31" fmla="*/ 4 h 5"/>
                  <a:gd name="T32" fmla="*/ 1 w 9"/>
                  <a:gd name="T33" fmla="*/ 3 h 5"/>
                  <a:gd name="T34" fmla="*/ 2 w 9"/>
                  <a:gd name="T35" fmla="*/ 4 h 5"/>
                  <a:gd name="T36" fmla="*/ 5 w 9"/>
                  <a:gd name="T37" fmla="*/ 4 h 5"/>
                  <a:gd name="T38" fmla="*/ 4 w 9"/>
                  <a:gd name="T39" fmla="*/ 4 h 5"/>
                  <a:gd name="T40" fmla="*/ 6 w 9"/>
                  <a:gd name="T41" fmla="*/ 4 h 5"/>
                  <a:gd name="T42" fmla="*/ 7 w 9"/>
                  <a:gd name="T43" fmla="*/ 5 h 5"/>
                  <a:gd name="T44" fmla="*/ 7 w 9"/>
                  <a:gd name="T45" fmla="*/ 4 h 5"/>
                  <a:gd name="T46" fmla="*/ 4 w 9"/>
                  <a:gd name="T4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5">
                    <a:moveTo>
                      <a:pt x="4" y="3"/>
                    </a:move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4" y="3"/>
                      <a:pt x="2" y="3"/>
                      <a:pt x="2" y="2"/>
                    </a:cubicBezTo>
                    <a:cubicBezTo>
                      <a:pt x="3" y="3"/>
                      <a:pt x="5" y="3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4" y="3"/>
                      <a:pt x="5" y="2"/>
                      <a:pt x="4" y="2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5" y="2"/>
                      <a:pt x="4" y="2"/>
                      <a:pt x="6" y="2"/>
                    </a:cubicBezTo>
                    <a:cubicBezTo>
                      <a:pt x="4" y="1"/>
                      <a:pt x="4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3" y="1"/>
                    </a:cubicBezTo>
                    <a:cubicBezTo>
                      <a:pt x="3" y="1"/>
                      <a:pt x="4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5" y="4"/>
                      <a:pt x="4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4"/>
                      <a:pt x="6" y="4"/>
                      <a:pt x="7" y="5"/>
                    </a:cubicBezTo>
                    <a:cubicBezTo>
                      <a:pt x="9" y="4"/>
                      <a:pt x="6" y="4"/>
                      <a:pt x="7" y="4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36" name="Freeform 1781"/>
              <p:cNvSpPr>
                <a:spLocks/>
              </p:cNvSpPr>
              <p:nvPr/>
            </p:nvSpPr>
            <p:spPr bwMode="auto">
              <a:xfrm>
                <a:off x="1187" y="275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37" name="Freeform 1782"/>
              <p:cNvSpPr>
                <a:spLocks/>
              </p:cNvSpPr>
              <p:nvPr/>
            </p:nvSpPr>
            <p:spPr bwMode="auto">
              <a:xfrm>
                <a:off x="1180" y="27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38" name="Freeform 1783"/>
              <p:cNvSpPr>
                <a:spLocks/>
              </p:cNvSpPr>
              <p:nvPr/>
            </p:nvSpPr>
            <p:spPr bwMode="auto">
              <a:xfrm>
                <a:off x="1189" y="274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39" name="Freeform 1784"/>
              <p:cNvSpPr>
                <a:spLocks/>
              </p:cNvSpPr>
              <p:nvPr/>
            </p:nvSpPr>
            <p:spPr bwMode="auto">
              <a:xfrm>
                <a:off x="1178" y="2743"/>
                <a:ext cx="11" cy="2"/>
              </a:xfrm>
              <a:custGeom>
                <a:avLst/>
                <a:gdLst>
                  <a:gd name="T0" fmla="*/ 0 w 5"/>
                  <a:gd name="T1" fmla="*/ 0 h 1"/>
                  <a:gd name="T2" fmla="*/ 0 w 5"/>
                  <a:gd name="T3" fmla="*/ 1 h 1"/>
                  <a:gd name="T4" fmla="*/ 4 w 5"/>
                  <a:gd name="T5" fmla="*/ 1 h 1"/>
                  <a:gd name="T6" fmla="*/ 2 w 5"/>
                  <a:gd name="T7" fmla="*/ 0 h 1"/>
                  <a:gd name="T8" fmla="*/ 2 w 5"/>
                  <a:gd name="T9" fmla="*/ 0 h 1"/>
                  <a:gd name="T10" fmla="*/ 0 w 5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0" y="0"/>
                      <a:pt x="1" y="0"/>
                      <a:pt x="0" y="1"/>
                    </a:cubicBezTo>
                    <a:cubicBezTo>
                      <a:pt x="2" y="1"/>
                      <a:pt x="3" y="1"/>
                      <a:pt x="4" y="1"/>
                    </a:cubicBezTo>
                    <a:cubicBezTo>
                      <a:pt x="5" y="1"/>
                      <a:pt x="2" y="1"/>
                      <a:pt x="2" y="0"/>
                    </a:cubicBezTo>
                    <a:cubicBezTo>
                      <a:pt x="3" y="0"/>
                      <a:pt x="1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40" name="Freeform 1785"/>
              <p:cNvSpPr>
                <a:spLocks/>
              </p:cNvSpPr>
              <p:nvPr/>
            </p:nvSpPr>
            <p:spPr bwMode="auto">
              <a:xfrm>
                <a:off x="1168" y="2726"/>
                <a:ext cx="29" cy="17"/>
              </a:xfrm>
              <a:custGeom>
                <a:avLst/>
                <a:gdLst>
                  <a:gd name="T0" fmla="*/ 9 w 12"/>
                  <a:gd name="T1" fmla="*/ 6 h 7"/>
                  <a:gd name="T2" fmla="*/ 9 w 12"/>
                  <a:gd name="T3" fmla="*/ 5 h 7"/>
                  <a:gd name="T4" fmla="*/ 10 w 12"/>
                  <a:gd name="T5" fmla="*/ 6 h 7"/>
                  <a:gd name="T6" fmla="*/ 11 w 12"/>
                  <a:gd name="T7" fmla="*/ 5 h 7"/>
                  <a:gd name="T8" fmla="*/ 10 w 12"/>
                  <a:gd name="T9" fmla="*/ 5 h 7"/>
                  <a:gd name="T10" fmla="*/ 10 w 12"/>
                  <a:gd name="T11" fmla="*/ 4 h 7"/>
                  <a:gd name="T12" fmla="*/ 8 w 12"/>
                  <a:gd name="T13" fmla="*/ 4 h 7"/>
                  <a:gd name="T14" fmla="*/ 11 w 12"/>
                  <a:gd name="T15" fmla="*/ 4 h 7"/>
                  <a:gd name="T16" fmla="*/ 7 w 12"/>
                  <a:gd name="T17" fmla="*/ 3 h 7"/>
                  <a:gd name="T18" fmla="*/ 9 w 12"/>
                  <a:gd name="T19" fmla="*/ 2 h 7"/>
                  <a:gd name="T20" fmla="*/ 9 w 12"/>
                  <a:gd name="T21" fmla="*/ 3 h 7"/>
                  <a:gd name="T22" fmla="*/ 9 w 12"/>
                  <a:gd name="T23" fmla="*/ 2 h 7"/>
                  <a:gd name="T24" fmla="*/ 11 w 12"/>
                  <a:gd name="T25" fmla="*/ 3 h 7"/>
                  <a:gd name="T26" fmla="*/ 11 w 12"/>
                  <a:gd name="T27" fmla="*/ 2 h 7"/>
                  <a:gd name="T28" fmla="*/ 11 w 12"/>
                  <a:gd name="T29" fmla="*/ 2 h 7"/>
                  <a:gd name="T30" fmla="*/ 11 w 12"/>
                  <a:gd name="T31" fmla="*/ 2 h 7"/>
                  <a:gd name="T32" fmla="*/ 11 w 12"/>
                  <a:gd name="T33" fmla="*/ 2 h 7"/>
                  <a:gd name="T34" fmla="*/ 11 w 12"/>
                  <a:gd name="T35" fmla="*/ 2 h 7"/>
                  <a:gd name="T36" fmla="*/ 11 w 12"/>
                  <a:gd name="T37" fmla="*/ 2 h 7"/>
                  <a:gd name="T38" fmla="*/ 11 w 12"/>
                  <a:gd name="T39" fmla="*/ 2 h 7"/>
                  <a:gd name="T40" fmla="*/ 5 w 12"/>
                  <a:gd name="T41" fmla="*/ 1 h 7"/>
                  <a:gd name="T42" fmla="*/ 5 w 12"/>
                  <a:gd name="T43" fmla="*/ 1 h 7"/>
                  <a:gd name="T44" fmla="*/ 5 w 12"/>
                  <a:gd name="T45" fmla="*/ 1 h 7"/>
                  <a:gd name="T46" fmla="*/ 6 w 12"/>
                  <a:gd name="T47" fmla="*/ 1 h 7"/>
                  <a:gd name="T48" fmla="*/ 6 w 12"/>
                  <a:gd name="T49" fmla="*/ 2 h 7"/>
                  <a:gd name="T50" fmla="*/ 5 w 12"/>
                  <a:gd name="T51" fmla="*/ 2 h 7"/>
                  <a:gd name="T52" fmla="*/ 4 w 12"/>
                  <a:gd name="T53" fmla="*/ 2 h 7"/>
                  <a:gd name="T54" fmla="*/ 6 w 12"/>
                  <a:gd name="T55" fmla="*/ 4 h 7"/>
                  <a:gd name="T56" fmla="*/ 5 w 12"/>
                  <a:gd name="T57" fmla="*/ 4 h 7"/>
                  <a:gd name="T58" fmla="*/ 8 w 12"/>
                  <a:gd name="T59" fmla="*/ 4 h 7"/>
                  <a:gd name="T60" fmla="*/ 8 w 12"/>
                  <a:gd name="T61" fmla="*/ 5 h 7"/>
                  <a:gd name="T62" fmla="*/ 5 w 12"/>
                  <a:gd name="T63" fmla="*/ 4 h 7"/>
                  <a:gd name="T64" fmla="*/ 6 w 12"/>
                  <a:gd name="T65" fmla="*/ 5 h 7"/>
                  <a:gd name="T66" fmla="*/ 4 w 12"/>
                  <a:gd name="T67" fmla="*/ 5 h 7"/>
                  <a:gd name="T68" fmla="*/ 7 w 12"/>
                  <a:gd name="T69" fmla="*/ 6 h 7"/>
                  <a:gd name="T70" fmla="*/ 7 w 12"/>
                  <a:gd name="T71" fmla="*/ 6 h 7"/>
                  <a:gd name="T72" fmla="*/ 10 w 12"/>
                  <a:gd name="T73" fmla="*/ 6 h 7"/>
                  <a:gd name="T74" fmla="*/ 9 w 12"/>
                  <a:gd name="T75" fmla="*/ 4 h 7"/>
                  <a:gd name="T76" fmla="*/ 8 w 12"/>
                  <a:gd name="T77" fmla="*/ 3 h 7"/>
                  <a:gd name="T78" fmla="*/ 10 w 12"/>
                  <a:gd name="T79" fmla="*/ 3 h 7"/>
                  <a:gd name="T80" fmla="*/ 8 w 12"/>
                  <a:gd name="T81" fmla="*/ 3 h 7"/>
                  <a:gd name="T82" fmla="*/ 10 w 12"/>
                  <a:gd name="T83" fmla="*/ 3 h 7"/>
                  <a:gd name="T84" fmla="*/ 8 w 12"/>
                  <a:gd name="T85" fmla="*/ 2 h 7"/>
                  <a:gd name="T86" fmla="*/ 10 w 12"/>
                  <a:gd name="T87" fmla="*/ 2 h 7"/>
                  <a:gd name="T88" fmla="*/ 6 w 12"/>
                  <a:gd name="T89" fmla="*/ 5 h 7"/>
                  <a:gd name="T90" fmla="*/ 8 w 12"/>
                  <a:gd name="T91" fmla="*/ 5 h 7"/>
                  <a:gd name="T92" fmla="*/ 7 w 12"/>
                  <a:gd name="T93" fmla="*/ 6 h 7"/>
                  <a:gd name="T94" fmla="*/ 9 w 12"/>
                  <a:gd name="T95" fmla="*/ 6 h 7"/>
                  <a:gd name="T96" fmla="*/ 5 w 12"/>
                  <a:gd name="T97" fmla="*/ 6 h 7"/>
                  <a:gd name="T98" fmla="*/ 6 w 12"/>
                  <a:gd name="T99" fmla="*/ 7 h 7"/>
                  <a:gd name="T100" fmla="*/ 6 w 12"/>
                  <a:gd name="T101" fmla="*/ 6 h 7"/>
                  <a:gd name="T102" fmla="*/ 6 w 12"/>
                  <a:gd name="T103" fmla="*/ 7 h 7"/>
                  <a:gd name="T104" fmla="*/ 10 w 12"/>
                  <a:gd name="T105" fmla="*/ 7 h 7"/>
                  <a:gd name="T106" fmla="*/ 11 w 12"/>
                  <a:gd name="T107" fmla="*/ 6 h 7"/>
                  <a:gd name="T108" fmla="*/ 9 w 12"/>
                  <a:gd name="T10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" h="7">
                    <a:moveTo>
                      <a:pt x="9" y="6"/>
                    </a:moveTo>
                    <a:cubicBezTo>
                      <a:pt x="9" y="6"/>
                      <a:pt x="8" y="5"/>
                      <a:pt x="9" y="5"/>
                    </a:cubicBezTo>
                    <a:cubicBezTo>
                      <a:pt x="10" y="5"/>
                      <a:pt x="10" y="6"/>
                      <a:pt x="10" y="6"/>
                    </a:cubicBezTo>
                    <a:cubicBezTo>
                      <a:pt x="11" y="6"/>
                      <a:pt x="9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5"/>
                      <a:pt x="10" y="4"/>
                    </a:cubicBezTo>
                    <a:cubicBezTo>
                      <a:pt x="9" y="4"/>
                      <a:pt x="9" y="4"/>
                      <a:pt x="8" y="4"/>
                    </a:cubicBezTo>
                    <a:cubicBezTo>
                      <a:pt x="10" y="4"/>
                      <a:pt x="9" y="4"/>
                      <a:pt x="11" y="4"/>
                    </a:cubicBezTo>
                    <a:cubicBezTo>
                      <a:pt x="10" y="4"/>
                      <a:pt x="9" y="3"/>
                      <a:pt x="7" y="3"/>
                    </a:cubicBezTo>
                    <a:cubicBezTo>
                      <a:pt x="9" y="3"/>
                      <a:pt x="7" y="2"/>
                      <a:pt x="9" y="2"/>
                    </a:cubicBezTo>
                    <a:cubicBezTo>
                      <a:pt x="9" y="2"/>
                      <a:pt x="9" y="2"/>
                      <a:pt x="9" y="3"/>
                    </a:cubicBezTo>
                    <a:cubicBezTo>
                      <a:pt x="11" y="3"/>
                      <a:pt x="9" y="2"/>
                      <a:pt x="9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0" y="0"/>
                      <a:pt x="8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3"/>
                      <a:pt x="5" y="3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5" y="3"/>
                      <a:pt x="8" y="4"/>
                    </a:cubicBezTo>
                    <a:cubicBezTo>
                      <a:pt x="5" y="4"/>
                      <a:pt x="9" y="4"/>
                      <a:pt x="8" y="5"/>
                    </a:cubicBezTo>
                    <a:cubicBezTo>
                      <a:pt x="6" y="5"/>
                      <a:pt x="7" y="4"/>
                      <a:pt x="5" y="4"/>
                    </a:cubicBezTo>
                    <a:cubicBezTo>
                      <a:pt x="7" y="5"/>
                      <a:pt x="6" y="5"/>
                      <a:pt x="6" y="5"/>
                    </a:cubicBezTo>
                    <a:cubicBezTo>
                      <a:pt x="5" y="5"/>
                      <a:pt x="6" y="5"/>
                      <a:pt x="4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6" y="6"/>
                      <a:pt x="7" y="6"/>
                    </a:cubicBezTo>
                    <a:cubicBezTo>
                      <a:pt x="7" y="6"/>
                      <a:pt x="9" y="7"/>
                      <a:pt x="10" y="6"/>
                    </a:cubicBezTo>
                    <a:cubicBezTo>
                      <a:pt x="9" y="6"/>
                      <a:pt x="9" y="4"/>
                      <a:pt x="9" y="4"/>
                    </a:cubicBezTo>
                    <a:cubicBezTo>
                      <a:pt x="7" y="4"/>
                      <a:pt x="9" y="3"/>
                      <a:pt x="8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7" y="3"/>
                      <a:pt x="9" y="3"/>
                      <a:pt x="10" y="3"/>
                    </a:cubicBezTo>
                    <a:cubicBezTo>
                      <a:pt x="10" y="2"/>
                      <a:pt x="9" y="3"/>
                      <a:pt x="8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2" y="0"/>
                      <a:pt x="9" y="4"/>
                      <a:pt x="6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5"/>
                      <a:pt x="11" y="6"/>
                      <a:pt x="7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6"/>
                      <a:pt x="6" y="6"/>
                      <a:pt x="5" y="6"/>
                    </a:cubicBezTo>
                    <a:cubicBezTo>
                      <a:pt x="6" y="6"/>
                      <a:pt x="5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7"/>
                      <a:pt x="7" y="7"/>
                      <a:pt x="6" y="7"/>
                    </a:cubicBezTo>
                    <a:cubicBezTo>
                      <a:pt x="7" y="7"/>
                      <a:pt x="8" y="7"/>
                      <a:pt x="10" y="7"/>
                    </a:cubicBezTo>
                    <a:cubicBezTo>
                      <a:pt x="7" y="6"/>
                      <a:pt x="12" y="7"/>
                      <a:pt x="11" y="6"/>
                    </a:cubicBezTo>
                    <a:cubicBezTo>
                      <a:pt x="10" y="6"/>
                      <a:pt x="10" y="6"/>
                      <a:pt x="9" y="6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41" name="Freeform 1786"/>
              <p:cNvSpPr>
                <a:spLocks/>
              </p:cNvSpPr>
              <p:nvPr/>
            </p:nvSpPr>
            <p:spPr bwMode="auto">
              <a:xfrm>
                <a:off x="1180" y="27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42" name="Freeform 1787"/>
              <p:cNvSpPr>
                <a:spLocks/>
              </p:cNvSpPr>
              <p:nvPr/>
            </p:nvSpPr>
            <p:spPr bwMode="auto">
              <a:xfrm>
                <a:off x="1185" y="274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43" name="Rectangle 1788"/>
              <p:cNvSpPr>
                <a:spLocks noChangeArrowheads="1"/>
              </p:cNvSpPr>
              <p:nvPr/>
            </p:nvSpPr>
            <p:spPr bwMode="auto">
              <a:xfrm>
                <a:off x="1182" y="2743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44" name="Rectangle 1789"/>
              <p:cNvSpPr>
                <a:spLocks noChangeArrowheads="1"/>
              </p:cNvSpPr>
              <p:nvPr/>
            </p:nvSpPr>
            <p:spPr bwMode="auto">
              <a:xfrm>
                <a:off x="1189" y="2743"/>
                <a:ext cx="1" cy="2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45" name="Freeform 1790"/>
              <p:cNvSpPr>
                <a:spLocks/>
              </p:cNvSpPr>
              <p:nvPr/>
            </p:nvSpPr>
            <p:spPr bwMode="auto">
              <a:xfrm>
                <a:off x="1180" y="27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46" name="Freeform 1791"/>
              <p:cNvSpPr>
                <a:spLocks/>
              </p:cNvSpPr>
              <p:nvPr/>
            </p:nvSpPr>
            <p:spPr bwMode="auto">
              <a:xfrm>
                <a:off x="1178" y="27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47" name="Freeform 1792"/>
              <p:cNvSpPr>
                <a:spLocks/>
              </p:cNvSpPr>
              <p:nvPr/>
            </p:nvSpPr>
            <p:spPr bwMode="auto">
              <a:xfrm>
                <a:off x="1168" y="2743"/>
                <a:ext cx="24" cy="33"/>
              </a:xfrm>
              <a:custGeom>
                <a:avLst/>
                <a:gdLst>
                  <a:gd name="T0" fmla="*/ 5 w 10"/>
                  <a:gd name="T1" fmla="*/ 7 h 14"/>
                  <a:gd name="T2" fmla="*/ 3 w 10"/>
                  <a:gd name="T3" fmla="*/ 7 h 14"/>
                  <a:gd name="T4" fmla="*/ 2 w 10"/>
                  <a:gd name="T5" fmla="*/ 7 h 14"/>
                  <a:gd name="T6" fmla="*/ 3 w 10"/>
                  <a:gd name="T7" fmla="*/ 8 h 14"/>
                  <a:gd name="T8" fmla="*/ 3 w 10"/>
                  <a:gd name="T9" fmla="*/ 10 h 14"/>
                  <a:gd name="T10" fmla="*/ 3 w 10"/>
                  <a:gd name="T11" fmla="*/ 12 h 14"/>
                  <a:gd name="T12" fmla="*/ 4 w 10"/>
                  <a:gd name="T13" fmla="*/ 12 h 14"/>
                  <a:gd name="T14" fmla="*/ 7 w 10"/>
                  <a:gd name="T15" fmla="*/ 13 h 14"/>
                  <a:gd name="T16" fmla="*/ 7 w 10"/>
                  <a:gd name="T17" fmla="*/ 11 h 14"/>
                  <a:gd name="T18" fmla="*/ 7 w 10"/>
                  <a:gd name="T19" fmla="*/ 11 h 14"/>
                  <a:gd name="T20" fmla="*/ 8 w 10"/>
                  <a:gd name="T21" fmla="*/ 10 h 14"/>
                  <a:gd name="T22" fmla="*/ 5 w 10"/>
                  <a:gd name="T23" fmla="*/ 9 h 14"/>
                  <a:gd name="T24" fmla="*/ 5 w 10"/>
                  <a:gd name="T25" fmla="*/ 8 h 14"/>
                  <a:gd name="T26" fmla="*/ 7 w 10"/>
                  <a:gd name="T27" fmla="*/ 8 h 14"/>
                  <a:gd name="T28" fmla="*/ 7 w 10"/>
                  <a:gd name="T29" fmla="*/ 6 h 14"/>
                  <a:gd name="T30" fmla="*/ 8 w 10"/>
                  <a:gd name="T31" fmla="*/ 5 h 14"/>
                  <a:gd name="T32" fmla="*/ 7 w 10"/>
                  <a:gd name="T33" fmla="*/ 4 h 14"/>
                  <a:gd name="T34" fmla="*/ 6 w 10"/>
                  <a:gd name="T35" fmla="*/ 3 h 14"/>
                  <a:gd name="T36" fmla="*/ 7 w 10"/>
                  <a:gd name="T37" fmla="*/ 3 h 14"/>
                  <a:gd name="T38" fmla="*/ 7 w 10"/>
                  <a:gd name="T39" fmla="*/ 2 h 14"/>
                  <a:gd name="T40" fmla="*/ 8 w 10"/>
                  <a:gd name="T41" fmla="*/ 0 h 14"/>
                  <a:gd name="T42" fmla="*/ 7 w 10"/>
                  <a:gd name="T43" fmla="*/ 1 h 14"/>
                  <a:gd name="T44" fmla="*/ 8 w 10"/>
                  <a:gd name="T45" fmla="*/ 1 h 14"/>
                  <a:gd name="T46" fmla="*/ 4 w 10"/>
                  <a:gd name="T47" fmla="*/ 1 h 14"/>
                  <a:gd name="T48" fmla="*/ 4 w 10"/>
                  <a:gd name="T49" fmla="*/ 2 h 14"/>
                  <a:gd name="T50" fmla="*/ 4 w 10"/>
                  <a:gd name="T51" fmla="*/ 3 h 14"/>
                  <a:gd name="T52" fmla="*/ 4 w 10"/>
                  <a:gd name="T53" fmla="*/ 3 h 14"/>
                  <a:gd name="T54" fmla="*/ 3 w 10"/>
                  <a:gd name="T55" fmla="*/ 4 h 14"/>
                  <a:gd name="T56" fmla="*/ 4 w 10"/>
                  <a:gd name="T57" fmla="*/ 5 h 14"/>
                  <a:gd name="T58" fmla="*/ 4 w 10"/>
                  <a:gd name="T59" fmla="*/ 5 h 14"/>
                  <a:gd name="T60" fmla="*/ 4 w 10"/>
                  <a:gd name="T61" fmla="*/ 6 h 14"/>
                  <a:gd name="T62" fmla="*/ 4 w 10"/>
                  <a:gd name="T63" fmla="*/ 6 h 14"/>
                  <a:gd name="T64" fmla="*/ 5 w 10"/>
                  <a:gd name="T65" fmla="*/ 7 h 14"/>
                  <a:gd name="T66" fmla="*/ 3 w 10"/>
                  <a:gd name="T67" fmla="*/ 7 h 14"/>
                  <a:gd name="T68" fmla="*/ 3 w 10"/>
                  <a:gd name="T69" fmla="*/ 8 h 14"/>
                  <a:gd name="T70" fmla="*/ 4 w 10"/>
                  <a:gd name="T71" fmla="*/ 9 h 14"/>
                  <a:gd name="T72" fmla="*/ 5 w 10"/>
                  <a:gd name="T73" fmla="*/ 10 h 14"/>
                  <a:gd name="T74" fmla="*/ 5 w 10"/>
                  <a:gd name="T75" fmla="*/ 12 h 14"/>
                  <a:gd name="T76" fmla="*/ 7 w 10"/>
                  <a:gd name="T77" fmla="*/ 13 h 14"/>
                  <a:gd name="T78" fmla="*/ 8 w 10"/>
                  <a:gd name="T79" fmla="*/ 12 h 14"/>
                  <a:gd name="T80" fmla="*/ 5 w 10"/>
                  <a:gd name="T81" fmla="*/ 11 h 14"/>
                  <a:gd name="T82" fmla="*/ 5 w 10"/>
                  <a:gd name="T83" fmla="*/ 10 h 14"/>
                  <a:gd name="T84" fmla="*/ 8 w 10"/>
                  <a:gd name="T85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14">
                    <a:moveTo>
                      <a:pt x="8" y="8"/>
                    </a:moveTo>
                    <a:cubicBezTo>
                      <a:pt x="7" y="8"/>
                      <a:pt x="7" y="8"/>
                      <a:pt x="5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5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3" y="7"/>
                      <a:pt x="2" y="7"/>
                    </a:cubicBezTo>
                    <a:cubicBezTo>
                      <a:pt x="2" y="8"/>
                      <a:pt x="5" y="8"/>
                      <a:pt x="5" y="8"/>
                    </a:cubicBezTo>
                    <a:cubicBezTo>
                      <a:pt x="5" y="9"/>
                      <a:pt x="4" y="8"/>
                      <a:pt x="3" y="8"/>
                    </a:cubicBezTo>
                    <a:cubicBezTo>
                      <a:pt x="3" y="9"/>
                      <a:pt x="5" y="9"/>
                      <a:pt x="6" y="9"/>
                    </a:cubicBezTo>
                    <a:cubicBezTo>
                      <a:pt x="0" y="9"/>
                      <a:pt x="7" y="10"/>
                      <a:pt x="3" y="10"/>
                    </a:cubicBezTo>
                    <a:cubicBezTo>
                      <a:pt x="4" y="11"/>
                      <a:pt x="3" y="11"/>
                      <a:pt x="4" y="12"/>
                    </a:cubicBezTo>
                    <a:cubicBezTo>
                      <a:pt x="3" y="11"/>
                      <a:pt x="4" y="12"/>
                      <a:pt x="3" y="12"/>
                    </a:cubicBezTo>
                    <a:cubicBezTo>
                      <a:pt x="3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10" y="14"/>
                      <a:pt x="5" y="12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8" y="12"/>
                      <a:pt x="6" y="12"/>
                    </a:cubicBezTo>
                    <a:cubicBezTo>
                      <a:pt x="7" y="12"/>
                      <a:pt x="5" y="11"/>
                      <a:pt x="7" y="11"/>
                    </a:cubicBezTo>
                    <a:cubicBezTo>
                      <a:pt x="7" y="11"/>
                      <a:pt x="7" y="11"/>
                      <a:pt x="7" y="12"/>
                    </a:cubicBezTo>
                    <a:cubicBezTo>
                      <a:pt x="8" y="12"/>
                      <a:pt x="5" y="11"/>
                      <a:pt x="7" y="11"/>
                    </a:cubicBezTo>
                    <a:cubicBezTo>
                      <a:pt x="8" y="11"/>
                      <a:pt x="6" y="11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6" y="10"/>
                      <a:pt x="7" y="10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6" y="8"/>
                      <a:pt x="4" y="8"/>
                      <a:pt x="4" y="8"/>
                    </a:cubicBezTo>
                    <a:cubicBezTo>
                      <a:pt x="6" y="8"/>
                      <a:pt x="3" y="8"/>
                      <a:pt x="5" y="8"/>
                    </a:cubicBezTo>
                    <a:cubicBezTo>
                      <a:pt x="6" y="9"/>
                      <a:pt x="6" y="9"/>
                      <a:pt x="8" y="9"/>
                    </a:cubicBezTo>
                    <a:cubicBezTo>
                      <a:pt x="8" y="9"/>
                      <a:pt x="8" y="8"/>
                      <a:pt x="7" y="8"/>
                    </a:cubicBezTo>
                    <a:cubicBezTo>
                      <a:pt x="7" y="7"/>
                      <a:pt x="8" y="8"/>
                      <a:pt x="8" y="8"/>
                    </a:cubicBezTo>
                    <a:cubicBezTo>
                      <a:pt x="9" y="7"/>
                      <a:pt x="6" y="7"/>
                      <a:pt x="7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6"/>
                      <a:pt x="9" y="6"/>
                      <a:pt x="8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9" y="6"/>
                      <a:pt x="5" y="4"/>
                      <a:pt x="7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4"/>
                      <a:pt x="8" y="4"/>
                      <a:pt x="9" y="4"/>
                    </a:cubicBezTo>
                    <a:cubicBezTo>
                      <a:pt x="8" y="4"/>
                      <a:pt x="9" y="4"/>
                      <a:pt x="7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6" y="3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10" y="1"/>
                      <a:pt x="8" y="0"/>
                    </a:cubicBezTo>
                    <a:cubicBezTo>
                      <a:pt x="7" y="0"/>
                      <a:pt x="5" y="0"/>
                      <a:pt x="4" y="0"/>
                    </a:cubicBezTo>
                    <a:cubicBezTo>
                      <a:pt x="5" y="0"/>
                      <a:pt x="6" y="1"/>
                      <a:pt x="7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7" y="1"/>
                      <a:pt x="7" y="2"/>
                      <a:pt x="8" y="1"/>
                    </a:cubicBezTo>
                    <a:cubicBezTo>
                      <a:pt x="9" y="2"/>
                      <a:pt x="7" y="1"/>
                      <a:pt x="8" y="2"/>
                    </a:cubicBezTo>
                    <a:cubicBezTo>
                      <a:pt x="6" y="2"/>
                      <a:pt x="6" y="1"/>
                      <a:pt x="4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2"/>
                      <a:pt x="3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6" y="4"/>
                      <a:pt x="6" y="4"/>
                    </a:cubicBezTo>
                    <a:cubicBezTo>
                      <a:pt x="4" y="4"/>
                      <a:pt x="5" y="4"/>
                      <a:pt x="3" y="4"/>
                    </a:cubicBezTo>
                    <a:cubicBezTo>
                      <a:pt x="5" y="5"/>
                      <a:pt x="4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6" y="6"/>
                      <a:pt x="4" y="6"/>
                    </a:cubicBezTo>
                    <a:cubicBezTo>
                      <a:pt x="5" y="7"/>
                      <a:pt x="5" y="7"/>
                      <a:pt x="7" y="7"/>
                    </a:cubicBezTo>
                    <a:cubicBezTo>
                      <a:pt x="6" y="7"/>
                      <a:pt x="4" y="7"/>
                      <a:pt x="5" y="7"/>
                    </a:cubicBezTo>
                    <a:cubicBezTo>
                      <a:pt x="6" y="8"/>
                      <a:pt x="4" y="8"/>
                      <a:pt x="5" y="8"/>
                    </a:cubicBezTo>
                    <a:cubicBezTo>
                      <a:pt x="3" y="7"/>
                      <a:pt x="5" y="8"/>
                      <a:pt x="3" y="7"/>
                    </a:cubicBezTo>
                    <a:cubicBezTo>
                      <a:pt x="2" y="7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3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2" y="10"/>
                      <a:pt x="4" y="11"/>
                      <a:pt x="6" y="12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6" y="12"/>
                      <a:pt x="0" y="11"/>
                      <a:pt x="7" y="13"/>
                    </a:cubicBezTo>
                    <a:cubicBezTo>
                      <a:pt x="7" y="13"/>
                      <a:pt x="7" y="12"/>
                      <a:pt x="6" y="12"/>
                    </a:cubicBezTo>
                    <a:cubicBezTo>
                      <a:pt x="6" y="12"/>
                      <a:pt x="7" y="12"/>
                      <a:pt x="8" y="12"/>
                    </a:cubicBezTo>
                    <a:cubicBezTo>
                      <a:pt x="5" y="11"/>
                      <a:pt x="10" y="11"/>
                      <a:pt x="6" y="10"/>
                    </a:cubicBezTo>
                    <a:cubicBezTo>
                      <a:pt x="6" y="10"/>
                      <a:pt x="5" y="11"/>
                      <a:pt x="5" y="11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10" y="10"/>
                      <a:pt x="4" y="9"/>
                      <a:pt x="8" y="8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48" name="Freeform 1793"/>
              <p:cNvSpPr>
                <a:spLocks/>
              </p:cNvSpPr>
              <p:nvPr/>
            </p:nvSpPr>
            <p:spPr bwMode="auto">
              <a:xfrm>
                <a:off x="1175" y="2769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49" name="Freeform 1794"/>
              <p:cNvSpPr>
                <a:spLocks/>
              </p:cNvSpPr>
              <p:nvPr/>
            </p:nvSpPr>
            <p:spPr bwMode="auto">
              <a:xfrm>
                <a:off x="1178" y="2769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50" name="Freeform 1795"/>
              <p:cNvSpPr>
                <a:spLocks/>
              </p:cNvSpPr>
              <p:nvPr/>
            </p:nvSpPr>
            <p:spPr bwMode="auto">
              <a:xfrm>
                <a:off x="1185" y="27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51" name="Rectangle 1796"/>
              <p:cNvSpPr>
                <a:spLocks noChangeArrowheads="1"/>
              </p:cNvSpPr>
              <p:nvPr/>
            </p:nvSpPr>
            <p:spPr bwMode="auto">
              <a:xfrm>
                <a:off x="1182" y="2759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52" name="Freeform 1797"/>
              <p:cNvSpPr>
                <a:spLocks/>
              </p:cNvSpPr>
              <p:nvPr/>
            </p:nvSpPr>
            <p:spPr bwMode="auto">
              <a:xfrm>
                <a:off x="1168" y="2735"/>
                <a:ext cx="19" cy="24"/>
              </a:xfrm>
              <a:custGeom>
                <a:avLst/>
                <a:gdLst>
                  <a:gd name="T0" fmla="*/ 5 w 8"/>
                  <a:gd name="T1" fmla="*/ 2 h 10"/>
                  <a:gd name="T2" fmla="*/ 3 w 8"/>
                  <a:gd name="T3" fmla="*/ 1 h 10"/>
                  <a:gd name="T4" fmla="*/ 4 w 8"/>
                  <a:gd name="T5" fmla="*/ 1 h 10"/>
                  <a:gd name="T6" fmla="*/ 2 w 8"/>
                  <a:gd name="T7" fmla="*/ 0 h 10"/>
                  <a:gd name="T8" fmla="*/ 3 w 8"/>
                  <a:gd name="T9" fmla="*/ 5 h 10"/>
                  <a:gd name="T10" fmla="*/ 2 w 8"/>
                  <a:gd name="T11" fmla="*/ 4 h 10"/>
                  <a:gd name="T12" fmla="*/ 4 w 8"/>
                  <a:gd name="T13" fmla="*/ 6 h 10"/>
                  <a:gd name="T14" fmla="*/ 2 w 8"/>
                  <a:gd name="T15" fmla="*/ 6 h 10"/>
                  <a:gd name="T16" fmla="*/ 3 w 8"/>
                  <a:gd name="T17" fmla="*/ 7 h 10"/>
                  <a:gd name="T18" fmla="*/ 3 w 8"/>
                  <a:gd name="T19" fmla="*/ 7 h 10"/>
                  <a:gd name="T20" fmla="*/ 3 w 8"/>
                  <a:gd name="T21" fmla="*/ 7 h 10"/>
                  <a:gd name="T22" fmla="*/ 3 w 8"/>
                  <a:gd name="T23" fmla="*/ 7 h 10"/>
                  <a:gd name="T24" fmla="*/ 4 w 8"/>
                  <a:gd name="T25" fmla="*/ 8 h 10"/>
                  <a:gd name="T26" fmla="*/ 3 w 8"/>
                  <a:gd name="T27" fmla="*/ 8 h 10"/>
                  <a:gd name="T28" fmla="*/ 4 w 8"/>
                  <a:gd name="T29" fmla="*/ 8 h 10"/>
                  <a:gd name="T30" fmla="*/ 3 w 8"/>
                  <a:gd name="T31" fmla="*/ 8 h 10"/>
                  <a:gd name="T32" fmla="*/ 4 w 8"/>
                  <a:gd name="T33" fmla="*/ 10 h 10"/>
                  <a:gd name="T34" fmla="*/ 6 w 8"/>
                  <a:gd name="T35" fmla="*/ 10 h 10"/>
                  <a:gd name="T36" fmla="*/ 5 w 8"/>
                  <a:gd name="T37" fmla="*/ 9 h 10"/>
                  <a:gd name="T38" fmla="*/ 5 w 8"/>
                  <a:gd name="T39" fmla="*/ 9 h 10"/>
                  <a:gd name="T40" fmla="*/ 4 w 8"/>
                  <a:gd name="T41" fmla="*/ 8 h 10"/>
                  <a:gd name="T42" fmla="*/ 6 w 8"/>
                  <a:gd name="T43" fmla="*/ 9 h 10"/>
                  <a:gd name="T44" fmla="*/ 7 w 8"/>
                  <a:gd name="T45" fmla="*/ 7 h 10"/>
                  <a:gd name="T46" fmla="*/ 7 w 8"/>
                  <a:gd name="T47" fmla="*/ 8 h 10"/>
                  <a:gd name="T48" fmla="*/ 7 w 8"/>
                  <a:gd name="T49" fmla="*/ 7 h 10"/>
                  <a:gd name="T50" fmla="*/ 6 w 8"/>
                  <a:gd name="T51" fmla="*/ 7 h 10"/>
                  <a:gd name="T52" fmla="*/ 4 w 8"/>
                  <a:gd name="T53" fmla="*/ 7 h 10"/>
                  <a:gd name="T54" fmla="*/ 4 w 8"/>
                  <a:gd name="T55" fmla="*/ 7 h 10"/>
                  <a:gd name="T56" fmla="*/ 5 w 8"/>
                  <a:gd name="T57" fmla="*/ 7 h 10"/>
                  <a:gd name="T58" fmla="*/ 5 w 8"/>
                  <a:gd name="T59" fmla="*/ 7 h 10"/>
                  <a:gd name="T60" fmla="*/ 7 w 8"/>
                  <a:gd name="T61" fmla="*/ 6 h 10"/>
                  <a:gd name="T62" fmla="*/ 5 w 8"/>
                  <a:gd name="T63" fmla="*/ 6 h 10"/>
                  <a:gd name="T64" fmla="*/ 5 w 8"/>
                  <a:gd name="T65" fmla="*/ 4 h 10"/>
                  <a:gd name="T66" fmla="*/ 6 w 8"/>
                  <a:gd name="T67" fmla="*/ 5 h 10"/>
                  <a:gd name="T68" fmla="*/ 4 w 8"/>
                  <a:gd name="T69" fmla="*/ 4 h 10"/>
                  <a:gd name="T70" fmla="*/ 5 w 8"/>
                  <a:gd name="T71" fmla="*/ 3 h 10"/>
                  <a:gd name="T72" fmla="*/ 4 w 8"/>
                  <a:gd name="T73" fmla="*/ 3 h 10"/>
                  <a:gd name="T74" fmla="*/ 5 w 8"/>
                  <a:gd name="T75" fmla="*/ 2 h 10"/>
                  <a:gd name="T76" fmla="*/ 5 w 8"/>
                  <a:gd name="T77" fmla="*/ 2 h 10"/>
                  <a:gd name="T78" fmla="*/ 3 w 8"/>
                  <a:gd name="T79" fmla="*/ 1 h 10"/>
                  <a:gd name="T80" fmla="*/ 5 w 8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10">
                    <a:moveTo>
                      <a:pt x="5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0"/>
                      <a:pt x="4" y="1"/>
                    </a:cubicBezTo>
                    <a:cubicBezTo>
                      <a:pt x="3" y="0"/>
                      <a:pt x="5" y="0"/>
                      <a:pt x="2" y="0"/>
                    </a:cubicBezTo>
                    <a:cubicBezTo>
                      <a:pt x="2" y="1"/>
                      <a:pt x="1" y="3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5"/>
                      <a:pt x="0" y="5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5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1" y="9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7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2" y="8"/>
                      <a:pt x="5" y="9"/>
                      <a:pt x="4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8" y="8"/>
                      <a:pt x="4" y="8"/>
                      <a:pt x="7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4" y="7"/>
                      <a:pt x="4" y="7"/>
                    </a:cubicBezTo>
                    <a:cubicBezTo>
                      <a:pt x="5" y="7"/>
                      <a:pt x="3" y="7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6"/>
                      <a:pt x="7" y="6"/>
                    </a:cubicBezTo>
                    <a:cubicBezTo>
                      <a:pt x="6" y="6"/>
                      <a:pt x="6" y="6"/>
                      <a:pt x="5" y="6"/>
                    </a:cubicBezTo>
                    <a:cubicBezTo>
                      <a:pt x="6" y="6"/>
                      <a:pt x="6" y="5"/>
                      <a:pt x="5" y="4"/>
                    </a:cubicBezTo>
                    <a:cubicBezTo>
                      <a:pt x="5" y="5"/>
                      <a:pt x="6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4" y="4"/>
                      <a:pt x="4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2" y="1"/>
                      <a:pt x="3" y="1"/>
                    </a:cubicBezTo>
                    <a:cubicBezTo>
                      <a:pt x="4" y="1"/>
                      <a:pt x="4" y="1"/>
                      <a:pt x="5" y="2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53" name="Freeform 1798"/>
              <p:cNvSpPr>
                <a:spLocks/>
              </p:cNvSpPr>
              <p:nvPr/>
            </p:nvSpPr>
            <p:spPr bwMode="auto">
              <a:xfrm>
                <a:off x="1173" y="2733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54" name="Freeform 1799"/>
              <p:cNvSpPr>
                <a:spLocks/>
              </p:cNvSpPr>
              <p:nvPr/>
            </p:nvSpPr>
            <p:spPr bwMode="auto">
              <a:xfrm>
                <a:off x="1168" y="2707"/>
                <a:ext cx="36" cy="28"/>
              </a:xfrm>
              <a:custGeom>
                <a:avLst/>
                <a:gdLst>
                  <a:gd name="T0" fmla="*/ 3 w 15"/>
                  <a:gd name="T1" fmla="*/ 7 h 12"/>
                  <a:gd name="T2" fmla="*/ 2 w 15"/>
                  <a:gd name="T3" fmla="*/ 7 h 12"/>
                  <a:gd name="T4" fmla="*/ 1 w 15"/>
                  <a:gd name="T5" fmla="*/ 9 h 12"/>
                  <a:gd name="T6" fmla="*/ 3 w 15"/>
                  <a:gd name="T7" fmla="*/ 10 h 12"/>
                  <a:gd name="T8" fmla="*/ 2 w 15"/>
                  <a:gd name="T9" fmla="*/ 10 h 12"/>
                  <a:gd name="T10" fmla="*/ 3 w 15"/>
                  <a:gd name="T11" fmla="*/ 11 h 12"/>
                  <a:gd name="T12" fmla="*/ 3 w 15"/>
                  <a:gd name="T13" fmla="*/ 11 h 12"/>
                  <a:gd name="T14" fmla="*/ 4 w 15"/>
                  <a:gd name="T15" fmla="*/ 11 h 12"/>
                  <a:gd name="T16" fmla="*/ 3 w 15"/>
                  <a:gd name="T17" fmla="*/ 10 h 12"/>
                  <a:gd name="T18" fmla="*/ 4 w 15"/>
                  <a:gd name="T19" fmla="*/ 11 h 12"/>
                  <a:gd name="T20" fmla="*/ 3 w 15"/>
                  <a:gd name="T21" fmla="*/ 9 h 12"/>
                  <a:gd name="T22" fmla="*/ 5 w 15"/>
                  <a:gd name="T23" fmla="*/ 10 h 12"/>
                  <a:gd name="T24" fmla="*/ 5 w 15"/>
                  <a:gd name="T25" fmla="*/ 9 h 12"/>
                  <a:gd name="T26" fmla="*/ 5 w 15"/>
                  <a:gd name="T27" fmla="*/ 9 h 12"/>
                  <a:gd name="T28" fmla="*/ 3 w 15"/>
                  <a:gd name="T29" fmla="*/ 9 h 12"/>
                  <a:gd name="T30" fmla="*/ 5 w 15"/>
                  <a:gd name="T31" fmla="*/ 9 h 12"/>
                  <a:gd name="T32" fmla="*/ 8 w 15"/>
                  <a:gd name="T33" fmla="*/ 5 h 12"/>
                  <a:gd name="T34" fmla="*/ 10 w 15"/>
                  <a:gd name="T35" fmla="*/ 8 h 12"/>
                  <a:gd name="T36" fmla="*/ 13 w 15"/>
                  <a:gd name="T37" fmla="*/ 9 h 12"/>
                  <a:gd name="T38" fmla="*/ 11 w 15"/>
                  <a:gd name="T39" fmla="*/ 9 h 12"/>
                  <a:gd name="T40" fmla="*/ 11 w 15"/>
                  <a:gd name="T41" fmla="*/ 10 h 12"/>
                  <a:gd name="T42" fmla="*/ 14 w 15"/>
                  <a:gd name="T43" fmla="*/ 12 h 12"/>
                  <a:gd name="T44" fmla="*/ 3 w 15"/>
                  <a:gd name="T45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" h="12">
                    <a:moveTo>
                      <a:pt x="3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3" y="9"/>
                      <a:pt x="1" y="9"/>
                    </a:cubicBezTo>
                    <a:cubicBezTo>
                      <a:pt x="1" y="9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1" y="11"/>
                      <a:pt x="3" y="11"/>
                    </a:cubicBezTo>
                    <a:cubicBezTo>
                      <a:pt x="4" y="11"/>
                      <a:pt x="2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6" y="11"/>
                      <a:pt x="2" y="10"/>
                      <a:pt x="3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9"/>
                      <a:pt x="3" y="9"/>
                    </a:cubicBezTo>
                    <a:cubicBezTo>
                      <a:pt x="2" y="8"/>
                      <a:pt x="4" y="9"/>
                      <a:pt x="5" y="9"/>
                    </a:cubicBezTo>
                    <a:cubicBezTo>
                      <a:pt x="6" y="7"/>
                      <a:pt x="0" y="10"/>
                      <a:pt x="8" y="5"/>
                    </a:cubicBezTo>
                    <a:cubicBezTo>
                      <a:pt x="9" y="5"/>
                      <a:pt x="10" y="7"/>
                      <a:pt x="10" y="8"/>
                    </a:cubicBezTo>
                    <a:cubicBezTo>
                      <a:pt x="10" y="6"/>
                      <a:pt x="13" y="7"/>
                      <a:pt x="13" y="9"/>
                    </a:cubicBezTo>
                    <a:cubicBezTo>
                      <a:pt x="12" y="10"/>
                      <a:pt x="12" y="9"/>
                      <a:pt x="11" y="9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0"/>
                      <a:pt x="13" y="10"/>
                      <a:pt x="14" y="12"/>
                    </a:cubicBezTo>
                    <a:cubicBezTo>
                      <a:pt x="15" y="9"/>
                      <a:pt x="13" y="0"/>
                      <a:pt x="3" y="7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55" name="Freeform 1800"/>
              <p:cNvSpPr>
                <a:spLocks/>
              </p:cNvSpPr>
              <p:nvPr/>
            </p:nvSpPr>
            <p:spPr bwMode="auto">
              <a:xfrm>
                <a:off x="1159" y="2707"/>
                <a:ext cx="42" cy="26"/>
              </a:xfrm>
              <a:custGeom>
                <a:avLst/>
                <a:gdLst>
                  <a:gd name="T0" fmla="*/ 12 w 18"/>
                  <a:gd name="T1" fmla="*/ 3 h 11"/>
                  <a:gd name="T2" fmla="*/ 12 w 18"/>
                  <a:gd name="T3" fmla="*/ 3 h 11"/>
                  <a:gd name="T4" fmla="*/ 12 w 18"/>
                  <a:gd name="T5" fmla="*/ 3 h 11"/>
                  <a:gd name="T6" fmla="*/ 12 w 18"/>
                  <a:gd name="T7" fmla="*/ 3 h 11"/>
                  <a:gd name="T8" fmla="*/ 12 w 18"/>
                  <a:gd name="T9" fmla="*/ 3 h 11"/>
                  <a:gd name="T10" fmla="*/ 12 w 18"/>
                  <a:gd name="T11" fmla="*/ 3 h 11"/>
                  <a:gd name="T12" fmla="*/ 6 w 18"/>
                  <a:gd name="T13" fmla="*/ 7 h 11"/>
                  <a:gd name="T14" fmla="*/ 6 w 18"/>
                  <a:gd name="T15" fmla="*/ 7 h 11"/>
                  <a:gd name="T16" fmla="*/ 6 w 18"/>
                  <a:gd name="T17" fmla="*/ 7 h 11"/>
                  <a:gd name="T18" fmla="*/ 6 w 18"/>
                  <a:gd name="T19" fmla="*/ 7 h 11"/>
                  <a:gd name="T20" fmla="*/ 6 w 18"/>
                  <a:gd name="T21" fmla="*/ 7 h 11"/>
                  <a:gd name="T22" fmla="*/ 6 w 18"/>
                  <a:gd name="T23" fmla="*/ 7 h 11"/>
                  <a:gd name="T24" fmla="*/ 6 w 18"/>
                  <a:gd name="T25" fmla="*/ 7 h 11"/>
                  <a:gd name="T26" fmla="*/ 6 w 18"/>
                  <a:gd name="T27" fmla="*/ 7 h 11"/>
                  <a:gd name="T28" fmla="*/ 6 w 18"/>
                  <a:gd name="T29" fmla="*/ 7 h 11"/>
                  <a:gd name="T30" fmla="*/ 6 w 18"/>
                  <a:gd name="T31" fmla="*/ 7 h 11"/>
                  <a:gd name="T32" fmla="*/ 6 w 18"/>
                  <a:gd name="T33" fmla="*/ 7 h 11"/>
                  <a:gd name="T34" fmla="*/ 6 w 18"/>
                  <a:gd name="T35" fmla="*/ 7 h 11"/>
                  <a:gd name="T36" fmla="*/ 6 w 18"/>
                  <a:gd name="T37" fmla="*/ 7 h 11"/>
                  <a:gd name="T38" fmla="*/ 6 w 18"/>
                  <a:gd name="T39" fmla="*/ 7 h 11"/>
                  <a:gd name="T40" fmla="*/ 6 w 18"/>
                  <a:gd name="T41" fmla="*/ 7 h 11"/>
                  <a:gd name="T42" fmla="*/ 12 w 18"/>
                  <a:gd name="T43" fmla="*/ 3 h 11"/>
                  <a:gd name="T44" fmla="*/ 12 w 18"/>
                  <a:gd name="T45" fmla="*/ 3 h 11"/>
                  <a:gd name="T46" fmla="*/ 12 w 18"/>
                  <a:gd name="T47" fmla="*/ 3 h 11"/>
                  <a:gd name="T48" fmla="*/ 12 w 18"/>
                  <a:gd name="T49" fmla="*/ 3 h 11"/>
                  <a:gd name="T50" fmla="*/ 12 w 18"/>
                  <a:gd name="T51" fmla="*/ 4 h 11"/>
                  <a:gd name="T52" fmla="*/ 13 w 18"/>
                  <a:gd name="T53" fmla="*/ 4 h 11"/>
                  <a:gd name="T54" fmla="*/ 12 w 18"/>
                  <a:gd name="T5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" h="11">
                    <a:moveTo>
                      <a:pt x="12" y="3"/>
                    </a:move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0" y="11"/>
                      <a:pt x="9" y="5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8" y="0"/>
                      <a:pt x="10" y="5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56" name="Freeform 1801"/>
              <p:cNvSpPr>
                <a:spLocks/>
              </p:cNvSpPr>
              <p:nvPr/>
            </p:nvSpPr>
            <p:spPr bwMode="auto">
              <a:xfrm>
                <a:off x="1199" y="2714"/>
                <a:ext cx="78" cy="86"/>
              </a:xfrm>
              <a:custGeom>
                <a:avLst/>
                <a:gdLst>
                  <a:gd name="T0" fmla="*/ 29 w 33"/>
                  <a:gd name="T1" fmla="*/ 2 h 36"/>
                  <a:gd name="T2" fmla="*/ 3 w 33"/>
                  <a:gd name="T3" fmla="*/ 4 h 36"/>
                  <a:gd name="T4" fmla="*/ 1 w 33"/>
                  <a:gd name="T5" fmla="*/ 29 h 36"/>
                  <a:gd name="T6" fmla="*/ 28 w 33"/>
                  <a:gd name="T7" fmla="*/ 36 h 36"/>
                  <a:gd name="T8" fmla="*/ 33 w 33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6">
                    <a:moveTo>
                      <a:pt x="29" y="2"/>
                    </a:moveTo>
                    <a:cubicBezTo>
                      <a:pt x="24" y="7"/>
                      <a:pt x="10" y="3"/>
                      <a:pt x="3" y="4"/>
                    </a:cubicBezTo>
                    <a:cubicBezTo>
                      <a:pt x="1" y="10"/>
                      <a:pt x="0" y="22"/>
                      <a:pt x="1" y="29"/>
                    </a:cubicBezTo>
                    <a:cubicBezTo>
                      <a:pt x="10" y="29"/>
                      <a:pt x="20" y="34"/>
                      <a:pt x="28" y="36"/>
                    </a:cubicBezTo>
                    <a:cubicBezTo>
                      <a:pt x="29" y="25"/>
                      <a:pt x="30" y="10"/>
                      <a:pt x="33" y="0"/>
                    </a:cubicBezTo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57" name="Freeform 1802"/>
              <p:cNvSpPr>
                <a:spLocks/>
              </p:cNvSpPr>
              <p:nvPr/>
            </p:nvSpPr>
            <p:spPr bwMode="auto">
              <a:xfrm>
                <a:off x="1277" y="2714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58" name="Freeform 1803"/>
              <p:cNvSpPr>
                <a:spLocks/>
              </p:cNvSpPr>
              <p:nvPr/>
            </p:nvSpPr>
            <p:spPr bwMode="auto">
              <a:xfrm>
                <a:off x="1268" y="2714"/>
                <a:ext cx="12" cy="5"/>
              </a:xfrm>
              <a:custGeom>
                <a:avLst/>
                <a:gdLst>
                  <a:gd name="T0" fmla="*/ 0 w 5"/>
                  <a:gd name="T1" fmla="*/ 1 h 2"/>
                  <a:gd name="T2" fmla="*/ 0 w 5"/>
                  <a:gd name="T3" fmla="*/ 1 h 2"/>
                  <a:gd name="T4" fmla="*/ 5 w 5"/>
                  <a:gd name="T5" fmla="*/ 2 h 2"/>
                  <a:gd name="T6" fmla="*/ 2 w 5"/>
                  <a:gd name="T7" fmla="*/ 0 h 2"/>
                  <a:gd name="T8" fmla="*/ 3 w 5"/>
                  <a:gd name="T9" fmla="*/ 1 h 2"/>
                  <a:gd name="T10" fmla="*/ 1 w 5"/>
                  <a:gd name="T11" fmla="*/ 0 h 2"/>
                  <a:gd name="T12" fmla="*/ 1 w 5"/>
                  <a:gd name="T13" fmla="*/ 1 h 2"/>
                  <a:gd name="T14" fmla="*/ 0 w 5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" y="2"/>
                      <a:pt x="2" y="2"/>
                      <a:pt x="5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59" name="Freeform 1804"/>
              <p:cNvSpPr>
                <a:spLocks/>
              </p:cNvSpPr>
              <p:nvPr/>
            </p:nvSpPr>
            <p:spPr bwMode="auto">
              <a:xfrm>
                <a:off x="1270" y="2719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60" name="Freeform 1805"/>
              <p:cNvSpPr>
                <a:spLocks/>
              </p:cNvSpPr>
              <p:nvPr/>
            </p:nvSpPr>
            <p:spPr bwMode="auto">
              <a:xfrm>
                <a:off x="1273" y="2719"/>
                <a:ext cx="4" cy="2"/>
              </a:xfrm>
              <a:custGeom>
                <a:avLst/>
                <a:gdLst>
                  <a:gd name="T0" fmla="*/ 1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61" name="Freeform 1806"/>
              <p:cNvSpPr>
                <a:spLocks/>
              </p:cNvSpPr>
              <p:nvPr/>
            </p:nvSpPr>
            <p:spPr bwMode="auto">
              <a:xfrm>
                <a:off x="1275" y="27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62" name="Freeform 1807"/>
              <p:cNvSpPr>
                <a:spLocks/>
              </p:cNvSpPr>
              <p:nvPr/>
            </p:nvSpPr>
            <p:spPr bwMode="auto">
              <a:xfrm>
                <a:off x="1268" y="2721"/>
                <a:ext cx="7" cy="5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1 h 2"/>
                  <a:gd name="T4" fmla="*/ 3 w 3"/>
                  <a:gd name="T5" fmla="*/ 1 h 2"/>
                  <a:gd name="T6" fmla="*/ 1 w 3"/>
                  <a:gd name="T7" fmla="*/ 0 h 2"/>
                  <a:gd name="T8" fmla="*/ 1 w 3"/>
                  <a:gd name="T9" fmla="*/ 0 h 2"/>
                  <a:gd name="T10" fmla="*/ 0 w 3"/>
                  <a:gd name="T11" fmla="*/ 0 h 2"/>
                  <a:gd name="T12" fmla="*/ 3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63" name="Freeform 1808"/>
              <p:cNvSpPr>
                <a:spLocks/>
              </p:cNvSpPr>
              <p:nvPr/>
            </p:nvSpPr>
            <p:spPr bwMode="auto">
              <a:xfrm>
                <a:off x="1273" y="2723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64" name="Freeform 1809"/>
              <p:cNvSpPr>
                <a:spLocks/>
              </p:cNvSpPr>
              <p:nvPr/>
            </p:nvSpPr>
            <p:spPr bwMode="auto">
              <a:xfrm>
                <a:off x="1273" y="2721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65" name="Freeform 1810"/>
              <p:cNvSpPr>
                <a:spLocks/>
              </p:cNvSpPr>
              <p:nvPr/>
            </p:nvSpPr>
            <p:spPr bwMode="auto">
              <a:xfrm>
                <a:off x="1266" y="2726"/>
                <a:ext cx="9" cy="2"/>
              </a:xfrm>
              <a:custGeom>
                <a:avLst/>
                <a:gdLst>
                  <a:gd name="T0" fmla="*/ 4 w 4"/>
                  <a:gd name="T1" fmla="*/ 1 h 1"/>
                  <a:gd name="T2" fmla="*/ 2 w 4"/>
                  <a:gd name="T3" fmla="*/ 0 h 1"/>
                  <a:gd name="T4" fmla="*/ 0 w 4"/>
                  <a:gd name="T5" fmla="*/ 0 h 1"/>
                  <a:gd name="T6" fmla="*/ 0 w 4"/>
                  <a:gd name="T7" fmla="*/ 1 h 1"/>
                  <a:gd name="T8" fmla="*/ 4 w 4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cubicBezTo>
                      <a:pt x="1" y="0"/>
                      <a:pt x="4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66" name="Freeform 1811"/>
              <p:cNvSpPr>
                <a:spLocks/>
              </p:cNvSpPr>
              <p:nvPr/>
            </p:nvSpPr>
            <p:spPr bwMode="auto">
              <a:xfrm>
                <a:off x="1261" y="27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67" name="Freeform 1812"/>
              <p:cNvSpPr>
                <a:spLocks/>
              </p:cNvSpPr>
              <p:nvPr/>
            </p:nvSpPr>
            <p:spPr bwMode="auto">
              <a:xfrm>
                <a:off x="1256" y="2728"/>
                <a:ext cx="14" cy="7"/>
              </a:xfrm>
              <a:custGeom>
                <a:avLst/>
                <a:gdLst>
                  <a:gd name="T0" fmla="*/ 5 w 6"/>
                  <a:gd name="T1" fmla="*/ 3 h 3"/>
                  <a:gd name="T2" fmla="*/ 3 w 6"/>
                  <a:gd name="T3" fmla="*/ 2 h 3"/>
                  <a:gd name="T4" fmla="*/ 5 w 6"/>
                  <a:gd name="T5" fmla="*/ 2 h 3"/>
                  <a:gd name="T6" fmla="*/ 4 w 6"/>
                  <a:gd name="T7" fmla="*/ 1 h 3"/>
                  <a:gd name="T8" fmla="*/ 6 w 6"/>
                  <a:gd name="T9" fmla="*/ 2 h 3"/>
                  <a:gd name="T10" fmla="*/ 4 w 6"/>
                  <a:gd name="T11" fmla="*/ 1 h 3"/>
                  <a:gd name="T12" fmla="*/ 6 w 6"/>
                  <a:gd name="T13" fmla="*/ 0 h 3"/>
                  <a:gd name="T14" fmla="*/ 4 w 6"/>
                  <a:gd name="T15" fmla="*/ 0 h 3"/>
                  <a:gd name="T16" fmla="*/ 4 w 6"/>
                  <a:gd name="T17" fmla="*/ 1 h 3"/>
                  <a:gd name="T18" fmla="*/ 2 w 6"/>
                  <a:gd name="T19" fmla="*/ 0 h 3"/>
                  <a:gd name="T20" fmla="*/ 1 w 6"/>
                  <a:gd name="T21" fmla="*/ 1 h 3"/>
                  <a:gd name="T22" fmla="*/ 5 w 6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3">
                    <a:moveTo>
                      <a:pt x="5" y="3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6" y="1"/>
                      <a:pt x="4" y="2"/>
                      <a:pt x="6" y="2"/>
                    </a:cubicBezTo>
                    <a:cubicBezTo>
                      <a:pt x="6" y="2"/>
                      <a:pt x="6" y="1"/>
                      <a:pt x="4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5" y="1"/>
                      <a:pt x="4" y="1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3" y="1"/>
                      <a:pt x="0" y="1"/>
                      <a:pt x="1" y="1"/>
                    </a:cubicBezTo>
                    <a:cubicBezTo>
                      <a:pt x="1" y="2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68" name="Freeform 1813"/>
              <p:cNvSpPr>
                <a:spLocks/>
              </p:cNvSpPr>
              <p:nvPr/>
            </p:nvSpPr>
            <p:spPr bwMode="auto">
              <a:xfrm>
                <a:off x="1261" y="273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69" name="Freeform 1814"/>
              <p:cNvSpPr>
                <a:spLocks/>
              </p:cNvSpPr>
              <p:nvPr/>
            </p:nvSpPr>
            <p:spPr bwMode="auto">
              <a:xfrm>
                <a:off x="1256" y="2735"/>
                <a:ext cx="14" cy="8"/>
              </a:xfrm>
              <a:custGeom>
                <a:avLst/>
                <a:gdLst>
                  <a:gd name="T0" fmla="*/ 5 w 6"/>
                  <a:gd name="T1" fmla="*/ 2 h 3"/>
                  <a:gd name="T2" fmla="*/ 4 w 6"/>
                  <a:gd name="T3" fmla="*/ 1 h 3"/>
                  <a:gd name="T4" fmla="*/ 5 w 6"/>
                  <a:gd name="T5" fmla="*/ 1 h 3"/>
                  <a:gd name="T6" fmla="*/ 3 w 6"/>
                  <a:gd name="T7" fmla="*/ 0 h 3"/>
                  <a:gd name="T8" fmla="*/ 4 w 6"/>
                  <a:gd name="T9" fmla="*/ 2 h 3"/>
                  <a:gd name="T10" fmla="*/ 1 w 6"/>
                  <a:gd name="T11" fmla="*/ 2 h 3"/>
                  <a:gd name="T12" fmla="*/ 2 w 6"/>
                  <a:gd name="T13" fmla="*/ 1 h 3"/>
                  <a:gd name="T14" fmla="*/ 2 w 6"/>
                  <a:gd name="T15" fmla="*/ 3 h 3"/>
                  <a:gd name="T16" fmla="*/ 3 w 6"/>
                  <a:gd name="T17" fmla="*/ 3 h 3"/>
                  <a:gd name="T18" fmla="*/ 4 w 6"/>
                  <a:gd name="T19" fmla="*/ 3 h 3"/>
                  <a:gd name="T20" fmla="*/ 5 w 6"/>
                  <a:gd name="T2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3">
                    <a:moveTo>
                      <a:pt x="5" y="2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1" y="0"/>
                      <a:pt x="4" y="1"/>
                      <a:pt x="4" y="2"/>
                    </a:cubicBezTo>
                    <a:cubicBezTo>
                      <a:pt x="3" y="3"/>
                      <a:pt x="3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3"/>
                      <a:pt x="5" y="2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70" name="Freeform 1815"/>
              <p:cNvSpPr>
                <a:spLocks/>
              </p:cNvSpPr>
              <p:nvPr/>
            </p:nvSpPr>
            <p:spPr bwMode="auto">
              <a:xfrm>
                <a:off x="1268" y="273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71" name="Freeform 1816"/>
              <p:cNvSpPr>
                <a:spLocks/>
              </p:cNvSpPr>
              <p:nvPr/>
            </p:nvSpPr>
            <p:spPr bwMode="auto">
              <a:xfrm>
                <a:off x="1261" y="27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72" name="Freeform 1817"/>
              <p:cNvSpPr>
                <a:spLocks/>
              </p:cNvSpPr>
              <p:nvPr/>
            </p:nvSpPr>
            <p:spPr bwMode="auto">
              <a:xfrm>
                <a:off x="1266" y="2743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73" name="Freeform 1818"/>
              <p:cNvSpPr>
                <a:spLocks/>
              </p:cNvSpPr>
              <p:nvPr/>
            </p:nvSpPr>
            <p:spPr bwMode="auto">
              <a:xfrm>
                <a:off x="1254" y="2743"/>
                <a:ext cx="16" cy="40"/>
              </a:xfrm>
              <a:custGeom>
                <a:avLst/>
                <a:gdLst>
                  <a:gd name="T0" fmla="*/ 1 w 7"/>
                  <a:gd name="T1" fmla="*/ 17 h 17"/>
                  <a:gd name="T2" fmla="*/ 2 w 7"/>
                  <a:gd name="T3" fmla="*/ 16 h 17"/>
                  <a:gd name="T4" fmla="*/ 4 w 7"/>
                  <a:gd name="T5" fmla="*/ 17 h 17"/>
                  <a:gd name="T6" fmla="*/ 6 w 7"/>
                  <a:gd name="T7" fmla="*/ 17 h 17"/>
                  <a:gd name="T8" fmla="*/ 5 w 7"/>
                  <a:gd name="T9" fmla="*/ 16 h 17"/>
                  <a:gd name="T10" fmla="*/ 6 w 7"/>
                  <a:gd name="T11" fmla="*/ 16 h 17"/>
                  <a:gd name="T12" fmla="*/ 6 w 7"/>
                  <a:gd name="T13" fmla="*/ 13 h 17"/>
                  <a:gd name="T14" fmla="*/ 5 w 7"/>
                  <a:gd name="T15" fmla="*/ 12 h 17"/>
                  <a:gd name="T16" fmla="*/ 6 w 7"/>
                  <a:gd name="T17" fmla="*/ 5 h 17"/>
                  <a:gd name="T18" fmla="*/ 4 w 7"/>
                  <a:gd name="T19" fmla="*/ 4 h 17"/>
                  <a:gd name="T20" fmla="*/ 5 w 7"/>
                  <a:gd name="T21" fmla="*/ 4 h 17"/>
                  <a:gd name="T22" fmla="*/ 5 w 7"/>
                  <a:gd name="T23" fmla="*/ 4 h 17"/>
                  <a:gd name="T24" fmla="*/ 6 w 7"/>
                  <a:gd name="T25" fmla="*/ 2 h 17"/>
                  <a:gd name="T26" fmla="*/ 4 w 7"/>
                  <a:gd name="T27" fmla="*/ 2 h 17"/>
                  <a:gd name="T28" fmla="*/ 6 w 7"/>
                  <a:gd name="T29" fmla="*/ 1 h 17"/>
                  <a:gd name="T30" fmla="*/ 5 w 7"/>
                  <a:gd name="T31" fmla="*/ 1 h 17"/>
                  <a:gd name="T32" fmla="*/ 3 w 7"/>
                  <a:gd name="T33" fmla="*/ 1 h 17"/>
                  <a:gd name="T34" fmla="*/ 2 w 7"/>
                  <a:gd name="T35" fmla="*/ 0 h 17"/>
                  <a:gd name="T36" fmla="*/ 5 w 7"/>
                  <a:gd name="T37" fmla="*/ 5 h 17"/>
                  <a:gd name="T38" fmla="*/ 3 w 7"/>
                  <a:gd name="T39" fmla="*/ 5 h 17"/>
                  <a:gd name="T40" fmla="*/ 2 w 7"/>
                  <a:gd name="T41" fmla="*/ 8 h 17"/>
                  <a:gd name="T42" fmla="*/ 4 w 7"/>
                  <a:gd name="T43" fmla="*/ 9 h 17"/>
                  <a:gd name="T44" fmla="*/ 3 w 7"/>
                  <a:gd name="T45" fmla="*/ 9 h 17"/>
                  <a:gd name="T46" fmla="*/ 4 w 7"/>
                  <a:gd name="T47" fmla="*/ 10 h 17"/>
                  <a:gd name="T48" fmla="*/ 3 w 7"/>
                  <a:gd name="T49" fmla="*/ 10 h 17"/>
                  <a:gd name="T50" fmla="*/ 5 w 7"/>
                  <a:gd name="T51" fmla="*/ 11 h 17"/>
                  <a:gd name="T52" fmla="*/ 1 w 7"/>
                  <a:gd name="T53" fmla="*/ 12 h 17"/>
                  <a:gd name="T54" fmla="*/ 3 w 7"/>
                  <a:gd name="T55" fmla="*/ 12 h 17"/>
                  <a:gd name="T56" fmla="*/ 4 w 7"/>
                  <a:gd name="T57" fmla="*/ 12 h 17"/>
                  <a:gd name="T58" fmla="*/ 2 w 7"/>
                  <a:gd name="T59" fmla="*/ 12 h 17"/>
                  <a:gd name="T60" fmla="*/ 3 w 7"/>
                  <a:gd name="T61" fmla="*/ 14 h 17"/>
                  <a:gd name="T62" fmla="*/ 4 w 7"/>
                  <a:gd name="T63" fmla="*/ 14 h 17"/>
                  <a:gd name="T64" fmla="*/ 4 w 7"/>
                  <a:gd name="T65" fmla="*/ 15 h 17"/>
                  <a:gd name="T66" fmla="*/ 1 w 7"/>
                  <a:gd name="T67" fmla="*/ 15 h 17"/>
                  <a:gd name="T68" fmla="*/ 0 w 7"/>
                  <a:gd name="T69" fmla="*/ 15 h 17"/>
                  <a:gd name="T70" fmla="*/ 3 w 7"/>
                  <a:gd name="T71" fmla="*/ 16 h 17"/>
                  <a:gd name="T72" fmla="*/ 1 w 7"/>
                  <a:gd name="T7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17">
                    <a:moveTo>
                      <a:pt x="1" y="17"/>
                    </a:moveTo>
                    <a:cubicBezTo>
                      <a:pt x="2" y="17"/>
                      <a:pt x="2" y="17"/>
                      <a:pt x="2" y="16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4" y="17"/>
                      <a:pt x="5" y="17"/>
                      <a:pt x="6" y="17"/>
                    </a:cubicBezTo>
                    <a:cubicBezTo>
                      <a:pt x="6" y="17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5"/>
                      <a:pt x="5" y="14"/>
                      <a:pt x="6" y="13"/>
                    </a:cubicBezTo>
                    <a:cubicBezTo>
                      <a:pt x="6" y="13"/>
                      <a:pt x="6" y="12"/>
                      <a:pt x="5" y="12"/>
                    </a:cubicBezTo>
                    <a:cubicBezTo>
                      <a:pt x="6" y="9"/>
                      <a:pt x="5" y="7"/>
                      <a:pt x="6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4"/>
                      <a:pt x="5" y="3"/>
                      <a:pt x="6" y="2"/>
                    </a:cubicBezTo>
                    <a:cubicBezTo>
                      <a:pt x="6" y="2"/>
                      <a:pt x="4" y="2"/>
                      <a:pt x="4" y="2"/>
                    </a:cubicBezTo>
                    <a:cubicBezTo>
                      <a:pt x="6" y="2"/>
                      <a:pt x="4" y="1"/>
                      <a:pt x="6" y="1"/>
                    </a:cubicBezTo>
                    <a:cubicBezTo>
                      <a:pt x="7" y="1"/>
                      <a:pt x="4" y="1"/>
                      <a:pt x="5" y="1"/>
                    </a:cubicBezTo>
                    <a:cubicBezTo>
                      <a:pt x="3" y="0"/>
                      <a:pt x="4" y="1"/>
                      <a:pt x="3" y="1"/>
                    </a:cubicBezTo>
                    <a:cubicBezTo>
                      <a:pt x="2" y="1"/>
                      <a:pt x="4" y="1"/>
                      <a:pt x="2" y="0"/>
                    </a:cubicBezTo>
                    <a:cubicBezTo>
                      <a:pt x="1" y="1"/>
                      <a:pt x="4" y="4"/>
                      <a:pt x="5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7"/>
                      <a:pt x="2" y="8"/>
                    </a:cubicBezTo>
                    <a:cubicBezTo>
                      <a:pt x="3" y="8"/>
                      <a:pt x="1" y="9"/>
                      <a:pt x="4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1"/>
                      <a:pt x="3" y="12"/>
                      <a:pt x="1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4" y="13"/>
                      <a:pt x="2" y="13"/>
                      <a:pt x="2" y="12"/>
                    </a:cubicBezTo>
                    <a:cubicBezTo>
                      <a:pt x="1" y="13"/>
                      <a:pt x="4" y="13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3" y="15"/>
                      <a:pt x="4" y="15"/>
                    </a:cubicBezTo>
                    <a:cubicBezTo>
                      <a:pt x="2" y="16"/>
                      <a:pt x="2" y="15"/>
                      <a:pt x="1" y="15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1" y="15"/>
                      <a:pt x="2" y="16"/>
                      <a:pt x="3" y="16"/>
                    </a:cubicBezTo>
                    <a:cubicBezTo>
                      <a:pt x="1" y="16"/>
                      <a:pt x="1" y="17"/>
                      <a:pt x="1" y="17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74" name="Rectangle 1819"/>
              <p:cNvSpPr>
                <a:spLocks noChangeArrowheads="1"/>
              </p:cNvSpPr>
              <p:nvPr/>
            </p:nvSpPr>
            <p:spPr bwMode="auto">
              <a:xfrm>
                <a:off x="1254" y="2778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75" name="Freeform 1820"/>
              <p:cNvSpPr>
                <a:spLocks/>
              </p:cNvSpPr>
              <p:nvPr/>
            </p:nvSpPr>
            <p:spPr bwMode="auto">
              <a:xfrm>
                <a:off x="1256" y="27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76" name="Freeform 1821"/>
              <p:cNvSpPr>
                <a:spLocks/>
              </p:cNvSpPr>
              <p:nvPr/>
            </p:nvSpPr>
            <p:spPr bwMode="auto">
              <a:xfrm>
                <a:off x="1266" y="2773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2 w 2"/>
                  <a:gd name="T3" fmla="*/ 0 h 3"/>
                  <a:gd name="T4" fmla="*/ 0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77" name="Freeform 1822"/>
              <p:cNvSpPr>
                <a:spLocks/>
              </p:cNvSpPr>
              <p:nvPr/>
            </p:nvSpPr>
            <p:spPr bwMode="auto">
              <a:xfrm>
                <a:off x="1254" y="277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78" name="Freeform 1823"/>
              <p:cNvSpPr>
                <a:spLocks/>
              </p:cNvSpPr>
              <p:nvPr/>
            </p:nvSpPr>
            <p:spPr bwMode="auto">
              <a:xfrm>
                <a:off x="1256" y="2762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79" name="Freeform 1824"/>
              <p:cNvSpPr>
                <a:spLocks/>
              </p:cNvSpPr>
              <p:nvPr/>
            </p:nvSpPr>
            <p:spPr bwMode="auto">
              <a:xfrm>
                <a:off x="1254" y="2781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80" name="Freeform 1825"/>
              <p:cNvSpPr>
                <a:spLocks/>
              </p:cNvSpPr>
              <p:nvPr/>
            </p:nvSpPr>
            <p:spPr bwMode="auto">
              <a:xfrm>
                <a:off x="1254" y="2785"/>
                <a:ext cx="23" cy="19"/>
              </a:xfrm>
              <a:custGeom>
                <a:avLst/>
                <a:gdLst>
                  <a:gd name="T0" fmla="*/ 3 w 10"/>
                  <a:gd name="T1" fmla="*/ 6 h 8"/>
                  <a:gd name="T2" fmla="*/ 5 w 10"/>
                  <a:gd name="T3" fmla="*/ 8 h 8"/>
                  <a:gd name="T4" fmla="*/ 3 w 10"/>
                  <a:gd name="T5" fmla="*/ 5 h 8"/>
                  <a:gd name="T6" fmla="*/ 6 w 10"/>
                  <a:gd name="T7" fmla="*/ 6 h 8"/>
                  <a:gd name="T8" fmla="*/ 4 w 10"/>
                  <a:gd name="T9" fmla="*/ 2 h 8"/>
                  <a:gd name="T10" fmla="*/ 6 w 10"/>
                  <a:gd name="T11" fmla="*/ 3 h 8"/>
                  <a:gd name="T12" fmla="*/ 2 w 10"/>
                  <a:gd name="T13" fmla="*/ 1 h 8"/>
                  <a:gd name="T14" fmla="*/ 6 w 10"/>
                  <a:gd name="T15" fmla="*/ 1 h 8"/>
                  <a:gd name="T16" fmla="*/ 6 w 10"/>
                  <a:gd name="T17" fmla="*/ 1 h 8"/>
                  <a:gd name="T18" fmla="*/ 5 w 10"/>
                  <a:gd name="T19" fmla="*/ 0 h 8"/>
                  <a:gd name="T20" fmla="*/ 3 w 10"/>
                  <a:gd name="T21" fmla="*/ 0 h 8"/>
                  <a:gd name="T22" fmla="*/ 1 w 10"/>
                  <a:gd name="T23" fmla="*/ 0 h 8"/>
                  <a:gd name="T24" fmla="*/ 3 w 10"/>
                  <a:gd name="T25" fmla="*/ 1 h 8"/>
                  <a:gd name="T26" fmla="*/ 1 w 10"/>
                  <a:gd name="T27" fmla="*/ 1 h 8"/>
                  <a:gd name="T28" fmla="*/ 2 w 10"/>
                  <a:gd name="T29" fmla="*/ 1 h 8"/>
                  <a:gd name="T30" fmla="*/ 1 w 10"/>
                  <a:gd name="T31" fmla="*/ 1 h 8"/>
                  <a:gd name="T32" fmla="*/ 2 w 10"/>
                  <a:gd name="T33" fmla="*/ 2 h 8"/>
                  <a:gd name="T34" fmla="*/ 2 w 10"/>
                  <a:gd name="T35" fmla="*/ 2 h 8"/>
                  <a:gd name="T36" fmla="*/ 3 w 10"/>
                  <a:gd name="T37" fmla="*/ 2 h 8"/>
                  <a:gd name="T38" fmla="*/ 2 w 10"/>
                  <a:gd name="T39" fmla="*/ 3 h 8"/>
                  <a:gd name="T40" fmla="*/ 3 w 10"/>
                  <a:gd name="T41" fmla="*/ 3 h 8"/>
                  <a:gd name="T42" fmla="*/ 1 w 10"/>
                  <a:gd name="T43" fmla="*/ 5 h 8"/>
                  <a:gd name="T44" fmla="*/ 2 w 10"/>
                  <a:gd name="T45" fmla="*/ 5 h 8"/>
                  <a:gd name="T46" fmla="*/ 1 w 10"/>
                  <a:gd name="T47" fmla="*/ 4 h 8"/>
                  <a:gd name="T48" fmla="*/ 4 w 10"/>
                  <a:gd name="T49" fmla="*/ 4 h 8"/>
                  <a:gd name="T50" fmla="*/ 2 w 10"/>
                  <a:gd name="T51" fmla="*/ 5 h 8"/>
                  <a:gd name="T52" fmla="*/ 2 w 10"/>
                  <a:gd name="T53" fmla="*/ 6 h 8"/>
                  <a:gd name="T54" fmla="*/ 2 w 10"/>
                  <a:gd name="T55" fmla="*/ 6 h 8"/>
                  <a:gd name="T56" fmla="*/ 2 w 10"/>
                  <a:gd name="T57" fmla="*/ 6 h 8"/>
                  <a:gd name="T58" fmla="*/ 2 w 10"/>
                  <a:gd name="T59" fmla="*/ 6 h 8"/>
                  <a:gd name="T60" fmla="*/ 2 w 10"/>
                  <a:gd name="T61" fmla="*/ 6 h 8"/>
                  <a:gd name="T62" fmla="*/ 2 w 10"/>
                  <a:gd name="T63" fmla="*/ 6 h 8"/>
                  <a:gd name="T64" fmla="*/ 6 w 10"/>
                  <a:gd name="T65" fmla="*/ 3 h 8"/>
                  <a:gd name="T66" fmla="*/ 6 w 10"/>
                  <a:gd name="T67" fmla="*/ 3 h 8"/>
                  <a:gd name="T68" fmla="*/ 6 w 10"/>
                  <a:gd name="T69" fmla="*/ 3 h 8"/>
                  <a:gd name="T70" fmla="*/ 6 w 10"/>
                  <a:gd name="T71" fmla="*/ 3 h 8"/>
                  <a:gd name="T72" fmla="*/ 6 w 10"/>
                  <a:gd name="T73" fmla="*/ 3 h 8"/>
                  <a:gd name="T74" fmla="*/ 6 w 10"/>
                  <a:gd name="T75" fmla="*/ 3 h 8"/>
                  <a:gd name="T76" fmla="*/ 6 w 10"/>
                  <a:gd name="T77" fmla="*/ 3 h 8"/>
                  <a:gd name="T78" fmla="*/ 6 w 10"/>
                  <a:gd name="T79" fmla="*/ 3 h 8"/>
                  <a:gd name="T80" fmla="*/ 5 w 10"/>
                  <a:gd name="T81" fmla="*/ 3 h 8"/>
                  <a:gd name="T82" fmla="*/ 5 w 10"/>
                  <a:gd name="T83" fmla="*/ 4 h 8"/>
                  <a:gd name="T84" fmla="*/ 4 w 10"/>
                  <a:gd name="T85" fmla="*/ 5 h 8"/>
                  <a:gd name="T86" fmla="*/ 4 w 10"/>
                  <a:gd name="T87" fmla="*/ 4 h 8"/>
                  <a:gd name="T88" fmla="*/ 3 w 10"/>
                  <a:gd name="T89" fmla="*/ 6 h 8"/>
                  <a:gd name="T90" fmla="*/ 4 w 10"/>
                  <a:gd name="T91" fmla="*/ 5 h 8"/>
                  <a:gd name="T92" fmla="*/ 3 w 10"/>
                  <a:gd name="T93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" h="8">
                    <a:moveTo>
                      <a:pt x="3" y="6"/>
                    </a:moveTo>
                    <a:cubicBezTo>
                      <a:pt x="3" y="8"/>
                      <a:pt x="4" y="7"/>
                      <a:pt x="5" y="8"/>
                    </a:cubicBezTo>
                    <a:cubicBezTo>
                      <a:pt x="8" y="5"/>
                      <a:pt x="3" y="7"/>
                      <a:pt x="3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7" y="3"/>
                      <a:pt x="4" y="2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2"/>
                      <a:pt x="1" y="2"/>
                      <a:pt x="2" y="1"/>
                    </a:cubicBezTo>
                    <a:cubicBezTo>
                      <a:pt x="4" y="2"/>
                      <a:pt x="4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0" y="4"/>
                      <a:pt x="1" y="5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3" y="4"/>
                      <a:pt x="1" y="4"/>
                      <a:pt x="1" y="4"/>
                    </a:cubicBezTo>
                    <a:cubicBezTo>
                      <a:pt x="2" y="4"/>
                      <a:pt x="4" y="5"/>
                      <a:pt x="4" y="4"/>
                    </a:cubicBezTo>
                    <a:cubicBezTo>
                      <a:pt x="3" y="5"/>
                      <a:pt x="4" y="5"/>
                      <a:pt x="2" y="5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0" y="1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4"/>
                      <a:pt x="6" y="2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5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5"/>
                      <a:pt x="4" y="7"/>
                      <a:pt x="3" y="6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81" name="Freeform 1826"/>
              <p:cNvSpPr>
                <a:spLocks/>
              </p:cNvSpPr>
              <p:nvPr/>
            </p:nvSpPr>
            <p:spPr bwMode="auto">
              <a:xfrm>
                <a:off x="1256" y="2790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82" name="Freeform 1827"/>
              <p:cNvSpPr>
                <a:spLocks/>
              </p:cNvSpPr>
              <p:nvPr/>
            </p:nvSpPr>
            <p:spPr bwMode="auto">
              <a:xfrm>
                <a:off x="1244" y="2783"/>
                <a:ext cx="19" cy="17"/>
              </a:xfrm>
              <a:custGeom>
                <a:avLst/>
                <a:gdLst>
                  <a:gd name="T0" fmla="*/ 6 w 8"/>
                  <a:gd name="T1" fmla="*/ 4 h 7"/>
                  <a:gd name="T2" fmla="*/ 6 w 8"/>
                  <a:gd name="T3" fmla="*/ 2 h 7"/>
                  <a:gd name="T4" fmla="*/ 5 w 8"/>
                  <a:gd name="T5" fmla="*/ 5 h 7"/>
                  <a:gd name="T6" fmla="*/ 4 w 8"/>
                  <a:gd name="T7" fmla="*/ 6 h 7"/>
                  <a:gd name="T8" fmla="*/ 5 w 8"/>
                  <a:gd name="T9" fmla="*/ 3 h 7"/>
                  <a:gd name="T10" fmla="*/ 4 w 8"/>
                  <a:gd name="T11" fmla="*/ 2 h 7"/>
                  <a:gd name="T12" fmla="*/ 4 w 8"/>
                  <a:gd name="T13" fmla="*/ 4 h 7"/>
                  <a:gd name="T14" fmla="*/ 3 w 8"/>
                  <a:gd name="T15" fmla="*/ 5 h 7"/>
                  <a:gd name="T16" fmla="*/ 3 w 8"/>
                  <a:gd name="T17" fmla="*/ 4 h 7"/>
                  <a:gd name="T18" fmla="*/ 3 w 8"/>
                  <a:gd name="T19" fmla="*/ 2 h 7"/>
                  <a:gd name="T20" fmla="*/ 0 w 8"/>
                  <a:gd name="T21" fmla="*/ 7 h 7"/>
                  <a:gd name="T22" fmla="*/ 1 w 8"/>
                  <a:gd name="T23" fmla="*/ 6 h 7"/>
                  <a:gd name="T24" fmla="*/ 1 w 8"/>
                  <a:gd name="T25" fmla="*/ 4 h 7"/>
                  <a:gd name="T26" fmla="*/ 2 w 8"/>
                  <a:gd name="T27" fmla="*/ 5 h 7"/>
                  <a:gd name="T28" fmla="*/ 1 w 8"/>
                  <a:gd name="T29" fmla="*/ 6 h 7"/>
                  <a:gd name="T30" fmla="*/ 5 w 8"/>
                  <a:gd name="T31" fmla="*/ 7 h 7"/>
                  <a:gd name="T32" fmla="*/ 5 w 8"/>
                  <a:gd name="T33" fmla="*/ 7 h 7"/>
                  <a:gd name="T34" fmla="*/ 6 w 8"/>
                  <a:gd name="T35" fmla="*/ 6 h 7"/>
                  <a:gd name="T36" fmla="*/ 6 w 8"/>
                  <a:gd name="T37" fmla="*/ 4 h 7"/>
                  <a:gd name="T38" fmla="*/ 6 w 8"/>
                  <a:gd name="T39" fmla="*/ 5 h 7"/>
                  <a:gd name="T40" fmla="*/ 7 w 8"/>
                  <a:gd name="T41" fmla="*/ 3 h 7"/>
                  <a:gd name="T42" fmla="*/ 8 w 8"/>
                  <a:gd name="T43" fmla="*/ 2 h 7"/>
                  <a:gd name="T44" fmla="*/ 7 w 8"/>
                  <a:gd name="T45" fmla="*/ 1 h 7"/>
                  <a:gd name="T46" fmla="*/ 6 w 8"/>
                  <a:gd name="T4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7">
                    <a:moveTo>
                      <a:pt x="6" y="4"/>
                    </a:moveTo>
                    <a:cubicBezTo>
                      <a:pt x="5" y="4"/>
                      <a:pt x="6" y="3"/>
                      <a:pt x="6" y="2"/>
                    </a:cubicBezTo>
                    <a:cubicBezTo>
                      <a:pt x="5" y="3"/>
                      <a:pt x="6" y="4"/>
                      <a:pt x="5" y="5"/>
                    </a:cubicBezTo>
                    <a:cubicBezTo>
                      <a:pt x="5" y="5"/>
                      <a:pt x="4" y="6"/>
                      <a:pt x="4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4"/>
                      <a:pt x="4" y="3"/>
                      <a:pt x="4" y="4"/>
                    </a:cubicBez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3" y="4"/>
                      <a:pt x="3" y="2"/>
                    </a:cubicBezTo>
                    <a:cubicBezTo>
                      <a:pt x="2" y="4"/>
                      <a:pt x="0" y="3"/>
                      <a:pt x="0" y="7"/>
                    </a:cubicBezTo>
                    <a:cubicBezTo>
                      <a:pt x="0" y="7"/>
                      <a:pt x="0" y="6"/>
                      <a:pt x="1" y="6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4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6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4"/>
                      <a:pt x="6" y="5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8" y="2"/>
                      <a:pt x="7" y="3"/>
                      <a:pt x="8" y="2"/>
                    </a:cubicBezTo>
                    <a:cubicBezTo>
                      <a:pt x="8" y="0"/>
                      <a:pt x="7" y="3"/>
                      <a:pt x="7" y="1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83" name="Freeform 1828"/>
              <p:cNvSpPr>
                <a:spLocks/>
              </p:cNvSpPr>
              <p:nvPr/>
            </p:nvSpPr>
            <p:spPr bwMode="auto">
              <a:xfrm>
                <a:off x="1261" y="279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3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84" name="Freeform 1829"/>
              <p:cNvSpPr>
                <a:spLocks/>
              </p:cNvSpPr>
              <p:nvPr/>
            </p:nvSpPr>
            <p:spPr bwMode="auto">
              <a:xfrm>
                <a:off x="1258" y="2797"/>
                <a:ext cx="0" cy="5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85" name="Freeform 1830"/>
              <p:cNvSpPr>
                <a:spLocks/>
              </p:cNvSpPr>
              <p:nvPr/>
            </p:nvSpPr>
            <p:spPr bwMode="auto">
              <a:xfrm>
                <a:off x="1249" y="278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86" name="Freeform 1831"/>
              <p:cNvSpPr>
                <a:spLocks/>
              </p:cNvSpPr>
              <p:nvPr/>
            </p:nvSpPr>
            <p:spPr bwMode="auto">
              <a:xfrm>
                <a:off x="1239" y="2790"/>
                <a:ext cx="8" cy="10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4 h 4"/>
                  <a:gd name="T4" fmla="*/ 3 w 3"/>
                  <a:gd name="T5" fmla="*/ 0 h 4"/>
                  <a:gd name="T6" fmla="*/ 1 w 3"/>
                  <a:gd name="T7" fmla="*/ 2 h 4"/>
                  <a:gd name="T8" fmla="*/ 0 w 3"/>
                  <a:gd name="T9" fmla="*/ 2 h 4"/>
                  <a:gd name="T10" fmla="*/ 0 w 3"/>
                  <a:gd name="T1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2"/>
                      <a:pt x="2" y="4"/>
                    </a:cubicBezTo>
                    <a:cubicBezTo>
                      <a:pt x="2" y="2"/>
                      <a:pt x="2" y="1"/>
                      <a:pt x="3" y="0"/>
                    </a:cubicBezTo>
                    <a:cubicBezTo>
                      <a:pt x="2" y="0"/>
                      <a:pt x="2" y="2"/>
                      <a:pt x="1" y="2"/>
                    </a:cubicBezTo>
                    <a:cubicBezTo>
                      <a:pt x="1" y="1"/>
                      <a:pt x="1" y="2"/>
                      <a:pt x="0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87" name="Freeform 1832"/>
              <p:cNvSpPr>
                <a:spLocks/>
              </p:cNvSpPr>
              <p:nvPr/>
            </p:nvSpPr>
            <p:spPr bwMode="auto">
              <a:xfrm>
                <a:off x="1201" y="2776"/>
                <a:ext cx="41" cy="19"/>
              </a:xfrm>
              <a:custGeom>
                <a:avLst/>
                <a:gdLst>
                  <a:gd name="T0" fmla="*/ 15 w 17"/>
                  <a:gd name="T1" fmla="*/ 4 h 8"/>
                  <a:gd name="T2" fmla="*/ 14 w 17"/>
                  <a:gd name="T3" fmla="*/ 4 h 8"/>
                  <a:gd name="T4" fmla="*/ 15 w 17"/>
                  <a:gd name="T5" fmla="*/ 3 h 8"/>
                  <a:gd name="T6" fmla="*/ 14 w 17"/>
                  <a:gd name="T7" fmla="*/ 2 h 8"/>
                  <a:gd name="T8" fmla="*/ 14 w 17"/>
                  <a:gd name="T9" fmla="*/ 3 h 8"/>
                  <a:gd name="T10" fmla="*/ 12 w 17"/>
                  <a:gd name="T11" fmla="*/ 3 h 8"/>
                  <a:gd name="T12" fmla="*/ 12 w 17"/>
                  <a:gd name="T13" fmla="*/ 5 h 8"/>
                  <a:gd name="T14" fmla="*/ 11 w 17"/>
                  <a:gd name="T15" fmla="*/ 2 h 8"/>
                  <a:gd name="T16" fmla="*/ 11 w 17"/>
                  <a:gd name="T17" fmla="*/ 6 h 8"/>
                  <a:gd name="T18" fmla="*/ 9 w 17"/>
                  <a:gd name="T19" fmla="*/ 4 h 8"/>
                  <a:gd name="T20" fmla="*/ 10 w 17"/>
                  <a:gd name="T21" fmla="*/ 4 h 8"/>
                  <a:gd name="T22" fmla="*/ 9 w 17"/>
                  <a:gd name="T23" fmla="*/ 3 h 8"/>
                  <a:gd name="T24" fmla="*/ 9 w 17"/>
                  <a:gd name="T25" fmla="*/ 2 h 8"/>
                  <a:gd name="T26" fmla="*/ 8 w 17"/>
                  <a:gd name="T27" fmla="*/ 2 h 8"/>
                  <a:gd name="T28" fmla="*/ 8 w 17"/>
                  <a:gd name="T29" fmla="*/ 1 h 8"/>
                  <a:gd name="T30" fmla="*/ 5 w 17"/>
                  <a:gd name="T31" fmla="*/ 2 h 8"/>
                  <a:gd name="T32" fmla="*/ 5 w 17"/>
                  <a:gd name="T33" fmla="*/ 1 h 8"/>
                  <a:gd name="T34" fmla="*/ 4 w 17"/>
                  <a:gd name="T35" fmla="*/ 4 h 8"/>
                  <a:gd name="T36" fmla="*/ 3 w 17"/>
                  <a:gd name="T37" fmla="*/ 3 h 8"/>
                  <a:gd name="T38" fmla="*/ 4 w 17"/>
                  <a:gd name="T39" fmla="*/ 1 h 8"/>
                  <a:gd name="T40" fmla="*/ 3 w 17"/>
                  <a:gd name="T41" fmla="*/ 2 h 8"/>
                  <a:gd name="T42" fmla="*/ 3 w 17"/>
                  <a:gd name="T43" fmla="*/ 0 h 8"/>
                  <a:gd name="T44" fmla="*/ 1 w 17"/>
                  <a:gd name="T45" fmla="*/ 3 h 8"/>
                  <a:gd name="T46" fmla="*/ 1 w 17"/>
                  <a:gd name="T47" fmla="*/ 2 h 8"/>
                  <a:gd name="T48" fmla="*/ 1 w 17"/>
                  <a:gd name="T49" fmla="*/ 5 h 8"/>
                  <a:gd name="T50" fmla="*/ 5 w 17"/>
                  <a:gd name="T51" fmla="*/ 5 h 8"/>
                  <a:gd name="T52" fmla="*/ 6 w 17"/>
                  <a:gd name="T53" fmla="*/ 4 h 8"/>
                  <a:gd name="T54" fmla="*/ 6 w 17"/>
                  <a:gd name="T55" fmla="*/ 6 h 8"/>
                  <a:gd name="T56" fmla="*/ 6 w 17"/>
                  <a:gd name="T57" fmla="*/ 4 h 8"/>
                  <a:gd name="T58" fmla="*/ 6 w 17"/>
                  <a:gd name="T59" fmla="*/ 6 h 8"/>
                  <a:gd name="T60" fmla="*/ 7 w 17"/>
                  <a:gd name="T61" fmla="*/ 4 h 8"/>
                  <a:gd name="T62" fmla="*/ 7 w 17"/>
                  <a:gd name="T63" fmla="*/ 6 h 8"/>
                  <a:gd name="T64" fmla="*/ 13 w 17"/>
                  <a:gd name="T65" fmla="*/ 7 h 8"/>
                  <a:gd name="T66" fmla="*/ 13 w 17"/>
                  <a:gd name="T67" fmla="*/ 5 h 8"/>
                  <a:gd name="T68" fmla="*/ 16 w 17"/>
                  <a:gd name="T69" fmla="*/ 6 h 8"/>
                  <a:gd name="T70" fmla="*/ 16 w 17"/>
                  <a:gd name="T71" fmla="*/ 5 h 8"/>
                  <a:gd name="T72" fmla="*/ 15 w 17"/>
                  <a:gd name="T73" fmla="*/ 8 h 8"/>
                  <a:gd name="T74" fmla="*/ 16 w 17"/>
                  <a:gd name="T75" fmla="*/ 8 h 8"/>
                  <a:gd name="T76" fmla="*/ 16 w 17"/>
                  <a:gd name="T77" fmla="*/ 7 h 8"/>
                  <a:gd name="T78" fmla="*/ 16 w 17"/>
                  <a:gd name="T79" fmla="*/ 8 h 8"/>
                  <a:gd name="T80" fmla="*/ 17 w 17"/>
                  <a:gd name="T81" fmla="*/ 4 h 8"/>
                  <a:gd name="T82" fmla="*/ 16 w 17"/>
                  <a:gd name="T83" fmla="*/ 2 h 8"/>
                  <a:gd name="T84" fmla="*/ 15 w 17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" h="8">
                    <a:moveTo>
                      <a:pt x="15" y="4"/>
                    </a:moveTo>
                    <a:cubicBezTo>
                      <a:pt x="15" y="4"/>
                      <a:pt x="14" y="5"/>
                      <a:pt x="14" y="4"/>
                    </a:cubicBezTo>
                    <a:cubicBezTo>
                      <a:pt x="14" y="3"/>
                      <a:pt x="15" y="3"/>
                      <a:pt x="15" y="3"/>
                    </a:cubicBezTo>
                    <a:cubicBezTo>
                      <a:pt x="15" y="2"/>
                      <a:pt x="14" y="4"/>
                      <a:pt x="14" y="2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5"/>
                      <a:pt x="12" y="3"/>
                    </a:cubicBezTo>
                    <a:cubicBezTo>
                      <a:pt x="12" y="4"/>
                      <a:pt x="12" y="4"/>
                      <a:pt x="12" y="5"/>
                    </a:cubicBezTo>
                    <a:cubicBezTo>
                      <a:pt x="11" y="3"/>
                      <a:pt x="12" y="3"/>
                      <a:pt x="11" y="2"/>
                    </a:cubicBezTo>
                    <a:cubicBezTo>
                      <a:pt x="11" y="3"/>
                      <a:pt x="11" y="4"/>
                      <a:pt x="11" y="6"/>
                    </a:cubicBezTo>
                    <a:cubicBezTo>
                      <a:pt x="10" y="3"/>
                      <a:pt x="10" y="6"/>
                      <a:pt x="9" y="4"/>
                    </a:cubicBezTo>
                    <a:cubicBezTo>
                      <a:pt x="9" y="4"/>
                      <a:pt x="9" y="3"/>
                      <a:pt x="10" y="4"/>
                    </a:cubicBezTo>
                    <a:cubicBezTo>
                      <a:pt x="10" y="2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3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2"/>
                      <a:pt x="6" y="1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2"/>
                      <a:pt x="6" y="1"/>
                      <a:pt x="4" y="4"/>
                    </a:cubicBezTo>
                    <a:cubicBezTo>
                      <a:pt x="5" y="1"/>
                      <a:pt x="4" y="5"/>
                      <a:pt x="3" y="3"/>
                    </a:cubicBezTo>
                    <a:cubicBezTo>
                      <a:pt x="3" y="2"/>
                      <a:pt x="4" y="3"/>
                      <a:pt x="4" y="1"/>
                    </a:cubicBezTo>
                    <a:cubicBezTo>
                      <a:pt x="4" y="3"/>
                      <a:pt x="4" y="2"/>
                      <a:pt x="3" y="2"/>
                    </a:cubicBezTo>
                    <a:cubicBezTo>
                      <a:pt x="3" y="1"/>
                      <a:pt x="2" y="2"/>
                      <a:pt x="3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5"/>
                      <a:pt x="1" y="5"/>
                    </a:cubicBezTo>
                    <a:cubicBezTo>
                      <a:pt x="2" y="5"/>
                      <a:pt x="4" y="4"/>
                      <a:pt x="5" y="5"/>
                    </a:cubicBezTo>
                    <a:cubicBezTo>
                      <a:pt x="5" y="3"/>
                      <a:pt x="6" y="5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6" y="5"/>
                      <a:pt x="6" y="4"/>
                    </a:cubicBezTo>
                    <a:cubicBezTo>
                      <a:pt x="7" y="4"/>
                      <a:pt x="7" y="5"/>
                      <a:pt x="6" y="6"/>
                    </a:cubicBezTo>
                    <a:cubicBezTo>
                      <a:pt x="7" y="6"/>
                      <a:pt x="7" y="5"/>
                      <a:pt x="7" y="4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6"/>
                      <a:pt x="11" y="5"/>
                      <a:pt x="13" y="7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6" y="3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6"/>
                      <a:pt x="16" y="7"/>
                      <a:pt x="15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6"/>
                      <a:pt x="17" y="7"/>
                      <a:pt x="16" y="8"/>
                    </a:cubicBezTo>
                    <a:cubicBezTo>
                      <a:pt x="17" y="7"/>
                      <a:pt x="17" y="5"/>
                      <a:pt x="17" y="4"/>
                    </a:cubicBezTo>
                    <a:cubicBezTo>
                      <a:pt x="15" y="6"/>
                      <a:pt x="17" y="1"/>
                      <a:pt x="16" y="2"/>
                    </a:cubicBezTo>
                    <a:cubicBezTo>
                      <a:pt x="15" y="3"/>
                      <a:pt x="15" y="3"/>
                      <a:pt x="15" y="4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88" name="Freeform 1833"/>
              <p:cNvSpPr>
                <a:spLocks/>
              </p:cNvSpPr>
              <p:nvPr/>
            </p:nvSpPr>
            <p:spPr bwMode="auto">
              <a:xfrm>
                <a:off x="1237" y="27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89" name="Freeform 1834"/>
              <p:cNvSpPr>
                <a:spLocks/>
              </p:cNvSpPr>
              <p:nvPr/>
            </p:nvSpPr>
            <p:spPr bwMode="auto">
              <a:xfrm>
                <a:off x="1201" y="278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90" name="Rectangle 1835"/>
              <p:cNvSpPr>
                <a:spLocks noChangeArrowheads="1"/>
              </p:cNvSpPr>
              <p:nvPr/>
            </p:nvSpPr>
            <p:spPr bwMode="auto">
              <a:xfrm>
                <a:off x="1239" y="2795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91" name="Freeform 1836"/>
              <p:cNvSpPr>
                <a:spLocks/>
              </p:cNvSpPr>
              <p:nvPr/>
            </p:nvSpPr>
            <p:spPr bwMode="auto">
              <a:xfrm>
                <a:off x="1242" y="2785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92" name="Freeform 1837"/>
              <p:cNvSpPr>
                <a:spLocks/>
              </p:cNvSpPr>
              <p:nvPr/>
            </p:nvSpPr>
            <p:spPr bwMode="auto">
              <a:xfrm>
                <a:off x="1206" y="27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93" name="Freeform 1838"/>
              <p:cNvSpPr>
                <a:spLocks/>
              </p:cNvSpPr>
              <p:nvPr/>
            </p:nvSpPr>
            <p:spPr bwMode="auto">
              <a:xfrm>
                <a:off x="1208" y="2762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94" name="Freeform 1839"/>
              <p:cNvSpPr>
                <a:spLocks/>
              </p:cNvSpPr>
              <p:nvPr/>
            </p:nvSpPr>
            <p:spPr bwMode="auto">
              <a:xfrm>
                <a:off x="1192" y="2714"/>
                <a:ext cx="24" cy="69"/>
              </a:xfrm>
              <a:custGeom>
                <a:avLst/>
                <a:gdLst>
                  <a:gd name="T0" fmla="*/ 8 w 10"/>
                  <a:gd name="T1" fmla="*/ 3 h 29"/>
                  <a:gd name="T2" fmla="*/ 9 w 10"/>
                  <a:gd name="T3" fmla="*/ 1 h 29"/>
                  <a:gd name="T4" fmla="*/ 8 w 10"/>
                  <a:gd name="T5" fmla="*/ 0 h 29"/>
                  <a:gd name="T6" fmla="*/ 4 w 10"/>
                  <a:gd name="T7" fmla="*/ 3 h 29"/>
                  <a:gd name="T8" fmla="*/ 3 w 10"/>
                  <a:gd name="T9" fmla="*/ 6 h 29"/>
                  <a:gd name="T10" fmla="*/ 2 w 10"/>
                  <a:gd name="T11" fmla="*/ 8 h 29"/>
                  <a:gd name="T12" fmla="*/ 4 w 10"/>
                  <a:gd name="T13" fmla="*/ 12 h 29"/>
                  <a:gd name="T14" fmla="*/ 3 w 10"/>
                  <a:gd name="T15" fmla="*/ 12 h 29"/>
                  <a:gd name="T16" fmla="*/ 2 w 10"/>
                  <a:gd name="T17" fmla="*/ 14 h 29"/>
                  <a:gd name="T18" fmla="*/ 5 w 10"/>
                  <a:gd name="T19" fmla="*/ 15 h 29"/>
                  <a:gd name="T20" fmla="*/ 5 w 10"/>
                  <a:gd name="T21" fmla="*/ 16 h 29"/>
                  <a:gd name="T22" fmla="*/ 4 w 10"/>
                  <a:gd name="T23" fmla="*/ 17 h 29"/>
                  <a:gd name="T24" fmla="*/ 4 w 10"/>
                  <a:gd name="T25" fmla="*/ 19 h 29"/>
                  <a:gd name="T26" fmla="*/ 3 w 10"/>
                  <a:gd name="T27" fmla="*/ 21 h 29"/>
                  <a:gd name="T28" fmla="*/ 4 w 10"/>
                  <a:gd name="T29" fmla="*/ 23 h 29"/>
                  <a:gd name="T30" fmla="*/ 5 w 10"/>
                  <a:gd name="T31" fmla="*/ 24 h 29"/>
                  <a:gd name="T32" fmla="*/ 3 w 10"/>
                  <a:gd name="T33" fmla="*/ 24 h 29"/>
                  <a:gd name="T34" fmla="*/ 4 w 10"/>
                  <a:gd name="T35" fmla="*/ 26 h 29"/>
                  <a:gd name="T36" fmla="*/ 4 w 10"/>
                  <a:gd name="T37" fmla="*/ 29 h 29"/>
                  <a:gd name="T38" fmla="*/ 6 w 10"/>
                  <a:gd name="T39" fmla="*/ 29 h 29"/>
                  <a:gd name="T40" fmla="*/ 4 w 10"/>
                  <a:gd name="T41" fmla="*/ 28 h 29"/>
                  <a:gd name="T42" fmla="*/ 3 w 10"/>
                  <a:gd name="T43" fmla="*/ 27 h 29"/>
                  <a:gd name="T44" fmla="*/ 7 w 10"/>
                  <a:gd name="T45" fmla="*/ 27 h 29"/>
                  <a:gd name="T46" fmla="*/ 7 w 10"/>
                  <a:gd name="T47" fmla="*/ 26 h 29"/>
                  <a:gd name="T48" fmla="*/ 7 w 10"/>
                  <a:gd name="T49" fmla="*/ 25 h 29"/>
                  <a:gd name="T50" fmla="*/ 7 w 10"/>
                  <a:gd name="T51" fmla="*/ 24 h 29"/>
                  <a:gd name="T52" fmla="*/ 7 w 10"/>
                  <a:gd name="T53" fmla="*/ 22 h 29"/>
                  <a:gd name="T54" fmla="*/ 7 w 10"/>
                  <a:gd name="T55" fmla="*/ 20 h 29"/>
                  <a:gd name="T56" fmla="*/ 7 w 10"/>
                  <a:gd name="T57" fmla="*/ 20 h 29"/>
                  <a:gd name="T58" fmla="*/ 7 w 10"/>
                  <a:gd name="T59" fmla="*/ 20 h 29"/>
                  <a:gd name="T60" fmla="*/ 7 w 10"/>
                  <a:gd name="T61" fmla="*/ 19 h 29"/>
                  <a:gd name="T62" fmla="*/ 6 w 10"/>
                  <a:gd name="T63" fmla="*/ 17 h 29"/>
                  <a:gd name="T64" fmla="*/ 7 w 10"/>
                  <a:gd name="T65" fmla="*/ 17 h 29"/>
                  <a:gd name="T66" fmla="*/ 8 w 10"/>
                  <a:gd name="T67" fmla="*/ 15 h 29"/>
                  <a:gd name="T68" fmla="*/ 6 w 10"/>
                  <a:gd name="T69" fmla="*/ 15 h 29"/>
                  <a:gd name="T70" fmla="*/ 6 w 10"/>
                  <a:gd name="T71" fmla="*/ 13 h 29"/>
                  <a:gd name="T72" fmla="*/ 5 w 10"/>
                  <a:gd name="T73" fmla="*/ 10 h 29"/>
                  <a:gd name="T74" fmla="*/ 6 w 10"/>
                  <a:gd name="T75" fmla="*/ 9 h 29"/>
                  <a:gd name="T76" fmla="*/ 6 w 10"/>
                  <a:gd name="T77" fmla="*/ 6 h 29"/>
                  <a:gd name="T78" fmla="*/ 4 w 10"/>
                  <a:gd name="T79" fmla="*/ 7 h 29"/>
                  <a:gd name="T80" fmla="*/ 7 w 10"/>
                  <a:gd name="T81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29">
                    <a:moveTo>
                      <a:pt x="7" y="5"/>
                    </a:moveTo>
                    <a:cubicBezTo>
                      <a:pt x="7" y="5"/>
                      <a:pt x="8" y="4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4"/>
                      <a:pt x="10" y="2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3"/>
                      <a:pt x="8" y="0"/>
                      <a:pt x="8" y="0"/>
                    </a:cubicBezTo>
                    <a:cubicBezTo>
                      <a:pt x="7" y="0"/>
                      <a:pt x="7" y="3"/>
                      <a:pt x="6" y="2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4" y="3"/>
                      <a:pt x="6" y="4"/>
                      <a:pt x="6" y="5"/>
                    </a:cubicBezTo>
                    <a:cubicBezTo>
                      <a:pt x="1" y="3"/>
                      <a:pt x="7" y="7"/>
                      <a:pt x="3" y="6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3" y="8"/>
                      <a:pt x="4" y="9"/>
                      <a:pt x="2" y="8"/>
                    </a:cubicBezTo>
                    <a:cubicBezTo>
                      <a:pt x="5" y="9"/>
                      <a:pt x="0" y="10"/>
                      <a:pt x="4" y="11"/>
                    </a:cubicBezTo>
                    <a:cubicBezTo>
                      <a:pt x="3" y="11"/>
                      <a:pt x="5" y="11"/>
                      <a:pt x="4" y="12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2" y="12"/>
                      <a:pt x="5" y="12"/>
                      <a:pt x="3" y="12"/>
                    </a:cubicBezTo>
                    <a:cubicBezTo>
                      <a:pt x="2" y="13"/>
                      <a:pt x="4" y="13"/>
                      <a:pt x="5" y="13"/>
                    </a:cubicBezTo>
                    <a:cubicBezTo>
                      <a:pt x="4" y="14"/>
                      <a:pt x="4" y="14"/>
                      <a:pt x="2" y="14"/>
                    </a:cubicBezTo>
                    <a:cubicBezTo>
                      <a:pt x="4" y="14"/>
                      <a:pt x="3" y="14"/>
                      <a:pt x="4" y="15"/>
                    </a:cubicBezTo>
                    <a:cubicBezTo>
                      <a:pt x="4" y="15"/>
                      <a:pt x="5" y="14"/>
                      <a:pt x="5" y="15"/>
                    </a:cubicBezTo>
                    <a:cubicBezTo>
                      <a:pt x="5" y="16"/>
                      <a:pt x="7" y="16"/>
                      <a:pt x="7" y="17"/>
                    </a:cubicBezTo>
                    <a:cubicBezTo>
                      <a:pt x="5" y="17"/>
                      <a:pt x="7" y="16"/>
                      <a:pt x="5" y="16"/>
                    </a:cubicBezTo>
                    <a:cubicBezTo>
                      <a:pt x="4" y="16"/>
                      <a:pt x="4" y="15"/>
                      <a:pt x="3" y="15"/>
                    </a:cubicBezTo>
                    <a:cubicBezTo>
                      <a:pt x="3" y="15"/>
                      <a:pt x="3" y="16"/>
                      <a:pt x="4" y="17"/>
                    </a:cubicBezTo>
                    <a:cubicBezTo>
                      <a:pt x="3" y="18"/>
                      <a:pt x="3" y="17"/>
                      <a:pt x="2" y="17"/>
                    </a:cubicBezTo>
                    <a:cubicBezTo>
                      <a:pt x="1" y="18"/>
                      <a:pt x="5" y="19"/>
                      <a:pt x="4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4" y="19"/>
                      <a:pt x="2" y="20"/>
                      <a:pt x="3" y="21"/>
                    </a:cubicBezTo>
                    <a:cubicBezTo>
                      <a:pt x="3" y="21"/>
                      <a:pt x="4" y="21"/>
                      <a:pt x="4" y="21"/>
                    </a:cubicBezTo>
                    <a:cubicBezTo>
                      <a:pt x="1" y="21"/>
                      <a:pt x="6" y="22"/>
                      <a:pt x="4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6" y="23"/>
                      <a:pt x="3" y="23"/>
                      <a:pt x="2" y="23"/>
                    </a:cubicBezTo>
                    <a:cubicBezTo>
                      <a:pt x="3" y="23"/>
                      <a:pt x="2" y="24"/>
                      <a:pt x="3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5"/>
                      <a:pt x="5" y="25"/>
                      <a:pt x="4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7"/>
                      <a:pt x="1" y="29"/>
                      <a:pt x="4" y="29"/>
                    </a:cubicBezTo>
                    <a:cubicBezTo>
                      <a:pt x="4" y="29"/>
                      <a:pt x="4" y="28"/>
                      <a:pt x="4" y="28"/>
                    </a:cubicBezTo>
                    <a:cubicBezTo>
                      <a:pt x="5" y="28"/>
                      <a:pt x="1" y="24"/>
                      <a:pt x="6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8"/>
                      <a:pt x="5" y="28"/>
                      <a:pt x="4" y="28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5" y="27"/>
                      <a:pt x="4" y="27"/>
                      <a:pt x="3" y="27"/>
                    </a:cubicBezTo>
                    <a:cubicBezTo>
                      <a:pt x="2" y="27"/>
                      <a:pt x="4" y="27"/>
                      <a:pt x="3" y="26"/>
                    </a:cubicBezTo>
                    <a:cubicBezTo>
                      <a:pt x="5" y="26"/>
                      <a:pt x="5" y="27"/>
                      <a:pt x="7" y="27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5" y="25"/>
                      <a:pt x="8" y="25"/>
                      <a:pt x="7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6" y="25"/>
                      <a:pt x="6" y="25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6" y="23"/>
                      <a:pt x="5" y="23"/>
                      <a:pt x="5" y="23"/>
                    </a:cubicBezTo>
                    <a:cubicBezTo>
                      <a:pt x="7" y="23"/>
                      <a:pt x="6" y="22"/>
                      <a:pt x="7" y="22"/>
                    </a:cubicBezTo>
                    <a:cubicBezTo>
                      <a:pt x="6" y="22"/>
                      <a:pt x="7" y="21"/>
                      <a:pt x="6" y="21"/>
                    </a:cubicBezTo>
                    <a:cubicBezTo>
                      <a:pt x="5" y="21"/>
                      <a:pt x="6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6" y="20"/>
                      <a:pt x="7" y="20"/>
                    </a:cubicBezTo>
                    <a:cubicBezTo>
                      <a:pt x="7" y="20"/>
                      <a:pt x="7" y="20"/>
                      <a:pt x="8" y="20"/>
                    </a:cubicBezTo>
                    <a:cubicBezTo>
                      <a:pt x="8" y="20"/>
                      <a:pt x="5" y="19"/>
                      <a:pt x="7" y="19"/>
                    </a:cubicBezTo>
                    <a:cubicBezTo>
                      <a:pt x="6" y="18"/>
                      <a:pt x="6" y="18"/>
                      <a:pt x="4" y="18"/>
                    </a:cubicBezTo>
                    <a:cubicBezTo>
                      <a:pt x="5" y="18"/>
                      <a:pt x="6" y="18"/>
                      <a:pt x="6" y="17"/>
                    </a:cubicBezTo>
                    <a:cubicBezTo>
                      <a:pt x="4" y="17"/>
                      <a:pt x="6" y="17"/>
                      <a:pt x="5" y="16"/>
                    </a:cubicBezTo>
                    <a:cubicBezTo>
                      <a:pt x="7" y="17"/>
                      <a:pt x="6" y="16"/>
                      <a:pt x="7" y="17"/>
                    </a:cubicBezTo>
                    <a:cubicBezTo>
                      <a:pt x="8" y="17"/>
                      <a:pt x="6" y="16"/>
                      <a:pt x="6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5"/>
                      <a:pt x="6" y="15"/>
                      <a:pt x="7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6" y="14"/>
                      <a:pt x="8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8" y="12"/>
                      <a:pt x="6" y="11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8" y="10"/>
                      <a:pt x="6" y="9"/>
                    </a:cubicBezTo>
                    <a:cubicBezTo>
                      <a:pt x="5" y="9"/>
                      <a:pt x="7" y="9"/>
                      <a:pt x="7" y="9"/>
                    </a:cubicBezTo>
                    <a:cubicBezTo>
                      <a:pt x="5" y="8"/>
                      <a:pt x="10" y="7"/>
                      <a:pt x="6" y="6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7"/>
                      <a:pt x="6" y="2"/>
                      <a:pt x="7" y="5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95" name="Freeform 1840"/>
              <p:cNvSpPr>
                <a:spLocks/>
              </p:cNvSpPr>
              <p:nvPr/>
            </p:nvSpPr>
            <p:spPr bwMode="auto">
              <a:xfrm>
                <a:off x="1206" y="2740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1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96" name="Freeform 1841"/>
              <p:cNvSpPr>
                <a:spLocks/>
              </p:cNvSpPr>
              <p:nvPr/>
            </p:nvSpPr>
            <p:spPr bwMode="auto">
              <a:xfrm>
                <a:off x="1206" y="2738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97" name="Freeform 1842"/>
              <p:cNvSpPr>
                <a:spLocks/>
              </p:cNvSpPr>
              <p:nvPr/>
            </p:nvSpPr>
            <p:spPr bwMode="auto">
              <a:xfrm>
                <a:off x="1213" y="27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98" name="Rectangle 1843"/>
              <p:cNvSpPr>
                <a:spLocks noChangeArrowheads="1"/>
              </p:cNvSpPr>
              <p:nvPr/>
            </p:nvSpPr>
            <p:spPr bwMode="auto">
              <a:xfrm>
                <a:off x="1213" y="2723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99" name="Freeform 1844"/>
              <p:cNvSpPr>
                <a:spLocks/>
              </p:cNvSpPr>
              <p:nvPr/>
            </p:nvSpPr>
            <p:spPr bwMode="auto">
              <a:xfrm>
                <a:off x="1213" y="2709"/>
                <a:ext cx="36" cy="19"/>
              </a:xfrm>
              <a:custGeom>
                <a:avLst/>
                <a:gdLst>
                  <a:gd name="T0" fmla="*/ 13 w 15"/>
                  <a:gd name="T1" fmla="*/ 5 h 8"/>
                  <a:gd name="T2" fmla="*/ 14 w 15"/>
                  <a:gd name="T3" fmla="*/ 3 h 8"/>
                  <a:gd name="T4" fmla="*/ 14 w 15"/>
                  <a:gd name="T5" fmla="*/ 4 h 8"/>
                  <a:gd name="T6" fmla="*/ 15 w 15"/>
                  <a:gd name="T7" fmla="*/ 2 h 8"/>
                  <a:gd name="T8" fmla="*/ 8 w 15"/>
                  <a:gd name="T9" fmla="*/ 3 h 8"/>
                  <a:gd name="T10" fmla="*/ 9 w 15"/>
                  <a:gd name="T11" fmla="*/ 2 h 8"/>
                  <a:gd name="T12" fmla="*/ 6 w 15"/>
                  <a:gd name="T13" fmla="*/ 4 h 8"/>
                  <a:gd name="T14" fmla="*/ 6 w 15"/>
                  <a:gd name="T15" fmla="*/ 2 h 8"/>
                  <a:gd name="T16" fmla="*/ 4 w 15"/>
                  <a:gd name="T17" fmla="*/ 3 h 8"/>
                  <a:gd name="T18" fmla="*/ 4 w 15"/>
                  <a:gd name="T19" fmla="*/ 3 h 8"/>
                  <a:gd name="T20" fmla="*/ 4 w 15"/>
                  <a:gd name="T21" fmla="*/ 3 h 8"/>
                  <a:gd name="T22" fmla="*/ 4 w 15"/>
                  <a:gd name="T23" fmla="*/ 3 h 8"/>
                  <a:gd name="T24" fmla="*/ 3 w 15"/>
                  <a:gd name="T25" fmla="*/ 3 h 8"/>
                  <a:gd name="T26" fmla="*/ 3 w 15"/>
                  <a:gd name="T27" fmla="*/ 3 h 8"/>
                  <a:gd name="T28" fmla="*/ 3 w 15"/>
                  <a:gd name="T29" fmla="*/ 4 h 8"/>
                  <a:gd name="T30" fmla="*/ 3 w 15"/>
                  <a:gd name="T31" fmla="*/ 2 h 8"/>
                  <a:gd name="T32" fmla="*/ 0 w 15"/>
                  <a:gd name="T33" fmla="*/ 4 h 8"/>
                  <a:gd name="T34" fmla="*/ 0 w 15"/>
                  <a:gd name="T35" fmla="*/ 5 h 8"/>
                  <a:gd name="T36" fmla="*/ 2 w 15"/>
                  <a:gd name="T37" fmla="*/ 5 h 8"/>
                  <a:gd name="T38" fmla="*/ 2 w 15"/>
                  <a:gd name="T39" fmla="*/ 4 h 8"/>
                  <a:gd name="T40" fmla="*/ 3 w 15"/>
                  <a:gd name="T41" fmla="*/ 4 h 8"/>
                  <a:gd name="T42" fmla="*/ 2 w 15"/>
                  <a:gd name="T43" fmla="*/ 6 h 8"/>
                  <a:gd name="T44" fmla="*/ 4 w 15"/>
                  <a:gd name="T45" fmla="*/ 7 h 8"/>
                  <a:gd name="T46" fmla="*/ 4 w 15"/>
                  <a:gd name="T47" fmla="*/ 7 h 8"/>
                  <a:gd name="T48" fmla="*/ 4 w 15"/>
                  <a:gd name="T49" fmla="*/ 7 h 8"/>
                  <a:gd name="T50" fmla="*/ 4 w 15"/>
                  <a:gd name="T51" fmla="*/ 6 h 8"/>
                  <a:gd name="T52" fmla="*/ 5 w 15"/>
                  <a:gd name="T53" fmla="*/ 4 h 8"/>
                  <a:gd name="T54" fmla="*/ 5 w 15"/>
                  <a:gd name="T55" fmla="*/ 4 h 8"/>
                  <a:gd name="T56" fmla="*/ 5 w 15"/>
                  <a:gd name="T57" fmla="*/ 5 h 8"/>
                  <a:gd name="T58" fmla="*/ 5 w 15"/>
                  <a:gd name="T59" fmla="*/ 5 h 8"/>
                  <a:gd name="T60" fmla="*/ 6 w 15"/>
                  <a:gd name="T61" fmla="*/ 7 h 8"/>
                  <a:gd name="T62" fmla="*/ 6 w 15"/>
                  <a:gd name="T63" fmla="*/ 5 h 8"/>
                  <a:gd name="T64" fmla="*/ 9 w 15"/>
                  <a:gd name="T65" fmla="*/ 5 h 8"/>
                  <a:gd name="T66" fmla="*/ 8 w 15"/>
                  <a:gd name="T67" fmla="*/ 6 h 8"/>
                  <a:gd name="T68" fmla="*/ 9 w 15"/>
                  <a:gd name="T69" fmla="*/ 5 h 8"/>
                  <a:gd name="T70" fmla="*/ 11 w 15"/>
                  <a:gd name="T71" fmla="*/ 5 h 8"/>
                  <a:gd name="T72" fmla="*/ 11 w 15"/>
                  <a:gd name="T73" fmla="*/ 4 h 8"/>
                  <a:gd name="T74" fmla="*/ 12 w 15"/>
                  <a:gd name="T75" fmla="*/ 5 h 8"/>
                  <a:gd name="T76" fmla="*/ 12 w 15"/>
                  <a:gd name="T77" fmla="*/ 5 h 8"/>
                  <a:gd name="T78" fmla="*/ 13 w 15"/>
                  <a:gd name="T79" fmla="*/ 3 h 8"/>
                  <a:gd name="T80" fmla="*/ 13 w 15"/>
                  <a:gd name="T81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8">
                    <a:moveTo>
                      <a:pt x="13" y="5"/>
                    </a:moveTo>
                    <a:cubicBezTo>
                      <a:pt x="14" y="3"/>
                      <a:pt x="14" y="3"/>
                      <a:pt x="14" y="3"/>
                    </a:cubicBezTo>
                    <a:cubicBezTo>
                      <a:pt x="14" y="4"/>
                      <a:pt x="14" y="3"/>
                      <a:pt x="14" y="4"/>
                    </a:cubicBezTo>
                    <a:cubicBezTo>
                      <a:pt x="14" y="3"/>
                      <a:pt x="15" y="4"/>
                      <a:pt x="15" y="2"/>
                    </a:cubicBezTo>
                    <a:cubicBezTo>
                      <a:pt x="13" y="3"/>
                      <a:pt x="11" y="1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7" y="4"/>
                      <a:pt x="7" y="0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4"/>
                      <a:pt x="3" y="4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2" y="3"/>
                      <a:pt x="1" y="1"/>
                      <a:pt x="0" y="4"/>
                    </a:cubicBezTo>
                    <a:cubicBezTo>
                      <a:pt x="0" y="5"/>
                      <a:pt x="1" y="5"/>
                      <a:pt x="0" y="5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1"/>
                      <a:pt x="2" y="5"/>
                      <a:pt x="3" y="4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3" y="8"/>
                      <a:pt x="4" y="4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4"/>
                      <a:pt x="5" y="4"/>
                    </a:cubicBezTo>
                    <a:cubicBezTo>
                      <a:pt x="5" y="5"/>
                      <a:pt x="5" y="3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5" y="6"/>
                      <a:pt x="6" y="7"/>
                    </a:cubicBezTo>
                    <a:cubicBezTo>
                      <a:pt x="6" y="6"/>
                      <a:pt x="5" y="6"/>
                      <a:pt x="6" y="5"/>
                    </a:cubicBezTo>
                    <a:cubicBezTo>
                      <a:pt x="6" y="6"/>
                      <a:pt x="8" y="6"/>
                      <a:pt x="9" y="5"/>
                    </a:cubicBezTo>
                    <a:cubicBezTo>
                      <a:pt x="8" y="5"/>
                      <a:pt x="9" y="6"/>
                      <a:pt x="8" y="6"/>
                    </a:cubicBezTo>
                    <a:cubicBezTo>
                      <a:pt x="8" y="6"/>
                      <a:pt x="9" y="6"/>
                      <a:pt x="9" y="5"/>
                    </a:cubicBezTo>
                    <a:cubicBezTo>
                      <a:pt x="9" y="4"/>
                      <a:pt x="10" y="4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2"/>
                      <a:pt x="13" y="3"/>
                    </a:cubicBezTo>
                    <a:cubicBezTo>
                      <a:pt x="13" y="4"/>
                      <a:pt x="13" y="4"/>
                      <a:pt x="13" y="5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00" name="Freeform 1845"/>
              <p:cNvSpPr>
                <a:spLocks/>
              </p:cNvSpPr>
              <p:nvPr/>
            </p:nvSpPr>
            <p:spPr bwMode="auto">
              <a:xfrm>
                <a:off x="1249" y="2712"/>
                <a:ext cx="2" cy="7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0 w 1"/>
                  <a:gd name="T5" fmla="*/ 0 h 3"/>
                  <a:gd name="T6" fmla="*/ 0 w 1"/>
                  <a:gd name="T7" fmla="*/ 1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1"/>
                      <a:pt x="0" y="0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01" name="Freeform 1846"/>
              <p:cNvSpPr>
                <a:spLocks/>
              </p:cNvSpPr>
              <p:nvPr/>
            </p:nvSpPr>
            <p:spPr bwMode="auto">
              <a:xfrm>
                <a:off x="1249" y="2704"/>
                <a:ext cx="14" cy="17"/>
              </a:xfrm>
              <a:custGeom>
                <a:avLst/>
                <a:gdLst>
                  <a:gd name="T0" fmla="*/ 4 w 6"/>
                  <a:gd name="T1" fmla="*/ 3 h 7"/>
                  <a:gd name="T2" fmla="*/ 4 w 6"/>
                  <a:gd name="T3" fmla="*/ 2 h 7"/>
                  <a:gd name="T4" fmla="*/ 2 w 6"/>
                  <a:gd name="T5" fmla="*/ 2 h 7"/>
                  <a:gd name="T6" fmla="*/ 2 w 6"/>
                  <a:gd name="T7" fmla="*/ 5 h 7"/>
                  <a:gd name="T8" fmla="*/ 1 w 6"/>
                  <a:gd name="T9" fmla="*/ 3 h 7"/>
                  <a:gd name="T10" fmla="*/ 1 w 6"/>
                  <a:gd name="T11" fmla="*/ 5 h 7"/>
                  <a:gd name="T12" fmla="*/ 1 w 6"/>
                  <a:gd name="T13" fmla="*/ 4 h 7"/>
                  <a:gd name="T14" fmla="*/ 1 w 6"/>
                  <a:gd name="T15" fmla="*/ 5 h 7"/>
                  <a:gd name="T16" fmla="*/ 2 w 6"/>
                  <a:gd name="T17" fmla="*/ 5 h 7"/>
                  <a:gd name="T18" fmla="*/ 2 w 6"/>
                  <a:gd name="T19" fmla="*/ 6 h 7"/>
                  <a:gd name="T20" fmla="*/ 2 w 6"/>
                  <a:gd name="T21" fmla="*/ 3 h 7"/>
                  <a:gd name="T22" fmla="*/ 3 w 6"/>
                  <a:gd name="T23" fmla="*/ 5 h 7"/>
                  <a:gd name="T24" fmla="*/ 4 w 6"/>
                  <a:gd name="T25" fmla="*/ 6 h 7"/>
                  <a:gd name="T26" fmla="*/ 4 w 6"/>
                  <a:gd name="T27" fmla="*/ 5 h 7"/>
                  <a:gd name="T28" fmla="*/ 3 w 6"/>
                  <a:gd name="T29" fmla="*/ 4 h 7"/>
                  <a:gd name="T30" fmla="*/ 4 w 6"/>
                  <a:gd name="T31" fmla="*/ 5 h 7"/>
                  <a:gd name="T32" fmla="*/ 5 w 6"/>
                  <a:gd name="T33" fmla="*/ 4 h 7"/>
                  <a:gd name="T34" fmla="*/ 4 w 6"/>
                  <a:gd name="T35" fmla="*/ 2 h 7"/>
                  <a:gd name="T36" fmla="*/ 5 w 6"/>
                  <a:gd name="T37" fmla="*/ 3 h 7"/>
                  <a:gd name="T38" fmla="*/ 6 w 6"/>
                  <a:gd name="T39" fmla="*/ 3 h 7"/>
                  <a:gd name="T40" fmla="*/ 4 w 6"/>
                  <a:gd name="T41" fmla="*/ 1 h 7"/>
                  <a:gd name="T42" fmla="*/ 4 w 6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7">
                    <a:moveTo>
                      <a:pt x="4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3"/>
                      <a:pt x="2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3" y="2"/>
                      <a:pt x="3" y="5"/>
                      <a:pt x="4" y="5"/>
                    </a:cubicBezTo>
                    <a:cubicBezTo>
                      <a:pt x="5" y="4"/>
                      <a:pt x="4" y="3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5" y="3"/>
                      <a:pt x="4" y="1"/>
                      <a:pt x="4" y="1"/>
                    </a:cubicBezTo>
                    <a:cubicBezTo>
                      <a:pt x="3" y="0"/>
                      <a:pt x="5" y="3"/>
                      <a:pt x="4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02" name="Rectangle 1847"/>
              <p:cNvSpPr>
                <a:spLocks noChangeArrowheads="1"/>
              </p:cNvSpPr>
              <p:nvPr/>
            </p:nvSpPr>
            <p:spPr bwMode="auto">
              <a:xfrm>
                <a:off x="1258" y="2709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03" name="Freeform 1848"/>
              <p:cNvSpPr>
                <a:spLocks/>
              </p:cNvSpPr>
              <p:nvPr/>
            </p:nvSpPr>
            <p:spPr bwMode="auto">
              <a:xfrm>
                <a:off x="1263" y="2685"/>
                <a:ext cx="57" cy="141"/>
              </a:xfrm>
              <a:custGeom>
                <a:avLst/>
                <a:gdLst>
                  <a:gd name="T0" fmla="*/ 13 w 24"/>
                  <a:gd name="T1" fmla="*/ 1 h 59"/>
                  <a:gd name="T2" fmla="*/ 1 w 24"/>
                  <a:gd name="T3" fmla="*/ 59 h 59"/>
                  <a:gd name="T4" fmla="*/ 10 w 24"/>
                  <a:gd name="T5" fmla="*/ 59 h 59"/>
                  <a:gd name="T6" fmla="*/ 17 w 24"/>
                  <a:gd name="T7" fmla="*/ 23 h 59"/>
                  <a:gd name="T8" fmla="*/ 24 w 24"/>
                  <a:gd name="T9" fmla="*/ 2 h 59"/>
                  <a:gd name="T10" fmla="*/ 15 w 24"/>
                  <a:gd name="T1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59">
                    <a:moveTo>
                      <a:pt x="13" y="1"/>
                    </a:moveTo>
                    <a:cubicBezTo>
                      <a:pt x="4" y="17"/>
                      <a:pt x="0" y="40"/>
                      <a:pt x="1" y="59"/>
                    </a:cubicBezTo>
                    <a:cubicBezTo>
                      <a:pt x="4" y="59"/>
                      <a:pt x="7" y="59"/>
                      <a:pt x="10" y="59"/>
                    </a:cubicBezTo>
                    <a:cubicBezTo>
                      <a:pt x="10" y="47"/>
                      <a:pt x="14" y="35"/>
                      <a:pt x="17" y="23"/>
                    </a:cubicBezTo>
                    <a:cubicBezTo>
                      <a:pt x="19" y="16"/>
                      <a:pt x="21" y="8"/>
                      <a:pt x="24" y="2"/>
                    </a:cubicBezTo>
                    <a:cubicBezTo>
                      <a:pt x="21" y="2"/>
                      <a:pt x="17" y="1"/>
                      <a:pt x="15" y="0"/>
                    </a:cubicBezTo>
                  </a:path>
                </a:pathLst>
              </a:custGeom>
              <a:solidFill>
                <a:srgbClr val="2F9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04" name="Freeform 1849"/>
              <p:cNvSpPr>
                <a:spLocks/>
              </p:cNvSpPr>
              <p:nvPr/>
            </p:nvSpPr>
            <p:spPr bwMode="auto">
              <a:xfrm>
                <a:off x="1301" y="268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05" name="Freeform 1850"/>
              <p:cNvSpPr>
                <a:spLocks/>
              </p:cNvSpPr>
              <p:nvPr/>
            </p:nvSpPr>
            <p:spPr bwMode="auto">
              <a:xfrm>
                <a:off x="1299" y="2683"/>
                <a:ext cx="7" cy="12"/>
              </a:xfrm>
              <a:custGeom>
                <a:avLst/>
                <a:gdLst>
                  <a:gd name="T0" fmla="*/ 1 w 3"/>
                  <a:gd name="T1" fmla="*/ 5 h 5"/>
                  <a:gd name="T2" fmla="*/ 2 w 3"/>
                  <a:gd name="T3" fmla="*/ 5 h 5"/>
                  <a:gd name="T4" fmla="*/ 2 w 3"/>
                  <a:gd name="T5" fmla="*/ 0 h 5"/>
                  <a:gd name="T6" fmla="*/ 0 w 3"/>
                  <a:gd name="T7" fmla="*/ 3 h 5"/>
                  <a:gd name="T8" fmla="*/ 2 w 3"/>
                  <a:gd name="T9" fmla="*/ 2 h 5"/>
                  <a:gd name="T10" fmla="*/ 0 w 3"/>
                  <a:gd name="T11" fmla="*/ 4 h 5"/>
                  <a:gd name="T12" fmla="*/ 1 w 3"/>
                  <a:gd name="T13" fmla="*/ 4 h 5"/>
                  <a:gd name="T14" fmla="*/ 1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2"/>
                      <a:pt x="3" y="3"/>
                      <a:pt x="2" y="0"/>
                    </a:cubicBezTo>
                    <a:cubicBezTo>
                      <a:pt x="2" y="1"/>
                      <a:pt x="1" y="1"/>
                      <a:pt x="0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06" name="Freeform 1851"/>
              <p:cNvSpPr>
                <a:spLocks/>
              </p:cNvSpPr>
              <p:nvPr/>
            </p:nvSpPr>
            <p:spPr bwMode="auto">
              <a:xfrm>
                <a:off x="1304" y="2688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07" name="Freeform 1852"/>
              <p:cNvSpPr>
                <a:spLocks/>
              </p:cNvSpPr>
              <p:nvPr/>
            </p:nvSpPr>
            <p:spPr bwMode="auto">
              <a:xfrm>
                <a:off x="1306" y="2685"/>
                <a:ext cx="2" cy="5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08" name="Freeform 1853"/>
              <p:cNvSpPr>
                <a:spLocks/>
              </p:cNvSpPr>
              <p:nvPr/>
            </p:nvSpPr>
            <p:spPr bwMode="auto">
              <a:xfrm>
                <a:off x="1311" y="268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09" name="Freeform 1854"/>
              <p:cNvSpPr>
                <a:spLocks/>
              </p:cNvSpPr>
              <p:nvPr/>
            </p:nvSpPr>
            <p:spPr bwMode="auto">
              <a:xfrm>
                <a:off x="1308" y="2688"/>
                <a:ext cx="5" cy="7"/>
              </a:xfrm>
              <a:custGeom>
                <a:avLst/>
                <a:gdLst>
                  <a:gd name="T0" fmla="*/ 2 w 2"/>
                  <a:gd name="T1" fmla="*/ 0 h 3"/>
                  <a:gd name="T2" fmla="*/ 1 w 2"/>
                  <a:gd name="T3" fmla="*/ 0 h 3"/>
                  <a:gd name="T4" fmla="*/ 1 w 2"/>
                  <a:gd name="T5" fmla="*/ 1 h 3"/>
                  <a:gd name="T6" fmla="*/ 1 w 2"/>
                  <a:gd name="T7" fmla="*/ 2 h 3"/>
                  <a:gd name="T8" fmla="*/ 0 w 2"/>
                  <a:gd name="T9" fmla="*/ 2 h 3"/>
                  <a:gd name="T10" fmla="*/ 0 w 2"/>
                  <a:gd name="T11" fmla="*/ 3 h 3"/>
                  <a:gd name="T12" fmla="*/ 2 w 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0" y="3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10" name="Freeform 1855"/>
              <p:cNvSpPr>
                <a:spLocks/>
              </p:cNvSpPr>
              <p:nvPr/>
            </p:nvSpPr>
            <p:spPr bwMode="auto">
              <a:xfrm>
                <a:off x="1311" y="26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11" name="Freeform 1856"/>
              <p:cNvSpPr>
                <a:spLocks/>
              </p:cNvSpPr>
              <p:nvPr/>
            </p:nvSpPr>
            <p:spPr bwMode="auto">
              <a:xfrm>
                <a:off x="1308" y="2688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12" name="Freeform 1857"/>
              <p:cNvSpPr>
                <a:spLocks/>
              </p:cNvSpPr>
              <p:nvPr/>
            </p:nvSpPr>
            <p:spPr bwMode="auto">
              <a:xfrm>
                <a:off x="1313" y="2688"/>
                <a:ext cx="5" cy="9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2 h 4"/>
                  <a:gd name="T4" fmla="*/ 1 w 2"/>
                  <a:gd name="T5" fmla="*/ 4 h 4"/>
                  <a:gd name="T6" fmla="*/ 1 w 2"/>
                  <a:gd name="T7" fmla="*/ 4 h 4"/>
                  <a:gd name="T8" fmla="*/ 1 w 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1" y="2"/>
                      <a:pt x="0" y="0"/>
                      <a:pt x="0" y="2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13" name="Freeform 1858"/>
              <p:cNvSpPr>
                <a:spLocks/>
              </p:cNvSpPr>
              <p:nvPr/>
            </p:nvSpPr>
            <p:spPr bwMode="auto">
              <a:xfrm>
                <a:off x="1318" y="270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14" name="Freeform 1859"/>
              <p:cNvSpPr>
                <a:spLocks/>
              </p:cNvSpPr>
              <p:nvPr/>
            </p:nvSpPr>
            <p:spPr bwMode="auto">
              <a:xfrm>
                <a:off x="1299" y="2666"/>
                <a:ext cx="28" cy="41"/>
              </a:xfrm>
              <a:custGeom>
                <a:avLst/>
                <a:gdLst>
                  <a:gd name="T0" fmla="*/ 7 w 12"/>
                  <a:gd name="T1" fmla="*/ 11 h 17"/>
                  <a:gd name="T2" fmla="*/ 6 w 12"/>
                  <a:gd name="T3" fmla="*/ 9 h 17"/>
                  <a:gd name="T4" fmla="*/ 7 w 12"/>
                  <a:gd name="T5" fmla="*/ 10 h 17"/>
                  <a:gd name="T6" fmla="*/ 7 w 12"/>
                  <a:gd name="T7" fmla="*/ 9 h 17"/>
                  <a:gd name="T8" fmla="*/ 7 w 12"/>
                  <a:gd name="T9" fmla="*/ 9 h 17"/>
                  <a:gd name="T10" fmla="*/ 7 w 12"/>
                  <a:gd name="T11" fmla="*/ 8 h 17"/>
                  <a:gd name="T12" fmla="*/ 7 w 12"/>
                  <a:gd name="T13" fmla="*/ 8 h 17"/>
                  <a:gd name="T14" fmla="*/ 7 w 12"/>
                  <a:gd name="T15" fmla="*/ 8 h 17"/>
                  <a:gd name="T16" fmla="*/ 7 w 12"/>
                  <a:gd name="T17" fmla="*/ 8 h 17"/>
                  <a:gd name="T18" fmla="*/ 7 w 12"/>
                  <a:gd name="T19" fmla="*/ 8 h 17"/>
                  <a:gd name="T20" fmla="*/ 9 w 12"/>
                  <a:gd name="T21" fmla="*/ 13 h 17"/>
                  <a:gd name="T22" fmla="*/ 9 w 12"/>
                  <a:gd name="T23" fmla="*/ 13 h 17"/>
                  <a:gd name="T24" fmla="*/ 9 w 12"/>
                  <a:gd name="T25" fmla="*/ 13 h 17"/>
                  <a:gd name="T26" fmla="*/ 9 w 12"/>
                  <a:gd name="T27" fmla="*/ 13 h 17"/>
                  <a:gd name="T28" fmla="*/ 9 w 12"/>
                  <a:gd name="T29" fmla="*/ 13 h 17"/>
                  <a:gd name="T30" fmla="*/ 9 w 12"/>
                  <a:gd name="T31" fmla="*/ 13 h 17"/>
                  <a:gd name="T32" fmla="*/ 9 w 12"/>
                  <a:gd name="T33" fmla="*/ 12 h 17"/>
                  <a:gd name="T34" fmla="*/ 8 w 12"/>
                  <a:gd name="T35" fmla="*/ 9 h 17"/>
                  <a:gd name="T36" fmla="*/ 8 w 12"/>
                  <a:gd name="T37" fmla="*/ 9 h 17"/>
                  <a:gd name="T38" fmla="*/ 8 w 12"/>
                  <a:gd name="T39" fmla="*/ 10 h 17"/>
                  <a:gd name="T40" fmla="*/ 8 w 12"/>
                  <a:gd name="T41" fmla="*/ 9 h 17"/>
                  <a:gd name="T42" fmla="*/ 9 w 12"/>
                  <a:gd name="T43" fmla="*/ 11 h 17"/>
                  <a:gd name="T44" fmla="*/ 9 w 12"/>
                  <a:gd name="T45" fmla="*/ 11 h 17"/>
                  <a:gd name="T46" fmla="*/ 9 w 12"/>
                  <a:gd name="T47" fmla="*/ 13 h 17"/>
                  <a:gd name="T48" fmla="*/ 8 w 12"/>
                  <a:gd name="T49" fmla="*/ 11 h 17"/>
                  <a:gd name="T50" fmla="*/ 8 w 12"/>
                  <a:gd name="T51" fmla="*/ 13 h 17"/>
                  <a:gd name="T52" fmla="*/ 9 w 12"/>
                  <a:gd name="T53" fmla="*/ 13 h 17"/>
                  <a:gd name="T54" fmla="*/ 8 w 12"/>
                  <a:gd name="T55" fmla="*/ 14 h 17"/>
                  <a:gd name="T56" fmla="*/ 9 w 12"/>
                  <a:gd name="T57" fmla="*/ 15 h 17"/>
                  <a:gd name="T58" fmla="*/ 9 w 12"/>
                  <a:gd name="T59" fmla="*/ 15 h 17"/>
                  <a:gd name="T60" fmla="*/ 9 w 12"/>
                  <a:gd name="T61" fmla="*/ 15 h 17"/>
                  <a:gd name="T62" fmla="*/ 9 w 12"/>
                  <a:gd name="T63" fmla="*/ 15 h 17"/>
                  <a:gd name="T64" fmla="*/ 5 w 12"/>
                  <a:gd name="T65" fmla="*/ 7 h 17"/>
                  <a:gd name="T66" fmla="*/ 5 w 12"/>
                  <a:gd name="T67" fmla="*/ 7 h 17"/>
                  <a:gd name="T68" fmla="*/ 5 w 12"/>
                  <a:gd name="T69" fmla="*/ 7 h 17"/>
                  <a:gd name="T70" fmla="*/ 5 w 12"/>
                  <a:gd name="T71" fmla="*/ 7 h 17"/>
                  <a:gd name="T72" fmla="*/ 5 w 12"/>
                  <a:gd name="T73" fmla="*/ 7 h 17"/>
                  <a:gd name="T74" fmla="*/ 4 w 12"/>
                  <a:gd name="T75" fmla="*/ 7 h 17"/>
                  <a:gd name="T76" fmla="*/ 4 w 12"/>
                  <a:gd name="T77" fmla="*/ 7 h 17"/>
                  <a:gd name="T78" fmla="*/ 4 w 12"/>
                  <a:gd name="T79" fmla="*/ 7 h 17"/>
                  <a:gd name="T80" fmla="*/ 4 w 12"/>
                  <a:gd name="T81" fmla="*/ 8 h 17"/>
                  <a:gd name="T82" fmla="*/ 7 w 12"/>
                  <a:gd name="T83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" h="17">
                    <a:moveTo>
                      <a:pt x="7" y="11"/>
                    </a:move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2" y="17"/>
                      <a:pt x="8" y="11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0"/>
                      <a:pt x="11" y="14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10"/>
                      <a:pt x="8" y="8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4"/>
                      <a:pt x="9" y="12"/>
                      <a:pt x="9" y="13"/>
                    </a:cubicBezTo>
                    <a:cubicBezTo>
                      <a:pt x="9" y="14"/>
                      <a:pt x="9" y="14"/>
                      <a:pt x="8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0" y="17"/>
                      <a:pt x="0" y="0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7" y="10"/>
                      <a:pt x="7" y="1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15" name="Freeform 1860"/>
              <p:cNvSpPr>
                <a:spLocks/>
              </p:cNvSpPr>
              <p:nvPr/>
            </p:nvSpPr>
            <p:spPr bwMode="auto">
              <a:xfrm>
                <a:off x="1308" y="2690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16" name="Freeform 1861"/>
              <p:cNvSpPr>
                <a:spLocks/>
              </p:cNvSpPr>
              <p:nvPr/>
            </p:nvSpPr>
            <p:spPr bwMode="auto">
              <a:xfrm>
                <a:off x="1304" y="2690"/>
                <a:ext cx="11" cy="10"/>
              </a:xfrm>
              <a:custGeom>
                <a:avLst/>
                <a:gdLst>
                  <a:gd name="T0" fmla="*/ 5 w 5"/>
                  <a:gd name="T1" fmla="*/ 3 h 4"/>
                  <a:gd name="T2" fmla="*/ 4 w 5"/>
                  <a:gd name="T3" fmla="*/ 1 h 4"/>
                  <a:gd name="T4" fmla="*/ 5 w 5"/>
                  <a:gd name="T5" fmla="*/ 2 h 4"/>
                  <a:gd name="T6" fmla="*/ 3 w 5"/>
                  <a:gd name="T7" fmla="*/ 1 h 4"/>
                  <a:gd name="T8" fmla="*/ 4 w 5"/>
                  <a:gd name="T9" fmla="*/ 3 h 4"/>
                  <a:gd name="T10" fmla="*/ 1 w 5"/>
                  <a:gd name="T11" fmla="*/ 2 h 4"/>
                  <a:gd name="T12" fmla="*/ 2 w 5"/>
                  <a:gd name="T13" fmla="*/ 1 h 4"/>
                  <a:gd name="T14" fmla="*/ 1 w 5"/>
                  <a:gd name="T15" fmla="*/ 3 h 4"/>
                  <a:gd name="T16" fmla="*/ 2 w 5"/>
                  <a:gd name="T17" fmla="*/ 3 h 4"/>
                  <a:gd name="T18" fmla="*/ 3 w 5"/>
                  <a:gd name="T19" fmla="*/ 4 h 4"/>
                  <a:gd name="T20" fmla="*/ 5 w 5"/>
                  <a:gd name="T2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4">
                    <a:moveTo>
                      <a:pt x="5" y="3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5" y="2"/>
                      <a:pt x="4" y="1"/>
                      <a:pt x="3" y="1"/>
                    </a:cubicBezTo>
                    <a:cubicBezTo>
                      <a:pt x="2" y="0"/>
                      <a:pt x="4" y="2"/>
                      <a:pt x="4" y="3"/>
                    </a:cubicBezTo>
                    <a:cubicBezTo>
                      <a:pt x="2" y="3"/>
                      <a:pt x="3" y="2"/>
                      <a:pt x="1" y="2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0" y="1"/>
                      <a:pt x="1" y="3"/>
                      <a:pt x="1" y="3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5" y="4"/>
                      <a:pt x="5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17" name="Freeform 1862"/>
              <p:cNvSpPr>
                <a:spLocks/>
              </p:cNvSpPr>
              <p:nvPr/>
            </p:nvSpPr>
            <p:spPr bwMode="auto">
              <a:xfrm>
                <a:off x="1315" y="2695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18" name="Freeform 1863"/>
              <p:cNvSpPr>
                <a:spLocks/>
              </p:cNvSpPr>
              <p:nvPr/>
            </p:nvSpPr>
            <p:spPr bwMode="auto">
              <a:xfrm>
                <a:off x="1306" y="269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19" name="Freeform 1864"/>
              <p:cNvSpPr>
                <a:spLocks/>
              </p:cNvSpPr>
              <p:nvPr/>
            </p:nvSpPr>
            <p:spPr bwMode="auto">
              <a:xfrm>
                <a:off x="1311" y="270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20" name="Freeform 1865"/>
              <p:cNvSpPr>
                <a:spLocks/>
              </p:cNvSpPr>
              <p:nvPr/>
            </p:nvSpPr>
            <p:spPr bwMode="auto">
              <a:xfrm>
                <a:off x="1292" y="2700"/>
                <a:ext cx="23" cy="47"/>
              </a:xfrm>
              <a:custGeom>
                <a:avLst/>
                <a:gdLst>
                  <a:gd name="T0" fmla="*/ 0 w 10"/>
                  <a:gd name="T1" fmla="*/ 19 h 20"/>
                  <a:gd name="T2" fmla="*/ 1 w 10"/>
                  <a:gd name="T3" fmla="*/ 18 h 20"/>
                  <a:gd name="T4" fmla="*/ 3 w 10"/>
                  <a:gd name="T5" fmla="*/ 19 h 20"/>
                  <a:gd name="T6" fmla="*/ 5 w 10"/>
                  <a:gd name="T7" fmla="*/ 20 h 20"/>
                  <a:gd name="T8" fmla="*/ 4 w 10"/>
                  <a:gd name="T9" fmla="*/ 18 h 20"/>
                  <a:gd name="T10" fmla="*/ 5 w 10"/>
                  <a:gd name="T11" fmla="*/ 18 h 20"/>
                  <a:gd name="T12" fmla="*/ 5 w 10"/>
                  <a:gd name="T13" fmla="*/ 16 h 20"/>
                  <a:gd name="T14" fmla="*/ 5 w 10"/>
                  <a:gd name="T15" fmla="*/ 13 h 20"/>
                  <a:gd name="T16" fmla="*/ 8 w 10"/>
                  <a:gd name="T17" fmla="*/ 6 h 20"/>
                  <a:gd name="T18" fmla="*/ 6 w 10"/>
                  <a:gd name="T19" fmla="*/ 5 h 20"/>
                  <a:gd name="T20" fmla="*/ 8 w 10"/>
                  <a:gd name="T21" fmla="*/ 5 h 20"/>
                  <a:gd name="T22" fmla="*/ 7 w 10"/>
                  <a:gd name="T23" fmla="*/ 5 h 20"/>
                  <a:gd name="T24" fmla="*/ 9 w 10"/>
                  <a:gd name="T25" fmla="*/ 3 h 20"/>
                  <a:gd name="T26" fmla="*/ 6 w 10"/>
                  <a:gd name="T27" fmla="*/ 2 h 20"/>
                  <a:gd name="T28" fmla="*/ 9 w 10"/>
                  <a:gd name="T29" fmla="*/ 2 h 20"/>
                  <a:gd name="T30" fmla="*/ 8 w 10"/>
                  <a:gd name="T31" fmla="*/ 1 h 20"/>
                  <a:gd name="T32" fmla="*/ 6 w 10"/>
                  <a:gd name="T33" fmla="*/ 1 h 20"/>
                  <a:gd name="T34" fmla="*/ 5 w 10"/>
                  <a:gd name="T35" fmla="*/ 0 h 20"/>
                  <a:gd name="T36" fmla="*/ 6 w 10"/>
                  <a:gd name="T37" fmla="*/ 6 h 20"/>
                  <a:gd name="T38" fmla="*/ 5 w 10"/>
                  <a:gd name="T39" fmla="*/ 6 h 20"/>
                  <a:gd name="T40" fmla="*/ 3 w 10"/>
                  <a:gd name="T41" fmla="*/ 8 h 20"/>
                  <a:gd name="T42" fmla="*/ 5 w 10"/>
                  <a:gd name="T43" fmla="*/ 10 h 20"/>
                  <a:gd name="T44" fmla="*/ 4 w 10"/>
                  <a:gd name="T45" fmla="*/ 11 h 20"/>
                  <a:gd name="T46" fmla="*/ 5 w 10"/>
                  <a:gd name="T47" fmla="*/ 11 h 20"/>
                  <a:gd name="T48" fmla="*/ 3 w 10"/>
                  <a:gd name="T49" fmla="*/ 12 h 20"/>
                  <a:gd name="T50" fmla="*/ 6 w 10"/>
                  <a:gd name="T51" fmla="*/ 12 h 20"/>
                  <a:gd name="T52" fmla="*/ 2 w 10"/>
                  <a:gd name="T53" fmla="*/ 13 h 20"/>
                  <a:gd name="T54" fmla="*/ 3 w 10"/>
                  <a:gd name="T55" fmla="*/ 13 h 20"/>
                  <a:gd name="T56" fmla="*/ 4 w 10"/>
                  <a:gd name="T57" fmla="*/ 14 h 20"/>
                  <a:gd name="T58" fmla="*/ 2 w 10"/>
                  <a:gd name="T59" fmla="*/ 14 h 20"/>
                  <a:gd name="T60" fmla="*/ 3 w 10"/>
                  <a:gd name="T61" fmla="*/ 16 h 20"/>
                  <a:gd name="T62" fmla="*/ 4 w 10"/>
                  <a:gd name="T63" fmla="*/ 16 h 20"/>
                  <a:gd name="T64" fmla="*/ 3 w 10"/>
                  <a:gd name="T65" fmla="*/ 18 h 20"/>
                  <a:gd name="T66" fmla="*/ 1 w 10"/>
                  <a:gd name="T67" fmla="*/ 16 h 20"/>
                  <a:gd name="T68" fmla="*/ 0 w 10"/>
                  <a:gd name="T69" fmla="*/ 16 h 20"/>
                  <a:gd name="T70" fmla="*/ 2 w 10"/>
                  <a:gd name="T71" fmla="*/ 18 h 20"/>
                  <a:gd name="T72" fmla="*/ 0 w 10"/>
                  <a:gd name="T73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20">
                    <a:moveTo>
                      <a:pt x="0" y="19"/>
                    </a:moveTo>
                    <a:cubicBezTo>
                      <a:pt x="1" y="19"/>
                      <a:pt x="1" y="19"/>
                      <a:pt x="1" y="18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3" y="19"/>
                      <a:pt x="4" y="20"/>
                      <a:pt x="5" y="20"/>
                    </a:cubicBezTo>
                    <a:cubicBezTo>
                      <a:pt x="5" y="19"/>
                      <a:pt x="4" y="19"/>
                      <a:pt x="4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4" y="16"/>
                      <a:pt x="5" y="16"/>
                    </a:cubicBezTo>
                    <a:cubicBezTo>
                      <a:pt x="6" y="15"/>
                      <a:pt x="6" y="14"/>
                      <a:pt x="5" y="13"/>
                    </a:cubicBezTo>
                    <a:cubicBezTo>
                      <a:pt x="7" y="11"/>
                      <a:pt x="6" y="8"/>
                      <a:pt x="8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6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5"/>
                      <a:pt x="8" y="3"/>
                      <a:pt x="9" y="3"/>
                    </a:cubicBezTo>
                    <a:cubicBezTo>
                      <a:pt x="8" y="3"/>
                      <a:pt x="6" y="2"/>
                      <a:pt x="6" y="2"/>
                    </a:cubicBezTo>
                    <a:cubicBezTo>
                      <a:pt x="8" y="3"/>
                      <a:pt x="6" y="1"/>
                      <a:pt x="9" y="2"/>
                    </a:cubicBezTo>
                    <a:cubicBezTo>
                      <a:pt x="10" y="1"/>
                      <a:pt x="7" y="1"/>
                      <a:pt x="8" y="1"/>
                    </a:cubicBezTo>
                    <a:cubicBezTo>
                      <a:pt x="6" y="0"/>
                      <a:pt x="7" y="1"/>
                      <a:pt x="6" y="1"/>
                    </a:cubicBezTo>
                    <a:cubicBezTo>
                      <a:pt x="5" y="0"/>
                      <a:pt x="6" y="0"/>
                      <a:pt x="5" y="0"/>
                    </a:cubicBezTo>
                    <a:cubicBezTo>
                      <a:pt x="4" y="1"/>
                      <a:pt x="6" y="4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5" y="8"/>
                      <a:pt x="3" y="8"/>
                    </a:cubicBezTo>
                    <a:cubicBezTo>
                      <a:pt x="4" y="9"/>
                      <a:pt x="2" y="10"/>
                      <a:pt x="5" y="10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3" y="11"/>
                      <a:pt x="3" y="12"/>
                    </a:cubicBezTo>
                    <a:cubicBezTo>
                      <a:pt x="5" y="11"/>
                      <a:pt x="5" y="12"/>
                      <a:pt x="6" y="12"/>
                    </a:cubicBezTo>
                    <a:cubicBezTo>
                      <a:pt x="4" y="13"/>
                      <a:pt x="3" y="13"/>
                      <a:pt x="2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4" y="14"/>
                      <a:pt x="4" y="14"/>
                    </a:cubicBezTo>
                    <a:cubicBezTo>
                      <a:pt x="4" y="14"/>
                      <a:pt x="3" y="14"/>
                      <a:pt x="2" y="14"/>
                    </a:cubicBezTo>
                    <a:cubicBezTo>
                      <a:pt x="1" y="14"/>
                      <a:pt x="4" y="15"/>
                      <a:pt x="3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3" y="17"/>
                      <a:pt x="3" y="18"/>
                    </a:cubicBezTo>
                    <a:cubicBezTo>
                      <a:pt x="1" y="17"/>
                      <a:pt x="2" y="16"/>
                      <a:pt x="1" y="16"/>
                    </a:cubicBezTo>
                    <a:cubicBezTo>
                      <a:pt x="1" y="16"/>
                      <a:pt x="1" y="16"/>
                      <a:pt x="0" y="16"/>
                    </a:cubicBezTo>
                    <a:cubicBezTo>
                      <a:pt x="1" y="17"/>
                      <a:pt x="2" y="18"/>
                      <a:pt x="2" y="18"/>
                    </a:cubicBezTo>
                    <a:cubicBezTo>
                      <a:pt x="1" y="17"/>
                      <a:pt x="0" y="18"/>
                      <a:pt x="0" y="19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21" name="Freeform 1866"/>
              <p:cNvSpPr>
                <a:spLocks/>
              </p:cNvSpPr>
              <p:nvPr/>
            </p:nvSpPr>
            <p:spPr bwMode="auto">
              <a:xfrm>
                <a:off x="1289" y="273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22" name="Freeform 1867"/>
              <p:cNvSpPr>
                <a:spLocks/>
              </p:cNvSpPr>
              <p:nvPr/>
            </p:nvSpPr>
            <p:spPr bwMode="auto">
              <a:xfrm>
                <a:off x="1292" y="27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23" name="Rectangle 1868"/>
              <p:cNvSpPr>
                <a:spLocks noChangeArrowheads="1"/>
              </p:cNvSpPr>
              <p:nvPr/>
            </p:nvSpPr>
            <p:spPr bwMode="auto">
              <a:xfrm>
                <a:off x="1304" y="2738"/>
                <a:ext cx="2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24" name="Freeform 1869"/>
              <p:cNvSpPr>
                <a:spLocks/>
              </p:cNvSpPr>
              <p:nvPr/>
            </p:nvSpPr>
            <p:spPr bwMode="auto">
              <a:xfrm>
                <a:off x="1292" y="2731"/>
                <a:ext cx="4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25" name="Freeform 1870"/>
              <p:cNvSpPr>
                <a:spLocks/>
              </p:cNvSpPr>
              <p:nvPr/>
            </p:nvSpPr>
            <p:spPr bwMode="auto">
              <a:xfrm>
                <a:off x="1296" y="2721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26" name="Freeform 1871"/>
              <p:cNvSpPr>
                <a:spLocks/>
              </p:cNvSpPr>
              <p:nvPr/>
            </p:nvSpPr>
            <p:spPr bwMode="auto">
              <a:xfrm>
                <a:off x="1289" y="2740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27" name="Freeform 1872"/>
              <p:cNvSpPr>
                <a:spLocks/>
              </p:cNvSpPr>
              <p:nvPr/>
            </p:nvSpPr>
            <p:spPr bwMode="auto">
              <a:xfrm>
                <a:off x="1285" y="2745"/>
                <a:ext cx="19" cy="28"/>
              </a:xfrm>
              <a:custGeom>
                <a:avLst/>
                <a:gdLst>
                  <a:gd name="T0" fmla="*/ 5 w 8"/>
                  <a:gd name="T1" fmla="*/ 11 h 12"/>
                  <a:gd name="T2" fmla="*/ 7 w 8"/>
                  <a:gd name="T3" fmla="*/ 10 h 12"/>
                  <a:gd name="T4" fmla="*/ 4 w 8"/>
                  <a:gd name="T5" fmla="*/ 7 h 12"/>
                  <a:gd name="T6" fmla="*/ 7 w 8"/>
                  <a:gd name="T7" fmla="*/ 8 h 12"/>
                  <a:gd name="T8" fmla="*/ 6 w 8"/>
                  <a:gd name="T9" fmla="*/ 4 h 12"/>
                  <a:gd name="T10" fmla="*/ 7 w 8"/>
                  <a:gd name="T11" fmla="*/ 5 h 12"/>
                  <a:gd name="T12" fmla="*/ 4 w 8"/>
                  <a:gd name="T13" fmla="*/ 3 h 12"/>
                  <a:gd name="T14" fmla="*/ 7 w 8"/>
                  <a:gd name="T15" fmla="*/ 3 h 12"/>
                  <a:gd name="T16" fmla="*/ 8 w 8"/>
                  <a:gd name="T17" fmla="*/ 4 h 12"/>
                  <a:gd name="T18" fmla="*/ 7 w 8"/>
                  <a:gd name="T19" fmla="*/ 2 h 12"/>
                  <a:gd name="T20" fmla="*/ 5 w 8"/>
                  <a:gd name="T21" fmla="*/ 1 h 12"/>
                  <a:gd name="T22" fmla="*/ 3 w 8"/>
                  <a:gd name="T23" fmla="*/ 0 h 12"/>
                  <a:gd name="T24" fmla="*/ 4 w 8"/>
                  <a:gd name="T25" fmla="*/ 2 h 12"/>
                  <a:gd name="T26" fmla="*/ 3 w 8"/>
                  <a:gd name="T27" fmla="*/ 2 h 12"/>
                  <a:gd name="T28" fmla="*/ 4 w 8"/>
                  <a:gd name="T29" fmla="*/ 2 h 12"/>
                  <a:gd name="T30" fmla="*/ 3 w 8"/>
                  <a:gd name="T31" fmla="*/ 2 h 12"/>
                  <a:gd name="T32" fmla="*/ 3 w 8"/>
                  <a:gd name="T33" fmla="*/ 3 h 12"/>
                  <a:gd name="T34" fmla="*/ 3 w 8"/>
                  <a:gd name="T35" fmla="*/ 3 h 12"/>
                  <a:gd name="T36" fmla="*/ 4 w 8"/>
                  <a:gd name="T37" fmla="*/ 4 h 12"/>
                  <a:gd name="T38" fmla="*/ 3 w 8"/>
                  <a:gd name="T39" fmla="*/ 4 h 12"/>
                  <a:gd name="T40" fmla="*/ 4 w 8"/>
                  <a:gd name="T41" fmla="*/ 4 h 12"/>
                  <a:gd name="T42" fmla="*/ 2 w 8"/>
                  <a:gd name="T43" fmla="*/ 6 h 12"/>
                  <a:gd name="T44" fmla="*/ 3 w 8"/>
                  <a:gd name="T45" fmla="*/ 7 h 12"/>
                  <a:gd name="T46" fmla="*/ 2 w 8"/>
                  <a:gd name="T47" fmla="*/ 5 h 12"/>
                  <a:gd name="T48" fmla="*/ 5 w 8"/>
                  <a:gd name="T49" fmla="*/ 6 h 12"/>
                  <a:gd name="T50" fmla="*/ 2 w 8"/>
                  <a:gd name="T51" fmla="*/ 7 h 12"/>
                  <a:gd name="T52" fmla="*/ 2 w 8"/>
                  <a:gd name="T53" fmla="*/ 9 h 12"/>
                  <a:gd name="T54" fmla="*/ 2 w 8"/>
                  <a:gd name="T55" fmla="*/ 9 h 12"/>
                  <a:gd name="T56" fmla="*/ 3 w 8"/>
                  <a:gd name="T57" fmla="*/ 10 h 12"/>
                  <a:gd name="T58" fmla="*/ 3 w 8"/>
                  <a:gd name="T59" fmla="*/ 10 h 12"/>
                  <a:gd name="T60" fmla="*/ 4 w 8"/>
                  <a:gd name="T61" fmla="*/ 10 h 12"/>
                  <a:gd name="T62" fmla="*/ 3 w 8"/>
                  <a:gd name="T63" fmla="*/ 10 h 12"/>
                  <a:gd name="T64" fmla="*/ 5 w 8"/>
                  <a:gd name="T65" fmla="*/ 12 h 12"/>
                  <a:gd name="T66" fmla="*/ 4 w 8"/>
                  <a:gd name="T67" fmla="*/ 10 h 12"/>
                  <a:gd name="T68" fmla="*/ 5 w 8"/>
                  <a:gd name="T6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12">
                    <a:moveTo>
                      <a:pt x="5" y="11"/>
                    </a:moveTo>
                    <a:cubicBezTo>
                      <a:pt x="7" y="11"/>
                      <a:pt x="6" y="10"/>
                      <a:pt x="7" y="10"/>
                    </a:cubicBezTo>
                    <a:cubicBezTo>
                      <a:pt x="6" y="8"/>
                      <a:pt x="4" y="9"/>
                      <a:pt x="4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8" y="6"/>
                      <a:pt x="6" y="4"/>
                    </a:cubicBezTo>
                    <a:cubicBezTo>
                      <a:pt x="6" y="4"/>
                      <a:pt x="6" y="4"/>
                      <a:pt x="7" y="5"/>
                    </a:cubicBezTo>
                    <a:cubicBezTo>
                      <a:pt x="7" y="4"/>
                      <a:pt x="3" y="3"/>
                      <a:pt x="4" y="3"/>
                    </a:cubicBezTo>
                    <a:cubicBezTo>
                      <a:pt x="5" y="4"/>
                      <a:pt x="6" y="3"/>
                      <a:pt x="7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7" y="2"/>
                      <a:pt x="7" y="2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0" y="5"/>
                      <a:pt x="2" y="6"/>
                    </a:cubicBezTo>
                    <a:cubicBezTo>
                      <a:pt x="2" y="6"/>
                      <a:pt x="2" y="6"/>
                      <a:pt x="3" y="7"/>
                    </a:cubicBezTo>
                    <a:cubicBezTo>
                      <a:pt x="4" y="6"/>
                      <a:pt x="2" y="6"/>
                      <a:pt x="2" y="5"/>
                    </a:cubicBezTo>
                    <a:cubicBezTo>
                      <a:pt x="3" y="6"/>
                      <a:pt x="4" y="7"/>
                      <a:pt x="5" y="6"/>
                    </a:cubicBezTo>
                    <a:cubicBezTo>
                      <a:pt x="4" y="7"/>
                      <a:pt x="5" y="7"/>
                      <a:pt x="2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4" y="9"/>
                      <a:pt x="1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3" y="10"/>
                    </a:cubicBezTo>
                    <a:cubicBezTo>
                      <a:pt x="4" y="11"/>
                      <a:pt x="4" y="12"/>
                      <a:pt x="5" y="12"/>
                    </a:cubicBezTo>
                    <a:cubicBezTo>
                      <a:pt x="5" y="11"/>
                      <a:pt x="4" y="11"/>
                      <a:pt x="4" y="10"/>
                    </a:cubicBezTo>
                    <a:cubicBezTo>
                      <a:pt x="5" y="11"/>
                      <a:pt x="6" y="11"/>
                      <a:pt x="5" y="1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28" name="Freeform 1873"/>
              <p:cNvSpPr>
                <a:spLocks/>
              </p:cNvSpPr>
              <p:nvPr/>
            </p:nvSpPr>
            <p:spPr bwMode="auto">
              <a:xfrm>
                <a:off x="1292" y="2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29" name="Freeform 1874"/>
              <p:cNvSpPr>
                <a:spLocks/>
              </p:cNvSpPr>
              <p:nvPr/>
            </p:nvSpPr>
            <p:spPr bwMode="auto">
              <a:xfrm>
                <a:off x="1280" y="2771"/>
                <a:ext cx="19" cy="22"/>
              </a:xfrm>
              <a:custGeom>
                <a:avLst/>
                <a:gdLst>
                  <a:gd name="T0" fmla="*/ 4 w 8"/>
                  <a:gd name="T1" fmla="*/ 3 h 9"/>
                  <a:gd name="T2" fmla="*/ 3 w 8"/>
                  <a:gd name="T3" fmla="*/ 3 h 9"/>
                  <a:gd name="T4" fmla="*/ 6 w 8"/>
                  <a:gd name="T5" fmla="*/ 3 h 9"/>
                  <a:gd name="T6" fmla="*/ 6 w 8"/>
                  <a:gd name="T7" fmla="*/ 4 h 9"/>
                  <a:gd name="T8" fmla="*/ 3 w 8"/>
                  <a:gd name="T9" fmla="*/ 4 h 9"/>
                  <a:gd name="T10" fmla="*/ 3 w 8"/>
                  <a:gd name="T11" fmla="*/ 4 h 9"/>
                  <a:gd name="T12" fmla="*/ 5 w 8"/>
                  <a:gd name="T13" fmla="*/ 5 h 9"/>
                  <a:gd name="T14" fmla="*/ 5 w 8"/>
                  <a:gd name="T15" fmla="*/ 6 h 9"/>
                  <a:gd name="T16" fmla="*/ 5 w 8"/>
                  <a:gd name="T17" fmla="*/ 5 h 9"/>
                  <a:gd name="T18" fmla="*/ 3 w 8"/>
                  <a:gd name="T19" fmla="*/ 6 h 9"/>
                  <a:gd name="T20" fmla="*/ 7 w 8"/>
                  <a:gd name="T21" fmla="*/ 9 h 9"/>
                  <a:gd name="T22" fmla="*/ 7 w 8"/>
                  <a:gd name="T23" fmla="*/ 8 h 9"/>
                  <a:gd name="T24" fmla="*/ 5 w 8"/>
                  <a:gd name="T25" fmla="*/ 8 h 9"/>
                  <a:gd name="T26" fmla="*/ 6 w 8"/>
                  <a:gd name="T27" fmla="*/ 7 h 9"/>
                  <a:gd name="T28" fmla="*/ 7 w 8"/>
                  <a:gd name="T29" fmla="*/ 8 h 9"/>
                  <a:gd name="T30" fmla="*/ 8 w 8"/>
                  <a:gd name="T31" fmla="*/ 2 h 9"/>
                  <a:gd name="T32" fmla="*/ 8 w 8"/>
                  <a:gd name="T33" fmla="*/ 3 h 9"/>
                  <a:gd name="T34" fmla="*/ 6 w 8"/>
                  <a:gd name="T35" fmla="*/ 2 h 9"/>
                  <a:gd name="T36" fmla="*/ 4 w 8"/>
                  <a:gd name="T37" fmla="*/ 2 h 9"/>
                  <a:gd name="T38" fmla="*/ 5 w 8"/>
                  <a:gd name="T39" fmla="*/ 2 h 9"/>
                  <a:gd name="T40" fmla="*/ 3 w 8"/>
                  <a:gd name="T41" fmla="*/ 1 h 9"/>
                  <a:gd name="T42" fmla="*/ 2 w 8"/>
                  <a:gd name="T43" fmla="*/ 0 h 9"/>
                  <a:gd name="T44" fmla="*/ 2 w 8"/>
                  <a:gd name="T45" fmla="*/ 2 h 9"/>
                  <a:gd name="T46" fmla="*/ 4 w 8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9">
                    <a:moveTo>
                      <a:pt x="4" y="3"/>
                    </a:moveTo>
                    <a:cubicBezTo>
                      <a:pt x="4" y="3"/>
                      <a:pt x="3" y="2"/>
                      <a:pt x="3" y="3"/>
                    </a:cubicBezTo>
                    <a:cubicBezTo>
                      <a:pt x="3" y="3"/>
                      <a:pt x="5" y="3"/>
                      <a:pt x="6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4" y="4"/>
                      <a:pt x="3" y="5"/>
                      <a:pt x="5" y="5"/>
                    </a:cubicBezTo>
                    <a:cubicBezTo>
                      <a:pt x="6" y="5"/>
                      <a:pt x="6" y="6"/>
                      <a:pt x="5" y="6"/>
                    </a:cubicBezTo>
                    <a:cubicBezTo>
                      <a:pt x="5" y="6"/>
                      <a:pt x="5" y="6"/>
                      <a:pt x="5" y="5"/>
                    </a:cubicBezTo>
                    <a:cubicBezTo>
                      <a:pt x="3" y="5"/>
                      <a:pt x="4" y="6"/>
                      <a:pt x="3" y="6"/>
                    </a:cubicBezTo>
                    <a:cubicBezTo>
                      <a:pt x="4" y="7"/>
                      <a:pt x="4" y="9"/>
                      <a:pt x="7" y="9"/>
                    </a:cubicBezTo>
                    <a:cubicBezTo>
                      <a:pt x="8" y="9"/>
                      <a:pt x="7" y="8"/>
                      <a:pt x="7" y="8"/>
                    </a:cubicBezTo>
                    <a:cubicBezTo>
                      <a:pt x="6" y="9"/>
                      <a:pt x="5" y="8"/>
                      <a:pt x="5" y="8"/>
                    </a:cubicBezTo>
                    <a:cubicBezTo>
                      <a:pt x="5" y="7"/>
                      <a:pt x="4" y="7"/>
                      <a:pt x="6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6"/>
                      <a:pt x="8" y="4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0" y="0"/>
                      <a:pt x="3" y="1"/>
                      <a:pt x="2" y="2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30" name="Freeform 1875"/>
              <p:cNvSpPr>
                <a:spLocks/>
              </p:cNvSpPr>
              <p:nvPr/>
            </p:nvSpPr>
            <p:spPr bwMode="auto">
              <a:xfrm>
                <a:off x="1289" y="277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31" name="Freeform 1876"/>
              <p:cNvSpPr>
                <a:spLocks/>
              </p:cNvSpPr>
              <p:nvPr/>
            </p:nvSpPr>
            <p:spPr bwMode="auto">
              <a:xfrm>
                <a:off x="1296" y="277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32" name="Freeform 1877"/>
              <p:cNvSpPr>
                <a:spLocks/>
              </p:cNvSpPr>
              <p:nvPr/>
            </p:nvSpPr>
            <p:spPr bwMode="auto">
              <a:xfrm>
                <a:off x="1285" y="2785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33" name="Freeform 1878"/>
              <p:cNvSpPr>
                <a:spLocks/>
              </p:cNvSpPr>
              <p:nvPr/>
            </p:nvSpPr>
            <p:spPr bwMode="auto">
              <a:xfrm>
                <a:off x="1287" y="2793"/>
                <a:ext cx="9" cy="4"/>
              </a:xfrm>
              <a:custGeom>
                <a:avLst/>
                <a:gdLst>
                  <a:gd name="T0" fmla="*/ 4 w 4"/>
                  <a:gd name="T1" fmla="*/ 2 h 2"/>
                  <a:gd name="T2" fmla="*/ 4 w 4"/>
                  <a:gd name="T3" fmla="*/ 0 h 2"/>
                  <a:gd name="T4" fmla="*/ 1 w 4"/>
                  <a:gd name="T5" fmla="*/ 0 h 2"/>
                  <a:gd name="T6" fmla="*/ 3 w 4"/>
                  <a:gd name="T7" fmla="*/ 1 h 2"/>
                  <a:gd name="T8" fmla="*/ 3 w 4"/>
                  <a:gd name="T9" fmla="*/ 2 h 2"/>
                  <a:gd name="T10" fmla="*/ 4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4" y="1"/>
                      <a:pt x="3" y="1"/>
                      <a:pt x="4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3" y="0"/>
                      <a:pt x="3" y="1"/>
                    </a:cubicBezTo>
                    <a:cubicBezTo>
                      <a:pt x="2" y="1"/>
                      <a:pt x="3" y="2"/>
                      <a:pt x="3" y="2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34" name="Freeform 1879"/>
              <p:cNvSpPr>
                <a:spLocks/>
              </p:cNvSpPr>
              <p:nvPr/>
            </p:nvSpPr>
            <p:spPr bwMode="auto">
              <a:xfrm>
                <a:off x="1273" y="2795"/>
                <a:ext cx="26" cy="38"/>
              </a:xfrm>
              <a:custGeom>
                <a:avLst/>
                <a:gdLst>
                  <a:gd name="T0" fmla="*/ 5 w 11"/>
                  <a:gd name="T1" fmla="*/ 3 h 16"/>
                  <a:gd name="T2" fmla="*/ 5 w 11"/>
                  <a:gd name="T3" fmla="*/ 4 h 16"/>
                  <a:gd name="T4" fmla="*/ 4 w 11"/>
                  <a:gd name="T5" fmla="*/ 4 h 16"/>
                  <a:gd name="T6" fmla="*/ 4 w 11"/>
                  <a:gd name="T7" fmla="*/ 5 h 16"/>
                  <a:gd name="T8" fmla="*/ 4 w 11"/>
                  <a:gd name="T9" fmla="*/ 5 h 16"/>
                  <a:gd name="T10" fmla="*/ 5 w 11"/>
                  <a:gd name="T11" fmla="*/ 7 h 16"/>
                  <a:gd name="T12" fmla="*/ 6 w 11"/>
                  <a:gd name="T13" fmla="*/ 7 h 16"/>
                  <a:gd name="T14" fmla="*/ 4 w 11"/>
                  <a:gd name="T15" fmla="*/ 8 h 16"/>
                  <a:gd name="T16" fmla="*/ 7 w 11"/>
                  <a:gd name="T17" fmla="*/ 8 h 16"/>
                  <a:gd name="T18" fmla="*/ 6 w 11"/>
                  <a:gd name="T19" fmla="*/ 10 h 16"/>
                  <a:gd name="T20" fmla="*/ 6 w 11"/>
                  <a:gd name="T21" fmla="*/ 10 h 16"/>
                  <a:gd name="T22" fmla="*/ 6 w 11"/>
                  <a:gd name="T23" fmla="*/ 11 h 16"/>
                  <a:gd name="T24" fmla="*/ 4 w 11"/>
                  <a:gd name="T25" fmla="*/ 11 h 16"/>
                  <a:gd name="T26" fmla="*/ 4 w 11"/>
                  <a:gd name="T27" fmla="*/ 12 h 16"/>
                  <a:gd name="T28" fmla="*/ 3 w 11"/>
                  <a:gd name="T29" fmla="*/ 12 h 16"/>
                  <a:gd name="T30" fmla="*/ 4 w 11"/>
                  <a:gd name="T31" fmla="*/ 13 h 16"/>
                  <a:gd name="T32" fmla="*/ 7 w 11"/>
                  <a:gd name="T33" fmla="*/ 11 h 16"/>
                  <a:gd name="T34" fmla="*/ 7 w 11"/>
                  <a:gd name="T35" fmla="*/ 11 h 16"/>
                  <a:gd name="T36" fmla="*/ 5 w 11"/>
                  <a:gd name="T37" fmla="*/ 11 h 16"/>
                  <a:gd name="T38" fmla="*/ 4 w 11"/>
                  <a:gd name="T39" fmla="*/ 10 h 16"/>
                  <a:gd name="T40" fmla="*/ 4 w 11"/>
                  <a:gd name="T41" fmla="*/ 13 h 16"/>
                  <a:gd name="T42" fmla="*/ 3 w 11"/>
                  <a:gd name="T43" fmla="*/ 13 h 16"/>
                  <a:gd name="T44" fmla="*/ 4 w 11"/>
                  <a:gd name="T45" fmla="*/ 11 h 16"/>
                  <a:gd name="T46" fmla="*/ 3 w 11"/>
                  <a:gd name="T47" fmla="*/ 11 h 16"/>
                  <a:gd name="T48" fmla="*/ 2 w 11"/>
                  <a:gd name="T49" fmla="*/ 9 h 16"/>
                  <a:gd name="T50" fmla="*/ 1 w 11"/>
                  <a:gd name="T51" fmla="*/ 12 h 16"/>
                  <a:gd name="T52" fmla="*/ 0 w 11"/>
                  <a:gd name="T53" fmla="*/ 12 h 16"/>
                  <a:gd name="T54" fmla="*/ 0 w 11"/>
                  <a:gd name="T55" fmla="*/ 15 h 16"/>
                  <a:gd name="T56" fmla="*/ 5 w 11"/>
                  <a:gd name="T57" fmla="*/ 15 h 16"/>
                  <a:gd name="T58" fmla="*/ 6 w 11"/>
                  <a:gd name="T59" fmla="*/ 13 h 16"/>
                  <a:gd name="T60" fmla="*/ 6 w 11"/>
                  <a:gd name="T61" fmla="*/ 15 h 16"/>
                  <a:gd name="T62" fmla="*/ 6 w 11"/>
                  <a:gd name="T63" fmla="*/ 13 h 16"/>
                  <a:gd name="T64" fmla="*/ 8 w 11"/>
                  <a:gd name="T65" fmla="*/ 13 h 16"/>
                  <a:gd name="T66" fmla="*/ 6 w 11"/>
                  <a:gd name="T67" fmla="*/ 12 h 16"/>
                  <a:gd name="T68" fmla="*/ 9 w 11"/>
                  <a:gd name="T69" fmla="*/ 12 h 16"/>
                  <a:gd name="T70" fmla="*/ 8 w 11"/>
                  <a:gd name="T71" fmla="*/ 5 h 16"/>
                  <a:gd name="T72" fmla="*/ 7 w 11"/>
                  <a:gd name="T73" fmla="*/ 5 h 16"/>
                  <a:gd name="T74" fmla="*/ 7 w 11"/>
                  <a:gd name="T75" fmla="*/ 2 h 16"/>
                  <a:gd name="T76" fmla="*/ 6 w 11"/>
                  <a:gd name="T77" fmla="*/ 2 h 16"/>
                  <a:gd name="T78" fmla="*/ 9 w 11"/>
                  <a:gd name="T79" fmla="*/ 2 h 16"/>
                  <a:gd name="T80" fmla="*/ 9 w 11"/>
                  <a:gd name="T81" fmla="*/ 1 h 16"/>
                  <a:gd name="T82" fmla="*/ 8 w 11"/>
                  <a:gd name="T83" fmla="*/ 2 h 16"/>
                  <a:gd name="T84" fmla="*/ 9 w 11"/>
                  <a:gd name="T85" fmla="*/ 1 h 16"/>
                  <a:gd name="T86" fmla="*/ 5 w 11"/>
                  <a:gd name="T87" fmla="*/ 1 h 16"/>
                  <a:gd name="T88" fmla="*/ 3 w 11"/>
                  <a:gd name="T89" fmla="*/ 3 h 16"/>
                  <a:gd name="T90" fmla="*/ 5 w 11"/>
                  <a:gd name="T91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" h="16">
                    <a:moveTo>
                      <a:pt x="5" y="3"/>
                    </a:moveTo>
                    <a:cubicBezTo>
                      <a:pt x="5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4"/>
                      <a:pt x="5" y="4"/>
                      <a:pt x="4" y="5"/>
                    </a:cubicBezTo>
                    <a:cubicBezTo>
                      <a:pt x="4" y="5"/>
                      <a:pt x="4" y="4"/>
                      <a:pt x="4" y="5"/>
                    </a:cubicBezTo>
                    <a:cubicBezTo>
                      <a:pt x="4" y="6"/>
                      <a:pt x="6" y="5"/>
                      <a:pt x="5" y="7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5" y="8"/>
                      <a:pt x="5" y="7"/>
                      <a:pt x="4" y="8"/>
                    </a:cubicBezTo>
                    <a:cubicBezTo>
                      <a:pt x="4" y="8"/>
                      <a:pt x="6" y="8"/>
                      <a:pt x="7" y="8"/>
                    </a:cubicBezTo>
                    <a:cubicBezTo>
                      <a:pt x="5" y="9"/>
                      <a:pt x="7" y="9"/>
                      <a:pt x="6" y="10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4" y="10"/>
                      <a:pt x="6" y="10"/>
                      <a:pt x="6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2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5" y="12"/>
                      <a:pt x="0" y="16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11"/>
                      <a:pt x="5" y="11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1"/>
                      <a:pt x="6" y="11"/>
                      <a:pt x="4" y="13"/>
                    </a:cubicBezTo>
                    <a:cubicBezTo>
                      <a:pt x="5" y="10"/>
                      <a:pt x="4" y="14"/>
                      <a:pt x="3" y="13"/>
                    </a:cubicBezTo>
                    <a:cubicBezTo>
                      <a:pt x="3" y="11"/>
                      <a:pt x="4" y="12"/>
                      <a:pt x="4" y="11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3" y="10"/>
                      <a:pt x="2" y="11"/>
                      <a:pt x="2" y="9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1"/>
                      <a:pt x="0" y="12"/>
                      <a:pt x="0" y="12"/>
                    </a:cubicBezTo>
                    <a:cubicBezTo>
                      <a:pt x="1" y="12"/>
                      <a:pt x="0" y="14"/>
                      <a:pt x="0" y="15"/>
                    </a:cubicBezTo>
                    <a:cubicBezTo>
                      <a:pt x="2" y="14"/>
                      <a:pt x="3" y="14"/>
                      <a:pt x="5" y="15"/>
                    </a:cubicBezTo>
                    <a:cubicBezTo>
                      <a:pt x="5" y="13"/>
                      <a:pt x="6" y="15"/>
                      <a:pt x="6" y="13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11" y="10"/>
                      <a:pt x="5" y="15"/>
                      <a:pt x="6" y="13"/>
                    </a:cubicBezTo>
                    <a:cubicBezTo>
                      <a:pt x="6" y="13"/>
                      <a:pt x="7" y="13"/>
                      <a:pt x="8" y="13"/>
                    </a:cubicBezTo>
                    <a:cubicBezTo>
                      <a:pt x="8" y="12"/>
                      <a:pt x="7" y="13"/>
                      <a:pt x="6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8" y="10"/>
                      <a:pt x="7" y="7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4" y="3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8" y="2"/>
                      <a:pt x="9" y="2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7" y="0"/>
                      <a:pt x="6" y="1"/>
                      <a:pt x="5" y="1"/>
                    </a:cubicBezTo>
                    <a:cubicBezTo>
                      <a:pt x="7" y="3"/>
                      <a:pt x="2" y="2"/>
                      <a:pt x="3" y="3"/>
                    </a:cubicBezTo>
                    <a:cubicBezTo>
                      <a:pt x="4" y="4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35" name="Freeform 1880"/>
              <p:cNvSpPr>
                <a:spLocks/>
              </p:cNvSpPr>
              <p:nvPr/>
            </p:nvSpPr>
            <p:spPr bwMode="auto">
              <a:xfrm>
                <a:off x="1294" y="28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36" name="Freeform 1881"/>
              <p:cNvSpPr>
                <a:spLocks/>
              </p:cNvSpPr>
              <p:nvPr/>
            </p:nvSpPr>
            <p:spPr bwMode="auto">
              <a:xfrm>
                <a:off x="1270" y="2823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37" name="Rectangle 1882"/>
              <p:cNvSpPr>
                <a:spLocks noChangeArrowheads="1"/>
              </p:cNvSpPr>
              <p:nvPr/>
            </p:nvSpPr>
            <p:spPr bwMode="auto">
              <a:xfrm>
                <a:off x="1294" y="2797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38" name="Freeform 1883"/>
              <p:cNvSpPr>
                <a:spLocks/>
              </p:cNvSpPr>
              <p:nvPr/>
            </p:nvSpPr>
            <p:spPr bwMode="auto">
              <a:xfrm>
                <a:off x="1285" y="2795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39" name="Freeform 1884"/>
              <p:cNvSpPr>
                <a:spLocks/>
              </p:cNvSpPr>
              <p:nvPr/>
            </p:nvSpPr>
            <p:spPr bwMode="auto">
              <a:xfrm>
                <a:off x="1270" y="2823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40" name="Freeform 1885"/>
              <p:cNvSpPr>
                <a:spLocks/>
              </p:cNvSpPr>
              <p:nvPr/>
            </p:nvSpPr>
            <p:spPr bwMode="auto">
              <a:xfrm>
                <a:off x="1273" y="28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41" name="Freeform 1886"/>
              <p:cNvSpPr>
                <a:spLocks/>
              </p:cNvSpPr>
              <p:nvPr/>
            </p:nvSpPr>
            <p:spPr bwMode="auto">
              <a:xfrm>
                <a:off x="1256" y="2747"/>
                <a:ext cx="24" cy="84"/>
              </a:xfrm>
              <a:custGeom>
                <a:avLst/>
                <a:gdLst>
                  <a:gd name="T0" fmla="*/ 6 w 10"/>
                  <a:gd name="T1" fmla="*/ 2 h 35"/>
                  <a:gd name="T2" fmla="*/ 4 w 10"/>
                  <a:gd name="T3" fmla="*/ 1 h 35"/>
                  <a:gd name="T4" fmla="*/ 2 w 10"/>
                  <a:gd name="T5" fmla="*/ 2 h 35"/>
                  <a:gd name="T6" fmla="*/ 3 w 10"/>
                  <a:gd name="T7" fmla="*/ 4 h 35"/>
                  <a:gd name="T8" fmla="*/ 3 w 10"/>
                  <a:gd name="T9" fmla="*/ 8 h 35"/>
                  <a:gd name="T10" fmla="*/ 2 w 10"/>
                  <a:gd name="T11" fmla="*/ 10 h 35"/>
                  <a:gd name="T12" fmla="*/ 4 w 10"/>
                  <a:gd name="T13" fmla="*/ 14 h 35"/>
                  <a:gd name="T14" fmla="*/ 3 w 10"/>
                  <a:gd name="T15" fmla="*/ 15 h 35"/>
                  <a:gd name="T16" fmla="*/ 2 w 10"/>
                  <a:gd name="T17" fmla="*/ 16 h 35"/>
                  <a:gd name="T18" fmla="*/ 5 w 10"/>
                  <a:gd name="T19" fmla="*/ 17 h 35"/>
                  <a:gd name="T20" fmla="*/ 5 w 10"/>
                  <a:gd name="T21" fmla="*/ 19 h 35"/>
                  <a:gd name="T22" fmla="*/ 4 w 10"/>
                  <a:gd name="T23" fmla="*/ 20 h 35"/>
                  <a:gd name="T24" fmla="*/ 4 w 10"/>
                  <a:gd name="T25" fmla="*/ 23 h 35"/>
                  <a:gd name="T26" fmla="*/ 3 w 10"/>
                  <a:gd name="T27" fmla="*/ 25 h 35"/>
                  <a:gd name="T28" fmla="*/ 4 w 10"/>
                  <a:gd name="T29" fmla="*/ 27 h 35"/>
                  <a:gd name="T30" fmla="*/ 5 w 10"/>
                  <a:gd name="T31" fmla="*/ 28 h 35"/>
                  <a:gd name="T32" fmla="*/ 4 w 10"/>
                  <a:gd name="T33" fmla="*/ 29 h 35"/>
                  <a:gd name="T34" fmla="*/ 4 w 10"/>
                  <a:gd name="T35" fmla="*/ 30 h 35"/>
                  <a:gd name="T36" fmla="*/ 3 w 10"/>
                  <a:gd name="T37" fmla="*/ 33 h 35"/>
                  <a:gd name="T38" fmla="*/ 6 w 10"/>
                  <a:gd name="T39" fmla="*/ 29 h 35"/>
                  <a:gd name="T40" fmla="*/ 6 w 10"/>
                  <a:gd name="T41" fmla="*/ 32 h 35"/>
                  <a:gd name="T42" fmla="*/ 4 w 10"/>
                  <a:gd name="T43" fmla="*/ 31 h 35"/>
                  <a:gd name="T44" fmla="*/ 6 w 10"/>
                  <a:gd name="T45" fmla="*/ 31 h 35"/>
                  <a:gd name="T46" fmla="*/ 7 w 10"/>
                  <a:gd name="T47" fmla="*/ 29 h 35"/>
                  <a:gd name="T48" fmla="*/ 6 w 10"/>
                  <a:gd name="T49" fmla="*/ 29 h 35"/>
                  <a:gd name="T50" fmla="*/ 5 w 10"/>
                  <a:gd name="T51" fmla="*/ 27 h 35"/>
                  <a:gd name="T52" fmla="*/ 6 w 10"/>
                  <a:gd name="T53" fmla="*/ 24 h 35"/>
                  <a:gd name="T54" fmla="*/ 7 w 10"/>
                  <a:gd name="T55" fmla="*/ 24 h 35"/>
                  <a:gd name="T56" fmla="*/ 8 w 10"/>
                  <a:gd name="T57" fmla="*/ 24 h 35"/>
                  <a:gd name="T58" fmla="*/ 8 w 10"/>
                  <a:gd name="T59" fmla="*/ 24 h 35"/>
                  <a:gd name="T60" fmla="*/ 4 w 10"/>
                  <a:gd name="T61" fmla="*/ 21 h 35"/>
                  <a:gd name="T62" fmla="*/ 6 w 10"/>
                  <a:gd name="T63" fmla="*/ 19 h 35"/>
                  <a:gd name="T64" fmla="*/ 6 w 10"/>
                  <a:gd name="T65" fmla="*/ 18 h 35"/>
                  <a:gd name="T66" fmla="*/ 7 w 10"/>
                  <a:gd name="T67" fmla="*/ 17 h 35"/>
                  <a:gd name="T68" fmla="*/ 8 w 10"/>
                  <a:gd name="T69" fmla="*/ 16 h 35"/>
                  <a:gd name="T70" fmla="*/ 4 w 10"/>
                  <a:gd name="T71" fmla="*/ 12 h 35"/>
                  <a:gd name="T72" fmla="*/ 6 w 10"/>
                  <a:gd name="T73" fmla="*/ 12 h 35"/>
                  <a:gd name="T74" fmla="*/ 7 w 10"/>
                  <a:gd name="T75" fmla="*/ 10 h 35"/>
                  <a:gd name="T76" fmla="*/ 5 w 10"/>
                  <a:gd name="T77" fmla="*/ 9 h 35"/>
                  <a:gd name="T78" fmla="*/ 5 w 10"/>
                  <a:gd name="T79" fmla="*/ 7 h 35"/>
                  <a:gd name="T80" fmla="*/ 8 w 10"/>
                  <a:gd name="T81" fmla="*/ 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35">
                    <a:moveTo>
                      <a:pt x="8" y="4"/>
                    </a:moveTo>
                    <a:cubicBezTo>
                      <a:pt x="7" y="3"/>
                      <a:pt x="7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5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2"/>
                      <a:pt x="3" y="1"/>
                      <a:pt x="2" y="2"/>
                    </a:cubicBezTo>
                    <a:cubicBezTo>
                      <a:pt x="3" y="3"/>
                      <a:pt x="5" y="3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4"/>
                      <a:pt x="5" y="5"/>
                      <a:pt x="5" y="5"/>
                    </a:cubicBezTo>
                    <a:cubicBezTo>
                      <a:pt x="0" y="5"/>
                      <a:pt x="7" y="8"/>
                      <a:pt x="3" y="8"/>
                    </a:cubicBezTo>
                    <a:cubicBezTo>
                      <a:pt x="3" y="8"/>
                      <a:pt x="3" y="9"/>
                      <a:pt x="4" y="10"/>
                    </a:cubicBezTo>
                    <a:cubicBezTo>
                      <a:pt x="3" y="9"/>
                      <a:pt x="4" y="11"/>
                      <a:pt x="2" y="10"/>
                    </a:cubicBezTo>
                    <a:cubicBezTo>
                      <a:pt x="5" y="11"/>
                      <a:pt x="0" y="12"/>
                      <a:pt x="5" y="13"/>
                    </a:cubicBezTo>
                    <a:cubicBezTo>
                      <a:pt x="3" y="14"/>
                      <a:pt x="5" y="13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5" y="14"/>
                      <a:pt x="3" y="15"/>
                    </a:cubicBezTo>
                    <a:cubicBezTo>
                      <a:pt x="2" y="15"/>
                      <a:pt x="4" y="15"/>
                      <a:pt x="5" y="15"/>
                    </a:cubicBezTo>
                    <a:cubicBezTo>
                      <a:pt x="4" y="16"/>
                      <a:pt x="4" y="16"/>
                      <a:pt x="2" y="16"/>
                    </a:cubicBezTo>
                    <a:cubicBezTo>
                      <a:pt x="4" y="17"/>
                      <a:pt x="3" y="17"/>
                      <a:pt x="4" y="18"/>
                    </a:cubicBezTo>
                    <a:cubicBezTo>
                      <a:pt x="4" y="17"/>
                      <a:pt x="5" y="17"/>
                      <a:pt x="5" y="17"/>
                    </a:cubicBezTo>
                    <a:cubicBezTo>
                      <a:pt x="5" y="18"/>
                      <a:pt x="7" y="18"/>
                      <a:pt x="7" y="19"/>
                    </a:cubicBezTo>
                    <a:cubicBezTo>
                      <a:pt x="5" y="20"/>
                      <a:pt x="7" y="18"/>
                      <a:pt x="5" y="19"/>
                    </a:cubicBezTo>
                    <a:cubicBezTo>
                      <a:pt x="4" y="18"/>
                      <a:pt x="4" y="18"/>
                      <a:pt x="3" y="17"/>
                    </a:cubicBezTo>
                    <a:cubicBezTo>
                      <a:pt x="3" y="18"/>
                      <a:pt x="3" y="19"/>
                      <a:pt x="4" y="20"/>
                    </a:cubicBezTo>
                    <a:cubicBezTo>
                      <a:pt x="4" y="21"/>
                      <a:pt x="3" y="20"/>
                      <a:pt x="3" y="20"/>
                    </a:cubicBezTo>
                    <a:cubicBezTo>
                      <a:pt x="2" y="21"/>
                      <a:pt x="5" y="22"/>
                      <a:pt x="4" y="2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3"/>
                      <a:pt x="2" y="24"/>
                      <a:pt x="3" y="25"/>
                    </a:cubicBezTo>
                    <a:cubicBezTo>
                      <a:pt x="4" y="25"/>
                      <a:pt x="4" y="25"/>
                      <a:pt x="5" y="25"/>
                    </a:cubicBezTo>
                    <a:cubicBezTo>
                      <a:pt x="2" y="25"/>
                      <a:pt x="6" y="26"/>
                      <a:pt x="4" y="27"/>
                    </a:cubicBezTo>
                    <a:cubicBezTo>
                      <a:pt x="6" y="27"/>
                      <a:pt x="7" y="28"/>
                      <a:pt x="7" y="28"/>
                    </a:cubicBezTo>
                    <a:cubicBezTo>
                      <a:pt x="7" y="28"/>
                      <a:pt x="6" y="28"/>
                      <a:pt x="5" y="28"/>
                    </a:cubicBezTo>
                    <a:cubicBezTo>
                      <a:pt x="6" y="28"/>
                      <a:pt x="3" y="28"/>
                      <a:pt x="2" y="27"/>
                    </a:cubicBezTo>
                    <a:cubicBezTo>
                      <a:pt x="3" y="27"/>
                      <a:pt x="2" y="28"/>
                      <a:pt x="4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0"/>
                      <a:pt x="6" y="29"/>
                      <a:pt x="4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2"/>
                      <a:pt x="3" y="33"/>
                    </a:cubicBezTo>
                    <a:cubicBezTo>
                      <a:pt x="6" y="35"/>
                      <a:pt x="5" y="33"/>
                      <a:pt x="6" y="33"/>
                    </a:cubicBezTo>
                    <a:cubicBezTo>
                      <a:pt x="6" y="32"/>
                      <a:pt x="6" y="30"/>
                      <a:pt x="6" y="29"/>
                    </a:cubicBezTo>
                    <a:cubicBezTo>
                      <a:pt x="5" y="30"/>
                      <a:pt x="4" y="31"/>
                      <a:pt x="4" y="33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5" y="32"/>
                      <a:pt x="4" y="32"/>
                      <a:pt x="3" y="32"/>
                    </a:cubicBezTo>
                    <a:cubicBezTo>
                      <a:pt x="2" y="32"/>
                      <a:pt x="5" y="32"/>
                      <a:pt x="4" y="31"/>
                    </a:cubicBezTo>
                    <a:cubicBezTo>
                      <a:pt x="5" y="31"/>
                      <a:pt x="6" y="31"/>
                      <a:pt x="7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7" y="31"/>
                      <a:pt x="7" y="31"/>
                      <a:pt x="8" y="31"/>
                    </a:cubicBezTo>
                    <a:cubicBezTo>
                      <a:pt x="5" y="30"/>
                      <a:pt x="8" y="30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8"/>
                      <a:pt x="7" y="28"/>
                      <a:pt x="8" y="28"/>
                    </a:cubicBezTo>
                    <a:cubicBezTo>
                      <a:pt x="7" y="27"/>
                      <a:pt x="5" y="27"/>
                      <a:pt x="5" y="27"/>
                    </a:cubicBezTo>
                    <a:cubicBezTo>
                      <a:pt x="7" y="27"/>
                      <a:pt x="6" y="26"/>
                      <a:pt x="8" y="26"/>
                    </a:cubicBezTo>
                    <a:cubicBezTo>
                      <a:pt x="6" y="26"/>
                      <a:pt x="7" y="25"/>
                      <a:pt x="6" y="24"/>
                    </a:cubicBezTo>
                    <a:cubicBezTo>
                      <a:pt x="6" y="24"/>
                      <a:pt x="6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6" y="24"/>
                      <a:pt x="7" y="23"/>
                    </a:cubicBezTo>
                    <a:cubicBezTo>
                      <a:pt x="8" y="23"/>
                      <a:pt x="8" y="23"/>
                      <a:pt x="8" y="24"/>
                    </a:cubicBezTo>
                    <a:cubicBezTo>
                      <a:pt x="8" y="23"/>
                      <a:pt x="5" y="22"/>
                      <a:pt x="7" y="22"/>
                    </a:cubicBezTo>
                    <a:cubicBezTo>
                      <a:pt x="6" y="22"/>
                      <a:pt x="6" y="21"/>
                      <a:pt x="4" y="21"/>
                    </a:cubicBezTo>
                    <a:cubicBezTo>
                      <a:pt x="5" y="21"/>
                      <a:pt x="6" y="21"/>
                      <a:pt x="6" y="20"/>
                    </a:cubicBezTo>
                    <a:cubicBezTo>
                      <a:pt x="4" y="20"/>
                      <a:pt x="7" y="20"/>
                      <a:pt x="6" y="19"/>
                    </a:cubicBezTo>
                    <a:cubicBezTo>
                      <a:pt x="7" y="20"/>
                      <a:pt x="6" y="19"/>
                      <a:pt x="8" y="20"/>
                    </a:cubicBezTo>
                    <a:cubicBezTo>
                      <a:pt x="8" y="19"/>
                      <a:pt x="6" y="19"/>
                      <a:pt x="6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7" y="18"/>
                      <a:pt x="6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7" y="16"/>
                      <a:pt x="8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6" y="13"/>
                      <a:pt x="4" y="12"/>
                    </a:cubicBezTo>
                    <a:cubicBezTo>
                      <a:pt x="4" y="12"/>
                      <a:pt x="5" y="11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8" y="11"/>
                      <a:pt x="6" y="11"/>
                    </a:cubicBezTo>
                    <a:cubicBezTo>
                      <a:pt x="5" y="10"/>
                      <a:pt x="7" y="11"/>
                      <a:pt x="7" y="10"/>
                    </a:cubicBezTo>
                    <a:cubicBezTo>
                      <a:pt x="5" y="9"/>
                      <a:pt x="10" y="8"/>
                      <a:pt x="6" y="7"/>
                    </a:cubicBezTo>
                    <a:cubicBezTo>
                      <a:pt x="6" y="7"/>
                      <a:pt x="5" y="8"/>
                      <a:pt x="5" y="9"/>
                    </a:cubicBezTo>
                    <a:cubicBezTo>
                      <a:pt x="5" y="8"/>
                      <a:pt x="4" y="9"/>
                      <a:pt x="4" y="8"/>
                    </a:cubicBezTo>
                    <a:cubicBezTo>
                      <a:pt x="4" y="8"/>
                      <a:pt x="5" y="7"/>
                      <a:pt x="5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0" y="6"/>
                      <a:pt x="4" y="4"/>
                      <a:pt x="8" y="4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42" name="Freeform 1887"/>
              <p:cNvSpPr>
                <a:spLocks/>
              </p:cNvSpPr>
              <p:nvPr/>
            </p:nvSpPr>
            <p:spPr bwMode="auto">
              <a:xfrm>
                <a:off x="1270" y="2776"/>
                <a:ext cx="5" cy="2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1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43" name="Freeform 1888"/>
              <p:cNvSpPr>
                <a:spLocks/>
              </p:cNvSpPr>
              <p:nvPr/>
            </p:nvSpPr>
            <p:spPr bwMode="auto">
              <a:xfrm>
                <a:off x="1270" y="277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44" name="Freeform 1889"/>
              <p:cNvSpPr>
                <a:spLocks/>
              </p:cNvSpPr>
              <p:nvPr/>
            </p:nvSpPr>
            <p:spPr bwMode="auto">
              <a:xfrm>
                <a:off x="1273" y="275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45" name="Rectangle 1890"/>
              <p:cNvSpPr>
                <a:spLocks noChangeArrowheads="1"/>
              </p:cNvSpPr>
              <p:nvPr/>
            </p:nvSpPr>
            <p:spPr bwMode="auto">
              <a:xfrm>
                <a:off x="1273" y="2750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46" name="Freeform 1891"/>
              <p:cNvSpPr>
                <a:spLocks/>
              </p:cNvSpPr>
              <p:nvPr/>
            </p:nvSpPr>
            <p:spPr bwMode="auto">
              <a:xfrm>
                <a:off x="1261" y="2704"/>
                <a:ext cx="19" cy="46"/>
              </a:xfrm>
              <a:custGeom>
                <a:avLst/>
                <a:gdLst>
                  <a:gd name="T0" fmla="*/ 7 w 8"/>
                  <a:gd name="T1" fmla="*/ 4 h 19"/>
                  <a:gd name="T2" fmla="*/ 6 w 8"/>
                  <a:gd name="T3" fmla="*/ 3 h 19"/>
                  <a:gd name="T4" fmla="*/ 7 w 8"/>
                  <a:gd name="T5" fmla="*/ 2 h 19"/>
                  <a:gd name="T6" fmla="*/ 5 w 8"/>
                  <a:gd name="T7" fmla="*/ 0 h 19"/>
                  <a:gd name="T8" fmla="*/ 4 w 8"/>
                  <a:gd name="T9" fmla="*/ 9 h 19"/>
                  <a:gd name="T10" fmla="*/ 3 w 8"/>
                  <a:gd name="T11" fmla="*/ 9 h 19"/>
                  <a:gd name="T12" fmla="*/ 4 w 8"/>
                  <a:gd name="T13" fmla="*/ 12 h 19"/>
                  <a:gd name="T14" fmla="*/ 2 w 8"/>
                  <a:gd name="T15" fmla="*/ 11 h 19"/>
                  <a:gd name="T16" fmla="*/ 2 w 8"/>
                  <a:gd name="T17" fmla="*/ 14 h 19"/>
                  <a:gd name="T18" fmla="*/ 3 w 8"/>
                  <a:gd name="T19" fmla="*/ 14 h 19"/>
                  <a:gd name="T20" fmla="*/ 3 w 8"/>
                  <a:gd name="T21" fmla="*/ 14 h 19"/>
                  <a:gd name="T22" fmla="*/ 3 w 8"/>
                  <a:gd name="T23" fmla="*/ 14 h 19"/>
                  <a:gd name="T24" fmla="*/ 3 w 8"/>
                  <a:gd name="T25" fmla="*/ 15 h 19"/>
                  <a:gd name="T26" fmla="*/ 3 w 8"/>
                  <a:gd name="T27" fmla="*/ 15 h 19"/>
                  <a:gd name="T28" fmla="*/ 3 w 8"/>
                  <a:gd name="T29" fmla="*/ 16 h 19"/>
                  <a:gd name="T30" fmla="*/ 2 w 8"/>
                  <a:gd name="T31" fmla="*/ 16 h 19"/>
                  <a:gd name="T32" fmla="*/ 3 w 8"/>
                  <a:gd name="T33" fmla="*/ 19 h 19"/>
                  <a:gd name="T34" fmla="*/ 4 w 8"/>
                  <a:gd name="T35" fmla="*/ 19 h 19"/>
                  <a:gd name="T36" fmla="*/ 4 w 8"/>
                  <a:gd name="T37" fmla="*/ 17 h 19"/>
                  <a:gd name="T38" fmla="*/ 4 w 8"/>
                  <a:gd name="T39" fmla="*/ 17 h 19"/>
                  <a:gd name="T40" fmla="*/ 3 w 8"/>
                  <a:gd name="T41" fmla="*/ 16 h 19"/>
                  <a:gd name="T42" fmla="*/ 5 w 8"/>
                  <a:gd name="T43" fmla="*/ 17 h 19"/>
                  <a:gd name="T44" fmla="*/ 7 w 8"/>
                  <a:gd name="T45" fmla="*/ 15 h 19"/>
                  <a:gd name="T46" fmla="*/ 7 w 8"/>
                  <a:gd name="T47" fmla="*/ 15 h 19"/>
                  <a:gd name="T48" fmla="*/ 6 w 8"/>
                  <a:gd name="T49" fmla="*/ 14 h 19"/>
                  <a:gd name="T50" fmla="*/ 5 w 8"/>
                  <a:gd name="T51" fmla="*/ 15 h 19"/>
                  <a:gd name="T52" fmla="*/ 3 w 8"/>
                  <a:gd name="T53" fmla="*/ 14 h 19"/>
                  <a:gd name="T54" fmla="*/ 4 w 8"/>
                  <a:gd name="T55" fmla="*/ 13 h 19"/>
                  <a:gd name="T56" fmla="*/ 5 w 8"/>
                  <a:gd name="T57" fmla="*/ 14 h 19"/>
                  <a:gd name="T58" fmla="*/ 5 w 8"/>
                  <a:gd name="T59" fmla="*/ 13 h 19"/>
                  <a:gd name="T60" fmla="*/ 7 w 8"/>
                  <a:gd name="T61" fmla="*/ 13 h 19"/>
                  <a:gd name="T62" fmla="*/ 5 w 8"/>
                  <a:gd name="T63" fmla="*/ 12 h 19"/>
                  <a:gd name="T64" fmla="*/ 6 w 8"/>
                  <a:gd name="T65" fmla="*/ 9 h 19"/>
                  <a:gd name="T66" fmla="*/ 7 w 8"/>
                  <a:gd name="T67" fmla="*/ 10 h 19"/>
                  <a:gd name="T68" fmla="*/ 5 w 8"/>
                  <a:gd name="T69" fmla="*/ 9 h 19"/>
                  <a:gd name="T70" fmla="*/ 7 w 8"/>
                  <a:gd name="T71" fmla="*/ 7 h 19"/>
                  <a:gd name="T72" fmla="*/ 6 w 8"/>
                  <a:gd name="T73" fmla="*/ 7 h 19"/>
                  <a:gd name="T74" fmla="*/ 7 w 8"/>
                  <a:gd name="T75" fmla="*/ 5 h 19"/>
                  <a:gd name="T76" fmla="*/ 7 w 8"/>
                  <a:gd name="T77" fmla="*/ 5 h 19"/>
                  <a:gd name="T78" fmla="*/ 5 w 8"/>
                  <a:gd name="T79" fmla="*/ 3 h 19"/>
                  <a:gd name="T80" fmla="*/ 7 w 8"/>
                  <a:gd name="T81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19">
                    <a:moveTo>
                      <a:pt x="7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6" y="2"/>
                      <a:pt x="7" y="2"/>
                    </a:cubicBezTo>
                    <a:cubicBezTo>
                      <a:pt x="6" y="1"/>
                      <a:pt x="8" y="1"/>
                      <a:pt x="5" y="0"/>
                    </a:cubicBezTo>
                    <a:cubicBezTo>
                      <a:pt x="5" y="3"/>
                      <a:pt x="2" y="6"/>
                      <a:pt x="4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11"/>
                      <a:pt x="0" y="10"/>
                      <a:pt x="4" y="12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2"/>
                      <a:pt x="5" y="13"/>
                      <a:pt x="2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5"/>
                      <a:pt x="4" y="15"/>
                      <a:pt x="3" y="15"/>
                    </a:cubicBezTo>
                    <a:cubicBezTo>
                      <a:pt x="2" y="15"/>
                      <a:pt x="3" y="15"/>
                      <a:pt x="3" y="15"/>
                    </a:cubicBezTo>
                    <a:cubicBezTo>
                      <a:pt x="2" y="15"/>
                      <a:pt x="3" y="16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0" y="17"/>
                      <a:pt x="3" y="19"/>
                    </a:cubicBezTo>
                    <a:cubicBezTo>
                      <a:pt x="4" y="19"/>
                      <a:pt x="4" y="18"/>
                      <a:pt x="4" y="19"/>
                    </a:cubicBezTo>
                    <a:cubicBezTo>
                      <a:pt x="5" y="18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" y="16"/>
                      <a:pt x="4" y="17"/>
                      <a:pt x="3" y="16"/>
                    </a:cubicBezTo>
                    <a:cubicBezTo>
                      <a:pt x="5" y="16"/>
                      <a:pt x="4" y="16"/>
                      <a:pt x="5" y="17"/>
                    </a:cubicBezTo>
                    <a:cubicBezTo>
                      <a:pt x="8" y="16"/>
                      <a:pt x="4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4" y="14"/>
                      <a:pt x="3" y="14"/>
                    </a:cubicBezTo>
                    <a:cubicBezTo>
                      <a:pt x="5" y="14"/>
                      <a:pt x="3" y="13"/>
                      <a:pt x="4" y="13"/>
                    </a:cubicBezTo>
                    <a:cubicBezTo>
                      <a:pt x="5" y="13"/>
                      <a:pt x="5" y="13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6" y="13"/>
                      <a:pt x="7" y="13"/>
                    </a:cubicBezTo>
                    <a:cubicBezTo>
                      <a:pt x="6" y="12"/>
                      <a:pt x="6" y="13"/>
                      <a:pt x="5" y="12"/>
                    </a:cubicBezTo>
                    <a:cubicBezTo>
                      <a:pt x="6" y="12"/>
                      <a:pt x="6" y="10"/>
                      <a:pt x="6" y="9"/>
                    </a:cubicBezTo>
                    <a:cubicBezTo>
                      <a:pt x="6" y="9"/>
                      <a:pt x="7" y="9"/>
                      <a:pt x="7" y="10"/>
                    </a:cubicBezTo>
                    <a:cubicBezTo>
                      <a:pt x="7" y="10"/>
                      <a:pt x="6" y="9"/>
                      <a:pt x="5" y="9"/>
                    </a:cubicBezTo>
                    <a:cubicBezTo>
                      <a:pt x="5" y="8"/>
                      <a:pt x="6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4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4"/>
                      <a:pt x="4" y="3"/>
                      <a:pt x="5" y="3"/>
                    </a:cubicBezTo>
                    <a:cubicBezTo>
                      <a:pt x="6" y="3"/>
                      <a:pt x="6" y="4"/>
                      <a:pt x="7" y="4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47" name="Freeform 1892"/>
              <p:cNvSpPr>
                <a:spLocks/>
              </p:cNvSpPr>
              <p:nvPr/>
            </p:nvSpPr>
            <p:spPr bwMode="auto">
              <a:xfrm>
                <a:off x="1273" y="2702"/>
                <a:ext cx="7" cy="5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2 h 2"/>
                  <a:gd name="T4" fmla="*/ 1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48" name="Freeform 1893"/>
              <p:cNvSpPr>
                <a:spLocks/>
              </p:cNvSpPr>
              <p:nvPr/>
            </p:nvSpPr>
            <p:spPr bwMode="auto">
              <a:xfrm>
                <a:off x="1273" y="2681"/>
                <a:ext cx="14" cy="23"/>
              </a:xfrm>
              <a:custGeom>
                <a:avLst/>
                <a:gdLst>
                  <a:gd name="T0" fmla="*/ 4 w 6"/>
                  <a:gd name="T1" fmla="*/ 4 h 10"/>
                  <a:gd name="T2" fmla="*/ 3 w 6"/>
                  <a:gd name="T3" fmla="*/ 3 h 10"/>
                  <a:gd name="T4" fmla="*/ 1 w 6"/>
                  <a:gd name="T5" fmla="*/ 7 h 10"/>
                  <a:gd name="T6" fmla="*/ 2 w 6"/>
                  <a:gd name="T7" fmla="*/ 9 h 10"/>
                  <a:gd name="T8" fmla="*/ 1 w 6"/>
                  <a:gd name="T9" fmla="*/ 8 h 10"/>
                  <a:gd name="T10" fmla="*/ 2 w 6"/>
                  <a:gd name="T11" fmla="*/ 10 h 10"/>
                  <a:gd name="T12" fmla="*/ 2 w 6"/>
                  <a:gd name="T13" fmla="*/ 9 h 10"/>
                  <a:gd name="T14" fmla="*/ 2 w 6"/>
                  <a:gd name="T15" fmla="*/ 9 h 10"/>
                  <a:gd name="T16" fmla="*/ 2 w 6"/>
                  <a:gd name="T17" fmla="*/ 9 h 10"/>
                  <a:gd name="T18" fmla="*/ 3 w 6"/>
                  <a:gd name="T19" fmla="*/ 9 h 10"/>
                  <a:gd name="T20" fmla="*/ 2 w 6"/>
                  <a:gd name="T21" fmla="*/ 7 h 10"/>
                  <a:gd name="T22" fmla="*/ 4 w 6"/>
                  <a:gd name="T23" fmla="*/ 8 h 10"/>
                  <a:gd name="T24" fmla="*/ 5 w 6"/>
                  <a:gd name="T25" fmla="*/ 6 h 10"/>
                  <a:gd name="T26" fmla="*/ 4 w 6"/>
                  <a:gd name="T27" fmla="*/ 6 h 10"/>
                  <a:gd name="T28" fmla="*/ 3 w 6"/>
                  <a:gd name="T29" fmla="*/ 6 h 10"/>
                  <a:gd name="T30" fmla="*/ 5 w 6"/>
                  <a:gd name="T31" fmla="*/ 6 h 10"/>
                  <a:gd name="T32" fmla="*/ 5 w 6"/>
                  <a:gd name="T33" fmla="*/ 3 h 10"/>
                  <a:gd name="T34" fmla="*/ 4 w 6"/>
                  <a:gd name="T35" fmla="*/ 1 h 10"/>
                  <a:gd name="T36" fmla="*/ 5 w 6"/>
                  <a:gd name="T37" fmla="*/ 2 h 10"/>
                  <a:gd name="T38" fmla="*/ 6 w 6"/>
                  <a:gd name="T39" fmla="*/ 2 h 10"/>
                  <a:gd name="T40" fmla="*/ 3 w 6"/>
                  <a:gd name="T41" fmla="*/ 0 h 10"/>
                  <a:gd name="T42" fmla="*/ 4 w 6"/>
                  <a:gd name="T43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0">
                    <a:moveTo>
                      <a:pt x="4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2" y="7"/>
                      <a:pt x="1" y="7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0" y="9"/>
                      <a:pt x="2" y="10"/>
                    </a:cubicBezTo>
                    <a:cubicBezTo>
                      <a:pt x="2" y="10"/>
                      <a:pt x="1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9"/>
                      <a:pt x="1" y="7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5" y="6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3" y="6"/>
                    </a:cubicBezTo>
                    <a:cubicBezTo>
                      <a:pt x="2" y="4"/>
                      <a:pt x="4" y="7"/>
                      <a:pt x="5" y="6"/>
                    </a:cubicBezTo>
                    <a:cubicBezTo>
                      <a:pt x="4" y="5"/>
                      <a:pt x="4" y="3"/>
                      <a:pt x="5" y="3"/>
                    </a:cubicBezTo>
                    <a:cubicBezTo>
                      <a:pt x="4" y="3"/>
                      <a:pt x="3" y="2"/>
                      <a:pt x="4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5" y="2"/>
                      <a:pt x="4" y="1"/>
                      <a:pt x="3" y="0"/>
                    </a:cubicBezTo>
                    <a:cubicBezTo>
                      <a:pt x="2" y="0"/>
                      <a:pt x="4" y="3"/>
                      <a:pt x="4" y="4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49" name="Rectangle 1894"/>
              <p:cNvSpPr>
                <a:spLocks noChangeArrowheads="1"/>
              </p:cNvSpPr>
              <p:nvPr/>
            </p:nvSpPr>
            <p:spPr bwMode="auto">
              <a:xfrm>
                <a:off x="1277" y="2688"/>
                <a:ext cx="3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50" name="Freeform 1895"/>
              <p:cNvSpPr>
                <a:spLocks/>
              </p:cNvSpPr>
              <p:nvPr/>
            </p:nvSpPr>
            <p:spPr bwMode="auto">
              <a:xfrm>
                <a:off x="1299" y="279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51" name="Freeform 1896"/>
              <p:cNvSpPr>
                <a:spLocks/>
              </p:cNvSpPr>
              <p:nvPr/>
            </p:nvSpPr>
            <p:spPr bwMode="auto">
              <a:xfrm>
                <a:off x="1299" y="2793"/>
                <a:ext cx="0" cy="7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1 h 3"/>
                  <a:gd name="T4" fmla="*/ 2 h 3"/>
                  <a:gd name="T5" fmla="*/ 1 h 3"/>
                  <a:gd name="T6" fmla="*/ 1 h 3"/>
                  <a:gd name="T7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52" name="Freeform 1897"/>
              <p:cNvSpPr>
                <a:spLocks/>
              </p:cNvSpPr>
              <p:nvPr/>
            </p:nvSpPr>
            <p:spPr bwMode="auto">
              <a:xfrm>
                <a:off x="1299" y="2795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53" name="Freeform 1898"/>
              <p:cNvSpPr>
                <a:spLocks/>
              </p:cNvSpPr>
              <p:nvPr/>
            </p:nvSpPr>
            <p:spPr bwMode="auto">
              <a:xfrm>
                <a:off x="1299" y="2795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54" name="Freeform 1899"/>
              <p:cNvSpPr>
                <a:spLocks/>
              </p:cNvSpPr>
              <p:nvPr/>
            </p:nvSpPr>
            <p:spPr bwMode="auto">
              <a:xfrm>
                <a:off x="1299" y="27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55" name="Freeform 1900"/>
              <p:cNvSpPr>
                <a:spLocks/>
              </p:cNvSpPr>
              <p:nvPr/>
            </p:nvSpPr>
            <p:spPr bwMode="auto">
              <a:xfrm>
                <a:off x="1296" y="2793"/>
                <a:ext cx="3" cy="4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2 h 2"/>
                  <a:gd name="T6" fmla="*/ 1 w 1"/>
                  <a:gd name="T7" fmla="*/ 1 h 2"/>
                  <a:gd name="T8" fmla="*/ 1 w 1"/>
                  <a:gd name="T9" fmla="*/ 1 h 2"/>
                  <a:gd name="T10" fmla="*/ 1 w 1"/>
                  <a:gd name="T11" fmla="*/ 0 h 2"/>
                  <a:gd name="T12" fmla="*/ 0 w 1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56" name="Freeform 1901"/>
              <p:cNvSpPr>
                <a:spLocks/>
              </p:cNvSpPr>
              <p:nvPr/>
            </p:nvSpPr>
            <p:spPr bwMode="auto">
              <a:xfrm>
                <a:off x="1299" y="27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57" name="Freeform 1902"/>
              <p:cNvSpPr>
                <a:spLocks/>
              </p:cNvSpPr>
              <p:nvPr/>
            </p:nvSpPr>
            <p:spPr bwMode="auto">
              <a:xfrm>
                <a:off x="1299" y="2795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58" name="Freeform 1903"/>
              <p:cNvSpPr>
                <a:spLocks/>
              </p:cNvSpPr>
              <p:nvPr/>
            </p:nvSpPr>
            <p:spPr bwMode="auto">
              <a:xfrm>
                <a:off x="1296" y="2793"/>
                <a:ext cx="0" cy="4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0 h 2"/>
                  <a:gd name="T4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59" name="Freeform 1904"/>
              <p:cNvSpPr>
                <a:spLocks/>
              </p:cNvSpPr>
              <p:nvPr/>
            </p:nvSpPr>
            <p:spPr bwMode="auto">
              <a:xfrm>
                <a:off x="1296" y="279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60" name="Freeform 1905"/>
              <p:cNvSpPr>
                <a:spLocks/>
              </p:cNvSpPr>
              <p:nvPr/>
            </p:nvSpPr>
            <p:spPr bwMode="auto">
              <a:xfrm>
                <a:off x="1294" y="2790"/>
                <a:ext cx="2" cy="5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  <a:gd name="T6" fmla="*/ 1 w 1"/>
                  <a:gd name="T7" fmla="*/ 1 h 2"/>
                  <a:gd name="T8" fmla="*/ 1 w 1"/>
                  <a:gd name="T9" fmla="*/ 2 h 2"/>
                  <a:gd name="T10" fmla="*/ 1 w 1"/>
                  <a:gd name="T11" fmla="*/ 2 h 2"/>
                  <a:gd name="T12" fmla="*/ 1 w 1"/>
                  <a:gd name="T13" fmla="*/ 2 h 2"/>
                  <a:gd name="T14" fmla="*/ 1 w 1"/>
                  <a:gd name="T15" fmla="*/ 1 h 2"/>
                  <a:gd name="T16" fmla="*/ 1 w 1"/>
                  <a:gd name="T17" fmla="*/ 1 h 2"/>
                  <a:gd name="T18" fmla="*/ 1 w 1"/>
                  <a:gd name="T19" fmla="*/ 1 h 2"/>
                  <a:gd name="T20" fmla="*/ 1 w 1"/>
                  <a:gd name="T21" fmla="*/ 0 h 2"/>
                  <a:gd name="T22" fmla="*/ 0 w 1"/>
                  <a:gd name="T2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61" name="Rectangle 1906"/>
              <p:cNvSpPr>
                <a:spLocks noChangeArrowheads="1"/>
              </p:cNvSpPr>
              <p:nvPr/>
            </p:nvSpPr>
            <p:spPr bwMode="auto">
              <a:xfrm>
                <a:off x="1294" y="279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62" name="Freeform 1907"/>
              <p:cNvSpPr>
                <a:spLocks/>
              </p:cNvSpPr>
              <p:nvPr/>
            </p:nvSpPr>
            <p:spPr bwMode="auto">
              <a:xfrm>
                <a:off x="1294" y="2790"/>
                <a:ext cx="0" cy="5"/>
              </a:xfrm>
              <a:custGeom>
                <a:avLst/>
                <a:gdLst>
                  <a:gd name="T0" fmla="*/ 2 h 2"/>
                  <a:gd name="T1" fmla="*/ 2 h 2"/>
                  <a:gd name="T2" fmla="*/ 2 h 2"/>
                  <a:gd name="T3" fmla="*/ 1 h 2"/>
                  <a:gd name="T4" fmla="*/ 2 h 2"/>
                  <a:gd name="T5" fmla="*/ 0 h 2"/>
                  <a:gd name="T6" fmla="*/ 1 h 2"/>
                  <a:gd name="T7" fmla="*/ 1 h 2"/>
                  <a:gd name="T8" fmla="*/ 1 h 2"/>
                  <a:gd name="T9" fmla="*/ 1 h 2"/>
                  <a:gd name="T10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745" name="Group 2109"/>
            <p:cNvGrpSpPr>
              <a:grpSpLocks/>
            </p:cNvGrpSpPr>
            <p:nvPr/>
          </p:nvGrpSpPr>
          <p:grpSpPr bwMode="auto">
            <a:xfrm>
              <a:off x="1247" y="2702"/>
              <a:ext cx="57" cy="105"/>
              <a:chOff x="1247" y="2702"/>
              <a:chExt cx="57" cy="105"/>
            </a:xfrm>
          </p:grpSpPr>
          <p:sp>
            <p:nvSpPr>
              <p:cNvPr id="2063" name="Freeform 1909"/>
              <p:cNvSpPr>
                <a:spLocks/>
              </p:cNvSpPr>
              <p:nvPr/>
            </p:nvSpPr>
            <p:spPr bwMode="auto">
              <a:xfrm>
                <a:off x="1294" y="2795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64" name="Freeform 1910"/>
              <p:cNvSpPr>
                <a:spLocks/>
              </p:cNvSpPr>
              <p:nvPr/>
            </p:nvSpPr>
            <p:spPr bwMode="auto">
              <a:xfrm>
                <a:off x="1294" y="27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65" name="Rectangle 1911"/>
              <p:cNvSpPr>
                <a:spLocks noChangeArrowheads="1"/>
              </p:cNvSpPr>
              <p:nvPr/>
            </p:nvSpPr>
            <p:spPr bwMode="auto">
              <a:xfrm>
                <a:off x="1294" y="2795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66" name="Freeform 1912"/>
              <p:cNvSpPr>
                <a:spLocks/>
              </p:cNvSpPr>
              <p:nvPr/>
            </p:nvSpPr>
            <p:spPr bwMode="auto">
              <a:xfrm>
                <a:off x="1285" y="2790"/>
                <a:ext cx="9" cy="7"/>
              </a:xfrm>
              <a:custGeom>
                <a:avLst/>
                <a:gdLst>
                  <a:gd name="T0" fmla="*/ 0 w 4"/>
                  <a:gd name="T1" fmla="*/ 0 h 3"/>
                  <a:gd name="T2" fmla="*/ 1 w 4"/>
                  <a:gd name="T3" fmla="*/ 1 h 3"/>
                  <a:gd name="T4" fmla="*/ 0 w 4"/>
                  <a:gd name="T5" fmla="*/ 2 h 3"/>
                  <a:gd name="T6" fmla="*/ 0 w 4"/>
                  <a:gd name="T7" fmla="*/ 3 h 3"/>
                  <a:gd name="T8" fmla="*/ 1 w 4"/>
                  <a:gd name="T9" fmla="*/ 2 h 3"/>
                  <a:gd name="T10" fmla="*/ 0 w 4"/>
                  <a:gd name="T11" fmla="*/ 3 h 3"/>
                  <a:gd name="T12" fmla="*/ 1 w 4"/>
                  <a:gd name="T13" fmla="*/ 3 h 3"/>
                  <a:gd name="T14" fmla="*/ 1 w 4"/>
                  <a:gd name="T15" fmla="*/ 2 h 3"/>
                  <a:gd name="T16" fmla="*/ 3 w 4"/>
                  <a:gd name="T17" fmla="*/ 3 h 3"/>
                  <a:gd name="T18" fmla="*/ 3 w 4"/>
                  <a:gd name="T19" fmla="*/ 1 h 3"/>
                  <a:gd name="T20" fmla="*/ 3 w 4"/>
                  <a:gd name="T21" fmla="*/ 2 h 3"/>
                  <a:gd name="T22" fmla="*/ 3 w 4"/>
                  <a:gd name="T23" fmla="*/ 2 h 3"/>
                  <a:gd name="T24" fmla="*/ 3 w 4"/>
                  <a:gd name="T25" fmla="*/ 2 h 3"/>
                  <a:gd name="T26" fmla="*/ 3 w 4"/>
                  <a:gd name="T27" fmla="*/ 1 h 3"/>
                  <a:gd name="T28" fmla="*/ 4 w 4"/>
                  <a:gd name="T29" fmla="*/ 2 h 3"/>
                  <a:gd name="T30" fmla="*/ 4 w 4"/>
                  <a:gd name="T31" fmla="*/ 2 h 3"/>
                  <a:gd name="T32" fmla="*/ 4 w 4"/>
                  <a:gd name="T33" fmla="*/ 1 h 3"/>
                  <a:gd name="T34" fmla="*/ 4 w 4"/>
                  <a:gd name="T35" fmla="*/ 0 h 3"/>
                  <a:gd name="T36" fmla="*/ 3 w 4"/>
                  <a:gd name="T37" fmla="*/ 2 h 3"/>
                  <a:gd name="T38" fmla="*/ 3 w 4"/>
                  <a:gd name="T39" fmla="*/ 1 h 3"/>
                  <a:gd name="T40" fmla="*/ 2 w 4"/>
                  <a:gd name="T41" fmla="*/ 1 h 3"/>
                  <a:gd name="T42" fmla="*/ 2 w 4"/>
                  <a:gd name="T43" fmla="*/ 2 h 3"/>
                  <a:gd name="T44" fmla="*/ 2 w 4"/>
                  <a:gd name="T45" fmla="*/ 1 h 3"/>
                  <a:gd name="T46" fmla="*/ 2 w 4"/>
                  <a:gd name="T47" fmla="*/ 2 h 3"/>
                  <a:gd name="T48" fmla="*/ 2 w 4"/>
                  <a:gd name="T49" fmla="*/ 1 h 3"/>
                  <a:gd name="T50" fmla="*/ 2 w 4"/>
                  <a:gd name="T51" fmla="*/ 2 h 3"/>
                  <a:gd name="T52" fmla="*/ 1 w 4"/>
                  <a:gd name="T53" fmla="*/ 0 h 3"/>
                  <a:gd name="T54" fmla="*/ 1 w 4"/>
                  <a:gd name="T55" fmla="*/ 1 h 3"/>
                  <a:gd name="T56" fmla="*/ 1 w 4"/>
                  <a:gd name="T57" fmla="*/ 2 h 3"/>
                  <a:gd name="T58" fmla="*/ 1 w 4"/>
                  <a:gd name="T59" fmla="*/ 1 h 3"/>
                  <a:gd name="T60" fmla="*/ 1 w 4"/>
                  <a:gd name="T61" fmla="*/ 1 h 3"/>
                  <a:gd name="T62" fmla="*/ 1 w 4"/>
                  <a:gd name="T63" fmla="*/ 2 h 3"/>
                  <a:gd name="T64" fmla="*/ 1 w 4"/>
                  <a:gd name="T65" fmla="*/ 2 h 3"/>
                  <a:gd name="T66" fmla="*/ 1 w 4"/>
                  <a:gd name="T67" fmla="*/ 0 h 3"/>
                  <a:gd name="T68" fmla="*/ 1 w 4"/>
                  <a:gd name="T69" fmla="*/ 0 h 3"/>
                  <a:gd name="T70" fmla="*/ 1 w 4"/>
                  <a:gd name="T71" fmla="*/ 1 h 3"/>
                  <a:gd name="T72" fmla="*/ 0 w 4"/>
                  <a:gd name="T7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2" y="3"/>
                      <a:pt x="2" y="2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1"/>
                      <a:pt x="4" y="2"/>
                    </a:cubicBezTo>
                    <a:cubicBezTo>
                      <a:pt x="4" y="3"/>
                      <a:pt x="4" y="1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1"/>
                      <a:pt x="4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1"/>
                      <a:pt x="2" y="0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67" name="Rectangle 1913"/>
              <p:cNvSpPr>
                <a:spLocks noChangeArrowheads="1"/>
              </p:cNvSpPr>
              <p:nvPr/>
            </p:nvSpPr>
            <p:spPr bwMode="auto">
              <a:xfrm>
                <a:off x="1287" y="2790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68" name="Freeform 1914"/>
              <p:cNvSpPr>
                <a:spLocks/>
              </p:cNvSpPr>
              <p:nvPr/>
            </p:nvSpPr>
            <p:spPr bwMode="auto">
              <a:xfrm>
                <a:off x="1285" y="27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69" name="Freeform 1915"/>
              <p:cNvSpPr>
                <a:spLocks/>
              </p:cNvSpPr>
              <p:nvPr/>
            </p:nvSpPr>
            <p:spPr bwMode="auto">
              <a:xfrm>
                <a:off x="1287" y="2795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70" name="Freeform 1916"/>
              <p:cNvSpPr>
                <a:spLocks/>
              </p:cNvSpPr>
              <p:nvPr/>
            </p:nvSpPr>
            <p:spPr bwMode="auto">
              <a:xfrm>
                <a:off x="1287" y="27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71" name="Freeform 1917"/>
              <p:cNvSpPr>
                <a:spLocks/>
              </p:cNvSpPr>
              <p:nvPr/>
            </p:nvSpPr>
            <p:spPr bwMode="auto">
              <a:xfrm>
                <a:off x="1289" y="27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72" name="Rectangle 1918"/>
              <p:cNvSpPr>
                <a:spLocks noChangeArrowheads="1"/>
              </p:cNvSpPr>
              <p:nvPr/>
            </p:nvSpPr>
            <p:spPr bwMode="auto">
              <a:xfrm>
                <a:off x="1287" y="2790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73" name="Freeform 1919"/>
              <p:cNvSpPr>
                <a:spLocks/>
              </p:cNvSpPr>
              <p:nvPr/>
            </p:nvSpPr>
            <p:spPr bwMode="auto">
              <a:xfrm>
                <a:off x="1280" y="2790"/>
                <a:ext cx="5" cy="10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3 h 4"/>
                  <a:gd name="T4" fmla="*/ 1 w 2"/>
                  <a:gd name="T5" fmla="*/ 2 h 4"/>
                  <a:gd name="T6" fmla="*/ 1 w 2"/>
                  <a:gd name="T7" fmla="*/ 3 h 4"/>
                  <a:gd name="T8" fmla="*/ 2 w 2"/>
                  <a:gd name="T9" fmla="*/ 2 h 4"/>
                  <a:gd name="T10" fmla="*/ 2 w 2"/>
                  <a:gd name="T11" fmla="*/ 3 h 4"/>
                  <a:gd name="T12" fmla="*/ 2 w 2"/>
                  <a:gd name="T13" fmla="*/ 1 h 4"/>
                  <a:gd name="T14" fmla="*/ 2 w 2"/>
                  <a:gd name="T15" fmla="*/ 3 h 4"/>
                  <a:gd name="T16" fmla="*/ 2 w 2"/>
                  <a:gd name="T17" fmla="*/ 3 h 4"/>
                  <a:gd name="T18" fmla="*/ 2 w 2"/>
                  <a:gd name="T19" fmla="*/ 2 h 4"/>
                  <a:gd name="T20" fmla="*/ 2 w 2"/>
                  <a:gd name="T21" fmla="*/ 1 h 4"/>
                  <a:gd name="T22" fmla="*/ 2 w 2"/>
                  <a:gd name="T23" fmla="*/ 1 h 4"/>
                  <a:gd name="T24" fmla="*/ 2 w 2"/>
                  <a:gd name="T25" fmla="*/ 1 h 4"/>
                  <a:gd name="T26" fmla="*/ 2 w 2"/>
                  <a:gd name="T27" fmla="*/ 1 h 4"/>
                  <a:gd name="T28" fmla="*/ 2 w 2"/>
                  <a:gd name="T29" fmla="*/ 1 h 4"/>
                  <a:gd name="T30" fmla="*/ 2 w 2"/>
                  <a:gd name="T31" fmla="*/ 0 h 4"/>
                  <a:gd name="T32" fmla="*/ 2 w 2"/>
                  <a:gd name="T33" fmla="*/ 1 h 4"/>
                  <a:gd name="T34" fmla="*/ 2 w 2"/>
                  <a:gd name="T35" fmla="*/ 1 h 4"/>
                  <a:gd name="T36" fmla="*/ 2 w 2"/>
                  <a:gd name="T37" fmla="*/ 2 h 4"/>
                  <a:gd name="T38" fmla="*/ 2 w 2"/>
                  <a:gd name="T39" fmla="*/ 1 h 4"/>
                  <a:gd name="T40" fmla="*/ 2 w 2"/>
                  <a:gd name="T41" fmla="*/ 1 h 4"/>
                  <a:gd name="T42" fmla="*/ 1 w 2"/>
                  <a:gd name="T43" fmla="*/ 0 h 4"/>
                  <a:gd name="T44" fmla="*/ 1 w 2"/>
                  <a:gd name="T45" fmla="*/ 1 h 4"/>
                  <a:gd name="T46" fmla="*/ 1 w 2"/>
                  <a:gd name="T47" fmla="*/ 0 h 4"/>
                  <a:gd name="T48" fmla="*/ 1 w 2"/>
                  <a:gd name="T49" fmla="*/ 2 h 4"/>
                  <a:gd name="T50" fmla="*/ 1 w 2"/>
                  <a:gd name="T51" fmla="*/ 1 h 4"/>
                  <a:gd name="T52" fmla="*/ 1 w 2"/>
                  <a:gd name="T53" fmla="*/ 1 h 4"/>
                  <a:gd name="T54" fmla="*/ 1 w 2"/>
                  <a:gd name="T55" fmla="*/ 1 h 4"/>
                  <a:gd name="T56" fmla="*/ 1 w 2"/>
                  <a:gd name="T57" fmla="*/ 1 h 4"/>
                  <a:gd name="T58" fmla="*/ 1 w 2"/>
                  <a:gd name="T59" fmla="*/ 2 h 4"/>
                  <a:gd name="T60" fmla="*/ 0 w 2"/>
                  <a:gd name="T61" fmla="*/ 2 h 4"/>
                  <a:gd name="T62" fmla="*/ 0 w 2"/>
                  <a:gd name="T63" fmla="*/ 2 h 4"/>
                  <a:gd name="T64" fmla="*/ 0 w 2"/>
                  <a:gd name="T65" fmla="*/ 3 h 4"/>
                  <a:gd name="T66" fmla="*/ 0 w 2"/>
                  <a:gd name="T67" fmla="*/ 2 h 4"/>
                  <a:gd name="T68" fmla="*/ 0 w 2"/>
                  <a:gd name="T6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4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2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74" name="Freeform 1920"/>
              <p:cNvSpPr>
                <a:spLocks/>
              </p:cNvSpPr>
              <p:nvPr/>
            </p:nvSpPr>
            <p:spPr bwMode="auto">
              <a:xfrm>
                <a:off x="1285" y="279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75" name="Freeform 1921"/>
              <p:cNvSpPr>
                <a:spLocks/>
              </p:cNvSpPr>
              <p:nvPr/>
            </p:nvSpPr>
            <p:spPr bwMode="auto">
              <a:xfrm>
                <a:off x="1277" y="2788"/>
                <a:ext cx="3" cy="12"/>
              </a:xfrm>
              <a:custGeom>
                <a:avLst/>
                <a:gdLst>
                  <a:gd name="T0" fmla="*/ 1 w 1"/>
                  <a:gd name="T1" fmla="*/ 3 h 5"/>
                  <a:gd name="T2" fmla="*/ 1 w 1"/>
                  <a:gd name="T3" fmla="*/ 2 h 5"/>
                  <a:gd name="T4" fmla="*/ 1 w 1"/>
                  <a:gd name="T5" fmla="*/ 3 h 5"/>
                  <a:gd name="T6" fmla="*/ 1 w 1"/>
                  <a:gd name="T7" fmla="*/ 4 h 5"/>
                  <a:gd name="T8" fmla="*/ 1 w 1"/>
                  <a:gd name="T9" fmla="*/ 2 h 5"/>
                  <a:gd name="T10" fmla="*/ 1 w 1"/>
                  <a:gd name="T11" fmla="*/ 2 h 5"/>
                  <a:gd name="T12" fmla="*/ 0 w 1"/>
                  <a:gd name="T13" fmla="*/ 3 h 5"/>
                  <a:gd name="T14" fmla="*/ 0 w 1"/>
                  <a:gd name="T15" fmla="*/ 3 h 5"/>
                  <a:gd name="T16" fmla="*/ 0 w 1"/>
                  <a:gd name="T17" fmla="*/ 3 h 5"/>
                  <a:gd name="T18" fmla="*/ 0 w 1"/>
                  <a:gd name="T19" fmla="*/ 2 h 5"/>
                  <a:gd name="T20" fmla="*/ 0 w 1"/>
                  <a:gd name="T21" fmla="*/ 5 h 5"/>
                  <a:gd name="T22" fmla="*/ 0 w 1"/>
                  <a:gd name="T23" fmla="*/ 4 h 5"/>
                  <a:gd name="T24" fmla="*/ 0 w 1"/>
                  <a:gd name="T25" fmla="*/ 3 h 5"/>
                  <a:gd name="T26" fmla="*/ 0 w 1"/>
                  <a:gd name="T27" fmla="*/ 4 h 5"/>
                  <a:gd name="T28" fmla="*/ 0 w 1"/>
                  <a:gd name="T29" fmla="*/ 4 h 5"/>
                  <a:gd name="T30" fmla="*/ 1 w 1"/>
                  <a:gd name="T31" fmla="*/ 4 h 5"/>
                  <a:gd name="T32" fmla="*/ 1 w 1"/>
                  <a:gd name="T33" fmla="*/ 4 h 5"/>
                  <a:gd name="T34" fmla="*/ 1 w 1"/>
                  <a:gd name="T35" fmla="*/ 4 h 5"/>
                  <a:gd name="T36" fmla="*/ 1 w 1"/>
                  <a:gd name="T37" fmla="*/ 2 h 5"/>
                  <a:gd name="T38" fmla="*/ 1 w 1"/>
                  <a:gd name="T39" fmla="*/ 3 h 5"/>
                  <a:gd name="T40" fmla="*/ 1 w 1"/>
                  <a:gd name="T41" fmla="*/ 2 h 5"/>
                  <a:gd name="T42" fmla="*/ 1 w 1"/>
                  <a:gd name="T43" fmla="*/ 1 h 5"/>
                  <a:gd name="T44" fmla="*/ 1 w 1"/>
                  <a:gd name="T45" fmla="*/ 1 h 5"/>
                  <a:gd name="T46" fmla="*/ 1 w 1"/>
                  <a:gd name="T4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" h="5"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4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76" name="Freeform 1922"/>
              <p:cNvSpPr>
                <a:spLocks/>
              </p:cNvSpPr>
              <p:nvPr/>
            </p:nvSpPr>
            <p:spPr bwMode="auto">
              <a:xfrm>
                <a:off x="1280" y="279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77" name="Freeform 1923"/>
              <p:cNvSpPr>
                <a:spLocks/>
              </p:cNvSpPr>
              <p:nvPr/>
            </p:nvSpPr>
            <p:spPr bwMode="auto">
              <a:xfrm>
                <a:off x="1280" y="27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78" name="Rectangle 1924"/>
              <p:cNvSpPr>
                <a:spLocks noChangeArrowheads="1"/>
              </p:cNvSpPr>
              <p:nvPr/>
            </p:nvSpPr>
            <p:spPr bwMode="auto">
              <a:xfrm>
                <a:off x="1277" y="279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79" name="Freeform 1925"/>
              <p:cNvSpPr>
                <a:spLocks/>
              </p:cNvSpPr>
              <p:nvPr/>
            </p:nvSpPr>
            <p:spPr bwMode="auto">
              <a:xfrm>
                <a:off x="1275" y="2795"/>
                <a:ext cx="2" cy="5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  <a:gd name="T8" fmla="*/ 0 w 1"/>
                  <a:gd name="T9" fmla="*/ 1 h 2"/>
                  <a:gd name="T10" fmla="*/ 0 w 1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80" name="Freeform 1926"/>
              <p:cNvSpPr>
                <a:spLocks/>
              </p:cNvSpPr>
              <p:nvPr/>
            </p:nvSpPr>
            <p:spPr bwMode="auto">
              <a:xfrm>
                <a:off x="1268" y="2790"/>
                <a:ext cx="9" cy="17"/>
              </a:xfrm>
              <a:custGeom>
                <a:avLst/>
                <a:gdLst>
                  <a:gd name="T0" fmla="*/ 3 w 4"/>
                  <a:gd name="T1" fmla="*/ 1 h 7"/>
                  <a:gd name="T2" fmla="*/ 3 w 4"/>
                  <a:gd name="T3" fmla="*/ 2 h 7"/>
                  <a:gd name="T4" fmla="*/ 3 w 4"/>
                  <a:gd name="T5" fmla="*/ 1 h 7"/>
                  <a:gd name="T6" fmla="*/ 3 w 4"/>
                  <a:gd name="T7" fmla="*/ 1 h 7"/>
                  <a:gd name="T8" fmla="*/ 3 w 4"/>
                  <a:gd name="T9" fmla="*/ 1 h 7"/>
                  <a:gd name="T10" fmla="*/ 2 w 4"/>
                  <a:gd name="T11" fmla="*/ 1 h 7"/>
                  <a:gd name="T12" fmla="*/ 2 w 4"/>
                  <a:gd name="T13" fmla="*/ 2 h 7"/>
                  <a:gd name="T14" fmla="*/ 2 w 4"/>
                  <a:gd name="T15" fmla="*/ 1 h 7"/>
                  <a:gd name="T16" fmla="*/ 2 w 4"/>
                  <a:gd name="T17" fmla="*/ 3 h 7"/>
                  <a:gd name="T18" fmla="*/ 2 w 4"/>
                  <a:gd name="T19" fmla="*/ 2 h 7"/>
                  <a:gd name="T20" fmla="*/ 2 w 4"/>
                  <a:gd name="T21" fmla="*/ 2 h 7"/>
                  <a:gd name="T22" fmla="*/ 2 w 4"/>
                  <a:gd name="T23" fmla="*/ 2 h 7"/>
                  <a:gd name="T24" fmla="*/ 2 w 4"/>
                  <a:gd name="T25" fmla="*/ 1 h 7"/>
                  <a:gd name="T26" fmla="*/ 1 w 4"/>
                  <a:gd name="T27" fmla="*/ 1 h 7"/>
                  <a:gd name="T28" fmla="*/ 1 w 4"/>
                  <a:gd name="T29" fmla="*/ 1 h 7"/>
                  <a:gd name="T30" fmla="*/ 1 w 4"/>
                  <a:gd name="T31" fmla="*/ 1 h 7"/>
                  <a:gd name="T32" fmla="*/ 1 w 4"/>
                  <a:gd name="T33" fmla="*/ 1 h 7"/>
                  <a:gd name="T34" fmla="*/ 1 w 4"/>
                  <a:gd name="T35" fmla="*/ 2 h 7"/>
                  <a:gd name="T36" fmla="*/ 1 w 4"/>
                  <a:gd name="T37" fmla="*/ 2 h 7"/>
                  <a:gd name="T38" fmla="*/ 1 w 4"/>
                  <a:gd name="T39" fmla="*/ 1 h 7"/>
                  <a:gd name="T40" fmla="*/ 0 w 4"/>
                  <a:gd name="T41" fmla="*/ 2 h 7"/>
                  <a:gd name="T42" fmla="*/ 0 w 4"/>
                  <a:gd name="T43" fmla="*/ 1 h 7"/>
                  <a:gd name="T44" fmla="*/ 0 w 4"/>
                  <a:gd name="T45" fmla="*/ 3 h 7"/>
                  <a:gd name="T46" fmla="*/ 1 w 4"/>
                  <a:gd name="T47" fmla="*/ 3 h 7"/>
                  <a:gd name="T48" fmla="*/ 1 w 4"/>
                  <a:gd name="T49" fmla="*/ 1 h 7"/>
                  <a:gd name="T50" fmla="*/ 1 w 4"/>
                  <a:gd name="T51" fmla="*/ 3 h 7"/>
                  <a:gd name="T52" fmla="*/ 1 w 4"/>
                  <a:gd name="T53" fmla="*/ 2 h 7"/>
                  <a:gd name="T54" fmla="*/ 1 w 4"/>
                  <a:gd name="T55" fmla="*/ 3 h 7"/>
                  <a:gd name="T56" fmla="*/ 1 w 4"/>
                  <a:gd name="T57" fmla="*/ 2 h 7"/>
                  <a:gd name="T58" fmla="*/ 1 w 4"/>
                  <a:gd name="T59" fmla="*/ 3 h 7"/>
                  <a:gd name="T60" fmla="*/ 1 w 4"/>
                  <a:gd name="T61" fmla="*/ 2 h 7"/>
                  <a:gd name="T62" fmla="*/ 1 w 4"/>
                  <a:gd name="T63" fmla="*/ 3 h 7"/>
                  <a:gd name="T64" fmla="*/ 3 w 4"/>
                  <a:gd name="T65" fmla="*/ 3 h 7"/>
                  <a:gd name="T66" fmla="*/ 3 w 4"/>
                  <a:gd name="T67" fmla="*/ 2 h 7"/>
                  <a:gd name="T68" fmla="*/ 3 w 4"/>
                  <a:gd name="T69" fmla="*/ 2 h 7"/>
                  <a:gd name="T70" fmla="*/ 3 w 4"/>
                  <a:gd name="T71" fmla="*/ 2 h 7"/>
                  <a:gd name="T72" fmla="*/ 3 w 4"/>
                  <a:gd name="T73" fmla="*/ 3 h 7"/>
                  <a:gd name="T74" fmla="*/ 3 w 4"/>
                  <a:gd name="T75" fmla="*/ 3 h 7"/>
                  <a:gd name="T76" fmla="*/ 3 w 4"/>
                  <a:gd name="T77" fmla="*/ 3 h 7"/>
                  <a:gd name="T78" fmla="*/ 3 w 4"/>
                  <a:gd name="T79" fmla="*/ 3 h 7"/>
                  <a:gd name="T80" fmla="*/ 3 w 4"/>
                  <a:gd name="T81" fmla="*/ 1 h 7"/>
                  <a:gd name="T82" fmla="*/ 3 w 4"/>
                  <a:gd name="T83" fmla="*/ 0 h 7"/>
                  <a:gd name="T84" fmla="*/ 3 w 4"/>
                  <a:gd name="T8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7">
                    <a:moveTo>
                      <a:pt x="3" y="1"/>
                    </a:move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2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7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0" y="2"/>
                      <a:pt x="1" y="4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3" y="2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81" name="Freeform 1927"/>
              <p:cNvSpPr>
                <a:spLocks/>
              </p:cNvSpPr>
              <p:nvPr/>
            </p:nvSpPr>
            <p:spPr bwMode="auto">
              <a:xfrm>
                <a:off x="1275" y="27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82" name="Freeform 1928"/>
              <p:cNvSpPr>
                <a:spLocks/>
              </p:cNvSpPr>
              <p:nvPr/>
            </p:nvSpPr>
            <p:spPr bwMode="auto">
              <a:xfrm>
                <a:off x="1270" y="27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83" name="Rectangle 1929"/>
              <p:cNvSpPr>
                <a:spLocks noChangeArrowheads="1"/>
              </p:cNvSpPr>
              <p:nvPr/>
            </p:nvSpPr>
            <p:spPr bwMode="auto">
              <a:xfrm>
                <a:off x="1275" y="2797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84" name="Freeform 1930"/>
              <p:cNvSpPr>
                <a:spLocks/>
              </p:cNvSpPr>
              <p:nvPr/>
            </p:nvSpPr>
            <p:spPr bwMode="auto">
              <a:xfrm>
                <a:off x="1275" y="2793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85" name="Freeform 1931"/>
              <p:cNvSpPr>
                <a:spLocks/>
              </p:cNvSpPr>
              <p:nvPr/>
            </p:nvSpPr>
            <p:spPr bwMode="auto">
              <a:xfrm>
                <a:off x="1270" y="279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86" name="Freeform 1932"/>
              <p:cNvSpPr>
                <a:spLocks/>
              </p:cNvSpPr>
              <p:nvPr/>
            </p:nvSpPr>
            <p:spPr bwMode="auto">
              <a:xfrm>
                <a:off x="1273" y="28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87" name="Freeform 1933"/>
              <p:cNvSpPr>
                <a:spLocks/>
              </p:cNvSpPr>
              <p:nvPr/>
            </p:nvSpPr>
            <p:spPr bwMode="auto">
              <a:xfrm>
                <a:off x="1270" y="2788"/>
                <a:ext cx="12" cy="14"/>
              </a:xfrm>
              <a:custGeom>
                <a:avLst/>
                <a:gdLst>
                  <a:gd name="T0" fmla="*/ 5 w 5"/>
                  <a:gd name="T1" fmla="*/ 4 h 6"/>
                  <a:gd name="T2" fmla="*/ 5 w 5"/>
                  <a:gd name="T3" fmla="*/ 5 h 6"/>
                  <a:gd name="T4" fmla="*/ 5 w 5"/>
                  <a:gd name="T5" fmla="*/ 6 h 6"/>
                  <a:gd name="T6" fmla="*/ 5 w 5"/>
                  <a:gd name="T7" fmla="*/ 5 h 6"/>
                  <a:gd name="T8" fmla="*/ 5 w 5"/>
                  <a:gd name="T9" fmla="*/ 3 h 6"/>
                  <a:gd name="T10" fmla="*/ 4 w 5"/>
                  <a:gd name="T11" fmla="*/ 2 h 6"/>
                  <a:gd name="T12" fmla="*/ 4 w 5"/>
                  <a:gd name="T13" fmla="*/ 3 h 6"/>
                  <a:gd name="T14" fmla="*/ 3 w 5"/>
                  <a:gd name="T15" fmla="*/ 3 h 6"/>
                  <a:gd name="T16" fmla="*/ 3 w 5"/>
                  <a:gd name="T17" fmla="*/ 3 h 6"/>
                  <a:gd name="T18" fmla="*/ 3 w 5"/>
                  <a:gd name="T19" fmla="*/ 4 h 6"/>
                  <a:gd name="T20" fmla="*/ 3 w 5"/>
                  <a:gd name="T21" fmla="*/ 4 h 6"/>
                  <a:gd name="T22" fmla="*/ 2 w 5"/>
                  <a:gd name="T23" fmla="*/ 4 h 6"/>
                  <a:gd name="T24" fmla="*/ 2 w 5"/>
                  <a:gd name="T25" fmla="*/ 4 h 6"/>
                  <a:gd name="T26" fmla="*/ 2 w 5"/>
                  <a:gd name="T27" fmla="*/ 3 h 6"/>
                  <a:gd name="T28" fmla="*/ 1 w 5"/>
                  <a:gd name="T29" fmla="*/ 4 h 6"/>
                  <a:gd name="T30" fmla="*/ 1 w 5"/>
                  <a:gd name="T31" fmla="*/ 4 h 6"/>
                  <a:gd name="T32" fmla="*/ 1 w 5"/>
                  <a:gd name="T33" fmla="*/ 3 h 6"/>
                  <a:gd name="T34" fmla="*/ 1 w 5"/>
                  <a:gd name="T35" fmla="*/ 4 h 6"/>
                  <a:gd name="T36" fmla="*/ 0 w 5"/>
                  <a:gd name="T37" fmla="*/ 3 h 6"/>
                  <a:gd name="T38" fmla="*/ 0 w 5"/>
                  <a:gd name="T39" fmla="*/ 4 h 6"/>
                  <a:gd name="T40" fmla="*/ 0 w 5"/>
                  <a:gd name="T41" fmla="*/ 3 h 6"/>
                  <a:gd name="T42" fmla="*/ 0 w 5"/>
                  <a:gd name="T43" fmla="*/ 5 h 6"/>
                  <a:gd name="T44" fmla="*/ 0 w 5"/>
                  <a:gd name="T45" fmla="*/ 5 h 6"/>
                  <a:gd name="T46" fmla="*/ 1 w 5"/>
                  <a:gd name="T47" fmla="*/ 5 h 6"/>
                  <a:gd name="T48" fmla="*/ 1 w 5"/>
                  <a:gd name="T49" fmla="*/ 5 h 6"/>
                  <a:gd name="T50" fmla="*/ 1 w 5"/>
                  <a:gd name="T51" fmla="*/ 5 h 6"/>
                  <a:gd name="T52" fmla="*/ 2 w 5"/>
                  <a:gd name="T53" fmla="*/ 5 h 6"/>
                  <a:gd name="T54" fmla="*/ 2 w 5"/>
                  <a:gd name="T55" fmla="*/ 5 h 6"/>
                  <a:gd name="T56" fmla="*/ 2 w 5"/>
                  <a:gd name="T57" fmla="*/ 5 h 6"/>
                  <a:gd name="T58" fmla="*/ 2 w 5"/>
                  <a:gd name="T59" fmla="*/ 5 h 6"/>
                  <a:gd name="T60" fmla="*/ 2 w 5"/>
                  <a:gd name="T61" fmla="*/ 5 h 6"/>
                  <a:gd name="T62" fmla="*/ 2 w 5"/>
                  <a:gd name="T63" fmla="*/ 5 h 6"/>
                  <a:gd name="T64" fmla="*/ 3 w 5"/>
                  <a:gd name="T65" fmla="*/ 6 h 6"/>
                  <a:gd name="T66" fmla="*/ 3 w 5"/>
                  <a:gd name="T67" fmla="*/ 5 h 6"/>
                  <a:gd name="T68" fmla="*/ 3 w 5"/>
                  <a:gd name="T69" fmla="*/ 4 h 6"/>
                  <a:gd name="T70" fmla="*/ 4 w 5"/>
                  <a:gd name="T71" fmla="*/ 4 h 6"/>
                  <a:gd name="T72" fmla="*/ 4 w 5"/>
                  <a:gd name="T73" fmla="*/ 4 h 6"/>
                  <a:gd name="T74" fmla="*/ 5 w 5"/>
                  <a:gd name="T75" fmla="*/ 4 h 6"/>
                  <a:gd name="T76" fmla="*/ 5 w 5"/>
                  <a:gd name="T77" fmla="*/ 3 h 6"/>
                  <a:gd name="T78" fmla="*/ 5 w 5"/>
                  <a:gd name="T7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6">
                    <a:moveTo>
                      <a:pt x="5" y="3"/>
                    </a:moveTo>
                    <a:cubicBezTo>
                      <a:pt x="5" y="3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6"/>
                    </a:cubicBezTo>
                    <a:cubicBezTo>
                      <a:pt x="5" y="6"/>
                      <a:pt x="5" y="4"/>
                      <a:pt x="5" y="5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0"/>
                      <a:pt x="5" y="5"/>
                      <a:pt x="5" y="4"/>
                    </a:cubicBezTo>
                    <a:cubicBezTo>
                      <a:pt x="5" y="1"/>
                      <a:pt x="5" y="5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4"/>
                      <a:pt x="4" y="2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4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2"/>
                      <a:pt x="1" y="5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0" y="6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4"/>
                      <a:pt x="2" y="5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4"/>
                      <a:pt x="5" y="6"/>
                      <a:pt x="5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4" y="3"/>
                      <a:pt x="5" y="3"/>
                    </a:cubicBezTo>
                    <a:cubicBezTo>
                      <a:pt x="5" y="3"/>
                      <a:pt x="5" y="4"/>
                      <a:pt x="5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5" y="4"/>
                      <a:pt x="5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88" name="Freeform 1934"/>
              <p:cNvSpPr>
                <a:spLocks/>
              </p:cNvSpPr>
              <p:nvPr/>
            </p:nvSpPr>
            <p:spPr bwMode="auto">
              <a:xfrm>
                <a:off x="1280" y="28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89" name="Freeform 1935"/>
              <p:cNvSpPr>
                <a:spLocks/>
              </p:cNvSpPr>
              <p:nvPr/>
            </p:nvSpPr>
            <p:spPr bwMode="auto">
              <a:xfrm>
                <a:off x="1280" y="279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90" name="Freeform 1936"/>
              <p:cNvSpPr>
                <a:spLocks/>
              </p:cNvSpPr>
              <p:nvPr/>
            </p:nvSpPr>
            <p:spPr bwMode="auto">
              <a:xfrm>
                <a:off x="1282" y="27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91" name="Rectangle 1937"/>
              <p:cNvSpPr>
                <a:spLocks noChangeArrowheads="1"/>
              </p:cNvSpPr>
              <p:nvPr/>
            </p:nvSpPr>
            <p:spPr bwMode="auto">
              <a:xfrm>
                <a:off x="1282" y="2797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92" name="Freeform 1938"/>
              <p:cNvSpPr>
                <a:spLocks/>
              </p:cNvSpPr>
              <p:nvPr/>
            </p:nvSpPr>
            <p:spPr bwMode="auto">
              <a:xfrm>
                <a:off x="1273" y="2795"/>
                <a:ext cx="9" cy="9"/>
              </a:xfrm>
              <a:custGeom>
                <a:avLst/>
                <a:gdLst>
                  <a:gd name="T0" fmla="*/ 1 w 4"/>
                  <a:gd name="T1" fmla="*/ 2 h 4"/>
                  <a:gd name="T2" fmla="*/ 1 w 4"/>
                  <a:gd name="T3" fmla="*/ 2 h 4"/>
                  <a:gd name="T4" fmla="*/ 0 w 4"/>
                  <a:gd name="T5" fmla="*/ 2 h 4"/>
                  <a:gd name="T6" fmla="*/ 0 w 4"/>
                  <a:gd name="T7" fmla="*/ 3 h 4"/>
                  <a:gd name="T8" fmla="*/ 2 w 4"/>
                  <a:gd name="T9" fmla="*/ 2 h 4"/>
                  <a:gd name="T10" fmla="*/ 2 w 4"/>
                  <a:gd name="T11" fmla="*/ 3 h 4"/>
                  <a:gd name="T12" fmla="*/ 2 w 4"/>
                  <a:gd name="T13" fmla="*/ 2 h 4"/>
                  <a:gd name="T14" fmla="*/ 2 w 4"/>
                  <a:gd name="T15" fmla="*/ 3 h 4"/>
                  <a:gd name="T16" fmla="*/ 3 w 4"/>
                  <a:gd name="T17" fmla="*/ 3 h 4"/>
                  <a:gd name="T18" fmla="*/ 3 w 4"/>
                  <a:gd name="T19" fmla="*/ 2 h 4"/>
                  <a:gd name="T20" fmla="*/ 3 w 4"/>
                  <a:gd name="T21" fmla="*/ 2 h 4"/>
                  <a:gd name="T22" fmla="*/ 3 w 4"/>
                  <a:gd name="T23" fmla="*/ 2 h 4"/>
                  <a:gd name="T24" fmla="*/ 3 w 4"/>
                  <a:gd name="T25" fmla="*/ 2 h 4"/>
                  <a:gd name="T26" fmla="*/ 3 w 4"/>
                  <a:gd name="T27" fmla="*/ 2 h 4"/>
                  <a:gd name="T28" fmla="*/ 3 w 4"/>
                  <a:gd name="T29" fmla="*/ 2 h 4"/>
                  <a:gd name="T30" fmla="*/ 3 w 4"/>
                  <a:gd name="T31" fmla="*/ 3 h 4"/>
                  <a:gd name="T32" fmla="*/ 4 w 4"/>
                  <a:gd name="T33" fmla="*/ 2 h 4"/>
                  <a:gd name="T34" fmla="*/ 4 w 4"/>
                  <a:gd name="T35" fmla="*/ 1 h 4"/>
                  <a:gd name="T36" fmla="*/ 3 w 4"/>
                  <a:gd name="T37" fmla="*/ 2 h 4"/>
                  <a:gd name="T38" fmla="*/ 3 w 4"/>
                  <a:gd name="T39" fmla="*/ 2 h 4"/>
                  <a:gd name="T40" fmla="*/ 3 w 4"/>
                  <a:gd name="T41" fmla="*/ 2 h 4"/>
                  <a:gd name="T42" fmla="*/ 3 w 4"/>
                  <a:gd name="T43" fmla="*/ 1 h 4"/>
                  <a:gd name="T44" fmla="*/ 3 w 4"/>
                  <a:gd name="T45" fmla="*/ 0 h 4"/>
                  <a:gd name="T46" fmla="*/ 3 w 4"/>
                  <a:gd name="T47" fmla="*/ 0 h 4"/>
                  <a:gd name="T48" fmla="*/ 3 w 4"/>
                  <a:gd name="T49" fmla="*/ 1 h 4"/>
                  <a:gd name="T50" fmla="*/ 3 w 4"/>
                  <a:gd name="T51" fmla="*/ 1 h 4"/>
                  <a:gd name="T52" fmla="*/ 3 w 4"/>
                  <a:gd name="T53" fmla="*/ 2 h 4"/>
                  <a:gd name="T54" fmla="*/ 2 w 4"/>
                  <a:gd name="T55" fmla="*/ 2 h 4"/>
                  <a:gd name="T56" fmla="*/ 3 w 4"/>
                  <a:gd name="T57" fmla="*/ 1 h 4"/>
                  <a:gd name="T58" fmla="*/ 3 w 4"/>
                  <a:gd name="T59" fmla="*/ 2 h 4"/>
                  <a:gd name="T60" fmla="*/ 2 w 4"/>
                  <a:gd name="T61" fmla="*/ 1 h 4"/>
                  <a:gd name="T62" fmla="*/ 2 w 4"/>
                  <a:gd name="T63" fmla="*/ 2 h 4"/>
                  <a:gd name="T64" fmla="*/ 2 w 4"/>
                  <a:gd name="T65" fmla="*/ 2 h 4"/>
                  <a:gd name="T66" fmla="*/ 2 w 4"/>
                  <a:gd name="T67" fmla="*/ 1 h 4"/>
                  <a:gd name="T68" fmla="*/ 2 w 4"/>
                  <a:gd name="T69" fmla="*/ 2 h 4"/>
                  <a:gd name="T70" fmla="*/ 1 w 4"/>
                  <a:gd name="T71" fmla="*/ 1 h 4"/>
                  <a:gd name="T72" fmla="*/ 1 w 4"/>
                  <a:gd name="T73" fmla="*/ 2 h 4"/>
                  <a:gd name="T74" fmla="*/ 1 w 4"/>
                  <a:gd name="T75" fmla="*/ 2 h 4"/>
                  <a:gd name="T76" fmla="*/ 1 w 4"/>
                  <a:gd name="T77" fmla="*/ 2 h 4"/>
                  <a:gd name="T78" fmla="*/ 1 w 4"/>
                  <a:gd name="T79" fmla="*/ 3 h 4"/>
                  <a:gd name="T80" fmla="*/ 1 w 4"/>
                  <a:gd name="T8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4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1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2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93" name="Freeform 1939"/>
              <p:cNvSpPr>
                <a:spLocks/>
              </p:cNvSpPr>
              <p:nvPr/>
            </p:nvSpPr>
            <p:spPr bwMode="auto">
              <a:xfrm>
                <a:off x="1273" y="2800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1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94" name="Freeform 1940"/>
              <p:cNvSpPr>
                <a:spLocks/>
              </p:cNvSpPr>
              <p:nvPr/>
            </p:nvSpPr>
            <p:spPr bwMode="auto">
              <a:xfrm>
                <a:off x="1263" y="2790"/>
                <a:ext cx="10" cy="12"/>
              </a:xfrm>
              <a:custGeom>
                <a:avLst/>
                <a:gdLst>
                  <a:gd name="T0" fmla="*/ 2 w 4"/>
                  <a:gd name="T1" fmla="*/ 3 h 5"/>
                  <a:gd name="T2" fmla="*/ 1 w 4"/>
                  <a:gd name="T3" fmla="*/ 3 h 5"/>
                  <a:gd name="T4" fmla="*/ 2 w 4"/>
                  <a:gd name="T5" fmla="*/ 5 h 5"/>
                  <a:gd name="T6" fmla="*/ 3 w 4"/>
                  <a:gd name="T7" fmla="*/ 4 h 5"/>
                  <a:gd name="T8" fmla="*/ 3 w 4"/>
                  <a:gd name="T9" fmla="*/ 5 h 5"/>
                  <a:gd name="T10" fmla="*/ 4 w 4"/>
                  <a:gd name="T11" fmla="*/ 4 h 5"/>
                  <a:gd name="T12" fmla="*/ 3 w 4"/>
                  <a:gd name="T13" fmla="*/ 4 h 5"/>
                  <a:gd name="T14" fmla="*/ 4 w 4"/>
                  <a:gd name="T15" fmla="*/ 4 h 5"/>
                  <a:gd name="T16" fmla="*/ 3 w 4"/>
                  <a:gd name="T17" fmla="*/ 4 h 5"/>
                  <a:gd name="T18" fmla="*/ 4 w 4"/>
                  <a:gd name="T19" fmla="*/ 4 h 5"/>
                  <a:gd name="T20" fmla="*/ 3 w 4"/>
                  <a:gd name="T21" fmla="*/ 4 h 5"/>
                  <a:gd name="T22" fmla="*/ 3 w 4"/>
                  <a:gd name="T23" fmla="*/ 3 h 5"/>
                  <a:gd name="T24" fmla="*/ 3 w 4"/>
                  <a:gd name="T25" fmla="*/ 3 h 5"/>
                  <a:gd name="T26" fmla="*/ 3 w 4"/>
                  <a:gd name="T27" fmla="*/ 3 h 5"/>
                  <a:gd name="T28" fmla="*/ 2 w 4"/>
                  <a:gd name="T29" fmla="*/ 4 h 5"/>
                  <a:gd name="T30" fmla="*/ 3 w 4"/>
                  <a:gd name="T31" fmla="*/ 3 h 5"/>
                  <a:gd name="T32" fmla="*/ 2 w 4"/>
                  <a:gd name="T33" fmla="*/ 2 h 5"/>
                  <a:gd name="T34" fmla="*/ 1 w 4"/>
                  <a:gd name="T35" fmla="*/ 1 h 5"/>
                  <a:gd name="T36" fmla="*/ 2 w 4"/>
                  <a:gd name="T37" fmla="*/ 1 h 5"/>
                  <a:gd name="T38" fmla="*/ 2 w 4"/>
                  <a:gd name="T39" fmla="*/ 1 h 5"/>
                  <a:gd name="T40" fmla="*/ 1 w 4"/>
                  <a:gd name="T41" fmla="*/ 0 h 5"/>
                  <a:gd name="T42" fmla="*/ 2 w 4"/>
                  <a:gd name="T4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2" y="4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5"/>
                      <a:pt x="4" y="4"/>
                    </a:cubicBezTo>
                    <a:cubicBezTo>
                      <a:pt x="4" y="4"/>
                      <a:pt x="3" y="5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3" y="5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2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2" y="4"/>
                      <a:pt x="1" y="2"/>
                      <a:pt x="2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95" name="Rectangle 1941"/>
              <p:cNvSpPr>
                <a:spLocks noChangeArrowheads="1"/>
              </p:cNvSpPr>
              <p:nvPr/>
            </p:nvSpPr>
            <p:spPr bwMode="auto">
              <a:xfrm>
                <a:off x="1266" y="2797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96" name="Rectangle 1942"/>
              <p:cNvSpPr>
                <a:spLocks noChangeArrowheads="1"/>
              </p:cNvSpPr>
              <p:nvPr/>
            </p:nvSpPr>
            <p:spPr bwMode="auto">
              <a:xfrm>
                <a:off x="1299" y="2766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97" name="Freeform 1943"/>
              <p:cNvSpPr>
                <a:spLocks/>
              </p:cNvSpPr>
              <p:nvPr/>
            </p:nvSpPr>
            <p:spPr bwMode="auto">
              <a:xfrm>
                <a:off x="1299" y="2762"/>
                <a:ext cx="0" cy="7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1 h 3"/>
                  <a:gd name="T4" fmla="*/ 2 h 3"/>
                  <a:gd name="T5" fmla="*/ 0 h 3"/>
                  <a:gd name="T6" fmla="*/ 1 h 3"/>
                  <a:gd name="T7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1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98" name="Freeform 1944"/>
              <p:cNvSpPr>
                <a:spLocks/>
              </p:cNvSpPr>
              <p:nvPr/>
            </p:nvSpPr>
            <p:spPr bwMode="auto">
              <a:xfrm>
                <a:off x="1299" y="2764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99" name="Freeform 1945"/>
              <p:cNvSpPr>
                <a:spLocks/>
              </p:cNvSpPr>
              <p:nvPr/>
            </p:nvSpPr>
            <p:spPr bwMode="auto">
              <a:xfrm>
                <a:off x="1299" y="276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00" name="Freeform 1946"/>
              <p:cNvSpPr>
                <a:spLocks/>
              </p:cNvSpPr>
              <p:nvPr/>
            </p:nvSpPr>
            <p:spPr bwMode="auto">
              <a:xfrm>
                <a:off x="1299" y="27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01" name="Freeform 1947"/>
              <p:cNvSpPr>
                <a:spLocks/>
              </p:cNvSpPr>
              <p:nvPr/>
            </p:nvSpPr>
            <p:spPr bwMode="auto">
              <a:xfrm>
                <a:off x="1296" y="2762"/>
                <a:ext cx="3" cy="4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2 h 2"/>
                  <a:gd name="T6" fmla="*/ 1 w 1"/>
                  <a:gd name="T7" fmla="*/ 1 h 2"/>
                  <a:gd name="T8" fmla="*/ 1 w 1"/>
                  <a:gd name="T9" fmla="*/ 1 h 2"/>
                  <a:gd name="T10" fmla="*/ 1 w 1"/>
                  <a:gd name="T11" fmla="*/ 0 h 2"/>
                  <a:gd name="T12" fmla="*/ 0 w 1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02" name="Freeform 1948"/>
              <p:cNvSpPr>
                <a:spLocks/>
              </p:cNvSpPr>
              <p:nvPr/>
            </p:nvSpPr>
            <p:spPr bwMode="auto">
              <a:xfrm>
                <a:off x="1299" y="2764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03" name="Freeform 1949"/>
              <p:cNvSpPr>
                <a:spLocks/>
              </p:cNvSpPr>
              <p:nvPr/>
            </p:nvSpPr>
            <p:spPr bwMode="auto">
              <a:xfrm>
                <a:off x="1299" y="276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04" name="Freeform 1950"/>
              <p:cNvSpPr>
                <a:spLocks/>
              </p:cNvSpPr>
              <p:nvPr/>
            </p:nvSpPr>
            <p:spPr bwMode="auto">
              <a:xfrm>
                <a:off x="1296" y="2762"/>
                <a:ext cx="0" cy="4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0 h 2"/>
                  <a:gd name="T4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05" name="Freeform 1951"/>
              <p:cNvSpPr>
                <a:spLocks/>
              </p:cNvSpPr>
              <p:nvPr/>
            </p:nvSpPr>
            <p:spPr bwMode="auto">
              <a:xfrm>
                <a:off x="1296" y="27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06" name="Freeform 1952"/>
              <p:cNvSpPr>
                <a:spLocks/>
              </p:cNvSpPr>
              <p:nvPr/>
            </p:nvSpPr>
            <p:spPr bwMode="auto">
              <a:xfrm>
                <a:off x="1296" y="2757"/>
                <a:ext cx="0" cy="7"/>
              </a:xfrm>
              <a:custGeom>
                <a:avLst/>
                <a:gdLst>
                  <a:gd name="T0" fmla="*/ 3 h 3"/>
                  <a:gd name="T1" fmla="*/ 2 h 3"/>
                  <a:gd name="T2" fmla="*/ 3 h 3"/>
                  <a:gd name="T3" fmla="*/ 2 h 3"/>
                  <a:gd name="T4" fmla="*/ 3 h 3"/>
                  <a:gd name="T5" fmla="*/ 2 h 3"/>
                  <a:gd name="T6" fmla="*/ 3 h 3"/>
                  <a:gd name="T7" fmla="*/ 2 h 3"/>
                  <a:gd name="T8" fmla="*/ 2 h 3"/>
                  <a:gd name="T9" fmla="*/ 1 h 3"/>
                  <a:gd name="T10" fmla="*/ 1 h 3"/>
                  <a:gd name="T11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07" name="Freeform 1953"/>
              <p:cNvSpPr>
                <a:spLocks/>
              </p:cNvSpPr>
              <p:nvPr/>
            </p:nvSpPr>
            <p:spPr bwMode="auto">
              <a:xfrm>
                <a:off x="1296" y="275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08" name="Freeform 1954"/>
              <p:cNvSpPr>
                <a:spLocks/>
              </p:cNvSpPr>
              <p:nvPr/>
            </p:nvSpPr>
            <p:spPr bwMode="auto">
              <a:xfrm>
                <a:off x="1294" y="2757"/>
                <a:ext cx="0" cy="7"/>
              </a:xfrm>
              <a:custGeom>
                <a:avLst/>
                <a:gdLst>
                  <a:gd name="T0" fmla="*/ 3 h 3"/>
                  <a:gd name="T1" fmla="*/ 3 h 3"/>
                  <a:gd name="T2" fmla="*/ 3 h 3"/>
                  <a:gd name="T3" fmla="*/ 2 h 3"/>
                  <a:gd name="T4" fmla="*/ 3 h 3"/>
                  <a:gd name="T5" fmla="*/ 1 h 3"/>
                  <a:gd name="T6" fmla="*/ 2 h 3"/>
                  <a:gd name="T7" fmla="*/ 2 h 3"/>
                  <a:gd name="T8" fmla="*/ 2 h 3"/>
                  <a:gd name="T9" fmla="*/ 2 h 3"/>
                  <a:gd name="T10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09" name="Freeform 1955"/>
              <p:cNvSpPr>
                <a:spLocks/>
              </p:cNvSpPr>
              <p:nvPr/>
            </p:nvSpPr>
            <p:spPr bwMode="auto">
              <a:xfrm>
                <a:off x="1294" y="2764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10" name="Freeform 1956"/>
              <p:cNvSpPr>
                <a:spLocks/>
              </p:cNvSpPr>
              <p:nvPr/>
            </p:nvSpPr>
            <p:spPr bwMode="auto">
              <a:xfrm>
                <a:off x="1294" y="27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11" name="Rectangle 1957"/>
              <p:cNvSpPr>
                <a:spLocks noChangeArrowheads="1"/>
              </p:cNvSpPr>
              <p:nvPr/>
            </p:nvSpPr>
            <p:spPr bwMode="auto">
              <a:xfrm>
                <a:off x="1294" y="276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12" name="Freeform 1958"/>
              <p:cNvSpPr>
                <a:spLocks/>
              </p:cNvSpPr>
              <p:nvPr/>
            </p:nvSpPr>
            <p:spPr bwMode="auto">
              <a:xfrm>
                <a:off x="1287" y="2759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1 h 3"/>
                  <a:gd name="T4" fmla="*/ 0 w 3"/>
                  <a:gd name="T5" fmla="*/ 2 h 3"/>
                  <a:gd name="T6" fmla="*/ 0 w 3"/>
                  <a:gd name="T7" fmla="*/ 3 h 3"/>
                  <a:gd name="T8" fmla="*/ 0 w 3"/>
                  <a:gd name="T9" fmla="*/ 2 h 3"/>
                  <a:gd name="T10" fmla="*/ 0 w 3"/>
                  <a:gd name="T11" fmla="*/ 3 h 3"/>
                  <a:gd name="T12" fmla="*/ 0 w 3"/>
                  <a:gd name="T13" fmla="*/ 2 h 3"/>
                  <a:gd name="T14" fmla="*/ 1 w 3"/>
                  <a:gd name="T15" fmla="*/ 2 h 3"/>
                  <a:gd name="T16" fmla="*/ 2 w 3"/>
                  <a:gd name="T17" fmla="*/ 2 h 3"/>
                  <a:gd name="T18" fmla="*/ 2 w 3"/>
                  <a:gd name="T19" fmla="*/ 1 h 3"/>
                  <a:gd name="T20" fmla="*/ 2 w 3"/>
                  <a:gd name="T21" fmla="*/ 2 h 3"/>
                  <a:gd name="T22" fmla="*/ 2 w 3"/>
                  <a:gd name="T23" fmla="*/ 2 h 3"/>
                  <a:gd name="T24" fmla="*/ 3 w 3"/>
                  <a:gd name="T25" fmla="*/ 2 h 3"/>
                  <a:gd name="T26" fmla="*/ 3 w 3"/>
                  <a:gd name="T27" fmla="*/ 1 h 3"/>
                  <a:gd name="T28" fmla="*/ 3 w 3"/>
                  <a:gd name="T29" fmla="*/ 2 h 3"/>
                  <a:gd name="T30" fmla="*/ 3 w 3"/>
                  <a:gd name="T31" fmla="*/ 2 h 3"/>
                  <a:gd name="T32" fmla="*/ 3 w 3"/>
                  <a:gd name="T33" fmla="*/ 1 h 3"/>
                  <a:gd name="T34" fmla="*/ 3 w 3"/>
                  <a:gd name="T35" fmla="*/ 0 h 3"/>
                  <a:gd name="T36" fmla="*/ 2 w 3"/>
                  <a:gd name="T37" fmla="*/ 2 h 3"/>
                  <a:gd name="T38" fmla="*/ 2 w 3"/>
                  <a:gd name="T39" fmla="*/ 1 h 3"/>
                  <a:gd name="T40" fmla="*/ 1 w 3"/>
                  <a:gd name="T41" fmla="*/ 0 h 3"/>
                  <a:gd name="T42" fmla="*/ 1 w 3"/>
                  <a:gd name="T43" fmla="*/ 2 h 3"/>
                  <a:gd name="T44" fmla="*/ 1 w 3"/>
                  <a:gd name="T45" fmla="*/ 1 h 3"/>
                  <a:gd name="T46" fmla="*/ 1 w 3"/>
                  <a:gd name="T47" fmla="*/ 2 h 3"/>
                  <a:gd name="T48" fmla="*/ 1 w 3"/>
                  <a:gd name="T49" fmla="*/ 1 h 3"/>
                  <a:gd name="T50" fmla="*/ 1 w 3"/>
                  <a:gd name="T51" fmla="*/ 2 h 3"/>
                  <a:gd name="T52" fmla="*/ 1 w 3"/>
                  <a:gd name="T53" fmla="*/ 0 h 3"/>
                  <a:gd name="T54" fmla="*/ 1 w 3"/>
                  <a:gd name="T55" fmla="*/ 1 h 3"/>
                  <a:gd name="T56" fmla="*/ 1 w 3"/>
                  <a:gd name="T57" fmla="*/ 2 h 3"/>
                  <a:gd name="T58" fmla="*/ 1 w 3"/>
                  <a:gd name="T59" fmla="*/ 1 h 3"/>
                  <a:gd name="T60" fmla="*/ 0 w 3"/>
                  <a:gd name="T61" fmla="*/ 1 h 3"/>
                  <a:gd name="T62" fmla="*/ 0 w 3"/>
                  <a:gd name="T63" fmla="*/ 2 h 3"/>
                  <a:gd name="T64" fmla="*/ 0 w 3"/>
                  <a:gd name="T65" fmla="*/ 2 h 3"/>
                  <a:gd name="T66" fmla="*/ 0 w 3"/>
                  <a:gd name="T67" fmla="*/ 0 h 3"/>
                  <a:gd name="T68" fmla="*/ 0 w 3"/>
                  <a:gd name="T69" fmla="*/ 0 h 3"/>
                  <a:gd name="T70" fmla="*/ 0 w 3"/>
                  <a:gd name="T71" fmla="*/ 1 h 3"/>
                  <a:gd name="T72" fmla="*/ 0 w 3"/>
                  <a:gd name="T7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1"/>
                      <a:pt x="3" y="2"/>
                    </a:cubicBezTo>
                    <a:cubicBezTo>
                      <a:pt x="3" y="3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3" y="0"/>
                    </a:cubicBezTo>
                    <a:cubicBezTo>
                      <a:pt x="3" y="0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0"/>
                    </a:cubicBezTo>
                    <a:cubicBezTo>
                      <a:pt x="1" y="1"/>
                      <a:pt x="1" y="0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0"/>
                      <a:pt x="0" y="2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13" name="Rectangle 1959"/>
              <p:cNvSpPr>
                <a:spLocks noChangeArrowheads="1"/>
              </p:cNvSpPr>
              <p:nvPr/>
            </p:nvSpPr>
            <p:spPr bwMode="auto">
              <a:xfrm>
                <a:off x="1287" y="2759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14" name="Freeform 1960"/>
              <p:cNvSpPr>
                <a:spLocks/>
              </p:cNvSpPr>
              <p:nvPr/>
            </p:nvSpPr>
            <p:spPr bwMode="auto">
              <a:xfrm>
                <a:off x="1287" y="27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15" name="Rectangle 1961"/>
              <p:cNvSpPr>
                <a:spLocks noChangeArrowheads="1"/>
              </p:cNvSpPr>
              <p:nvPr/>
            </p:nvSpPr>
            <p:spPr bwMode="auto">
              <a:xfrm>
                <a:off x="1287" y="2764"/>
                <a:ext cx="1" cy="2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16" name="Freeform 1962"/>
              <p:cNvSpPr>
                <a:spLocks/>
              </p:cNvSpPr>
              <p:nvPr/>
            </p:nvSpPr>
            <p:spPr bwMode="auto">
              <a:xfrm>
                <a:off x="1289" y="27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17" name="Freeform 1963"/>
              <p:cNvSpPr>
                <a:spLocks/>
              </p:cNvSpPr>
              <p:nvPr/>
            </p:nvSpPr>
            <p:spPr bwMode="auto">
              <a:xfrm>
                <a:off x="1289" y="27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18" name="Rectangle 1964"/>
              <p:cNvSpPr>
                <a:spLocks noChangeArrowheads="1"/>
              </p:cNvSpPr>
              <p:nvPr/>
            </p:nvSpPr>
            <p:spPr bwMode="auto">
              <a:xfrm>
                <a:off x="1287" y="2759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19" name="Freeform 1965"/>
              <p:cNvSpPr>
                <a:spLocks/>
              </p:cNvSpPr>
              <p:nvPr/>
            </p:nvSpPr>
            <p:spPr bwMode="auto">
              <a:xfrm>
                <a:off x="1282" y="2759"/>
                <a:ext cx="5" cy="7"/>
              </a:xfrm>
              <a:custGeom>
                <a:avLst/>
                <a:gdLst>
                  <a:gd name="T0" fmla="*/ 0 w 2"/>
                  <a:gd name="T1" fmla="*/ 3 h 3"/>
                  <a:gd name="T2" fmla="*/ 0 w 2"/>
                  <a:gd name="T3" fmla="*/ 3 h 3"/>
                  <a:gd name="T4" fmla="*/ 0 w 2"/>
                  <a:gd name="T5" fmla="*/ 1 h 3"/>
                  <a:gd name="T6" fmla="*/ 0 w 2"/>
                  <a:gd name="T7" fmla="*/ 3 h 3"/>
                  <a:gd name="T8" fmla="*/ 1 w 2"/>
                  <a:gd name="T9" fmla="*/ 2 h 3"/>
                  <a:gd name="T10" fmla="*/ 1 w 2"/>
                  <a:gd name="T11" fmla="*/ 3 h 3"/>
                  <a:gd name="T12" fmla="*/ 1 w 2"/>
                  <a:gd name="T13" fmla="*/ 1 h 3"/>
                  <a:gd name="T14" fmla="*/ 1 w 2"/>
                  <a:gd name="T15" fmla="*/ 3 h 3"/>
                  <a:gd name="T16" fmla="*/ 1 w 2"/>
                  <a:gd name="T17" fmla="*/ 3 h 3"/>
                  <a:gd name="T18" fmla="*/ 1 w 2"/>
                  <a:gd name="T19" fmla="*/ 2 h 3"/>
                  <a:gd name="T20" fmla="*/ 2 w 2"/>
                  <a:gd name="T21" fmla="*/ 1 h 3"/>
                  <a:gd name="T22" fmla="*/ 2 w 2"/>
                  <a:gd name="T23" fmla="*/ 0 h 3"/>
                  <a:gd name="T24" fmla="*/ 1 w 2"/>
                  <a:gd name="T25" fmla="*/ 1 h 3"/>
                  <a:gd name="T26" fmla="*/ 1 w 2"/>
                  <a:gd name="T27" fmla="*/ 0 h 3"/>
                  <a:gd name="T28" fmla="*/ 1 w 2"/>
                  <a:gd name="T29" fmla="*/ 1 h 3"/>
                  <a:gd name="T30" fmla="*/ 1 w 2"/>
                  <a:gd name="T31" fmla="*/ 0 h 3"/>
                  <a:gd name="T32" fmla="*/ 1 w 2"/>
                  <a:gd name="T33" fmla="*/ 1 h 3"/>
                  <a:gd name="T34" fmla="*/ 1 w 2"/>
                  <a:gd name="T35" fmla="*/ 1 h 3"/>
                  <a:gd name="T36" fmla="*/ 1 w 2"/>
                  <a:gd name="T37" fmla="*/ 1 h 3"/>
                  <a:gd name="T38" fmla="*/ 1 w 2"/>
                  <a:gd name="T39" fmla="*/ 1 h 3"/>
                  <a:gd name="T40" fmla="*/ 1 w 2"/>
                  <a:gd name="T41" fmla="*/ 1 h 3"/>
                  <a:gd name="T42" fmla="*/ 1 w 2"/>
                  <a:gd name="T43" fmla="*/ 0 h 3"/>
                  <a:gd name="T44" fmla="*/ 1 w 2"/>
                  <a:gd name="T45" fmla="*/ 1 h 3"/>
                  <a:gd name="T46" fmla="*/ 1 w 2"/>
                  <a:gd name="T47" fmla="*/ 0 h 3"/>
                  <a:gd name="T48" fmla="*/ 1 w 2"/>
                  <a:gd name="T49" fmla="*/ 2 h 3"/>
                  <a:gd name="T50" fmla="*/ 1 w 2"/>
                  <a:gd name="T51" fmla="*/ 1 h 3"/>
                  <a:gd name="T52" fmla="*/ 0 w 2"/>
                  <a:gd name="T53" fmla="*/ 1 h 3"/>
                  <a:gd name="T54" fmla="*/ 0 w 2"/>
                  <a:gd name="T55" fmla="*/ 1 h 3"/>
                  <a:gd name="T56" fmla="*/ 0 w 2"/>
                  <a:gd name="T57" fmla="*/ 1 h 3"/>
                  <a:gd name="T58" fmla="*/ 0 w 2"/>
                  <a:gd name="T59" fmla="*/ 1 h 3"/>
                  <a:gd name="T60" fmla="*/ 0 w 2"/>
                  <a:gd name="T61" fmla="*/ 2 h 3"/>
                  <a:gd name="T62" fmla="*/ 0 w 2"/>
                  <a:gd name="T63" fmla="*/ 1 h 3"/>
                  <a:gd name="T64" fmla="*/ 0 w 2"/>
                  <a:gd name="T65" fmla="*/ 2 h 3"/>
                  <a:gd name="T66" fmla="*/ 0 w 2"/>
                  <a:gd name="T67" fmla="*/ 2 h 3"/>
                  <a:gd name="T68" fmla="*/ 0 w 2"/>
                  <a:gd name="T6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0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1"/>
                      <a:pt x="0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0" name="Freeform 1966"/>
              <p:cNvSpPr>
                <a:spLocks/>
              </p:cNvSpPr>
              <p:nvPr/>
            </p:nvSpPr>
            <p:spPr bwMode="auto">
              <a:xfrm>
                <a:off x="1285" y="275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1" name="Freeform 1967"/>
              <p:cNvSpPr>
                <a:spLocks/>
              </p:cNvSpPr>
              <p:nvPr/>
            </p:nvSpPr>
            <p:spPr bwMode="auto">
              <a:xfrm>
                <a:off x="1277" y="2757"/>
                <a:ext cx="5" cy="12"/>
              </a:xfrm>
              <a:custGeom>
                <a:avLst/>
                <a:gdLst>
                  <a:gd name="T0" fmla="*/ 1 w 2"/>
                  <a:gd name="T1" fmla="*/ 2 h 5"/>
                  <a:gd name="T2" fmla="*/ 2 w 2"/>
                  <a:gd name="T3" fmla="*/ 2 h 5"/>
                  <a:gd name="T4" fmla="*/ 1 w 2"/>
                  <a:gd name="T5" fmla="*/ 3 h 5"/>
                  <a:gd name="T6" fmla="*/ 1 w 2"/>
                  <a:gd name="T7" fmla="*/ 3 h 5"/>
                  <a:gd name="T8" fmla="*/ 1 w 2"/>
                  <a:gd name="T9" fmla="*/ 2 h 5"/>
                  <a:gd name="T10" fmla="*/ 1 w 2"/>
                  <a:gd name="T11" fmla="*/ 2 h 5"/>
                  <a:gd name="T12" fmla="*/ 1 w 2"/>
                  <a:gd name="T13" fmla="*/ 3 h 5"/>
                  <a:gd name="T14" fmla="*/ 1 w 2"/>
                  <a:gd name="T15" fmla="*/ 3 h 5"/>
                  <a:gd name="T16" fmla="*/ 1 w 2"/>
                  <a:gd name="T17" fmla="*/ 3 h 5"/>
                  <a:gd name="T18" fmla="*/ 1 w 2"/>
                  <a:gd name="T19" fmla="*/ 2 h 5"/>
                  <a:gd name="T20" fmla="*/ 0 w 2"/>
                  <a:gd name="T21" fmla="*/ 4 h 5"/>
                  <a:gd name="T22" fmla="*/ 0 w 2"/>
                  <a:gd name="T23" fmla="*/ 4 h 5"/>
                  <a:gd name="T24" fmla="*/ 1 w 2"/>
                  <a:gd name="T25" fmla="*/ 3 h 5"/>
                  <a:gd name="T26" fmla="*/ 1 w 2"/>
                  <a:gd name="T27" fmla="*/ 3 h 5"/>
                  <a:gd name="T28" fmla="*/ 0 w 2"/>
                  <a:gd name="T29" fmla="*/ 4 h 5"/>
                  <a:gd name="T30" fmla="*/ 1 w 2"/>
                  <a:gd name="T31" fmla="*/ 4 h 5"/>
                  <a:gd name="T32" fmla="*/ 1 w 2"/>
                  <a:gd name="T33" fmla="*/ 4 h 5"/>
                  <a:gd name="T34" fmla="*/ 1 w 2"/>
                  <a:gd name="T35" fmla="*/ 3 h 5"/>
                  <a:gd name="T36" fmla="*/ 2 w 2"/>
                  <a:gd name="T37" fmla="*/ 2 h 5"/>
                  <a:gd name="T38" fmla="*/ 2 w 2"/>
                  <a:gd name="T39" fmla="*/ 3 h 5"/>
                  <a:gd name="T40" fmla="*/ 2 w 2"/>
                  <a:gd name="T41" fmla="*/ 1 h 5"/>
                  <a:gd name="T42" fmla="*/ 2 w 2"/>
                  <a:gd name="T43" fmla="*/ 1 h 5"/>
                  <a:gd name="T44" fmla="*/ 2 w 2"/>
                  <a:gd name="T45" fmla="*/ 1 h 5"/>
                  <a:gd name="T46" fmla="*/ 1 w 2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" h="5">
                    <a:moveTo>
                      <a:pt x="1" y="2"/>
                    </a:moveTo>
                    <a:cubicBezTo>
                      <a:pt x="1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0"/>
                      <a:pt x="2" y="2"/>
                      <a:pt x="2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2" name="Rectangle 1968"/>
              <p:cNvSpPr>
                <a:spLocks noChangeArrowheads="1"/>
              </p:cNvSpPr>
              <p:nvPr/>
            </p:nvSpPr>
            <p:spPr bwMode="auto">
              <a:xfrm>
                <a:off x="1282" y="2762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3" name="Freeform 1969"/>
              <p:cNvSpPr>
                <a:spLocks/>
              </p:cNvSpPr>
              <p:nvPr/>
            </p:nvSpPr>
            <p:spPr bwMode="auto">
              <a:xfrm>
                <a:off x="1280" y="276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4" name="Rectangle 1970"/>
              <p:cNvSpPr>
                <a:spLocks noChangeArrowheads="1"/>
              </p:cNvSpPr>
              <p:nvPr/>
            </p:nvSpPr>
            <p:spPr bwMode="auto">
              <a:xfrm>
                <a:off x="1280" y="2762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5" name="Freeform 1971"/>
              <p:cNvSpPr>
                <a:spLocks/>
              </p:cNvSpPr>
              <p:nvPr/>
            </p:nvSpPr>
            <p:spPr bwMode="auto">
              <a:xfrm>
                <a:off x="1277" y="2762"/>
                <a:ext cx="3" cy="4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  <a:gd name="T8" fmla="*/ 0 w 1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6" name="Freeform 1972"/>
              <p:cNvSpPr>
                <a:spLocks/>
              </p:cNvSpPr>
              <p:nvPr/>
            </p:nvSpPr>
            <p:spPr bwMode="auto">
              <a:xfrm>
                <a:off x="1275" y="2757"/>
                <a:ext cx="7" cy="12"/>
              </a:xfrm>
              <a:custGeom>
                <a:avLst/>
                <a:gdLst>
                  <a:gd name="T0" fmla="*/ 1 w 3"/>
                  <a:gd name="T1" fmla="*/ 2 h 5"/>
                  <a:gd name="T2" fmla="*/ 1 w 3"/>
                  <a:gd name="T3" fmla="*/ 2 h 5"/>
                  <a:gd name="T4" fmla="*/ 1 w 3"/>
                  <a:gd name="T5" fmla="*/ 2 h 5"/>
                  <a:gd name="T6" fmla="*/ 1 w 3"/>
                  <a:gd name="T7" fmla="*/ 1 h 5"/>
                  <a:gd name="T8" fmla="*/ 1 w 3"/>
                  <a:gd name="T9" fmla="*/ 2 h 5"/>
                  <a:gd name="T10" fmla="*/ 0 w 3"/>
                  <a:gd name="T11" fmla="*/ 2 h 5"/>
                  <a:gd name="T12" fmla="*/ 0 w 3"/>
                  <a:gd name="T13" fmla="*/ 2 h 5"/>
                  <a:gd name="T14" fmla="*/ 0 w 3"/>
                  <a:gd name="T15" fmla="*/ 4 h 5"/>
                  <a:gd name="T16" fmla="*/ 0 w 3"/>
                  <a:gd name="T17" fmla="*/ 4 h 5"/>
                  <a:gd name="T18" fmla="*/ 0 w 3"/>
                  <a:gd name="T19" fmla="*/ 4 h 5"/>
                  <a:gd name="T20" fmla="*/ 0 w 3"/>
                  <a:gd name="T21" fmla="*/ 3 h 5"/>
                  <a:gd name="T22" fmla="*/ 0 w 3"/>
                  <a:gd name="T23" fmla="*/ 5 h 5"/>
                  <a:gd name="T24" fmla="*/ 1 w 3"/>
                  <a:gd name="T25" fmla="*/ 3 h 5"/>
                  <a:gd name="T26" fmla="*/ 1 w 3"/>
                  <a:gd name="T27" fmla="*/ 3 h 5"/>
                  <a:gd name="T28" fmla="*/ 1 w 3"/>
                  <a:gd name="T29" fmla="*/ 4 h 5"/>
                  <a:gd name="T30" fmla="*/ 1 w 3"/>
                  <a:gd name="T31" fmla="*/ 4 h 5"/>
                  <a:gd name="T32" fmla="*/ 1 w 3"/>
                  <a:gd name="T33" fmla="*/ 4 h 5"/>
                  <a:gd name="T34" fmla="*/ 1 w 3"/>
                  <a:gd name="T35" fmla="*/ 4 h 5"/>
                  <a:gd name="T36" fmla="*/ 1 w 3"/>
                  <a:gd name="T37" fmla="*/ 5 h 5"/>
                  <a:gd name="T38" fmla="*/ 1 w 3"/>
                  <a:gd name="T39" fmla="*/ 4 h 5"/>
                  <a:gd name="T40" fmla="*/ 1 w 3"/>
                  <a:gd name="T41" fmla="*/ 5 h 5"/>
                  <a:gd name="T42" fmla="*/ 2 w 3"/>
                  <a:gd name="T43" fmla="*/ 3 h 5"/>
                  <a:gd name="T44" fmla="*/ 2 w 3"/>
                  <a:gd name="T45" fmla="*/ 3 h 5"/>
                  <a:gd name="T46" fmla="*/ 2 w 3"/>
                  <a:gd name="T47" fmla="*/ 5 h 5"/>
                  <a:gd name="T48" fmla="*/ 2 w 3"/>
                  <a:gd name="T49" fmla="*/ 4 h 5"/>
                  <a:gd name="T50" fmla="*/ 2 w 3"/>
                  <a:gd name="T51" fmla="*/ 5 h 5"/>
                  <a:gd name="T52" fmla="*/ 2 w 3"/>
                  <a:gd name="T53" fmla="*/ 4 h 5"/>
                  <a:gd name="T54" fmla="*/ 2 w 3"/>
                  <a:gd name="T55" fmla="*/ 4 h 5"/>
                  <a:gd name="T56" fmla="*/ 3 w 3"/>
                  <a:gd name="T57" fmla="*/ 2 h 5"/>
                  <a:gd name="T58" fmla="*/ 2 w 3"/>
                  <a:gd name="T59" fmla="*/ 3 h 5"/>
                  <a:gd name="T60" fmla="*/ 1 w 3"/>
                  <a:gd name="T61" fmla="*/ 3 h 5"/>
                  <a:gd name="T62" fmla="*/ 2 w 3"/>
                  <a:gd name="T63" fmla="*/ 2 h 5"/>
                  <a:gd name="T64" fmla="*/ 1 w 3"/>
                  <a:gd name="T65" fmla="*/ 3 h 5"/>
                  <a:gd name="T66" fmla="*/ 1 w 3"/>
                  <a:gd name="T67" fmla="*/ 2 h 5"/>
                  <a:gd name="T68" fmla="*/ 1 w 3"/>
                  <a:gd name="T69" fmla="*/ 3 h 5"/>
                  <a:gd name="T70" fmla="*/ 1 w 3"/>
                  <a:gd name="T71" fmla="*/ 2 h 5"/>
                  <a:gd name="T72" fmla="*/ 0 w 3"/>
                  <a:gd name="T73" fmla="*/ 4 h 5"/>
                  <a:gd name="T74" fmla="*/ 0 w 3"/>
                  <a:gd name="T75" fmla="*/ 3 h 5"/>
                  <a:gd name="T76" fmla="*/ 1 w 3"/>
                  <a:gd name="T77" fmla="*/ 3 h 5"/>
                  <a:gd name="T78" fmla="*/ 1 w 3"/>
                  <a:gd name="T79" fmla="*/ 2 h 5"/>
                  <a:gd name="T80" fmla="*/ 1 w 3"/>
                  <a:gd name="T81" fmla="*/ 4 h 5"/>
                  <a:gd name="T82" fmla="*/ 1 w 3"/>
                  <a:gd name="T83" fmla="*/ 4 h 5"/>
                  <a:gd name="T84" fmla="*/ 1 w 3"/>
                  <a:gd name="T85" fmla="*/ 3 h 5"/>
                  <a:gd name="T86" fmla="*/ 1 w 3"/>
                  <a:gd name="T87" fmla="*/ 4 h 5"/>
                  <a:gd name="T88" fmla="*/ 1 w 3"/>
                  <a:gd name="T89" fmla="*/ 2 h 5"/>
                  <a:gd name="T90" fmla="*/ 1 w 3"/>
                  <a:gd name="T91" fmla="*/ 1 h 5"/>
                  <a:gd name="T92" fmla="*/ 1 w 3"/>
                  <a:gd name="T9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" h="5">
                    <a:moveTo>
                      <a:pt x="1" y="2"/>
                    </a:moveTo>
                    <a:cubicBezTo>
                      <a:pt x="1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4"/>
                      <a:pt x="0" y="4"/>
                      <a:pt x="1" y="3"/>
                    </a:cubicBezTo>
                    <a:cubicBezTo>
                      <a:pt x="0" y="4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5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1" y="5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2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1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1"/>
                      <a:pt x="1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7" name="Freeform 1973"/>
              <p:cNvSpPr>
                <a:spLocks/>
              </p:cNvSpPr>
              <p:nvPr/>
            </p:nvSpPr>
            <p:spPr bwMode="auto">
              <a:xfrm>
                <a:off x="1277" y="27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8" name="Freeform 1974"/>
              <p:cNvSpPr>
                <a:spLocks/>
              </p:cNvSpPr>
              <p:nvPr/>
            </p:nvSpPr>
            <p:spPr bwMode="auto">
              <a:xfrm>
                <a:off x="1280" y="27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9" name="Rectangle 1975"/>
              <p:cNvSpPr>
                <a:spLocks noChangeArrowheads="1"/>
              </p:cNvSpPr>
              <p:nvPr/>
            </p:nvSpPr>
            <p:spPr bwMode="auto">
              <a:xfrm>
                <a:off x="1277" y="2766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0" name="Rectangle 1976"/>
              <p:cNvSpPr>
                <a:spLocks noChangeArrowheads="1"/>
              </p:cNvSpPr>
              <p:nvPr/>
            </p:nvSpPr>
            <p:spPr bwMode="auto">
              <a:xfrm>
                <a:off x="1277" y="2762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1" name="Freeform 1977"/>
              <p:cNvSpPr>
                <a:spLocks/>
              </p:cNvSpPr>
              <p:nvPr/>
            </p:nvSpPr>
            <p:spPr bwMode="auto">
              <a:xfrm>
                <a:off x="1282" y="27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2" name="Freeform 1978"/>
              <p:cNvSpPr>
                <a:spLocks/>
              </p:cNvSpPr>
              <p:nvPr/>
            </p:nvSpPr>
            <p:spPr bwMode="auto">
              <a:xfrm>
                <a:off x="1285" y="27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3" name="Freeform 1979"/>
              <p:cNvSpPr>
                <a:spLocks/>
              </p:cNvSpPr>
              <p:nvPr/>
            </p:nvSpPr>
            <p:spPr bwMode="auto">
              <a:xfrm>
                <a:off x="1280" y="2757"/>
                <a:ext cx="14" cy="16"/>
              </a:xfrm>
              <a:custGeom>
                <a:avLst/>
                <a:gdLst>
                  <a:gd name="T0" fmla="*/ 5 w 6"/>
                  <a:gd name="T1" fmla="*/ 4 h 7"/>
                  <a:gd name="T2" fmla="*/ 4 w 6"/>
                  <a:gd name="T3" fmla="*/ 5 h 7"/>
                  <a:gd name="T4" fmla="*/ 4 w 6"/>
                  <a:gd name="T5" fmla="*/ 5 h 7"/>
                  <a:gd name="T6" fmla="*/ 5 w 6"/>
                  <a:gd name="T7" fmla="*/ 5 h 7"/>
                  <a:gd name="T8" fmla="*/ 5 w 6"/>
                  <a:gd name="T9" fmla="*/ 3 h 7"/>
                  <a:gd name="T10" fmla="*/ 5 w 6"/>
                  <a:gd name="T11" fmla="*/ 3 h 7"/>
                  <a:gd name="T12" fmla="*/ 4 w 6"/>
                  <a:gd name="T13" fmla="*/ 4 h 7"/>
                  <a:gd name="T14" fmla="*/ 4 w 6"/>
                  <a:gd name="T15" fmla="*/ 3 h 7"/>
                  <a:gd name="T16" fmla="*/ 4 w 6"/>
                  <a:gd name="T17" fmla="*/ 4 h 7"/>
                  <a:gd name="T18" fmla="*/ 3 w 6"/>
                  <a:gd name="T19" fmla="*/ 4 h 7"/>
                  <a:gd name="T20" fmla="*/ 3 w 6"/>
                  <a:gd name="T21" fmla="*/ 5 h 7"/>
                  <a:gd name="T22" fmla="*/ 3 w 6"/>
                  <a:gd name="T23" fmla="*/ 3 h 7"/>
                  <a:gd name="T24" fmla="*/ 3 w 6"/>
                  <a:gd name="T25" fmla="*/ 3 h 7"/>
                  <a:gd name="T26" fmla="*/ 3 w 6"/>
                  <a:gd name="T27" fmla="*/ 3 h 7"/>
                  <a:gd name="T28" fmla="*/ 2 w 6"/>
                  <a:gd name="T29" fmla="*/ 4 h 7"/>
                  <a:gd name="T30" fmla="*/ 2 w 6"/>
                  <a:gd name="T31" fmla="*/ 5 h 7"/>
                  <a:gd name="T32" fmla="*/ 2 w 6"/>
                  <a:gd name="T33" fmla="*/ 3 h 7"/>
                  <a:gd name="T34" fmla="*/ 2 w 6"/>
                  <a:gd name="T35" fmla="*/ 3 h 7"/>
                  <a:gd name="T36" fmla="*/ 1 w 6"/>
                  <a:gd name="T37" fmla="*/ 3 h 7"/>
                  <a:gd name="T38" fmla="*/ 0 w 6"/>
                  <a:gd name="T39" fmla="*/ 5 h 7"/>
                  <a:gd name="T40" fmla="*/ 1 w 6"/>
                  <a:gd name="T41" fmla="*/ 5 h 7"/>
                  <a:gd name="T42" fmla="*/ 1 w 6"/>
                  <a:gd name="T43" fmla="*/ 4 h 7"/>
                  <a:gd name="T44" fmla="*/ 1 w 6"/>
                  <a:gd name="T45" fmla="*/ 5 h 7"/>
                  <a:gd name="T46" fmla="*/ 1 w 6"/>
                  <a:gd name="T47" fmla="*/ 5 h 7"/>
                  <a:gd name="T48" fmla="*/ 2 w 6"/>
                  <a:gd name="T49" fmla="*/ 5 h 7"/>
                  <a:gd name="T50" fmla="*/ 2 w 6"/>
                  <a:gd name="T51" fmla="*/ 4 h 7"/>
                  <a:gd name="T52" fmla="*/ 2 w 6"/>
                  <a:gd name="T53" fmla="*/ 5 h 7"/>
                  <a:gd name="T54" fmla="*/ 2 w 6"/>
                  <a:gd name="T55" fmla="*/ 5 h 7"/>
                  <a:gd name="T56" fmla="*/ 2 w 6"/>
                  <a:gd name="T57" fmla="*/ 6 h 7"/>
                  <a:gd name="T58" fmla="*/ 2 w 6"/>
                  <a:gd name="T59" fmla="*/ 6 h 7"/>
                  <a:gd name="T60" fmla="*/ 3 w 6"/>
                  <a:gd name="T61" fmla="*/ 4 h 7"/>
                  <a:gd name="T62" fmla="*/ 3 w 6"/>
                  <a:gd name="T63" fmla="*/ 5 h 7"/>
                  <a:gd name="T64" fmla="*/ 3 w 6"/>
                  <a:gd name="T65" fmla="*/ 5 h 7"/>
                  <a:gd name="T66" fmla="*/ 4 w 6"/>
                  <a:gd name="T67" fmla="*/ 5 h 7"/>
                  <a:gd name="T68" fmla="*/ 4 w 6"/>
                  <a:gd name="T69" fmla="*/ 5 h 7"/>
                  <a:gd name="T70" fmla="*/ 4 w 6"/>
                  <a:gd name="T71" fmla="*/ 3 h 7"/>
                  <a:gd name="T72" fmla="*/ 5 w 6"/>
                  <a:gd name="T73" fmla="*/ 4 h 7"/>
                  <a:gd name="T74" fmla="*/ 5 w 6"/>
                  <a:gd name="T75" fmla="*/ 5 h 7"/>
                  <a:gd name="T76" fmla="*/ 5 w 6"/>
                  <a:gd name="T77" fmla="*/ 4 h 7"/>
                  <a:gd name="T78" fmla="*/ 5 w 6"/>
                  <a:gd name="T79" fmla="*/ 3 h 7"/>
                  <a:gd name="T80" fmla="*/ 5 w 6"/>
                  <a:gd name="T8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" h="7">
                    <a:moveTo>
                      <a:pt x="5" y="3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4" y="5"/>
                      <a:pt x="4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4"/>
                      <a:pt x="5" y="7"/>
                      <a:pt x="5" y="3"/>
                    </a:cubicBezTo>
                    <a:cubicBezTo>
                      <a:pt x="5" y="3"/>
                      <a:pt x="5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3"/>
                      <a:pt x="5" y="2"/>
                    </a:cubicBezTo>
                    <a:cubicBezTo>
                      <a:pt x="5" y="4"/>
                      <a:pt x="4" y="2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4"/>
                      <a:pt x="4" y="3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5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4"/>
                      <a:pt x="0" y="5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1" y="5"/>
                      <a:pt x="2" y="5"/>
                      <a:pt x="2" y="6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cubicBezTo>
                      <a:pt x="3" y="4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5"/>
                      <a:pt x="5" y="4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4"/>
                    </a:cubicBezTo>
                    <a:cubicBezTo>
                      <a:pt x="5" y="4"/>
                      <a:pt x="5" y="3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0"/>
                      <a:pt x="5" y="5"/>
                      <a:pt x="5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4" name="Freeform 1980"/>
              <p:cNvSpPr>
                <a:spLocks/>
              </p:cNvSpPr>
              <p:nvPr/>
            </p:nvSpPr>
            <p:spPr bwMode="auto">
              <a:xfrm>
                <a:off x="1289" y="2769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5" name="Freeform 1981"/>
              <p:cNvSpPr>
                <a:spLocks/>
              </p:cNvSpPr>
              <p:nvPr/>
            </p:nvSpPr>
            <p:spPr bwMode="auto">
              <a:xfrm>
                <a:off x="1289" y="276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6" name="Freeform 1982"/>
              <p:cNvSpPr>
                <a:spLocks/>
              </p:cNvSpPr>
              <p:nvPr/>
            </p:nvSpPr>
            <p:spPr bwMode="auto">
              <a:xfrm>
                <a:off x="1292" y="27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7" name="Rectangle 1983"/>
              <p:cNvSpPr>
                <a:spLocks noChangeArrowheads="1"/>
              </p:cNvSpPr>
              <p:nvPr/>
            </p:nvSpPr>
            <p:spPr bwMode="auto">
              <a:xfrm>
                <a:off x="1292" y="276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8" name="Freeform 1984"/>
              <p:cNvSpPr>
                <a:spLocks/>
              </p:cNvSpPr>
              <p:nvPr/>
            </p:nvSpPr>
            <p:spPr bwMode="auto">
              <a:xfrm>
                <a:off x="1282" y="2762"/>
                <a:ext cx="7" cy="9"/>
              </a:xfrm>
              <a:custGeom>
                <a:avLst/>
                <a:gdLst>
                  <a:gd name="T0" fmla="*/ 1 w 3"/>
                  <a:gd name="T1" fmla="*/ 2 h 4"/>
                  <a:gd name="T2" fmla="*/ 1 w 3"/>
                  <a:gd name="T3" fmla="*/ 2 h 4"/>
                  <a:gd name="T4" fmla="*/ 1 w 3"/>
                  <a:gd name="T5" fmla="*/ 2 h 4"/>
                  <a:gd name="T6" fmla="*/ 0 w 3"/>
                  <a:gd name="T7" fmla="*/ 3 h 4"/>
                  <a:gd name="T8" fmla="*/ 2 w 3"/>
                  <a:gd name="T9" fmla="*/ 3 h 4"/>
                  <a:gd name="T10" fmla="*/ 1 w 3"/>
                  <a:gd name="T11" fmla="*/ 3 h 4"/>
                  <a:gd name="T12" fmla="*/ 2 w 3"/>
                  <a:gd name="T13" fmla="*/ 2 h 4"/>
                  <a:gd name="T14" fmla="*/ 2 w 3"/>
                  <a:gd name="T15" fmla="*/ 3 h 4"/>
                  <a:gd name="T16" fmla="*/ 2 w 3"/>
                  <a:gd name="T17" fmla="*/ 3 h 4"/>
                  <a:gd name="T18" fmla="*/ 2 w 3"/>
                  <a:gd name="T19" fmla="*/ 3 h 4"/>
                  <a:gd name="T20" fmla="*/ 2 w 3"/>
                  <a:gd name="T21" fmla="*/ 3 h 4"/>
                  <a:gd name="T22" fmla="*/ 2 w 3"/>
                  <a:gd name="T23" fmla="*/ 3 h 4"/>
                  <a:gd name="T24" fmla="*/ 3 w 3"/>
                  <a:gd name="T25" fmla="*/ 3 h 4"/>
                  <a:gd name="T26" fmla="*/ 3 w 3"/>
                  <a:gd name="T27" fmla="*/ 3 h 4"/>
                  <a:gd name="T28" fmla="*/ 3 w 3"/>
                  <a:gd name="T29" fmla="*/ 2 h 4"/>
                  <a:gd name="T30" fmla="*/ 3 w 3"/>
                  <a:gd name="T31" fmla="*/ 3 h 4"/>
                  <a:gd name="T32" fmla="*/ 3 w 3"/>
                  <a:gd name="T33" fmla="*/ 2 h 4"/>
                  <a:gd name="T34" fmla="*/ 3 w 3"/>
                  <a:gd name="T35" fmla="*/ 2 h 4"/>
                  <a:gd name="T36" fmla="*/ 3 w 3"/>
                  <a:gd name="T37" fmla="*/ 2 h 4"/>
                  <a:gd name="T38" fmla="*/ 3 w 3"/>
                  <a:gd name="T39" fmla="*/ 2 h 4"/>
                  <a:gd name="T40" fmla="*/ 3 w 3"/>
                  <a:gd name="T41" fmla="*/ 2 h 4"/>
                  <a:gd name="T42" fmla="*/ 3 w 3"/>
                  <a:gd name="T43" fmla="*/ 1 h 4"/>
                  <a:gd name="T44" fmla="*/ 3 w 3"/>
                  <a:gd name="T45" fmla="*/ 1 h 4"/>
                  <a:gd name="T46" fmla="*/ 3 w 3"/>
                  <a:gd name="T47" fmla="*/ 1 h 4"/>
                  <a:gd name="T48" fmla="*/ 3 w 3"/>
                  <a:gd name="T49" fmla="*/ 1 h 4"/>
                  <a:gd name="T50" fmla="*/ 3 w 3"/>
                  <a:gd name="T51" fmla="*/ 1 h 4"/>
                  <a:gd name="T52" fmla="*/ 2 w 3"/>
                  <a:gd name="T53" fmla="*/ 2 h 4"/>
                  <a:gd name="T54" fmla="*/ 2 w 3"/>
                  <a:gd name="T55" fmla="*/ 2 h 4"/>
                  <a:gd name="T56" fmla="*/ 3 w 3"/>
                  <a:gd name="T57" fmla="*/ 2 h 4"/>
                  <a:gd name="T58" fmla="*/ 2 w 3"/>
                  <a:gd name="T59" fmla="*/ 2 h 4"/>
                  <a:gd name="T60" fmla="*/ 3 w 3"/>
                  <a:gd name="T61" fmla="*/ 1 h 4"/>
                  <a:gd name="T62" fmla="*/ 2 w 3"/>
                  <a:gd name="T63" fmla="*/ 2 h 4"/>
                  <a:gd name="T64" fmla="*/ 2 w 3"/>
                  <a:gd name="T65" fmla="*/ 2 h 4"/>
                  <a:gd name="T66" fmla="*/ 2 w 3"/>
                  <a:gd name="T67" fmla="*/ 1 h 4"/>
                  <a:gd name="T68" fmla="*/ 2 w 3"/>
                  <a:gd name="T69" fmla="*/ 2 h 4"/>
                  <a:gd name="T70" fmla="*/ 1 w 3"/>
                  <a:gd name="T71" fmla="*/ 1 h 4"/>
                  <a:gd name="T72" fmla="*/ 1 w 3"/>
                  <a:gd name="T73" fmla="*/ 2 h 4"/>
                  <a:gd name="T74" fmla="*/ 1 w 3"/>
                  <a:gd name="T75" fmla="*/ 2 h 4"/>
                  <a:gd name="T76" fmla="*/ 1 w 3"/>
                  <a:gd name="T77" fmla="*/ 2 h 4"/>
                  <a:gd name="T78" fmla="*/ 1 w 3"/>
                  <a:gd name="T79" fmla="*/ 3 h 4"/>
                  <a:gd name="T80" fmla="*/ 1 w 3"/>
                  <a:gd name="T8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" h="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2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1" y="3"/>
                      <a:pt x="1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1" y="4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4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0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2" y="3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1"/>
                      <a:pt x="3" y="1"/>
                      <a:pt x="2" y="2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9" name="Freeform 1985"/>
              <p:cNvSpPr>
                <a:spLocks/>
              </p:cNvSpPr>
              <p:nvPr/>
            </p:nvSpPr>
            <p:spPr bwMode="auto">
              <a:xfrm>
                <a:off x="1282" y="276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  <a:gd name="T4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40" name="Freeform 1986"/>
              <p:cNvSpPr>
                <a:spLocks/>
              </p:cNvSpPr>
              <p:nvPr/>
            </p:nvSpPr>
            <p:spPr bwMode="auto">
              <a:xfrm>
                <a:off x="1277" y="2752"/>
                <a:ext cx="10" cy="19"/>
              </a:xfrm>
              <a:custGeom>
                <a:avLst/>
                <a:gdLst>
                  <a:gd name="T0" fmla="*/ 1 w 4"/>
                  <a:gd name="T1" fmla="*/ 6 h 8"/>
                  <a:gd name="T2" fmla="*/ 1 w 4"/>
                  <a:gd name="T3" fmla="*/ 7 h 8"/>
                  <a:gd name="T4" fmla="*/ 1 w 4"/>
                  <a:gd name="T5" fmla="*/ 7 h 8"/>
                  <a:gd name="T6" fmla="*/ 2 w 4"/>
                  <a:gd name="T7" fmla="*/ 6 h 8"/>
                  <a:gd name="T8" fmla="*/ 2 w 4"/>
                  <a:gd name="T9" fmla="*/ 7 h 8"/>
                  <a:gd name="T10" fmla="*/ 2 w 4"/>
                  <a:gd name="T11" fmla="*/ 6 h 8"/>
                  <a:gd name="T12" fmla="*/ 2 w 4"/>
                  <a:gd name="T13" fmla="*/ 7 h 8"/>
                  <a:gd name="T14" fmla="*/ 2 w 4"/>
                  <a:gd name="T15" fmla="*/ 6 h 8"/>
                  <a:gd name="T16" fmla="*/ 2 w 4"/>
                  <a:gd name="T17" fmla="*/ 6 h 8"/>
                  <a:gd name="T18" fmla="*/ 2 w 4"/>
                  <a:gd name="T19" fmla="*/ 6 h 8"/>
                  <a:gd name="T20" fmla="*/ 1 w 4"/>
                  <a:gd name="T21" fmla="*/ 7 h 8"/>
                  <a:gd name="T22" fmla="*/ 2 w 4"/>
                  <a:gd name="T23" fmla="*/ 6 h 8"/>
                  <a:gd name="T24" fmla="*/ 2 w 4"/>
                  <a:gd name="T25" fmla="*/ 5 h 8"/>
                  <a:gd name="T26" fmla="*/ 1 w 4"/>
                  <a:gd name="T27" fmla="*/ 6 h 8"/>
                  <a:gd name="T28" fmla="*/ 1 w 4"/>
                  <a:gd name="T29" fmla="*/ 6 h 8"/>
                  <a:gd name="T30" fmla="*/ 1 w 4"/>
                  <a:gd name="T31" fmla="*/ 5 h 8"/>
                  <a:gd name="T32" fmla="*/ 1 w 4"/>
                  <a:gd name="T33" fmla="*/ 6 h 8"/>
                  <a:gd name="T34" fmla="*/ 1 w 4"/>
                  <a:gd name="T35" fmla="*/ 7 h 8"/>
                  <a:gd name="T36" fmla="*/ 4 w 4"/>
                  <a:gd name="T37" fmla="*/ 5 h 8"/>
                  <a:gd name="T38" fmla="*/ 2 w 4"/>
                  <a:gd name="T39" fmla="*/ 2 h 8"/>
                  <a:gd name="T40" fmla="*/ 2 w 4"/>
                  <a:gd name="T41" fmla="*/ 3 h 8"/>
                  <a:gd name="T42" fmla="*/ 2 w 4"/>
                  <a:gd name="T43" fmla="*/ 3 h 8"/>
                  <a:gd name="T44" fmla="*/ 2 w 4"/>
                  <a:gd name="T45" fmla="*/ 1 h 8"/>
                  <a:gd name="T46" fmla="*/ 3 w 4"/>
                  <a:gd name="T47" fmla="*/ 2 h 8"/>
                  <a:gd name="T48" fmla="*/ 4 w 4"/>
                  <a:gd name="T49" fmla="*/ 6 h 8"/>
                  <a:gd name="T50" fmla="*/ 1 w 4"/>
                  <a:gd name="T51" fmla="*/ 7 h 8"/>
                  <a:gd name="T52" fmla="*/ 1 w 4"/>
                  <a:gd name="T53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" h="8">
                    <a:moveTo>
                      <a:pt x="1" y="6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7"/>
                      <a:pt x="1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2" y="5"/>
                    </a:cubicBezTo>
                    <a:cubicBezTo>
                      <a:pt x="2" y="5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2" y="6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6"/>
                      <a:pt x="1" y="8"/>
                      <a:pt x="4" y="5"/>
                    </a:cubicBezTo>
                    <a:cubicBezTo>
                      <a:pt x="3" y="1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3"/>
                      <a:pt x="4" y="0"/>
                      <a:pt x="4" y="6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41" name="Rectangle 1987"/>
              <p:cNvSpPr>
                <a:spLocks noChangeArrowheads="1"/>
              </p:cNvSpPr>
              <p:nvPr/>
            </p:nvSpPr>
            <p:spPr bwMode="auto">
              <a:xfrm>
                <a:off x="1280" y="2769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42" name="Freeform 1988"/>
              <p:cNvSpPr>
                <a:spLocks/>
              </p:cNvSpPr>
              <p:nvPr/>
            </p:nvSpPr>
            <p:spPr bwMode="auto">
              <a:xfrm>
                <a:off x="1301" y="274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43" name="Freeform 1989"/>
              <p:cNvSpPr>
                <a:spLocks/>
              </p:cNvSpPr>
              <p:nvPr/>
            </p:nvSpPr>
            <p:spPr bwMode="auto">
              <a:xfrm>
                <a:off x="1301" y="2735"/>
                <a:ext cx="0" cy="8"/>
              </a:xfrm>
              <a:custGeom>
                <a:avLst/>
                <a:gdLst>
                  <a:gd name="T0" fmla="*/ 0 h 3"/>
                  <a:gd name="T1" fmla="*/ 1 h 3"/>
                  <a:gd name="T2" fmla="*/ 3 h 3"/>
                  <a:gd name="T3" fmla="*/ 2 h 3"/>
                  <a:gd name="T4" fmla="*/ 2 h 3"/>
                  <a:gd name="T5" fmla="*/ 1 h 3"/>
                  <a:gd name="T6" fmla="*/ 1 h 3"/>
                  <a:gd name="T7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44" name="Freeform 1990"/>
              <p:cNvSpPr>
                <a:spLocks/>
              </p:cNvSpPr>
              <p:nvPr/>
            </p:nvSpPr>
            <p:spPr bwMode="auto">
              <a:xfrm>
                <a:off x="1301" y="273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45" name="Freeform 1991"/>
              <p:cNvSpPr>
                <a:spLocks/>
              </p:cNvSpPr>
              <p:nvPr/>
            </p:nvSpPr>
            <p:spPr bwMode="auto">
              <a:xfrm>
                <a:off x="1299" y="2738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46" name="Freeform 1992"/>
              <p:cNvSpPr>
                <a:spLocks/>
              </p:cNvSpPr>
              <p:nvPr/>
            </p:nvSpPr>
            <p:spPr bwMode="auto">
              <a:xfrm>
                <a:off x="1299" y="27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47" name="Freeform 1993"/>
              <p:cNvSpPr>
                <a:spLocks/>
              </p:cNvSpPr>
              <p:nvPr/>
            </p:nvSpPr>
            <p:spPr bwMode="auto">
              <a:xfrm>
                <a:off x="1299" y="2738"/>
                <a:ext cx="2" cy="5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0 w 1"/>
                  <a:gd name="T5" fmla="*/ 1 h 2"/>
                  <a:gd name="T6" fmla="*/ 0 w 1"/>
                  <a:gd name="T7" fmla="*/ 0 h 2"/>
                  <a:gd name="T8" fmla="*/ 1 w 1"/>
                  <a:gd name="T9" fmla="*/ 0 h 2"/>
                  <a:gd name="T10" fmla="*/ 1 w 1"/>
                  <a:gd name="T11" fmla="*/ 0 h 2"/>
                  <a:gd name="T12" fmla="*/ 0 w 1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48" name="Freeform 1994"/>
              <p:cNvSpPr>
                <a:spLocks/>
              </p:cNvSpPr>
              <p:nvPr/>
            </p:nvSpPr>
            <p:spPr bwMode="auto">
              <a:xfrm>
                <a:off x="1299" y="27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49" name="Freeform 1995"/>
              <p:cNvSpPr>
                <a:spLocks/>
              </p:cNvSpPr>
              <p:nvPr/>
            </p:nvSpPr>
            <p:spPr bwMode="auto">
              <a:xfrm>
                <a:off x="1299" y="2740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50" name="Freeform 1996"/>
              <p:cNvSpPr>
                <a:spLocks/>
              </p:cNvSpPr>
              <p:nvPr/>
            </p:nvSpPr>
            <p:spPr bwMode="auto">
              <a:xfrm>
                <a:off x="1299" y="2735"/>
                <a:ext cx="0" cy="5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0 h 2"/>
                  <a:gd name="T4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51" name="Freeform 1997"/>
              <p:cNvSpPr>
                <a:spLocks/>
              </p:cNvSpPr>
              <p:nvPr/>
            </p:nvSpPr>
            <p:spPr bwMode="auto">
              <a:xfrm>
                <a:off x="1299" y="273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52" name="Freeform 1998"/>
              <p:cNvSpPr>
                <a:spLocks/>
              </p:cNvSpPr>
              <p:nvPr/>
            </p:nvSpPr>
            <p:spPr bwMode="auto">
              <a:xfrm>
                <a:off x="1296" y="2733"/>
                <a:ext cx="3" cy="5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  <a:gd name="T6" fmla="*/ 1 w 1"/>
                  <a:gd name="T7" fmla="*/ 2 h 2"/>
                  <a:gd name="T8" fmla="*/ 1 w 1"/>
                  <a:gd name="T9" fmla="*/ 2 h 2"/>
                  <a:gd name="T10" fmla="*/ 1 w 1"/>
                  <a:gd name="T11" fmla="*/ 2 h 2"/>
                  <a:gd name="T12" fmla="*/ 1 w 1"/>
                  <a:gd name="T13" fmla="*/ 2 h 2"/>
                  <a:gd name="T14" fmla="*/ 1 w 1"/>
                  <a:gd name="T15" fmla="*/ 1 h 2"/>
                  <a:gd name="T16" fmla="*/ 1 w 1"/>
                  <a:gd name="T17" fmla="*/ 1 h 2"/>
                  <a:gd name="T18" fmla="*/ 1 w 1"/>
                  <a:gd name="T19" fmla="*/ 1 h 2"/>
                  <a:gd name="T20" fmla="*/ 1 w 1"/>
                  <a:gd name="T21" fmla="*/ 0 h 2"/>
                  <a:gd name="T22" fmla="*/ 0 w 1"/>
                  <a:gd name="T2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53" name="Rectangle 1999"/>
              <p:cNvSpPr>
                <a:spLocks noChangeArrowheads="1"/>
              </p:cNvSpPr>
              <p:nvPr/>
            </p:nvSpPr>
            <p:spPr bwMode="auto">
              <a:xfrm>
                <a:off x="1299" y="2735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54" name="Freeform 2000"/>
              <p:cNvSpPr>
                <a:spLocks/>
              </p:cNvSpPr>
              <p:nvPr/>
            </p:nvSpPr>
            <p:spPr bwMode="auto">
              <a:xfrm>
                <a:off x="1296" y="2733"/>
                <a:ext cx="3" cy="5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  <a:gd name="T6" fmla="*/ 0 w 1"/>
                  <a:gd name="T7" fmla="*/ 1 h 2"/>
                  <a:gd name="T8" fmla="*/ 0 w 1"/>
                  <a:gd name="T9" fmla="*/ 2 h 2"/>
                  <a:gd name="T10" fmla="*/ 0 w 1"/>
                  <a:gd name="T11" fmla="*/ 0 h 2"/>
                  <a:gd name="T12" fmla="*/ 0 w 1"/>
                  <a:gd name="T13" fmla="*/ 1 h 2"/>
                  <a:gd name="T14" fmla="*/ 0 w 1"/>
                  <a:gd name="T15" fmla="*/ 1 h 2"/>
                  <a:gd name="T16" fmla="*/ 0 w 1"/>
                  <a:gd name="T17" fmla="*/ 1 h 2"/>
                  <a:gd name="T18" fmla="*/ 0 w 1"/>
                  <a:gd name="T19" fmla="*/ 1 h 2"/>
                  <a:gd name="T20" fmla="*/ 0 w 1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55" name="Freeform 2001"/>
              <p:cNvSpPr>
                <a:spLocks/>
              </p:cNvSpPr>
              <p:nvPr/>
            </p:nvSpPr>
            <p:spPr bwMode="auto">
              <a:xfrm>
                <a:off x="1296" y="273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56" name="Freeform 2002"/>
              <p:cNvSpPr>
                <a:spLocks/>
              </p:cNvSpPr>
              <p:nvPr/>
            </p:nvSpPr>
            <p:spPr bwMode="auto">
              <a:xfrm>
                <a:off x="1296" y="2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57" name="Rectangle 2003"/>
              <p:cNvSpPr>
                <a:spLocks noChangeArrowheads="1"/>
              </p:cNvSpPr>
              <p:nvPr/>
            </p:nvSpPr>
            <p:spPr bwMode="auto">
              <a:xfrm>
                <a:off x="1296" y="2738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58" name="Freeform 2004"/>
              <p:cNvSpPr>
                <a:spLocks/>
              </p:cNvSpPr>
              <p:nvPr/>
            </p:nvSpPr>
            <p:spPr bwMode="auto">
              <a:xfrm>
                <a:off x="1287" y="2731"/>
                <a:ext cx="9" cy="9"/>
              </a:xfrm>
              <a:custGeom>
                <a:avLst/>
                <a:gdLst>
                  <a:gd name="T0" fmla="*/ 1 w 4"/>
                  <a:gd name="T1" fmla="*/ 1 h 4"/>
                  <a:gd name="T2" fmla="*/ 1 w 4"/>
                  <a:gd name="T3" fmla="*/ 1 h 4"/>
                  <a:gd name="T4" fmla="*/ 1 w 4"/>
                  <a:gd name="T5" fmla="*/ 2 h 4"/>
                  <a:gd name="T6" fmla="*/ 0 w 4"/>
                  <a:gd name="T7" fmla="*/ 3 h 4"/>
                  <a:gd name="T8" fmla="*/ 1 w 4"/>
                  <a:gd name="T9" fmla="*/ 2 h 4"/>
                  <a:gd name="T10" fmla="*/ 1 w 4"/>
                  <a:gd name="T11" fmla="*/ 3 h 4"/>
                  <a:gd name="T12" fmla="*/ 1 w 4"/>
                  <a:gd name="T13" fmla="*/ 3 h 4"/>
                  <a:gd name="T14" fmla="*/ 2 w 4"/>
                  <a:gd name="T15" fmla="*/ 3 h 4"/>
                  <a:gd name="T16" fmla="*/ 3 w 4"/>
                  <a:gd name="T17" fmla="*/ 3 h 4"/>
                  <a:gd name="T18" fmla="*/ 3 w 4"/>
                  <a:gd name="T19" fmla="*/ 2 h 4"/>
                  <a:gd name="T20" fmla="*/ 3 w 4"/>
                  <a:gd name="T21" fmla="*/ 3 h 4"/>
                  <a:gd name="T22" fmla="*/ 3 w 4"/>
                  <a:gd name="T23" fmla="*/ 3 h 4"/>
                  <a:gd name="T24" fmla="*/ 3 w 4"/>
                  <a:gd name="T25" fmla="*/ 3 h 4"/>
                  <a:gd name="T26" fmla="*/ 4 w 4"/>
                  <a:gd name="T27" fmla="*/ 2 h 4"/>
                  <a:gd name="T28" fmla="*/ 3 w 4"/>
                  <a:gd name="T29" fmla="*/ 3 h 4"/>
                  <a:gd name="T30" fmla="*/ 4 w 4"/>
                  <a:gd name="T31" fmla="*/ 3 h 4"/>
                  <a:gd name="T32" fmla="*/ 4 w 4"/>
                  <a:gd name="T33" fmla="*/ 2 h 4"/>
                  <a:gd name="T34" fmla="*/ 4 w 4"/>
                  <a:gd name="T35" fmla="*/ 1 h 4"/>
                  <a:gd name="T36" fmla="*/ 3 w 4"/>
                  <a:gd name="T37" fmla="*/ 2 h 4"/>
                  <a:gd name="T38" fmla="*/ 3 w 4"/>
                  <a:gd name="T39" fmla="*/ 2 h 4"/>
                  <a:gd name="T40" fmla="*/ 3 w 4"/>
                  <a:gd name="T41" fmla="*/ 1 h 4"/>
                  <a:gd name="T42" fmla="*/ 2 w 4"/>
                  <a:gd name="T43" fmla="*/ 2 h 4"/>
                  <a:gd name="T44" fmla="*/ 2 w 4"/>
                  <a:gd name="T45" fmla="*/ 2 h 4"/>
                  <a:gd name="T46" fmla="*/ 2 w 4"/>
                  <a:gd name="T47" fmla="*/ 2 h 4"/>
                  <a:gd name="T48" fmla="*/ 2 w 4"/>
                  <a:gd name="T49" fmla="*/ 2 h 4"/>
                  <a:gd name="T50" fmla="*/ 2 w 4"/>
                  <a:gd name="T51" fmla="*/ 3 h 4"/>
                  <a:gd name="T52" fmla="*/ 2 w 4"/>
                  <a:gd name="T53" fmla="*/ 1 h 4"/>
                  <a:gd name="T54" fmla="*/ 2 w 4"/>
                  <a:gd name="T55" fmla="*/ 2 h 4"/>
                  <a:gd name="T56" fmla="*/ 2 w 4"/>
                  <a:gd name="T57" fmla="*/ 2 h 4"/>
                  <a:gd name="T58" fmla="*/ 2 w 4"/>
                  <a:gd name="T59" fmla="*/ 1 h 4"/>
                  <a:gd name="T60" fmla="*/ 1 w 4"/>
                  <a:gd name="T61" fmla="*/ 2 h 4"/>
                  <a:gd name="T62" fmla="*/ 1 w 4"/>
                  <a:gd name="T63" fmla="*/ 2 h 4"/>
                  <a:gd name="T64" fmla="*/ 1 w 4"/>
                  <a:gd name="T65" fmla="*/ 2 h 4"/>
                  <a:gd name="T66" fmla="*/ 2 w 4"/>
                  <a:gd name="T67" fmla="*/ 1 h 4"/>
                  <a:gd name="T68" fmla="*/ 2 w 4"/>
                  <a:gd name="T69" fmla="*/ 0 h 4"/>
                  <a:gd name="T70" fmla="*/ 1 w 4"/>
                  <a:gd name="T71" fmla="*/ 2 h 4"/>
                  <a:gd name="T72" fmla="*/ 1 w 4"/>
                  <a:gd name="T7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" h="4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4" y="2"/>
                      <a:pt x="4" y="2"/>
                    </a:cubicBezTo>
                    <a:cubicBezTo>
                      <a:pt x="3" y="3"/>
                      <a:pt x="4" y="2"/>
                      <a:pt x="3" y="3"/>
                    </a:cubicBezTo>
                    <a:cubicBezTo>
                      <a:pt x="4" y="4"/>
                      <a:pt x="4" y="2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2"/>
                      <a:pt x="3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59" name="Rectangle 2005"/>
              <p:cNvSpPr>
                <a:spLocks noChangeArrowheads="1"/>
              </p:cNvSpPr>
              <p:nvPr/>
            </p:nvSpPr>
            <p:spPr bwMode="auto">
              <a:xfrm>
                <a:off x="1292" y="2731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60" name="Freeform 2006"/>
              <p:cNvSpPr>
                <a:spLocks/>
              </p:cNvSpPr>
              <p:nvPr/>
            </p:nvSpPr>
            <p:spPr bwMode="auto">
              <a:xfrm>
                <a:off x="1289" y="273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61" name="Rectangle 2007"/>
              <p:cNvSpPr>
                <a:spLocks noChangeArrowheads="1"/>
              </p:cNvSpPr>
              <p:nvPr/>
            </p:nvSpPr>
            <p:spPr bwMode="auto">
              <a:xfrm>
                <a:off x="1289" y="2738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62" name="Freeform 2008"/>
              <p:cNvSpPr>
                <a:spLocks/>
              </p:cNvSpPr>
              <p:nvPr/>
            </p:nvSpPr>
            <p:spPr bwMode="auto">
              <a:xfrm>
                <a:off x="1292" y="273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63" name="Freeform 2009"/>
              <p:cNvSpPr>
                <a:spLocks/>
              </p:cNvSpPr>
              <p:nvPr/>
            </p:nvSpPr>
            <p:spPr bwMode="auto">
              <a:xfrm>
                <a:off x="1294" y="27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64" name="Rectangle 2010"/>
              <p:cNvSpPr>
                <a:spLocks noChangeArrowheads="1"/>
              </p:cNvSpPr>
              <p:nvPr/>
            </p:nvSpPr>
            <p:spPr bwMode="auto">
              <a:xfrm>
                <a:off x="1289" y="2731"/>
                <a:ext cx="3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65" name="Freeform 2011"/>
              <p:cNvSpPr>
                <a:spLocks/>
              </p:cNvSpPr>
              <p:nvPr/>
            </p:nvSpPr>
            <p:spPr bwMode="auto">
              <a:xfrm>
                <a:off x="1282" y="2731"/>
                <a:ext cx="7" cy="7"/>
              </a:xfrm>
              <a:custGeom>
                <a:avLst/>
                <a:gdLst>
                  <a:gd name="T0" fmla="*/ 1 w 3"/>
                  <a:gd name="T1" fmla="*/ 2 h 3"/>
                  <a:gd name="T2" fmla="*/ 1 w 3"/>
                  <a:gd name="T3" fmla="*/ 3 h 3"/>
                  <a:gd name="T4" fmla="*/ 2 w 3"/>
                  <a:gd name="T5" fmla="*/ 1 h 3"/>
                  <a:gd name="T6" fmla="*/ 1 w 3"/>
                  <a:gd name="T7" fmla="*/ 3 h 3"/>
                  <a:gd name="T8" fmla="*/ 2 w 3"/>
                  <a:gd name="T9" fmla="*/ 2 h 3"/>
                  <a:gd name="T10" fmla="*/ 2 w 3"/>
                  <a:gd name="T11" fmla="*/ 2 h 3"/>
                  <a:gd name="T12" fmla="*/ 3 w 3"/>
                  <a:gd name="T13" fmla="*/ 1 h 3"/>
                  <a:gd name="T14" fmla="*/ 2 w 3"/>
                  <a:gd name="T15" fmla="*/ 3 h 3"/>
                  <a:gd name="T16" fmla="*/ 2 w 3"/>
                  <a:gd name="T17" fmla="*/ 3 h 3"/>
                  <a:gd name="T18" fmla="*/ 2 w 3"/>
                  <a:gd name="T19" fmla="*/ 2 h 3"/>
                  <a:gd name="T20" fmla="*/ 3 w 3"/>
                  <a:gd name="T21" fmla="*/ 2 h 3"/>
                  <a:gd name="T22" fmla="*/ 3 w 3"/>
                  <a:gd name="T23" fmla="*/ 1 h 3"/>
                  <a:gd name="T24" fmla="*/ 3 w 3"/>
                  <a:gd name="T25" fmla="*/ 1 h 3"/>
                  <a:gd name="T26" fmla="*/ 3 w 3"/>
                  <a:gd name="T27" fmla="*/ 1 h 3"/>
                  <a:gd name="T28" fmla="*/ 3 w 3"/>
                  <a:gd name="T29" fmla="*/ 1 h 3"/>
                  <a:gd name="T30" fmla="*/ 3 w 3"/>
                  <a:gd name="T31" fmla="*/ 0 h 3"/>
                  <a:gd name="T32" fmla="*/ 3 w 3"/>
                  <a:gd name="T33" fmla="*/ 1 h 3"/>
                  <a:gd name="T34" fmla="*/ 3 w 3"/>
                  <a:gd name="T35" fmla="*/ 1 h 3"/>
                  <a:gd name="T36" fmla="*/ 2 w 3"/>
                  <a:gd name="T37" fmla="*/ 1 h 3"/>
                  <a:gd name="T38" fmla="*/ 3 w 3"/>
                  <a:gd name="T39" fmla="*/ 1 h 3"/>
                  <a:gd name="T40" fmla="*/ 2 w 3"/>
                  <a:gd name="T41" fmla="*/ 1 h 3"/>
                  <a:gd name="T42" fmla="*/ 2 w 3"/>
                  <a:gd name="T43" fmla="*/ 0 h 3"/>
                  <a:gd name="T44" fmla="*/ 2 w 3"/>
                  <a:gd name="T45" fmla="*/ 1 h 3"/>
                  <a:gd name="T46" fmla="*/ 2 w 3"/>
                  <a:gd name="T47" fmla="*/ 0 h 3"/>
                  <a:gd name="T48" fmla="*/ 2 w 3"/>
                  <a:gd name="T49" fmla="*/ 2 h 3"/>
                  <a:gd name="T50" fmla="*/ 2 w 3"/>
                  <a:gd name="T51" fmla="*/ 0 h 3"/>
                  <a:gd name="T52" fmla="*/ 2 w 3"/>
                  <a:gd name="T53" fmla="*/ 1 h 3"/>
                  <a:gd name="T54" fmla="*/ 2 w 3"/>
                  <a:gd name="T55" fmla="*/ 0 h 3"/>
                  <a:gd name="T56" fmla="*/ 1 w 3"/>
                  <a:gd name="T57" fmla="*/ 1 h 3"/>
                  <a:gd name="T58" fmla="*/ 1 w 3"/>
                  <a:gd name="T59" fmla="*/ 1 h 3"/>
                  <a:gd name="T60" fmla="*/ 1 w 3"/>
                  <a:gd name="T61" fmla="*/ 1 h 3"/>
                  <a:gd name="T62" fmla="*/ 1 w 3"/>
                  <a:gd name="T63" fmla="*/ 1 h 3"/>
                  <a:gd name="T64" fmla="*/ 1 w 3"/>
                  <a:gd name="T65" fmla="*/ 2 h 3"/>
                  <a:gd name="T66" fmla="*/ 1 w 3"/>
                  <a:gd name="T67" fmla="*/ 1 h 3"/>
                  <a:gd name="T68" fmla="*/ 1 w 3"/>
                  <a:gd name="T6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0" y="3"/>
                      <a:pt x="1" y="2"/>
                      <a:pt x="1" y="3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1"/>
                      <a:pt x="1" y="2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2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66" name="Freeform 2012"/>
              <p:cNvSpPr>
                <a:spLocks/>
              </p:cNvSpPr>
              <p:nvPr/>
            </p:nvSpPr>
            <p:spPr bwMode="auto">
              <a:xfrm>
                <a:off x="1289" y="273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67" name="Freeform 2013"/>
              <p:cNvSpPr>
                <a:spLocks/>
              </p:cNvSpPr>
              <p:nvPr/>
            </p:nvSpPr>
            <p:spPr bwMode="auto">
              <a:xfrm>
                <a:off x="1280" y="2728"/>
                <a:ext cx="7" cy="7"/>
              </a:xfrm>
              <a:custGeom>
                <a:avLst/>
                <a:gdLst>
                  <a:gd name="T0" fmla="*/ 2 w 3"/>
                  <a:gd name="T1" fmla="*/ 2 h 3"/>
                  <a:gd name="T2" fmla="*/ 2 w 3"/>
                  <a:gd name="T3" fmla="*/ 1 h 3"/>
                  <a:gd name="T4" fmla="*/ 1 w 3"/>
                  <a:gd name="T5" fmla="*/ 3 h 3"/>
                  <a:gd name="T6" fmla="*/ 1 w 3"/>
                  <a:gd name="T7" fmla="*/ 3 h 3"/>
                  <a:gd name="T8" fmla="*/ 2 w 3"/>
                  <a:gd name="T9" fmla="*/ 1 h 3"/>
                  <a:gd name="T10" fmla="*/ 2 w 3"/>
                  <a:gd name="T11" fmla="*/ 1 h 3"/>
                  <a:gd name="T12" fmla="*/ 1 w 3"/>
                  <a:gd name="T13" fmla="*/ 2 h 3"/>
                  <a:gd name="T14" fmla="*/ 1 w 3"/>
                  <a:gd name="T15" fmla="*/ 2 h 3"/>
                  <a:gd name="T16" fmla="*/ 1 w 3"/>
                  <a:gd name="T17" fmla="*/ 2 h 3"/>
                  <a:gd name="T18" fmla="*/ 2 w 3"/>
                  <a:gd name="T19" fmla="*/ 1 h 3"/>
                  <a:gd name="T20" fmla="*/ 0 w 3"/>
                  <a:gd name="T21" fmla="*/ 3 h 3"/>
                  <a:gd name="T22" fmla="*/ 0 w 3"/>
                  <a:gd name="T23" fmla="*/ 3 h 3"/>
                  <a:gd name="T24" fmla="*/ 1 w 3"/>
                  <a:gd name="T25" fmla="*/ 2 h 3"/>
                  <a:gd name="T26" fmla="*/ 1 w 3"/>
                  <a:gd name="T27" fmla="*/ 2 h 3"/>
                  <a:gd name="T28" fmla="*/ 0 w 3"/>
                  <a:gd name="T29" fmla="*/ 3 h 3"/>
                  <a:gd name="T30" fmla="*/ 1 w 3"/>
                  <a:gd name="T31" fmla="*/ 3 h 3"/>
                  <a:gd name="T32" fmla="*/ 1 w 3"/>
                  <a:gd name="T33" fmla="*/ 3 h 3"/>
                  <a:gd name="T34" fmla="*/ 1 w 3"/>
                  <a:gd name="T35" fmla="*/ 3 h 3"/>
                  <a:gd name="T36" fmla="*/ 2 w 3"/>
                  <a:gd name="T37" fmla="*/ 2 h 3"/>
                  <a:gd name="T38" fmla="*/ 2 w 3"/>
                  <a:gd name="T39" fmla="*/ 2 h 3"/>
                  <a:gd name="T40" fmla="*/ 2 w 3"/>
                  <a:gd name="T41" fmla="*/ 1 h 3"/>
                  <a:gd name="T42" fmla="*/ 3 w 3"/>
                  <a:gd name="T43" fmla="*/ 1 h 3"/>
                  <a:gd name="T44" fmla="*/ 3 w 3"/>
                  <a:gd name="T45" fmla="*/ 1 h 3"/>
                  <a:gd name="T46" fmla="*/ 2 w 3"/>
                  <a:gd name="T4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2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3" y="0"/>
                      <a:pt x="2" y="1"/>
                      <a:pt x="3" y="1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68" name="Rectangle 2014"/>
              <p:cNvSpPr>
                <a:spLocks noChangeArrowheads="1"/>
              </p:cNvSpPr>
              <p:nvPr/>
            </p:nvSpPr>
            <p:spPr bwMode="auto">
              <a:xfrm>
                <a:off x="1285" y="273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69" name="Freeform 2015"/>
              <p:cNvSpPr>
                <a:spLocks/>
              </p:cNvSpPr>
              <p:nvPr/>
            </p:nvSpPr>
            <p:spPr bwMode="auto">
              <a:xfrm>
                <a:off x="1282" y="2735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70" name="Rectangle 2016"/>
              <p:cNvSpPr>
                <a:spLocks noChangeArrowheads="1"/>
              </p:cNvSpPr>
              <p:nvPr/>
            </p:nvSpPr>
            <p:spPr bwMode="auto">
              <a:xfrm>
                <a:off x="1282" y="2731"/>
                <a:ext cx="3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71" name="Freeform 2017"/>
              <p:cNvSpPr>
                <a:spLocks/>
              </p:cNvSpPr>
              <p:nvPr/>
            </p:nvSpPr>
            <p:spPr bwMode="auto">
              <a:xfrm>
                <a:off x="1275" y="2731"/>
                <a:ext cx="7" cy="9"/>
              </a:xfrm>
              <a:custGeom>
                <a:avLst/>
                <a:gdLst>
                  <a:gd name="T0" fmla="*/ 3 w 3"/>
                  <a:gd name="T1" fmla="*/ 0 h 4"/>
                  <a:gd name="T2" fmla="*/ 2 w 3"/>
                  <a:gd name="T3" fmla="*/ 2 h 4"/>
                  <a:gd name="T4" fmla="*/ 3 w 3"/>
                  <a:gd name="T5" fmla="*/ 1 h 4"/>
                  <a:gd name="T6" fmla="*/ 2 w 3"/>
                  <a:gd name="T7" fmla="*/ 2 h 4"/>
                  <a:gd name="T8" fmla="*/ 2 w 3"/>
                  <a:gd name="T9" fmla="*/ 1 h 4"/>
                  <a:gd name="T10" fmla="*/ 3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0"/>
                    </a:moveTo>
                    <a:cubicBezTo>
                      <a:pt x="0" y="4"/>
                      <a:pt x="2" y="1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1"/>
                      <a:pt x="2" y="2"/>
                    </a:cubicBezTo>
                    <a:cubicBezTo>
                      <a:pt x="3" y="1"/>
                      <a:pt x="1" y="3"/>
                      <a:pt x="2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72" name="Freeform 2018"/>
              <p:cNvSpPr>
                <a:spLocks/>
              </p:cNvSpPr>
              <p:nvPr/>
            </p:nvSpPr>
            <p:spPr bwMode="auto">
              <a:xfrm>
                <a:off x="1277" y="2731"/>
                <a:ext cx="10" cy="9"/>
              </a:xfrm>
              <a:custGeom>
                <a:avLst/>
                <a:gdLst>
                  <a:gd name="T0" fmla="*/ 1 w 4"/>
                  <a:gd name="T1" fmla="*/ 2 h 4"/>
                  <a:gd name="T2" fmla="*/ 1 w 4"/>
                  <a:gd name="T3" fmla="*/ 2 h 4"/>
                  <a:gd name="T4" fmla="*/ 1 w 4"/>
                  <a:gd name="T5" fmla="*/ 2 h 4"/>
                  <a:gd name="T6" fmla="*/ 1 w 4"/>
                  <a:gd name="T7" fmla="*/ 3 h 4"/>
                  <a:gd name="T8" fmla="*/ 1 w 4"/>
                  <a:gd name="T9" fmla="*/ 2 h 4"/>
                  <a:gd name="T10" fmla="*/ 2 w 4"/>
                  <a:gd name="T11" fmla="*/ 2 h 4"/>
                  <a:gd name="T12" fmla="*/ 2 w 4"/>
                  <a:gd name="T13" fmla="*/ 2 h 4"/>
                  <a:gd name="T14" fmla="*/ 2 w 4"/>
                  <a:gd name="T15" fmla="*/ 3 h 4"/>
                  <a:gd name="T16" fmla="*/ 2 w 4"/>
                  <a:gd name="T17" fmla="*/ 1 h 4"/>
                  <a:gd name="T18" fmla="*/ 2 w 4"/>
                  <a:gd name="T19" fmla="*/ 2 h 4"/>
                  <a:gd name="T20" fmla="*/ 2 w 4"/>
                  <a:gd name="T21" fmla="*/ 2 h 4"/>
                  <a:gd name="T22" fmla="*/ 2 w 4"/>
                  <a:gd name="T23" fmla="*/ 2 h 4"/>
                  <a:gd name="T24" fmla="*/ 2 w 4"/>
                  <a:gd name="T25" fmla="*/ 3 h 4"/>
                  <a:gd name="T26" fmla="*/ 2 w 4"/>
                  <a:gd name="T27" fmla="*/ 3 h 4"/>
                  <a:gd name="T28" fmla="*/ 2 w 4"/>
                  <a:gd name="T29" fmla="*/ 3 h 4"/>
                  <a:gd name="T30" fmla="*/ 3 w 4"/>
                  <a:gd name="T31" fmla="*/ 3 h 4"/>
                  <a:gd name="T32" fmla="*/ 3 w 4"/>
                  <a:gd name="T33" fmla="*/ 4 h 4"/>
                  <a:gd name="T34" fmla="*/ 3 w 4"/>
                  <a:gd name="T35" fmla="*/ 2 h 4"/>
                  <a:gd name="T36" fmla="*/ 4 w 4"/>
                  <a:gd name="T37" fmla="*/ 2 h 4"/>
                  <a:gd name="T38" fmla="*/ 3 w 4"/>
                  <a:gd name="T39" fmla="*/ 3 h 4"/>
                  <a:gd name="T40" fmla="*/ 4 w 4"/>
                  <a:gd name="T41" fmla="*/ 3 h 4"/>
                  <a:gd name="T42" fmla="*/ 3 w 4"/>
                  <a:gd name="T43" fmla="*/ 4 h 4"/>
                  <a:gd name="T44" fmla="*/ 4 w 4"/>
                  <a:gd name="T45" fmla="*/ 2 h 4"/>
                  <a:gd name="T46" fmla="*/ 4 w 4"/>
                  <a:gd name="T47" fmla="*/ 3 h 4"/>
                  <a:gd name="T48" fmla="*/ 4 w 4"/>
                  <a:gd name="T49" fmla="*/ 1 h 4"/>
                  <a:gd name="T50" fmla="*/ 4 w 4"/>
                  <a:gd name="T51" fmla="*/ 1 h 4"/>
                  <a:gd name="T52" fmla="*/ 3 w 4"/>
                  <a:gd name="T53" fmla="*/ 2 h 4"/>
                  <a:gd name="T54" fmla="*/ 3 w 4"/>
                  <a:gd name="T55" fmla="*/ 1 h 4"/>
                  <a:gd name="T56" fmla="*/ 3 w 4"/>
                  <a:gd name="T57" fmla="*/ 2 h 4"/>
                  <a:gd name="T58" fmla="*/ 3 w 4"/>
                  <a:gd name="T59" fmla="*/ 1 h 4"/>
                  <a:gd name="T60" fmla="*/ 3 w 4"/>
                  <a:gd name="T61" fmla="*/ 2 h 4"/>
                  <a:gd name="T62" fmla="*/ 3 w 4"/>
                  <a:gd name="T63" fmla="*/ 1 h 4"/>
                  <a:gd name="T64" fmla="*/ 2 w 4"/>
                  <a:gd name="T65" fmla="*/ 1 h 4"/>
                  <a:gd name="T66" fmla="*/ 2 w 4"/>
                  <a:gd name="T67" fmla="*/ 1 h 4"/>
                  <a:gd name="T68" fmla="*/ 1 w 4"/>
                  <a:gd name="T69" fmla="*/ 1 h 4"/>
                  <a:gd name="T70" fmla="*/ 1 w 4"/>
                  <a:gd name="T71" fmla="*/ 2 h 4"/>
                  <a:gd name="T72" fmla="*/ 2 w 4"/>
                  <a:gd name="T73" fmla="*/ 0 h 4"/>
                  <a:gd name="T74" fmla="*/ 1 w 4"/>
                  <a:gd name="T75" fmla="*/ 1 h 4"/>
                  <a:gd name="T76" fmla="*/ 1 w 4"/>
                  <a:gd name="T77" fmla="*/ 1 h 4"/>
                  <a:gd name="T78" fmla="*/ 1 w 4"/>
                  <a:gd name="T79" fmla="*/ 1 h 4"/>
                  <a:gd name="T80" fmla="*/ 1 w 4"/>
                  <a:gd name="T81" fmla="*/ 2 h 4"/>
                  <a:gd name="T82" fmla="*/ 1 w 4"/>
                  <a:gd name="T83" fmla="*/ 3 h 4"/>
                  <a:gd name="T84" fmla="*/ 1 w 4"/>
                  <a:gd name="T8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3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4"/>
                      <a:pt x="4" y="2"/>
                      <a:pt x="4" y="2"/>
                    </a:cubicBezTo>
                    <a:cubicBezTo>
                      <a:pt x="3" y="3"/>
                      <a:pt x="3" y="2"/>
                      <a:pt x="3" y="3"/>
                    </a:cubicBezTo>
                    <a:cubicBezTo>
                      <a:pt x="4" y="2"/>
                      <a:pt x="3" y="3"/>
                      <a:pt x="4" y="3"/>
                    </a:cubicBezTo>
                    <a:cubicBezTo>
                      <a:pt x="3" y="4"/>
                      <a:pt x="4" y="3"/>
                      <a:pt x="3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3" y="2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ubicBezTo>
                      <a:pt x="1" y="1"/>
                      <a:pt x="2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1"/>
                      <a:pt x="0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73" name="Freeform 2019"/>
              <p:cNvSpPr>
                <a:spLocks/>
              </p:cNvSpPr>
              <p:nvPr/>
            </p:nvSpPr>
            <p:spPr bwMode="auto">
              <a:xfrm>
                <a:off x="1282" y="273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74" name="Freeform 2020"/>
              <p:cNvSpPr>
                <a:spLocks/>
              </p:cNvSpPr>
              <p:nvPr/>
            </p:nvSpPr>
            <p:spPr bwMode="auto">
              <a:xfrm>
                <a:off x="1287" y="27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75" name="Rectangle 2021"/>
              <p:cNvSpPr>
                <a:spLocks noChangeArrowheads="1"/>
              </p:cNvSpPr>
              <p:nvPr/>
            </p:nvSpPr>
            <p:spPr bwMode="auto">
              <a:xfrm>
                <a:off x="1280" y="273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76" name="Rectangle 2022"/>
              <p:cNvSpPr>
                <a:spLocks noChangeArrowheads="1"/>
              </p:cNvSpPr>
              <p:nvPr/>
            </p:nvSpPr>
            <p:spPr bwMode="auto">
              <a:xfrm>
                <a:off x="1282" y="2731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77" name="Freeform 2023"/>
              <p:cNvSpPr>
                <a:spLocks/>
              </p:cNvSpPr>
              <p:nvPr/>
            </p:nvSpPr>
            <p:spPr bwMode="auto">
              <a:xfrm>
                <a:off x="1287" y="273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78" name="Freeform 2024"/>
              <p:cNvSpPr>
                <a:spLocks/>
              </p:cNvSpPr>
              <p:nvPr/>
            </p:nvSpPr>
            <p:spPr bwMode="auto">
              <a:xfrm>
                <a:off x="1292" y="27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79" name="Freeform 2025"/>
              <p:cNvSpPr>
                <a:spLocks/>
              </p:cNvSpPr>
              <p:nvPr/>
            </p:nvSpPr>
            <p:spPr bwMode="auto">
              <a:xfrm>
                <a:off x="1287" y="2731"/>
                <a:ext cx="9" cy="14"/>
              </a:xfrm>
              <a:custGeom>
                <a:avLst/>
                <a:gdLst>
                  <a:gd name="T0" fmla="*/ 2 w 4"/>
                  <a:gd name="T1" fmla="*/ 3 h 6"/>
                  <a:gd name="T2" fmla="*/ 1 w 4"/>
                  <a:gd name="T3" fmla="*/ 4 h 6"/>
                  <a:gd name="T4" fmla="*/ 1 w 4"/>
                  <a:gd name="T5" fmla="*/ 5 h 6"/>
                  <a:gd name="T6" fmla="*/ 2 w 4"/>
                  <a:gd name="T7" fmla="*/ 4 h 6"/>
                  <a:gd name="T8" fmla="*/ 3 w 4"/>
                  <a:gd name="T9" fmla="*/ 4 h 6"/>
                  <a:gd name="T10" fmla="*/ 3 w 4"/>
                  <a:gd name="T11" fmla="*/ 4 h 6"/>
                  <a:gd name="T12" fmla="*/ 4 w 4"/>
                  <a:gd name="T13" fmla="*/ 3 h 6"/>
                  <a:gd name="T14" fmla="*/ 4 w 4"/>
                  <a:gd name="T15" fmla="*/ 2 h 6"/>
                  <a:gd name="T16" fmla="*/ 3 w 4"/>
                  <a:gd name="T17" fmla="*/ 2 h 6"/>
                  <a:gd name="T18" fmla="*/ 3 w 4"/>
                  <a:gd name="T19" fmla="*/ 3 h 6"/>
                  <a:gd name="T20" fmla="*/ 3 w 4"/>
                  <a:gd name="T21" fmla="*/ 3 h 6"/>
                  <a:gd name="T22" fmla="*/ 3 w 4"/>
                  <a:gd name="T23" fmla="*/ 3 h 6"/>
                  <a:gd name="T24" fmla="*/ 2 w 4"/>
                  <a:gd name="T25" fmla="*/ 3 h 6"/>
                  <a:gd name="T26" fmla="*/ 2 w 4"/>
                  <a:gd name="T27" fmla="*/ 2 h 6"/>
                  <a:gd name="T28" fmla="*/ 2 w 4"/>
                  <a:gd name="T29" fmla="*/ 3 h 6"/>
                  <a:gd name="T30" fmla="*/ 1 w 4"/>
                  <a:gd name="T31" fmla="*/ 3 h 6"/>
                  <a:gd name="T32" fmla="*/ 1 w 4"/>
                  <a:gd name="T33" fmla="*/ 2 h 6"/>
                  <a:gd name="T34" fmla="*/ 1 w 4"/>
                  <a:gd name="T35" fmla="*/ 3 h 6"/>
                  <a:gd name="T36" fmla="*/ 0 w 4"/>
                  <a:gd name="T37" fmla="*/ 2 h 6"/>
                  <a:gd name="T38" fmla="*/ 1 w 4"/>
                  <a:gd name="T39" fmla="*/ 3 h 6"/>
                  <a:gd name="T40" fmla="*/ 1 w 4"/>
                  <a:gd name="T41" fmla="*/ 2 h 6"/>
                  <a:gd name="T42" fmla="*/ 0 w 4"/>
                  <a:gd name="T43" fmla="*/ 4 h 6"/>
                  <a:gd name="T44" fmla="*/ 1 w 4"/>
                  <a:gd name="T45" fmla="*/ 4 h 6"/>
                  <a:gd name="T46" fmla="*/ 1 w 4"/>
                  <a:gd name="T47" fmla="*/ 4 h 6"/>
                  <a:gd name="T48" fmla="*/ 1 w 4"/>
                  <a:gd name="T49" fmla="*/ 4 h 6"/>
                  <a:gd name="T50" fmla="*/ 2 w 4"/>
                  <a:gd name="T51" fmla="*/ 5 h 6"/>
                  <a:gd name="T52" fmla="*/ 2 w 4"/>
                  <a:gd name="T53" fmla="*/ 4 h 6"/>
                  <a:gd name="T54" fmla="*/ 2 w 4"/>
                  <a:gd name="T55" fmla="*/ 4 h 6"/>
                  <a:gd name="T56" fmla="*/ 2 w 4"/>
                  <a:gd name="T57" fmla="*/ 4 h 6"/>
                  <a:gd name="T58" fmla="*/ 2 w 4"/>
                  <a:gd name="T59" fmla="*/ 4 h 6"/>
                  <a:gd name="T60" fmla="*/ 3 w 4"/>
                  <a:gd name="T61" fmla="*/ 4 h 6"/>
                  <a:gd name="T62" fmla="*/ 3 w 4"/>
                  <a:gd name="T63" fmla="*/ 5 h 6"/>
                  <a:gd name="T64" fmla="*/ 3 w 4"/>
                  <a:gd name="T65" fmla="*/ 5 h 6"/>
                  <a:gd name="T66" fmla="*/ 3 w 4"/>
                  <a:gd name="T67" fmla="*/ 4 h 6"/>
                  <a:gd name="T68" fmla="*/ 4 w 4"/>
                  <a:gd name="T69" fmla="*/ 4 h 6"/>
                  <a:gd name="T70" fmla="*/ 3 w 4"/>
                  <a:gd name="T71" fmla="*/ 3 h 6"/>
                  <a:gd name="T72" fmla="*/ 3 w 4"/>
                  <a:gd name="T73" fmla="*/ 2 h 6"/>
                  <a:gd name="T74" fmla="*/ 3 w 4"/>
                  <a:gd name="T75" fmla="*/ 3 h 6"/>
                  <a:gd name="T76" fmla="*/ 3 w 4"/>
                  <a:gd name="T77" fmla="*/ 4 h 6"/>
                  <a:gd name="T78" fmla="*/ 3 w 4"/>
                  <a:gd name="T7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" h="6">
                    <a:moveTo>
                      <a:pt x="2" y="2"/>
                    </a:move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4"/>
                      <a:pt x="1" y="5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6"/>
                      <a:pt x="3" y="2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3"/>
                      <a:pt x="4" y="5"/>
                      <a:pt x="4" y="3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3" y="3"/>
                      <a:pt x="4" y="3"/>
                      <a:pt x="3" y="2"/>
                    </a:cubicBezTo>
                    <a:cubicBezTo>
                      <a:pt x="3" y="3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2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3"/>
                      <a:pt x="2" y="4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0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2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4"/>
                      <a:pt x="2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80" name="Freeform 2026"/>
              <p:cNvSpPr>
                <a:spLocks/>
              </p:cNvSpPr>
              <p:nvPr/>
            </p:nvSpPr>
            <p:spPr bwMode="auto">
              <a:xfrm>
                <a:off x="1294" y="273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81" name="Rectangle 2027"/>
              <p:cNvSpPr>
                <a:spLocks noChangeArrowheads="1"/>
              </p:cNvSpPr>
              <p:nvPr/>
            </p:nvSpPr>
            <p:spPr bwMode="auto">
              <a:xfrm>
                <a:off x="1294" y="2735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82" name="Freeform 2028"/>
              <p:cNvSpPr>
                <a:spLocks/>
              </p:cNvSpPr>
              <p:nvPr/>
            </p:nvSpPr>
            <p:spPr bwMode="auto">
              <a:xfrm>
                <a:off x="1292" y="2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83" name="Freeform 2029"/>
              <p:cNvSpPr>
                <a:spLocks/>
              </p:cNvSpPr>
              <p:nvPr/>
            </p:nvSpPr>
            <p:spPr bwMode="auto">
              <a:xfrm>
                <a:off x="1292" y="273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84" name="Freeform 2030"/>
              <p:cNvSpPr>
                <a:spLocks/>
              </p:cNvSpPr>
              <p:nvPr/>
            </p:nvSpPr>
            <p:spPr bwMode="auto">
              <a:xfrm>
                <a:off x="1280" y="2733"/>
                <a:ext cx="9" cy="10"/>
              </a:xfrm>
              <a:custGeom>
                <a:avLst/>
                <a:gdLst>
                  <a:gd name="T0" fmla="*/ 2 w 4"/>
                  <a:gd name="T1" fmla="*/ 1 h 4"/>
                  <a:gd name="T2" fmla="*/ 1 w 4"/>
                  <a:gd name="T3" fmla="*/ 2 h 4"/>
                  <a:gd name="T4" fmla="*/ 1 w 4"/>
                  <a:gd name="T5" fmla="*/ 1 h 4"/>
                  <a:gd name="T6" fmla="*/ 0 w 4"/>
                  <a:gd name="T7" fmla="*/ 2 h 4"/>
                  <a:gd name="T8" fmla="*/ 2 w 4"/>
                  <a:gd name="T9" fmla="*/ 2 h 4"/>
                  <a:gd name="T10" fmla="*/ 2 w 4"/>
                  <a:gd name="T11" fmla="*/ 3 h 4"/>
                  <a:gd name="T12" fmla="*/ 3 w 4"/>
                  <a:gd name="T13" fmla="*/ 2 h 4"/>
                  <a:gd name="T14" fmla="*/ 3 w 4"/>
                  <a:gd name="T15" fmla="*/ 3 h 4"/>
                  <a:gd name="T16" fmla="*/ 3 w 4"/>
                  <a:gd name="T17" fmla="*/ 3 h 4"/>
                  <a:gd name="T18" fmla="*/ 3 w 4"/>
                  <a:gd name="T19" fmla="*/ 3 h 4"/>
                  <a:gd name="T20" fmla="*/ 3 w 4"/>
                  <a:gd name="T21" fmla="*/ 3 h 4"/>
                  <a:gd name="T22" fmla="*/ 3 w 4"/>
                  <a:gd name="T23" fmla="*/ 3 h 4"/>
                  <a:gd name="T24" fmla="*/ 4 w 4"/>
                  <a:gd name="T25" fmla="*/ 3 h 4"/>
                  <a:gd name="T26" fmla="*/ 3 w 4"/>
                  <a:gd name="T27" fmla="*/ 3 h 4"/>
                  <a:gd name="T28" fmla="*/ 4 w 4"/>
                  <a:gd name="T29" fmla="*/ 3 h 4"/>
                  <a:gd name="T30" fmla="*/ 4 w 4"/>
                  <a:gd name="T31" fmla="*/ 3 h 4"/>
                  <a:gd name="T32" fmla="*/ 4 w 4"/>
                  <a:gd name="T33" fmla="*/ 2 h 4"/>
                  <a:gd name="T34" fmla="*/ 4 w 4"/>
                  <a:gd name="T35" fmla="*/ 2 h 4"/>
                  <a:gd name="T36" fmla="*/ 4 w 4"/>
                  <a:gd name="T37" fmla="*/ 2 h 4"/>
                  <a:gd name="T38" fmla="*/ 4 w 4"/>
                  <a:gd name="T39" fmla="*/ 2 h 4"/>
                  <a:gd name="T40" fmla="*/ 4 w 4"/>
                  <a:gd name="T41" fmla="*/ 2 h 4"/>
                  <a:gd name="T42" fmla="*/ 4 w 4"/>
                  <a:gd name="T43" fmla="*/ 2 h 4"/>
                  <a:gd name="T44" fmla="*/ 4 w 4"/>
                  <a:gd name="T45" fmla="*/ 1 h 4"/>
                  <a:gd name="T46" fmla="*/ 4 w 4"/>
                  <a:gd name="T47" fmla="*/ 1 h 4"/>
                  <a:gd name="T48" fmla="*/ 4 w 4"/>
                  <a:gd name="T49" fmla="*/ 1 h 4"/>
                  <a:gd name="T50" fmla="*/ 4 w 4"/>
                  <a:gd name="T51" fmla="*/ 2 h 4"/>
                  <a:gd name="T52" fmla="*/ 3 w 4"/>
                  <a:gd name="T53" fmla="*/ 3 h 4"/>
                  <a:gd name="T54" fmla="*/ 3 w 4"/>
                  <a:gd name="T55" fmla="*/ 2 h 4"/>
                  <a:gd name="T56" fmla="*/ 4 w 4"/>
                  <a:gd name="T57" fmla="*/ 2 h 4"/>
                  <a:gd name="T58" fmla="*/ 3 w 4"/>
                  <a:gd name="T59" fmla="*/ 2 h 4"/>
                  <a:gd name="T60" fmla="*/ 4 w 4"/>
                  <a:gd name="T61" fmla="*/ 1 h 4"/>
                  <a:gd name="T62" fmla="*/ 3 w 4"/>
                  <a:gd name="T63" fmla="*/ 2 h 4"/>
                  <a:gd name="T64" fmla="*/ 3 w 4"/>
                  <a:gd name="T65" fmla="*/ 2 h 4"/>
                  <a:gd name="T66" fmla="*/ 3 w 4"/>
                  <a:gd name="T67" fmla="*/ 1 h 4"/>
                  <a:gd name="T68" fmla="*/ 2 w 4"/>
                  <a:gd name="T69" fmla="*/ 2 h 4"/>
                  <a:gd name="T70" fmla="*/ 2 w 4"/>
                  <a:gd name="T71" fmla="*/ 1 h 4"/>
                  <a:gd name="T72" fmla="*/ 2 w 4"/>
                  <a:gd name="T73" fmla="*/ 2 h 4"/>
                  <a:gd name="T74" fmla="*/ 2 w 4"/>
                  <a:gd name="T75" fmla="*/ 1 h 4"/>
                  <a:gd name="T76" fmla="*/ 2 w 4"/>
                  <a:gd name="T77" fmla="*/ 1 h 4"/>
                  <a:gd name="T78" fmla="*/ 1 w 4"/>
                  <a:gd name="T79" fmla="*/ 2 h 4"/>
                  <a:gd name="T80" fmla="*/ 2 w 4"/>
                  <a:gd name="T8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4">
                    <a:moveTo>
                      <a:pt x="2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1"/>
                      <a:pt x="0" y="2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2" y="4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4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4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85" name="Freeform 2031"/>
              <p:cNvSpPr>
                <a:spLocks/>
              </p:cNvSpPr>
              <p:nvPr/>
            </p:nvSpPr>
            <p:spPr bwMode="auto">
              <a:xfrm>
                <a:off x="1280" y="2735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86" name="Freeform 2032"/>
              <p:cNvSpPr>
                <a:spLocks/>
              </p:cNvSpPr>
              <p:nvPr/>
            </p:nvSpPr>
            <p:spPr bwMode="auto">
              <a:xfrm>
                <a:off x="1273" y="2728"/>
                <a:ext cx="9" cy="10"/>
              </a:xfrm>
              <a:custGeom>
                <a:avLst/>
                <a:gdLst>
                  <a:gd name="T0" fmla="*/ 2 w 4"/>
                  <a:gd name="T1" fmla="*/ 2 h 4"/>
                  <a:gd name="T2" fmla="*/ 1 w 4"/>
                  <a:gd name="T3" fmla="*/ 2 h 4"/>
                  <a:gd name="T4" fmla="*/ 2 w 4"/>
                  <a:gd name="T5" fmla="*/ 4 h 4"/>
                  <a:gd name="T6" fmla="*/ 3 w 4"/>
                  <a:gd name="T7" fmla="*/ 3 h 4"/>
                  <a:gd name="T8" fmla="*/ 3 w 4"/>
                  <a:gd name="T9" fmla="*/ 4 h 4"/>
                  <a:gd name="T10" fmla="*/ 4 w 4"/>
                  <a:gd name="T11" fmla="*/ 4 h 4"/>
                  <a:gd name="T12" fmla="*/ 3 w 4"/>
                  <a:gd name="T13" fmla="*/ 4 h 4"/>
                  <a:gd name="T14" fmla="*/ 3 w 4"/>
                  <a:gd name="T15" fmla="*/ 3 h 4"/>
                  <a:gd name="T16" fmla="*/ 3 w 4"/>
                  <a:gd name="T17" fmla="*/ 3 h 4"/>
                  <a:gd name="T18" fmla="*/ 4 w 4"/>
                  <a:gd name="T19" fmla="*/ 3 h 4"/>
                  <a:gd name="T20" fmla="*/ 3 w 4"/>
                  <a:gd name="T21" fmla="*/ 4 h 4"/>
                  <a:gd name="T22" fmla="*/ 3 w 4"/>
                  <a:gd name="T23" fmla="*/ 3 h 4"/>
                  <a:gd name="T24" fmla="*/ 3 w 4"/>
                  <a:gd name="T25" fmla="*/ 2 h 4"/>
                  <a:gd name="T26" fmla="*/ 3 w 4"/>
                  <a:gd name="T27" fmla="*/ 3 h 4"/>
                  <a:gd name="T28" fmla="*/ 3 w 4"/>
                  <a:gd name="T29" fmla="*/ 3 h 4"/>
                  <a:gd name="T30" fmla="*/ 3 w 4"/>
                  <a:gd name="T31" fmla="*/ 2 h 4"/>
                  <a:gd name="T32" fmla="*/ 2 w 4"/>
                  <a:gd name="T33" fmla="*/ 1 h 4"/>
                  <a:gd name="T34" fmla="*/ 1 w 4"/>
                  <a:gd name="T35" fmla="*/ 1 h 4"/>
                  <a:gd name="T36" fmla="*/ 2 w 4"/>
                  <a:gd name="T37" fmla="*/ 1 h 4"/>
                  <a:gd name="T38" fmla="*/ 2 w 4"/>
                  <a:gd name="T39" fmla="*/ 1 h 4"/>
                  <a:gd name="T40" fmla="*/ 1 w 4"/>
                  <a:gd name="T41" fmla="*/ 0 h 4"/>
                  <a:gd name="T42" fmla="*/ 2 w 4"/>
                  <a:gd name="T4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4">
                    <a:moveTo>
                      <a:pt x="2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3" y="4"/>
                      <a:pt x="2" y="4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0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87" name="Rectangle 2033"/>
              <p:cNvSpPr>
                <a:spLocks noChangeArrowheads="1"/>
              </p:cNvSpPr>
              <p:nvPr/>
            </p:nvSpPr>
            <p:spPr bwMode="auto">
              <a:xfrm>
                <a:off x="1275" y="273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88" name="Freeform 2034"/>
              <p:cNvSpPr>
                <a:spLocks/>
              </p:cNvSpPr>
              <p:nvPr/>
            </p:nvSpPr>
            <p:spPr bwMode="auto">
              <a:xfrm>
                <a:off x="1304" y="2714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89" name="Freeform 2035"/>
              <p:cNvSpPr>
                <a:spLocks/>
              </p:cNvSpPr>
              <p:nvPr/>
            </p:nvSpPr>
            <p:spPr bwMode="auto">
              <a:xfrm>
                <a:off x="1301" y="2709"/>
                <a:ext cx="3" cy="7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1 h 3"/>
                  <a:gd name="T8" fmla="*/ 1 w 1"/>
                  <a:gd name="T9" fmla="*/ 2 h 3"/>
                  <a:gd name="T10" fmla="*/ 1 w 1"/>
                  <a:gd name="T11" fmla="*/ 1 h 3"/>
                  <a:gd name="T12" fmla="*/ 1 w 1"/>
                  <a:gd name="T13" fmla="*/ 1 h 3"/>
                  <a:gd name="T14" fmla="*/ 1 w 1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90" name="Freeform 2036"/>
              <p:cNvSpPr>
                <a:spLocks/>
              </p:cNvSpPr>
              <p:nvPr/>
            </p:nvSpPr>
            <p:spPr bwMode="auto">
              <a:xfrm>
                <a:off x="1304" y="271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91" name="Freeform 2037"/>
              <p:cNvSpPr>
                <a:spLocks/>
              </p:cNvSpPr>
              <p:nvPr/>
            </p:nvSpPr>
            <p:spPr bwMode="auto">
              <a:xfrm>
                <a:off x="1301" y="271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92" name="Freeform 2038"/>
              <p:cNvSpPr>
                <a:spLocks/>
              </p:cNvSpPr>
              <p:nvPr/>
            </p:nvSpPr>
            <p:spPr bwMode="auto">
              <a:xfrm>
                <a:off x="1301" y="27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93" name="Freeform 2039"/>
              <p:cNvSpPr>
                <a:spLocks/>
              </p:cNvSpPr>
              <p:nvPr/>
            </p:nvSpPr>
            <p:spPr bwMode="auto">
              <a:xfrm>
                <a:off x="1301" y="271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  <a:gd name="T8" fmla="*/ 1 w 1"/>
                  <a:gd name="T9" fmla="*/ 0 h 1"/>
                  <a:gd name="T10" fmla="*/ 1 w 1"/>
                  <a:gd name="T11" fmla="*/ 0 h 1"/>
                  <a:gd name="T12" fmla="*/ 0 w 1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94" name="Freeform 2040"/>
              <p:cNvSpPr>
                <a:spLocks/>
              </p:cNvSpPr>
              <p:nvPr/>
            </p:nvSpPr>
            <p:spPr bwMode="auto">
              <a:xfrm>
                <a:off x="1301" y="27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95" name="Rectangle 2041"/>
              <p:cNvSpPr>
                <a:spLocks noChangeArrowheads="1"/>
              </p:cNvSpPr>
              <p:nvPr/>
            </p:nvSpPr>
            <p:spPr bwMode="auto">
              <a:xfrm>
                <a:off x="1301" y="271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96" name="Freeform 2042"/>
              <p:cNvSpPr>
                <a:spLocks/>
              </p:cNvSpPr>
              <p:nvPr/>
            </p:nvSpPr>
            <p:spPr bwMode="auto">
              <a:xfrm>
                <a:off x="1301" y="2709"/>
                <a:ext cx="0" cy="5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0 h 2"/>
                  <a:gd name="T4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97" name="Freeform 2043"/>
              <p:cNvSpPr>
                <a:spLocks/>
              </p:cNvSpPr>
              <p:nvPr/>
            </p:nvSpPr>
            <p:spPr bwMode="auto">
              <a:xfrm>
                <a:off x="1301" y="270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98" name="Freeform 2044"/>
              <p:cNvSpPr>
                <a:spLocks/>
              </p:cNvSpPr>
              <p:nvPr/>
            </p:nvSpPr>
            <p:spPr bwMode="auto">
              <a:xfrm>
                <a:off x="1301" y="2707"/>
                <a:ext cx="0" cy="5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  <a:gd name="T3" fmla="*/ 2 h 2"/>
                  <a:gd name="T4" fmla="*/ 2 h 2"/>
                  <a:gd name="T5" fmla="*/ 2 h 2"/>
                  <a:gd name="T6" fmla="*/ 2 h 2"/>
                  <a:gd name="T7" fmla="*/ 1 h 2"/>
                  <a:gd name="T8" fmla="*/ 1 h 2"/>
                  <a:gd name="T9" fmla="*/ 1 h 2"/>
                  <a:gd name="T10" fmla="*/ 0 h 2"/>
                  <a:gd name="T11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99" name="Rectangle 2045"/>
              <p:cNvSpPr>
                <a:spLocks noChangeArrowheads="1"/>
              </p:cNvSpPr>
              <p:nvPr/>
            </p:nvSpPr>
            <p:spPr bwMode="auto">
              <a:xfrm>
                <a:off x="1301" y="2709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00" name="Freeform 2046"/>
              <p:cNvSpPr>
                <a:spLocks/>
              </p:cNvSpPr>
              <p:nvPr/>
            </p:nvSpPr>
            <p:spPr bwMode="auto">
              <a:xfrm>
                <a:off x="1299" y="2707"/>
                <a:ext cx="2" cy="5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2 h 2"/>
                  <a:gd name="T6" fmla="*/ 1 w 1"/>
                  <a:gd name="T7" fmla="*/ 1 h 2"/>
                  <a:gd name="T8" fmla="*/ 1 w 1"/>
                  <a:gd name="T9" fmla="*/ 2 h 2"/>
                  <a:gd name="T10" fmla="*/ 1 w 1"/>
                  <a:gd name="T11" fmla="*/ 0 h 2"/>
                  <a:gd name="T12" fmla="*/ 1 w 1"/>
                  <a:gd name="T13" fmla="*/ 1 h 2"/>
                  <a:gd name="T14" fmla="*/ 1 w 1"/>
                  <a:gd name="T15" fmla="*/ 1 h 2"/>
                  <a:gd name="T16" fmla="*/ 0 w 1"/>
                  <a:gd name="T17" fmla="*/ 1 h 2"/>
                  <a:gd name="T18" fmla="*/ 0 w 1"/>
                  <a:gd name="T19" fmla="*/ 1 h 2"/>
                  <a:gd name="T20" fmla="*/ 0 w 1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01" name="Freeform 2047"/>
              <p:cNvSpPr>
                <a:spLocks/>
              </p:cNvSpPr>
              <p:nvPr/>
            </p:nvSpPr>
            <p:spPr bwMode="auto">
              <a:xfrm>
                <a:off x="1299" y="271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02" name="Freeform 2048"/>
              <p:cNvSpPr>
                <a:spLocks/>
              </p:cNvSpPr>
              <p:nvPr/>
            </p:nvSpPr>
            <p:spPr bwMode="auto">
              <a:xfrm>
                <a:off x="1299" y="2709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03" name="Rectangle 2049"/>
              <p:cNvSpPr>
                <a:spLocks noChangeArrowheads="1"/>
              </p:cNvSpPr>
              <p:nvPr/>
            </p:nvSpPr>
            <p:spPr bwMode="auto">
              <a:xfrm>
                <a:off x="1299" y="2712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04" name="Freeform 2050"/>
              <p:cNvSpPr>
                <a:spLocks/>
              </p:cNvSpPr>
              <p:nvPr/>
            </p:nvSpPr>
            <p:spPr bwMode="auto">
              <a:xfrm>
                <a:off x="1294" y="2707"/>
                <a:ext cx="5" cy="7"/>
              </a:xfrm>
              <a:custGeom>
                <a:avLst/>
                <a:gdLst>
                  <a:gd name="T0" fmla="*/ 1 w 2"/>
                  <a:gd name="T1" fmla="*/ 0 h 3"/>
                  <a:gd name="T2" fmla="*/ 1 w 2"/>
                  <a:gd name="T3" fmla="*/ 1 h 3"/>
                  <a:gd name="T4" fmla="*/ 0 w 2"/>
                  <a:gd name="T5" fmla="*/ 1 h 3"/>
                  <a:gd name="T6" fmla="*/ 0 w 2"/>
                  <a:gd name="T7" fmla="*/ 2 h 3"/>
                  <a:gd name="T8" fmla="*/ 0 w 2"/>
                  <a:gd name="T9" fmla="*/ 2 h 3"/>
                  <a:gd name="T10" fmla="*/ 0 w 2"/>
                  <a:gd name="T11" fmla="*/ 2 h 3"/>
                  <a:gd name="T12" fmla="*/ 0 w 2"/>
                  <a:gd name="T13" fmla="*/ 2 h 3"/>
                  <a:gd name="T14" fmla="*/ 1 w 2"/>
                  <a:gd name="T15" fmla="*/ 2 h 3"/>
                  <a:gd name="T16" fmla="*/ 2 w 2"/>
                  <a:gd name="T17" fmla="*/ 2 h 3"/>
                  <a:gd name="T18" fmla="*/ 2 w 2"/>
                  <a:gd name="T19" fmla="*/ 1 h 3"/>
                  <a:gd name="T20" fmla="*/ 2 w 2"/>
                  <a:gd name="T21" fmla="*/ 2 h 3"/>
                  <a:gd name="T22" fmla="*/ 2 w 2"/>
                  <a:gd name="T23" fmla="*/ 2 h 3"/>
                  <a:gd name="T24" fmla="*/ 2 w 2"/>
                  <a:gd name="T25" fmla="*/ 2 h 3"/>
                  <a:gd name="T26" fmla="*/ 2 w 2"/>
                  <a:gd name="T27" fmla="*/ 1 h 3"/>
                  <a:gd name="T28" fmla="*/ 2 w 2"/>
                  <a:gd name="T29" fmla="*/ 2 h 3"/>
                  <a:gd name="T30" fmla="*/ 2 w 2"/>
                  <a:gd name="T31" fmla="*/ 2 h 3"/>
                  <a:gd name="T32" fmla="*/ 2 w 2"/>
                  <a:gd name="T33" fmla="*/ 1 h 3"/>
                  <a:gd name="T34" fmla="*/ 2 w 2"/>
                  <a:gd name="T35" fmla="*/ 0 h 3"/>
                  <a:gd name="T36" fmla="*/ 2 w 2"/>
                  <a:gd name="T37" fmla="*/ 2 h 3"/>
                  <a:gd name="T38" fmla="*/ 2 w 2"/>
                  <a:gd name="T39" fmla="*/ 1 h 3"/>
                  <a:gd name="T40" fmla="*/ 2 w 2"/>
                  <a:gd name="T41" fmla="*/ 0 h 3"/>
                  <a:gd name="T42" fmla="*/ 1 w 2"/>
                  <a:gd name="T43" fmla="*/ 1 h 3"/>
                  <a:gd name="T44" fmla="*/ 1 w 2"/>
                  <a:gd name="T45" fmla="*/ 1 h 3"/>
                  <a:gd name="T46" fmla="*/ 1 w 2"/>
                  <a:gd name="T47" fmla="*/ 1 h 3"/>
                  <a:gd name="T48" fmla="*/ 1 w 2"/>
                  <a:gd name="T49" fmla="*/ 1 h 3"/>
                  <a:gd name="T50" fmla="*/ 1 w 2"/>
                  <a:gd name="T51" fmla="*/ 2 h 3"/>
                  <a:gd name="T52" fmla="*/ 1 w 2"/>
                  <a:gd name="T53" fmla="*/ 0 h 3"/>
                  <a:gd name="T54" fmla="*/ 1 w 2"/>
                  <a:gd name="T55" fmla="*/ 1 h 3"/>
                  <a:gd name="T56" fmla="*/ 1 w 2"/>
                  <a:gd name="T57" fmla="*/ 1 h 3"/>
                  <a:gd name="T58" fmla="*/ 1 w 2"/>
                  <a:gd name="T59" fmla="*/ 0 h 3"/>
                  <a:gd name="T60" fmla="*/ 1 w 2"/>
                  <a:gd name="T61" fmla="*/ 1 h 3"/>
                  <a:gd name="T62" fmla="*/ 1 w 2"/>
                  <a:gd name="T63" fmla="*/ 1 h 3"/>
                  <a:gd name="T64" fmla="*/ 1 w 2"/>
                  <a:gd name="T65" fmla="*/ 1 h 3"/>
                  <a:gd name="T66" fmla="*/ 1 w 2"/>
                  <a:gd name="T67" fmla="*/ 0 h 3"/>
                  <a:gd name="T68" fmla="*/ 1 w 2"/>
                  <a:gd name="T69" fmla="*/ 0 h 3"/>
                  <a:gd name="T70" fmla="*/ 1 w 2"/>
                  <a:gd name="T71" fmla="*/ 1 h 3"/>
                  <a:gd name="T72" fmla="*/ 1 w 2"/>
                  <a:gd name="T7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2" y="3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2" y="0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2" y="0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05" name="Freeform 2051"/>
              <p:cNvSpPr>
                <a:spLocks/>
              </p:cNvSpPr>
              <p:nvPr/>
            </p:nvSpPr>
            <p:spPr bwMode="auto">
              <a:xfrm>
                <a:off x="1296" y="270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06" name="Freeform 2052"/>
              <p:cNvSpPr>
                <a:spLocks/>
              </p:cNvSpPr>
              <p:nvPr/>
            </p:nvSpPr>
            <p:spPr bwMode="auto">
              <a:xfrm>
                <a:off x="1296" y="27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07" name="Rectangle 2053"/>
              <p:cNvSpPr>
                <a:spLocks noChangeArrowheads="1"/>
              </p:cNvSpPr>
              <p:nvPr/>
            </p:nvSpPr>
            <p:spPr bwMode="auto">
              <a:xfrm>
                <a:off x="1294" y="2712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08" name="Freeform 2054"/>
              <p:cNvSpPr>
                <a:spLocks/>
              </p:cNvSpPr>
              <p:nvPr/>
            </p:nvSpPr>
            <p:spPr bwMode="auto">
              <a:xfrm>
                <a:off x="1296" y="270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09" name="Freeform 2055"/>
              <p:cNvSpPr>
                <a:spLocks/>
              </p:cNvSpPr>
              <p:nvPr/>
            </p:nvSpPr>
            <p:spPr bwMode="auto">
              <a:xfrm>
                <a:off x="1299" y="27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10" name="Rectangle 2056"/>
              <p:cNvSpPr>
                <a:spLocks noChangeArrowheads="1"/>
              </p:cNvSpPr>
              <p:nvPr/>
            </p:nvSpPr>
            <p:spPr bwMode="auto">
              <a:xfrm>
                <a:off x="1296" y="2707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11" name="Freeform 2057"/>
              <p:cNvSpPr>
                <a:spLocks/>
              </p:cNvSpPr>
              <p:nvPr/>
            </p:nvSpPr>
            <p:spPr bwMode="auto">
              <a:xfrm>
                <a:off x="1289" y="2702"/>
                <a:ext cx="10" cy="17"/>
              </a:xfrm>
              <a:custGeom>
                <a:avLst/>
                <a:gdLst>
                  <a:gd name="T0" fmla="*/ 3 w 4"/>
                  <a:gd name="T1" fmla="*/ 4 h 7"/>
                  <a:gd name="T2" fmla="*/ 3 w 4"/>
                  <a:gd name="T3" fmla="*/ 4 h 7"/>
                  <a:gd name="T4" fmla="*/ 2 w 4"/>
                  <a:gd name="T5" fmla="*/ 5 h 7"/>
                  <a:gd name="T6" fmla="*/ 2 w 4"/>
                  <a:gd name="T7" fmla="*/ 4 h 7"/>
                  <a:gd name="T8" fmla="*/ 1 w 4"/>
                  <a:gd name="T9" fmla="*/ 5 h 7"/>
                  <a:gd name="T10" fmla="*/ 2 w 4"/>
                  <a:gd name="T11" fmla="*/ 4 h 7"/>
                  <a:gd name="T12" fmla="*/ 1 w 4"/>
                  <a:gd name="T13" fmla="*/ 5 h 7"/>
                  <a:gd name="T14" fmla="*/ 2 w 4"/>
                  <a:gd name="T15" fmla="*/ 4 h 7"/>
                  <a:gd name="T16" fmla="*/ 2 w 4"/>
                  <a:gd name="T17" fmla="*/ 4 h 7"/>
                  <a:gd name="T18" fmla="*/ 2 w 4"/>
                  <a:gd name="T19" fmla="*/ 4 h 7"/>
                  <a:gd name="T20" fmla="*/ 2 w 4"/>
                  <a:gd name="T21" fmla="*/ 3 h 7"/>
                  <a:gd name="T22" fmla="*/ 3 w 4"/>
                  <a:gd name="T23" fmla="*/ 2 h 7"/>
                  <a:gd name="T24" fmla="*/ 2 w 4"/>
                  <a:gd name="T25" fmla="*/ 3 h 7"/>
                  <a:gd name="T26" fmla="*/ 3 w 4"/>
                  <a:gd name="T27" fmla="*/ 2 h 7"/>
                  <a:gd name="T28" fmla="*/ 1 w 4"/>
                  <a:gd name="T29" fmla="*/ 5 h 7"/>
                  <a:gd name="T30" fmla="*/ 0 w 4"/>
                  <a:gd name="T31" fmla="*/ 6 h 7"/>
                  <a:gd name="T32" fmla="*/ 1 w 4"/>
                  <a:gd name="T33" fmla="*/ 5 h 7"/>
                  <a:gd name="T34" fmla="*/ 1 w 4"/>
                  <a:gd name="T35" fmla="*/ 6 h 7"/>
                  <a:gd name="T36" fmla="*/ 1 w 4"/>
                  <a:gd name="T37" fmla="*/ 5 h 7"/>
                  <a:gd name="T38" fmla="*/ 1 w 4"/>
                  <a:gd name="T39" fmla="*/ 6 h 7"/>
                  <a:gd name="T40" fmla="*/ 1 w 4"/>
                  <a:gd name="T41" fmla="*/ 5 h 7"/>
                  <a:gd name="T42" fmla="*/ 1 w 4"/>
                  <a:gd name="T43" fmla="*/ 6 h 7"/>
                  <a:gd name="T44" fmla="*/ 1 w 4"/>
                  <a:gd name="T45" fmla="*/ 6 h 7"/>
                  <a:gd name="T46" fmla="*/ 1 w 4"/>
                  <a:gd name="T47" fmla="*/ 6 h 7"/>
                  <a:gd name="T48" fmla="*/ 2 w 4"/>
                  <a:gd name="T49" fmla="*/ 5 h 7"/>
                  <a:gd name="T50" fmla="*/ 1 w 4"/>
                  <a:gd name="T51" fmla="*/ 6 h 7"/>
                  <a:gd name="T52" fmla="*/ 1 w 4"/>
                  <a:gd name="T53" fmla="*/ 6 h 7"/>
                  <a:gd name="T54" fmla="*/ 1 w 4"/>
                  <a:gd name="T55" fmla="*/ 6 h 7"/>
                  <a:gd name="T56" fmla="*/ 2 w 4"/>
                  <a:gd name="T57" fmla="*/ 6 h 7"/>
                  <a:gd name="T58" fmla="*/ 2 w 4"/>
                  <a:gd name="T59" fmla="*/ 5 h 7"/>
                  <a:gd name="T60" fmla="*/ 2 w 4"/>
                  <a:gd name="T61" fmla="*/ 5 h 7"/>
                  <a:gd name="T62" fmla="*/ 2 w 4"/>
                  <a:gd name="T63" fmla="*/ 5 h 7"/>
                  <a:gd name="T64" fmla="*/ 3 w 4"/>
                  <a:gd name="T65" fmla="*/ 5 h 7"/>
                  <a:gd name="T66" fmla="*/ 2 w 4"/>
                  <a:gd name="T67" fmla="*/ 5 h 7"/>
                  <a:gd name="T68" fmla="*/ 3 w 4"/>
                  <a:gd name="T6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7"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6"/>
                      <a:pt x="1" y="5"/>
                    </a:cubicBezTo>
                    <a:cubicBezTo>
                      <a:pt x="1" y="5"/>
                      <a:pt x="1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3"/>
                      <a:pt x="3" y="2"/>
                      <a:pt x="2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2" y="4"/>
                      <a:pt x="4" y="0"/>
                      <a:pt x="1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1" y="5"/>
                      <a:pt x="2" y="5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1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12" name="Freeform 2058"/>
              <p:cNvSpPr>
                <a:spLocks/>
              </p:cNvSpPr>
              <p:nvPr/>
            </p:nvSpPr>
            <p:spPr bwMode="auto">
              <a:xfrm>
                <a:off x="1289" y="271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13" name="Freeform 2059"/>
              <p:cNvSpPr>
                <a:spLocks/>
              </p:cNvSpPr>
              <p:nvPr/>
            </p:nvSpPr>
            <p:spPr bwMode="auto">
              <a:xfrm>
                <a:off x="1292" y="2712"/>
                <a:ext cx="7" cy="7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2 w 3"/>
                  <a:gd name="T5" fmla="*/ 1 h 3"/>
                  <a:gd name="T6" fmla="*/ 2 w 3"/>
                  <a:gd name="T7" fmla="*/ 1 h 3"/>
                  <a:gd name="T8" fmla="*/ 1 w 3"/>
                  <a:gd name="T9" fmla="*/ 2 h 3"/>
                  <a:gd name="T10" fmla="*/ 1 w 3"/>
                  <a:gd name="T11" fmla="*/ 2 h 3"/>
                  <a:gd name="T12" fmla="*/ 2 w 3"/>
                  <a:gd name="T13" fmla="*/ 1 h 3"/>
                  <a:gd name="T14" fmla="*/ 2 w 3"/>
                  <a:gd name="T15" fmla="*/ 1 h 3"/>
                  <a:gd name="T16" fmla="*/ 2 w 3"/>
                  <a:gd name="T17" fmla="*/ 1 h 3"/>
                  <a:gd name="T18" fmla="*/ 1 w 3"/>
                  <a:gd name="T19" fmla="*/ 2 h 3"/>
                  <a:gd name="T20" fmla="*/ 3 w 3"/>
                  <a:gd name="T21" fmla="*/ 0 h 3"/>
                  <a:gd name="T22" fmla="*/ 3 w 3"/>
                  <a:gd name="T23" fmla="*/ 0 h 3"/>
                  <a:gd name="T24" fmla="*/ 2 w 3"/>
                  <a:gd name="T25" fmla="*/ 1 h 3"/>
                  <a:gd name="T26" fmla="*/ 2 w 3"/>
                  <a:gd name="T27" fmla="*/ 1 h 3"/>
                  <a:gd name="T28" fmla="*/ 3 w 3"/>
                  <a:gd name="T29" fmla="*/ 0 h 3"/>
                  <a:gd name="T30" fmla="*/ 2 w 3"/>
                  <a:gd name="T31" fmla="*/ 0 h 3"/>
                  <a:gd name="T32" fmla="*/ 2 w 3"/>
                  <a:gd name="T33" fmla="*/ 0 h 3"/>
                  <a:gd name="T34" fmla="*/ 2 w 3"/>
                  <a:gd name="T35" fmla="*/ 1 h 3"/>
                  <a:gd name="T36" fmla="*/ 1 w 3"/>
                  <a:gd name="T37" fmla="*/ 2 h 3"/>
                  <a:gd name="T38" fmla="*/ 1 w 3"/>
                  <a:gd name="T39" fmla="*/ 1 h 3"/>
                  <a:gd name="T40" fmla="*/ 1 w 3"/>
                  <a:gd name="T41" fmla="*/ 2 h 3"/>
                  <a:gd name="T42" fmla="*/ 0 w 3"/>
                  <a:gd name="T43" fmla="*/ 2 h 3"/>
                  <a:gd name="T44" fmla="*/ 0 w 3"/>
                  <a:gd name="T45" fmla="*/ 3 h 3"/>
                  <a:gd name="T46" fmla="*/ 1 w 3"/>
                  <a:gd name="T4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2" y="1"/>
                      <a:pt x="2" y="2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2"/>
                      <a:pt x="0" y="2"/>
                    </a:cubicBezTo>
                    <a:cubicBezTo>
                      <a:pt x="0" y="3"/>
                      <a:pt x="1" y="2"/>
                      <a:pt x="0" y="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14" name="Freeform 2060"/>
              <p:cNvSpPr>
                <a:spLocks/>
              </p:cNvSpPr>
              <p:nvPr/>
            </p:nvSpPr>
            <p:spPr bwMode="auto">
              <a:xfrm>
                <a:off x="1294" y="2714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15" name="Freeform 2061"/>
              <p:cNvSpPr>
                <a:spLocks/>
              </p:cNvSpPr>
              <p:nvPr/>
            </p:nvSpPr>
            <p:spPr bwMode="auto">
              <a:xfrm>
                <a:off x="1296" y="271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16" name="Freeform 2062"/>
              <p:cNvSpPr>
                <a:spLocks/>
              </p:cNvSpPr>
              <p:nvPr/>
            </p:nvSpPr>
            <p:spPr bwMode="auto">
              <a:xfrm>
                <a:off x="1294" y="2716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17" name="Freeform 2063"/>
              <p:cNvSpPr>
                <a:spLocks/>
              </p:cNvSpPr>
              <p:nvPr/>
            </p:nvSpPr>
            <p:spPr bwMode="auto">
              <a:xfrm>
                <a:off x="1296" y="2712"/>
                <a:ext cx="3" cy="4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  <a:gd name="T8" fmla="*/ 1 w 1"/>
                  <a:gd name="T9" fmla="*/ 1 h 2"/>
                  <a:gd name="T10" fmla="*/ 1 w 1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1" y="1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1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18" name="Freeform 2064"/>
              <p:cNvSpPr>
                <a:spLocks/>
              </p:cNvSpPr>
              <p:nvPr/>
            </p:nvSpPr>
            <p:spPr bwMode="auto">
              <a:xfrm>
                <a:off x="1294" y="2714"/>
                <a:ext cx="10" cy="7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1 h 3"/>
                  <a:gd name="T4" fmla="*/ 1 w 4"/>
                  <a:gd name="T5" fmla="*/ 1 h 3"/>
                  <a:gd name="T6" fmla="*/ 1 w 4"/>
                  <a:gd name="T7" fmla="*/ 2 h 3"/>
                  <a:gd name="T8" fmla="*/ 1 w 4"/>
                  <a:gd name="T9" fmla="*/ 2 h 3"/>
                  <a:gd name="T10" fmla="*/ 2 w 4"/>
                  <a:gd name="T11" fmla="*/ 1 h 3"/>
                  <a:gd name="T12" fmla="*/ 2 w 4"/>
                  <a:gd name="T13" fmla="*/ 1 h 3"/>
                  <a:gd name="T14" fmla="*/ 1 w 4"/>
                  <a:gd name="T15" fmla="*/ 2 h 3"/>
                  <a:gd name="T16" fmla="*/ 2 w 4"/>
                  <a:gd name="T17" fmla="*/ 0 h 3"/>
                  <a:gd name="T18" fmla="*/ 2 w 4"/>
                  <a:gd name="T19" fmla="*/ 1 h 3"/>
                  <a:gd name="T20" fmla="*/ 2 w 4"/>
                  <a:gd name="T21" fmla="*/ 1 h 3"/>
                  <a:gd name="T22" fmla="*/ 2 w 4"/>
                  <a:gd name="T23" fmla="*/ 1 h 3"/>
                  <a:gd name="T24" fmla="*/ 2 w 4"/>
                  <a:gd name="T25" fmla="*/ 2 h 3"/>
                  <a:gd name="T26" fmla="*/ 2 w 4"/>
                  <a:gd name="T27" fmla="*/ 2 h 3"/>
                  <a:gd name="T28" fmla="*/ 2 w 4"/>
                  <a:gd name="T29" fmla="*/ 2 h 3"/>
                  <a:gd name="T30" fmla="*/ 2 w 4"/>
                  <a:gd name="T31" fmla="*/ 2 h 3"/>
                  <a:gd name="T32" fmla="*/ 2 w 4"/>
                  <a:gd name="T33" fmla="*/ 3 h 3"/>
                  <a:gd name="T34" fmla="*/ 3 w 4"/>
                  <a:gd name="T35" fmla="*/ 1 h 3"/>
                  <a:gd name="T36" fmla="*/ 3 w 4"/>
                  <a:gd name="T37" fmla="*/ 1 h 3"/>
                  <a:gd name="T38" fmla="*/ 2 w 4"/>
                  <a:gd name="T39" fmla="*/ 2 h 3"/>
                  <a:gd name="T40" fmla="*/ 3 w 4"/>
                  <a:gd name="T41" fmla="*/ 2 h 3"/>
                  <a:gd name="T42" fmla="*/ 2 w 4"/>
                  <a:gd name="T43" fmla="*/ 3 h 3"/>
                  <a:gd name="T44" fmla="*/ 3 w 4"/>
                  <a:gd name="T45" fmla="*/ 2 h 3"/>
                  <a:gd name="T46" fmla="*/ 3 w 4"/>
                  <a:gd name="T47" fmla="*/ 2 h 3"/>
                  <a:gd name="T48" fmla="*/ 4 w 4"/>
                  <a:gd name="T49" fmla="*/ 1 h 3"/>
                  <a:gd name="T50" fmla="*/ 3 w 4"/>
                  <a:gd name="T51" fmla="*/ 0 h 3"/>
                  <a:gd name="T52" fmla="*/ 3 w 4"/>
                  <a:gd name="T53" fmla="*/ 1 h 3"/>
                  <a:gd name="T54" fmla="*/ 3 w 4"/>
                  <a:gd name="T55" fmla="*/ 0 h 3"/>
                  <a:gd name="T56" fmla="*/ 3 w 4"/>
                  <a:gd name="T57" fmla="*/ 1 h 3"/>
                  <a:gd name="T58" fmla="*/ 3 w 4"/>
                  <a:gd name="T59" fmla="*/ 0 h 3"/>
                  <a:gd name="T60" fmla="*/ 3 w 4"/>
                  <a:gd name="T61" fmla="*/ 1 h 3"/>
                  <a:gd name="T62" fmla="*/ 3 w 4"/>
                  <a:gd name="T63" fmla="*/ 0 h 3"/>
                  <a:gd name="T64" fmla="*/ 2 w 4"/>
                  <a:gd name="T65" fmla="*/ 0 h 3"/>
                  <a:gd name="T66" fmla="*/ 2 w 4"/>
                  <a:gd name="T67" fmla="*/ 1 h 3"/>
                  <a:gd name="T68" fmla="*/ 2 w 4"/>
                  <a:gd name="T69" fmla="*/ 0 h 3"/>
                  <a:gd name="T70" fmla="*/ 1 w 4"/>
                  <a:gd name="T71" fmla="*/ 1 h 3"/>
                  <a:gd name="T72" fmla="*/ 2 w 4"/>
                  <a:gd name="T73" fmla="*/ 0 h 3"/>
                  <a:gd name="T74" fmla="*/ 2 w 4"/>
                  <a:gd name="T75" fmla="*/ 0 h 3"/>
                  <a:gd name="T76" fmla="*/ 2 w 4"/>
                  <a:gd name="T77" fmla="*/ 0 h 3"/>
                  <a:gd name="T78" fmla="*/ 2 w 4"/>
                  <a:gd name="T79" fmla="*/ 0 h 3"/>
                  <a:gd name="T80" fmla="*/ 1 w 4"/>
                  <a:gd name="T81" fmla="*/ 1 h 3"/>
                  <a:gd name="T82" fmla="*/ 1 w 4"/>
                  <a:gd name="T83" fmla="*/ 2 h 3"/>
                  <a:gd name="T84" fmla="*/ 1 w 4"/>
                  <a:gd name="T8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1" y="1"/>
                      <a:pt x="2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2" y="1"/>
                      <a:pt x="3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2" y="3"/>
                      <a:pt x="3" y="1"/>
                      <a:pt x="3" y="1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3" y="2"/>
                      <a:pt x="2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2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0"/>
                      <a:pt x="0" y="3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19" name="Freeform 2065"/>
              <p:cNvSpPr>
                <a:spLocks/>
              </p:cNvSpPr>
              <p:nvPr/>
            </p:nvSpPr>
            <p:spPr bwMode="auto">
              <a:xfrm>
                <a:off x="1299" y="2712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20" name="Freeform 2066"/>
              <p:cNvSpPr>
                <a:spLocks/>
              </p:cNvSpPr>
              <p:nvPr/>
            </p:nvSpPr>
            <p:spPr bwMode="auto">
              <a:xfrm>
                <a:off x="1301" y="27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21" name="Rectangle 2067"/>
              <p:cNvSpPr>
                <a:spLocks noChangeArrowheads="1"/>
              </p:cNvSpPr>
              <p:nvPr/>
            </p:nvSpPr>
            <p:spPr bwMode="auto">
              <a:xfrm>
                <a:off x="1299" y="271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22" name="Rectangle 2068"/>
              <p:cNvSpPr>
                <a:spLocks noChangeArrowheads="1"/>
              </p:cNvSpPr>
              <p:nvPr/>
            </p:nvSpPr>
            <p:spPr bwMode="auto">
              <a:xfrm>
                <a:off x="1296" y="2716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23" name="Freeform 2069"/>
              <p:cNvSpPr>
                <a:spLocks/>
              </p:cNvSpPr>
              <p:nvPr/>
            </p:nvSpPr>
            <p:spPr bwMode="auto">
              <a:xfrm>
                <a:off x="1304" y="271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24" name="Freeform 2070"/>
              <p:cNvSpPr>
                <a:spLocks/>
              </p:cNvSpPr>
              <p:nvPr/>
            </p:nvSpPr>
            <p:spPr bwMode="auto">
              <a:xfrm>
                <a:off x="1301" y="2712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25" name="Freeform 2071"/>
              <p:cNvSpPr>
                <a:spLocks/>
              </p:cNvSpPr>
              <p:nvPr/>
            </p:nvSpPr>
            <p:spPr bwMode="auto">
              <a:xfrm>
                <a:off x="1292" y="2709"/>
                <a:ext cx="12" cy="17"/>
              </a:xfrm>
              <a:custGeom>
                <a:avLst/>
                <a:gdLst>
                  <a:gd name="T0" fmla="*/ 1 w 5"/>
                  <a:gd name="T1" fmla="*/ 2 h 7"/>
                  <a:gd name="T2" fmla="*/ 1 w 5"/>
                  <a:gd name="T3" fmla="*/ 3 h 7"/>
                  <a:gd name="T4" fmla="*/ 0 w 5"/>
                  <a:gd name="T5" fmla="*/ 3 h 7"/>
                  <a:gd name="T6" fmla="*/ 1 w 5"/>
                  <a:gd name="T7" fmla="*/ 3 h 7"/>
                  <a:gd name="T8" fmla="*/ 1 w 5"/>
                  <a:gd name="T9" fmla="*/ 3 h 7"/>
                  <a:gd name="T10" fmla="*/ 2 w 5"/>
                  <a:gd name="T11" fmla="*/ 3 h 7"/>
                  <a:gd name="T12" fmla="*/ 2 w 5"/>
                  <a:gd name="T13" fmla="*/ 3 h 7"/>
                  <a:gd name="T14" fmla="*/ 2 w 5"/>
                  <a:gd name="T15" fmla="*/ 3 h 7"/>
                  <a:gd name="T16" fmla="*/ 2 w 5"/>
                  <a:gd name="T17" fmla="*/ 4 h 7"/>
                  <a:gd name="T18" fmla="*/ 3 w 5"/>
                  <a:gd name="T19" fmla="*/ 2 h 7"/>
                  <a:gd name="T20" fmla="*/ 3 w 5"/>
                  <a:gd name="T21" fmla="*/ 2 h 7"/>
                  <a:gd name="T22" fmla="*/ 3 w 5"/>
                  <a:gd name="T23" fmla="*/ 3 h 7"/>
                  <a:gd name="T24" fmla="*/ 3 w 5"/>
                  <a:gd name="T25" fmla="*/ 3 h 7"/>
                  <a:gd name="T26" fmla="*/ 4 w 5"/>
                  <a:gd name="T27" fmla="*/ 3 h 7"/>
                  <a:gd name="T28" fmla="*/ 4 w 5"/>
                  <a:gd name="T29" fmla="*/ 3 h 7"/>
                  <a:gd name="T30" fmla="*/ 4 w 5"/>
                  <a:gd name="T31" fmla="*/ 3 h 7"/>
                  <a:gd name="T32" fmla="*/ 4 w 5"/>
                  <a:gd name="T33" fmla="*/ 3 h 7"/>
                  <a:gd name="T34" fmla="*/ 4 w 5"/>
                  <a:gd name="T35" fmla="*/ 3 h 7"/>
                  <a:gd name="T36" fmla="*/ 4 w 5"/>
                  <a:gd name="T37" fmla="*/ 3 h 7"/>
                  <a:gd name="T38" fmla="*/ 4 w 5"/>
                  <a:gd name="T39" fmla="*/ 5 h 7"/>
                  <a:gd name="T40" fmla="*/ 5 w 5"/>
                  <a:gd name="T41" fmla="*/ 3 h 7"/>
                  <a:gd name="T42" fmla="*/ 5 w 5"/>
                  <a:gd name="T43" fmla="*/ 3 h 7"/>
                  <a:gd name="T44" fmla="*/ 4 w 5"/>
                  <a:gd name="T45" fmla="*/ 3 h 7"/>
                  <a:gd name="T46" fmla="*/ 5 w 5"/>
                  <a:gd name="T47" fmla="*/ 2 h 7"/>
                  <a:gd name="T48" fmla="*/ 5 w 5"/>
                  <a:gd name="T49" fmla="*/ 2 h 7"/>
                  <a:gd name="T50" fmla="*/ 4 w 5"/>
                  <a:gd name="T51" fmla="*/ 2 h 7"/>
                  <a:gd name="T52" fmla="*/ 4 w 5"/>
                  <a:gd name="T53" fmla="*/ 3 h 7"/>
                  <a:gd name="T54" fmla="*/ 4 w 5"/>
                  <a:gd name="T55" fmla="*/ 2 h 7"/>
                  <a:gd name="T56" fmla="*/ 4 w 5"/>
                  <a:gd name="T57" fmla="*/ 1 h 7"/>
                  <a:gd name="T58" fmla="*/ 4 w 5"/>
                  <a:gd name="T59" fmla="*/ 1 h 7"/>
                  <a:gd name="T60" fmla="*/ 4 w 5"/>
                  <a:gd name="T61" fmla="*/ 1 h 7"/>
                  <a:gd name="T62" fmla="*/ 3 w 5"/>
                  <a:gd name="T63" fmla="*/ 3 h 7"/>
                  <a:gd name="T64" fmla="*/ 3 w 5"/>
                  <a:gd name="T65" fmla="*/ 2 h 7"/>
                  <a:gd name="T66" fmla="*/ 4 w 5"/>
                  <a:gd name="T67" fmla="*/ 2 h 7"/>
                  <a:gd name="T68" fmla="*/ 4 w 5"/>
                  <a:gd name="T69" fmla="*/ 1 h 7"/>
                  <a:gd name="T70" fmla="*/ 4 w 5"/>
                  <a:gd name="T71" fmla="*/ 1 h 7"/>
                  <a:gd name="T72" fmla="*/ 2 w 5"/>
                  <a:gd name="T73" fmla="*/ 3 h 7"/>
                  <a:gd name="T74" fmla="*/ 3 w 5"/>
                  <a:gd name="T75" fmla="*/ 2 h 7"/>
                  <a:gd name="T76" fmla="*/ 3 w 5"/>
                  <a:gd name="T77" fmla="*/ 1 h 7"/>
                  <a:gd name="T78" fmla="*/ 2 w 5"/>
                  <a:gd name="T79" fmla="*/ 2 h 7"/>
                  <a:gd name="T80" fmla="*/ 2 w 5"/>
                  <a:gd name="T81" fmla="*/ 2 h 7"/>
                  <a:gd name="T82" fmla="*/ 2 w 5"/>
                  <a:gd name="T8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" h="7">
                    <a:moveTo>
                      <a:pt x="2" y="1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0" y="4"/>
                      <a:pt x="2" y="1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4"/>
                      <a:pt x="2" y="2"/>
                    </a:cubicBezTo>
                    <a:cubicBezTo>
                      <a:pt x="2" y="3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2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3" y="3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4"/>
                      <a:pt x="4" y="2"/>
                      <a:pt x="4" y="3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3"/>
                      <a:pt x="4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3" y="7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2"/>
                      <a:pt x="4" y="2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2"/>
                      <a:pt x="3" y="0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26" name="Freeform 2072"/>
              <p:cNvSpPr>
                <a:spLocks/>
              </p:cNvSpPr>
              <p:nvPr/>
            </p:nvSpPr>
            <p:spPr bwMode="auto">
              <a:xfrm>
                <a:off x="1299" y="271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27" name="Rectangle 2073"/>
              <p:cNvSpPr>
                <a:spLocks noChangeArrowheads="1"/>
              </p:cNvSpPr>
              <p:nvPr/>
            </p:nvSpPr>
            <p:spPr bwMode="auto">
              <a:xfrm>
                <a:off x="1299" y="2712"/>
                <a:ext cx="1" cy="2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28" name="Freeform 2074"/>
              <p:cNvSpPr>
                <a:spLocks/>
              </p:cNvSpPr>
              <p:nvPr/>
            </p:nvSpPr>
            <p:spPr bwMode="auto">
              <a:xfrm>
                <a:off x="1296" y="27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29" name="Freeform 2075"/>
              <p:cNvSpPr>
                <a:spLocks/>
              </p:cNvSpPr>
              <p:nvPr/>
            </p:nvSpPr>
            <p:spPr bwMode="auto">
              <a:xfrm>
                <a:off x="1294" y="2712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30" name="Freeform 2076"/>
              <p:cNvSpPr>
                <a:spLocks/>
              </p:cNvSpPr>
              <p:nvPr/>
            </p:nvSpPr>
            <p:spPr bwMode="auto">
              <a:xfrm>
                <a:off x="1287" y="2712"/>
                <a:ext cx="9" cy="7"/>
              </a:xfrm>
              <a:custGeom>
                <a:avLst/>
                <a:gdLst>
                  <a:gd name="T0" fmla="*/ 1 w 4"/>
                  <a:gd name="T1" fmla="*/ 0 h 3"/>
                  <a:gd name="T2" fmla="*/ 1 w 4"/>
                  <a:gd name="T3" fmla="*/ 1 h 3"/>
                  <a:gd name="T4" fmla="*/ 1 w 4"/>
                  <a:gd name="T5" fmla="*/ 0 h 3"/>
                  <a:gd name="T6" fmla="*/ 0 w 4"/>
                  <a:gd name="T7" fmla="*/ 1 h 3"/>
                  <a:gd name="T8" fmla="*/ 1 w 4"/>
                  <a:gd name="T9" fmla="*/ 1 h 3"/>
                  <a:gd name="T10" fmla="*/ 1 w 4"/>
                  <a:gd name="T11" fmla="*/ 2 h 3"/>
                  <a:gd name="T12" fmla="*/ 2 w 4"/>
                  <a:gd name="T13" fmla="*/ 1 h 3"/>
                  <a:gd name="T14" fmla="*/ 1 w 4"/>
                  <a:gd name="T15" fmla="*/ 2 h 3"/>
                  <a:gd name="T16" fmla="*/ 2 w 4"/>
                  <a:gd name="T17" fmla="*/ 2 h 3"/>
                  <a:gd name="T18" fmla="*/ 2 w 4"/>
                  <a:gd name="T19" fmla="*/ 1 h 3"/>
                  <a:gd name="T20" fmla="*/ 2 w 4"/>
                  <a:gd name="T21" fmla="*/ 2 h 3"/>
                  <a:gd name="T22" fmla="*/ 2 w 4"/>
                  <a:gd name="T23" fmla="*/ 1 h 3"/>
                  <a:gd name="T24" fmla="*/ 2 w 4"/>
                  <a:gd name="T25" fmla="*/ 1 h 3"/>
                  <a:gd name="T26" fmla="*/ 2 w 4"/>
                  <a:gd name="T27" fmla="*/ 2 h 3"/>
                  <a:gd name="T28" fmla="*/ 2 w 4"/>
                  <a:gd name="T29" fmla="*/ 1 h 3"/>
                  <a:gd name="T30" fmla="*/ 2 w 4"/>
                  <a:gd name="T31" fmla="*/ 2 h 3"/>
                  <a:gd name="T32" fmla="*/ 3 w 4"/>
                  <a:gd name="T33" fmla="*/ 1 h 3"/>
                  <a:gd name="T34" fmla="*/ 3 w 4"/>
                  <a:gd name="T35" fmla="*/ 1 h 3"/>
                  <a:gd name="T36" fmla="*/ 3 w 4"/>
                  <a:gd name="T37" fmla="*/ 1 h 3"/>
                  <a:gd name="T38" fmla="*/ 3 w 4"/>
                  <a:gd name="T39" fmla="*/ 1 h 3"/>
                  <a:gd name="T40" fmla="*/ 2 w 4"/>
                  <a:gd name="T41" fmla="*/ 1 h 3"/>
                  <a:gd name="T42" fmla="*/ 3 w 4"/>
                  <a:gd name="T43" fmla="*/ 1 h 3"/>
                  <a:gd name="T44" fmla="*/ 3 w 4"/>
                  <a:gd name="T45" fmla="*/ 0 h 3"/>
                  <a:gd name="T46" fmla="*/ 3 w 4"/>
                  <a:gd name="T47" fmla="*/ 0 h 3"/>
                  <a:gd name="T48" fmla="*/ 3 w 4"/>
                  <a:gd name="T49" fmla="*/ 0 h 3"/>
                  <a:gd name="T50" fmla="*/ 3 w 4"/>
                  <a:gd name="T51" fmla="*/ 0 h 3"/>
                  <a:gd name="T52" fmla="*/ 2 w 4"/>
                  <a:gd name="T53" fmla="*/ 1 h 3"/>
                  <a:gd name="T54" fmla="*/ 2 w 4"/>
                  <a:gd name="T55" fmla="*/ 1 h 3"/>
                  <a:gd name="T56" fmla="*/ 3 w 4"/>
                  <a:gd name="T57" fmla="*/ 1 h 3"/>
                  <a:gd name="T58" fmla="*/ 2 w 4"/>
                  <a:gd name="T59" fmla="*/ 1 h 3"/>
                  <a:gd name="T60" fmla="*/ 3 w 4"/>
                  <a:gd name="T61" fmla="*/ 0 h 3"/>
                  <a:gd name="T62" fmla="*/ 2 w 4"/>
                  <a:gd name="T63" fmla="*/ 1 h 3"/>
                  <a:gd name="T64" fmla="*/ 2 w 4"/>
                  <a:gd name="T65" fmla="*/ 1 h 3"/>
                  <a:gd name="T66" fmla="*/ 2 w 4"/>
                  <a:gd name="T67" fmla="*/ 0 h 3"/>
                  <a:gd name="T68" fmla="*/ 2 w 4"/>
                  <a:gd name="T69" fmla="*/ 1 h 3"/>
                  <a:gd name="T70" fmla="*/ 2 w 4"/>
                  <a:gd name="T71" fmla="*/ 0 h 3"/>
                  <a:gd name="T72" fmla="*/ 1 w 4"/>
                  <a:gd name="T73" fmla="*/ 1 h 3"/>
                  <a:gd name="T74" fmla="*/ 1 w 4"/>
                  <a:gd name="T75" fmla="*/ 0 h 3"/>
                  <a:gd name="T76" fmla="*/ 1 w 4"/>
                  <a:gd name="T77" fmla="*/ 1 h 3"/>
                  <a:gd name="T78" fmla="*/ 1 w 4"/>
                  <a:gd name="T79" fmla="*/ 1 h 3"/>
                  <a:gd name="T80" fmla="*/ 1 w 4"/>
                  <a:gd name="T8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0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31" name="Freeform 2077"/>
              <p:cNvSpPr>
                <a:spLocks/>
              </p:cNvSpPr>
              <p:nvPr/>
            </p:nvSpPr>
            <p:spPr bwMode="auto">
              <a:xfrm>
                <a:off x="1287" y="2712"/>
                <a:ext cx="2" cy="4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1 h 2"/>
                  <a:gd name="T4" fmla="*/ 0 w 1"/>
                  <a:gd name="T5" fmla="*/ 1 h 2"/>
                  <a:gd name="T6" fmla="*/ 0 w 1"/>
                  <a:gd name="T7" fmla="*/ 1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32" name="Freeform 2078"/>
              <p:cNvSpPr>
                <a:spLocks/>
              </p:cNvSpPr>
              <p:nvPr/>
            </p:nvSpPr>
            <p:spPr bwMode="auto">
              <a:xfrm>
                <a:off x="1282" y="2712"/>
                <a:ext cx="7" cy="4"/>
              </a:xfrm>
              <a:custGeom>
                <a:avLst/>
                <a:gdLst>
                  <a:gd name="T0" fmla="*/ 1 w 3"/>
                  <a:gd name="T1" fmla="*/ 1 h 2"/>
                  <a:gd name="T2" fmla="*/ 1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2 w 3"/>
                  <a:gd name="T11" fmla="*/ 1 h 2"/>
                  <a:gd name="T12" fmla="*/ 2 w 3"/>
                  <a:gd name="T13" fmla="*/ 1 h 2"/>
                  <a:gd name="T14" fmla="*/ 2 w 3"/>
                  <a:gd name="T15" fmla="*/ 1 h 2"/>
                  <a:gd name="T16" fmla="*/ 2 w 3"/>
                  <a:gd name="T17" fmla="*/ 1 h 2"/>
                  <a:gd name="T18" fmla="*/ 3 w 3"/>
                  <a:gd name="T19" fmla="*/ 0 h 2"/>
                  <a:gd name="T20" fmla="*/ 2 w 3"/>
                  <a:gd name="T21" fmla="*/ 1 h 2"/>
                  <a:gd name="T22" fmla="*/ 2 w 3"/>
                  <a:gd name="T23" fmla="*/ 0 h 2"/>
                  <a:gd name="T24" fmla="*/ 2 w 3"/>
                  <a:gd name="T25" fmla="*/ 0 h 2"/>
                  <a:gd name="T26" fmla="*/ 2 w 3"/>
                  <a:gd name="T27" fmla="*/ 0 h 2"/>
                  <a:gd name="T28" fmla="*/ 2 w 3"/>
                  <a:gd name="T29" fmla="*/ 1 h 2"/>
                  <a:gd name="T30" fmla="*/ 2 w 3"/>
                  <a:gd name="T31" fmla="*/ 0 h 2"/>
                  <a:gd name="T32" fmla="*/ 2 w 3"/>
                  <a:gd name="T33" fmla="*/ 0 h 2"/>
                  <a:gd name="T34" fmla="*/ 1 w 3"/>
                  <a:gd name="T35" fmla="*/ 1 h 2"/>
                  <a:gd name="T36" fmla="*/ 1 w 3"/>
                  <a:gd name="T37" fmla="*/ 0 h 2"/>
                  <a:gd name="T38" fmla="*/ 2 w 3"/>
                  <a:gd name="T39" fmla="*/ 0 h 2"/>
                  <a:gd name="T40" fmla="*/ 0 w 3"/>
                  <a:gd name="T41" fmla="*/ 1 h 2"/>
                  <a:gd name="T42" fmla="*/ 1 w 3"/>
                  <a:gd name="T4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1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33" name="Rectangle 2079"/>
              <p:cNvSpPr>
                <a:spLocks noChangeArrowheads="1"/>
              </p:cNvSpPr>
              <p:nvPr/>
            </p:nvSpPr>
            <p:spPr bwMode="auto">
              <a:xfrm>
                <a:off x="1285" y="271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34" name="Rectangle 2080"/>
              <p:cNvSpPr>
                <a:spLocks noChangeArrowheads="1"/>
              </p:cNvSpPr>
              <p:nvPr/>
            </p:nvSpPr>
            <p:spPr bwMode="auto">
              <a:xfrm>
                <a:off x="1249" y="2788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35" name="Freeform 2081"/>
              <p:cNvSpPr>
                <a:spLocks/>
              </p:cNvSpPr>
              <p:nvPr/>
            </p:nvSpPr>
            <p:spPr bwMode="auto">
              <a:xfrm>
                <a:off x="1249" y="2788"/>
                <a:ext cx="5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1 w 2"/>
                  <a:gd name="T4" fmla="*/ 1 w 2"/>
                  <a:gd name="T5" fmla="*/ 2 w 2"/>
                  <a:gd name="T6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36" name="Freeform 2082"/>
              <p:cNvSpPr>
                <a:spLocks/>
              </p:cNvSpPr>
              <p:nvPr/>
            </p:nvSpPr>
            <p:spPr bwMode="auto">
              <a:xfrm>
                <a:off x="1251" y="27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37" name="Freeform 2083"/>
              <p:cNvSpPr>
                <a:spLocks/>
              </p:cNvSpPr>
              <p:nvPr/>
            </p:nvSpPr>
            <p:spPr bwMode="auto">
              <a:xfrm>
                <a:off x="1249" y="2788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38" name="Freeform 2084"/>
              <p:cNvSpPr>
                <a:spLocks/>
              </p:cNvSpPr>
              <p:nvPr/>
            </p:nvSpPr>
            <p:spPr bwMode="auto">
              <a:xfrm>
                <a:off x="1249" y="278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39" name="Freeform 2085"/>
              <p:cNvSpPr>
                <a:spLocks/>
              </p:cNvSpPr>
              <p:nvPr/>
            </p:nvSpPr>
            <p:spPr bwMode="auto">
              <a:xfrm>
                <a:off x="1249" y="2785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0 w 2"/>
                  <a:gd name="T5" fmla="*/ 1 h 1"/>
                  <a:gd name="T6" fmla="*/ 1 w 2"/>
                  <a:gd name="T7" fmla="*/ 1 h 1"/>
                  <a:gd name="T8" fmla="*/ 1 w 2"/>
                  <a:gd name="T9" fmla="*/ 1 h 1"/>
                  <a:gd name="T10" fmla="*/ 2 w 2"/>
                  <a:gd name="T11" fmla="*/ 1 h 1"/>
                  <a:gd name="T12" fmla="*/ 0 w 2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40" name="Freeform 2086"/>
              <p:cNvSpPr>
                <a:spLocks/>
              </p:cNvSpPr>
              <p:nvPr/>
            </p:nvSpPr>
            <p:spPr bwMode="auto">
              <a:xfrm>
                <a:off x="1251" y="27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41" name="Rectangle 2087"/>
              <p:cNvSpPr>
                <a:spLocks noChangeArrowheads="1"/>
              </p:cNvSpPr>
              <p:nvPr/>
            </p:nvSpPr>
            <p:spPr bwMode="auto">
              <a:xfrm>
                <a:off x="1249" y="2788"/>
                <a:ext cx="2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42" name="Freeform 2088"/>
              <p:cNvSpPr>
                <a:spLocks/>
              </p:cNvSpPr>
              <p:nvPr/>
            </p:nvSpPr>
            <p:spPr bwMode="auto">
              <a:xfrm>
                <a:off x="1249" y="2785"/>
                <a:ext cx="5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2 w 2"/>
                  <a:gd name="T4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43" name="Freeform 2089"/>
              <p:cNvSpPr>
                <a:spLocks/>
              </p:cNvSpPr>
              <p:nvPr/>
            </p:nvSpPr>
            <p:spPr bwMode="auto">
              <a:xfrm>
                <a:off x="1256" y="27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44" name="Freeform 2090"/>
              <p:cNvSpPr>
                <a:spLocks/>
              </p:cNvSpPr>
              <p:nvPr/>
            </p:nvSpPr>
            <p:spPr bwMode="auto">
              <a:xfrm>
                <a:off x="1251" y="2783"/>
                <a:ext cx="7" cy="2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0 w 3"/>
                  <a:gd name="T5" fmla="*/ 1 h 1"/>
                  <a:gd name="T6" fmla="*/ 1 w 3"/>
                  <a:gd name="T7" fmla="*/ 1 h 1"/>
                  <a:gd name="T8" fmla="*/ 0 w 3"/>
                  <a:gd name="T9" fmla="*/ 1 h 1"/>
                  <a:gd name="T10" fmla="*/ 1 w 3"/>
                  <a:gd name="T11" fmla="*/ 1 h 1"/>
                  <a:gd name="T12" fmla="*/ 0 w 3"/>
                  <a:gd name="T13" fmla="*/ 1 h 1"/>
                  <a:gd name="T14" fmla="*/ 1 w 3"/>
                  <a:gd name="T15" fmla="*/ 1 h 1"/>
                  <a:gd name="T16" fmla="*/ 1 w 3"/>
                  <a:gd name="T17" fmla="*/ 1 h 1"/>
                  <a:gd name="T18" fmla="*/ 2 w 3"/>
                  <a:gd name="T19" fmla="*/ 1 h 1"/>
                  <a:gd name="T20" fmla="*/ 3 w 3"/>
                  <a:gd name="T21" fmla="*/ 1 h 1"/>
                  <a:gd name="T22" fmla="*/ 0 w 3"/>
                  <a:gd name="T2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0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0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45" name="Freeform 2091"/>
              <p:cNvSpPr>
                <a:spLocks/>
              </p:cNvSpPr>
              <p:nvPr/>
            </p:nvSpPr>
            <p:spPr bwMode="auto">
              <a:xfrm>
                <a:off x="1254" y="278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46" name="Freeform 2092"/>
              <p:cNvSpPr>
                <a:spLocks/>
              </p:cNvSpPr>
              <p:nvPr/>
            </p:nvSpPr>
            <p:spPr bwMode="auto">
              <a:xfrm>
                <a:off x="1251" y="2783"/>
                <a:ext cx="7" cy="0"/>
              </a:xfrm>
              <a:custGeom>
                <a:avLst/>
                <a:gdLst>
                  <a:gd name="T0" fmla="*/ 0 w 3"/>
                  <a:gd name="T1" fmla="*/ 1 w 3"/>
                  <a:gd name="T2" fmla="*/ 0 w 3"/>
                  <a:gd name="T3" fmla="*/ 1 w 3"/>
                  <a:gd name="T4" fmla="*/ 0 w 3"/>
                  <a:gd name="T5" fmla="*/ 2 w 3"/>
                  <a:gd name="T6" fmla="*/ 2 w 3"/>
                  <a:gd name="T7" fmla="*/ 1 w 3"/>
                  <a:gd name="T8" fmla="*/ 1 w 3"/>
                  <a:gd name="T9" fmla="*/ 1 w 3"/>
                  <a:gd name="T10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47" name="Freeform 2093"/>
              <p:cNvSpPr>
                <a:spLocks/>
              </p:cNvSpPr>
              <p:nvPr/>
            </p:nvSpPr>
            <p:spPr bwMode="auto">
              <a:xfrm>
                <a:off x="1251" y="27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48" name="Freeform 2094"/>
              <p:cNvSpPr>
                <a:spLocks/>
              </p:cNvSpPr>
              <p:nvPr/>
            </p:nvSpPr>
            <p:spPr bwMode="auto">
              <a:xfrm>
                <a:off x="1254" y="27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49" name="Rectangle 2095"/>
              <p:cNvSpPr>
                <a:spLocks noChangeArrowheads="1"/>
              </p:cNvSpPr>
              <p:nvPr/>
            </p:nvSpPr>
            <p:spPr bwMode="auto">
              <a:xfrm>
                <a:off x="1251" y="278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50" name="Freeform 2096"/>
              <p:cNvSpPr>
                <a:spLocks/>
              </p:cNvSpPr>
              <p:nvPr/>
            </p:nvSpPr>
            <p:spPr bwMode="auto">
              <a:xfrm>
                <a:off x="1249" y="2773"/>
                <a:ext cx="7" cy="10"/>
              </a:xfrm>
              <a:custGeom>
                <a:avLst/>
                <a:gdLst>
                  <a:gd name="T0" fmla="*/ 3 w 3"/>
                  <a:gd name="T1" fmla="*/ 0 h 4"/>
                  <a:gd name="T2" fmla="*/ 2 w 3"/>
                  <a:gd name="T3" fmla="*/ 0 h 4"/>
                  <a:gd name="T4" fmla="*/ 1 w 3"/>
                  <a:gd name="T5" fmla="*/ 0 h 4"/>
                  <a:gd name="T6" fmla="*/ 0 w 3"/>
                  <a:gd name="T7" fmla="*/ 0 h 4"/>
                  <a:gd name="T8" fmla="*/ 1 w 3"/>
                  <a:gd name="T9" fmla="*/ 0 h 4"/>
                  <a:gd name="T10" fmla="*/ 0 w 3"/>
                  <a:gd name="T11" fmla="*/ 0 h 4"/>
                  <a:gd name="T12" fmla="*/ 1 w 3"/>
                  <a:gd name="T13" fmla="*/ 1 h 4"/>
                  <a:gd name="T14" fmla="*/ 1 w 3"/>
                  <a:gd name="T15" fmla="*/ 1 h 4"/>
                  <a:gd name="T16" fmla="*/ 1 w 3"/>
                  <a:gd name="T17" fmla="*/ 3 h 4"/>
                  <a:gd name="T18" fmla="*/ 2 w 3"/>
                  <a:gd name="T19" fmla="*/ 3 h 4"/>
                  <a:gd name="T20" fmla="*/ 1 w 3"/>
                  <a:gd name="T21" fmla="*/ 3 h 4"/>
                  <a:gd name="T22" fmla="*/ 1 w 3"/>
                  <a:gd name="T23" fmla="*/ 3 h 4"/>
                  <a:gd name="T24" fmla="*/ 1 w 3"/>
                  <a:gd name="T25" fmla="*/ 3 h 4"/>
                  <a:gd name="T26" fmla="*/ 2 w 3"/>
                  <a:gd name="T27" fmla="*/ 3 h 4"/>
                  <a:gd name="T28" fmla="*/ 1 w 3"/>
                  <a:gd name="T29" fmla="*/ 3 h 4"/>
                  <a:gd name="T30" fmla="*/ 2 w 3"/>
                  <a:gd name="T31" fmla="*/ 4 h 4"/>
                  <a:gd name="T32" fmla="*/ 2 w 3"/>
                  <a:gd name="T33" fmla="*/ 3 h 4"/>
                  <a:gd name="T34" fmla="*/ 3 w 3"/>
                  <a:gd name="T35" fmla="*/ 4 h 4"/>
                  <a:gd name="T36" fmla="*/ 1 w 3"/>
                  <a:gd name="T37" fmla="*/ 3 h 4"/>
                  <a:gd name="T38" fmla="*/ 2 w 3"/>
                  <a:gd name="T39" fmla="*/ 3 h 4"/>
                  <a:gd name="T40" fmla="*/ 3 w 3"/>
                  <a:gd name="T41" fmla="*/ 2 h 4"/>
                  <a:gd name="T42" fmla="*/ 2 w 3"/>
                  <a:gd name="T43" fmla="*/ 2 h 4"/>
                  <a:gd name="T44" fmla="*/ 2 w 3"/>
                  <a:gd name="T45" fmla="*/ 2 h 4"/>
                  <a:gd name="T46" fmla="*/ 2 w 3"/>
                  <a:gd name="T47" fmla="*/ 2 h 4"/>
                  <a:gd name="T48" fmla="*/ 2 w 3"/>
                  <a:gd name="T49" fmla="*/ 2 h 4"/>
                  <a:gd name="T50" fmla="*/ 1 w 3"/>
                  <a:gd name="T51" fmla="*/ 1 h 4"/>
                  <a:gd name="T52" fmla="*/ 3 w 3"/>
                  <a:gd name="T53" fmla="*/ 1 h 4"/>
                  <a:gd name="T54" fmla="*/ 2 w 3"/>
                  <a:gd name="T55" fmla="*/ 1 h 4"/>
                  <a:gd name="T56" fmla="*/ 1 w 3"/>
                  <a:gd name="T57" fmla="*/ 1 h 4"/>
                  <a:gd name="T58" fmla="*/ 3 w 3"/>
                  <a:gd name="T59" fmla="*/ 1 h 4"/>
                  <a:gd name="T60" fmla="*/ 2 w 3"/>
                  <a:gd name="T61" fmla="*/ 1 h 4"/>
                  <a:gd name="T62" fmla="*/ 1 w 3"/>
                  <a:gd name="T63" fmla="*/ 1 h 4"/>
                  <a:gd name="T64" fmla="*/ 2 w 3"/>
                  <a:gd name="T65" fmla="*/ 0 h 4"/>
                  <a:gd name="T66" fmla="*/ 3 w 3"/>
                  <a:gd name="T67" fmla="*/ 1 h 4"/>
                  <a:gd name="T68" fmla="*/ 3 w 3"/>
                  <a:gd name="T69" fmla="*/ 0 h 4"/>
                  <a:gd name="T70" fmla="*/ 2 w 3"/>
                  <a:gd name="T71" fmla="*/ 0 h 4"/>
                  <a:gd name="T72" fmla="*/ 3 w 3"/>
                  <a:gd name="T7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" h="4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1" y="3"/>
                      <a:pt x="2" y="3"/>
                      <a:pt x="1" y="3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3" y="3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3" y="1"/>
                      <a:pt x="1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51" name="Freeform 2097"/>
              <p:cNvSpPr>
                <a:spLocks/>
              </p:cNvSpPr>
              <p:nvPr/>
            </p:nvSpPr>
            <p:spPr bwMode="auto">
              <a:xfrm>
                <a:off x="1256" y="277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52" name="Freeform 2098"/>
              <p:cNvSpPr>
                <a:spLocks/>
              </p:cNvSpPr>
              <p:nvPr/>
            </p:nvSpPr>
            <p:spPr bwMode="auto">
              <a:xfrm>
                <a:off x="1256" y="27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53" name="Rectangle 2099"/>
              <p:cNvSpPr>
                <a:spLocks noChangeArrowheads="1"/>
              </p:cNvSpPr>
              <p:nvPr/>
            </p:nvSpPr>
            <p:spPr bwMode="auto">
              <a:xfrm>
                <a:off x="1251" y="2776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54" name="Freeform 2100"/>
              <p:cNvSpPr>
                <a:spLocks/>
              </p:cNvSpPr>
              <p:nvPr/>
            </p:nvSpPr>
            <p:spPr bwMode="auto">
              <a:xfrm>
                <a:off x="1256" y="27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55" name="Freeform 2101"/>
              <p:cNvSpPr>
                <a:spLocks/>
              </p:cNvSpPr>
              <p:nvPr/>
            </p:nvSpPr>
            <p:spPr bwMode="auto">
              <a:xfrm>
                <a:off x="1256" y="27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56" name="Rectangle 2102"/>
              <p:cNvSpPr>
                <a:spLocks noChangeArrowheads="1"/>
              </p:cNvSpPr>
              <p:nvPr/>
            </p:nvSpPr>
            <p:spPr bwMode="auto">
              <a:xfrm>
                <a:off x="1256" y="277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57" name="Freeform 2103"/>
              <p:cNvSpPr>
                <a:spLocks/>
              </p:cNvSpPr>
              <p:nvPr/>
            </p:nvSpPr>
            <p:spPr bwMode="auto">
              <a:xfrm>
                <a:off x="1247" y="2769"/>
                <a:ext cx="9" cy="4"/>
              </a:xfrm>
              <a:custGeom>
                <a:avLst/>
                <a:gdLst>
                  <a:gd name="T0" fmla="*/ 1 w 4"/>
                  <a:gd name="T1" fmla="*/ 0 h 2"/>
                  <a:gd name="T2" fmla="*/ 1 w 4"/>
                  <a:gd name="T3" fmla="*/ 0 h 2"/>
                  <a:gd name="T4" fmla="*/ 2 w 4"/>
                  <a:gd name="T5" fmla="*/ 1 h 2"/>
                  <a:gd name="T6" fmla="*/ 1 w 4"/>
                  <a:gd name="T7" fmla="*/ 1 h 2"/>
                  <a:gd name="T8" fmla="*/ 2 w 4"/>
                  <a:gd name="T9" fmla="*/ 1 h 2"/>
                  <a:gd name="T10" fmla="*/ 1 w 4"/>
                  <a:gd name="T11" fmla="*/ 1 h 2"/>
                  <a:gd name="T12" fmla="*/ 3 w 4"/>
                  <a:gd name="T13" fmla="*/ 2 h 2"/>
                  <a:gd name="T14" fmla="*/ 1 w 4"/>
                  <a:gd name="T15" fmla="*/ 2 h 2"/>
                  <a:gd name="T16" fmla="*/ 1 w 4"/>
                  <a:gd name="T17" fmla="*/ 2 h 2"/>
                  <a:gd name="T18" fmla="*/ 2 w 4"/>
                  <a:gd name="T19" fmla="*/ 2 h 2"/>
                  <a:gd name="T20" fmla="*/ 3 w 4"/>
                  <a:gd name="T21" fmla="*/ 2 h 2"/>
                  <a:gd name="T22" fmla="*/ 4 w 4"/>
                  <a:gd name="T23" fmla="*/ 2 h 2"/>
                  <a:gd name="T24" fmla="*/ 3 w 4"/>
                  <a:gd name="T25" fmla="*/ 2 h 2"/>
                  <a:gd name="T26" fmla="*/ 4 w 4"/>
                  <a:gd name="T27" fmla="*/ 2 h 2"/>
                  <a:gd name="T28" fmla="*/ 3 w 4"/>
                  <a:gd name="T29" fmla="*/ 2 h 2"/>
                  <a:gd name="T30" fmla="*/ 4 w 4"/>
                  <a:gd name="T31" fmla="*/ 2 h 2"/>
                  <a:gd name="T32" fmla="*/ 3 w 4"/>
                  <a:gd name="T33" fmla="*/ 1 h 2"/>
                  <a:gd name="T34" fmla="*/ 3 w 4"/>
                  <a:gd name="T35" fmla="*/ 1 h 2"/>
                  <a:gd name="T36" fmla="*/ 2 w 4"/>
                  <a:gd name="T37" fmla="*/ 1 h 2"/>
                  <a:gd name="T38" fmla="*/ 3 w 4"/>
                  <a:gd name="T39" fmla="*/ 1 h 2"/>
                  <a:gd name="T40" fmla="*/ 3 w 4"/>
                  <a:gd name="T41" fmla="*/ 1 h 2"/>
                  <a:gd name="T42" fmla="*/ 4 w 4"/>
                  <a:gd name="T43" fmla="*/ 1 h 2"/>
                  <a:gd name="T44" fmla="*/ 3 w 4"/>
                  <a:gd name="T45" fmla="*/ 1 h 2"/>
                  <a:gd name="T46" fmla="*/ 4 w 4"/>
                  <a:gd name="T47" fmla="*/ 1 h 2"/>
                  <a:gd name="T48" fmla="*/ 2 w 4"/>
                  <a:gd name="T49" fmla="*/ 1 h 2"/>
                  <a:gd name="T50" fmla="*/ 3 w 4"/>
                  <a:gd name="T51" fmla="*/ 1 h 2"/>
                  <a:gd name="T52" fmla="*/ 3 w 4"/>
                  <a:gd name="T53" fmla="*/ 0 h 2"/>
                  <a:gd name="T54" fmla="*/ 3 w 4"/>
                  <a:gd name="T55" fmla="*/ 0 h 2"/>
                  <a:gd name="T56" fmla="*/ 3 w 4"/>
                  <a:gd name="T57" fmla="*/ 0 h 2"/>
                  <a:gd name="T58" fmla="*/ 2 w 4"/>
                  <a:gd name="T59" fmla="*/ 0 h 2"/>
                  <a:gd name="T60" fmla="*/ 2 w 4"/>
                  <a:gd name="T61" fmla="*/ 0 h 2"/>
                  <a:gd name="T62" fmla="*/ 2 w 4"/>
                  <a:gd name="T63" fmla="*/ 0 h 2"/>
                  <a:gd name="T64" fmla="*/ 1 w 4"/>
                  <a:gd name="T65" fmla="*/ 0 h 2"/>
                  <a:gd name="T66" fmla="*/ 2 w 4"/>
                  <a:gd name="T67" fmla="*/ 0 h 2"/>
                  <a:gd name="T68" fmla="*/ 1 w 4"/>
                  <a:gd name="T6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1"/>
                      <a:pt x="3" y="2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58" name="Freeform 2104"/>
              <p:cNvSpPr>
                <a:spLocks/>
              </p:cNvSpPr>
              <p:nvPr/>
            </p:nvSpPr>
            <p:spPr bwMode="auto">
              <a:xfrm>
                <a:off x="1254" y="2771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59" name="Freeform 2105"/>
              <p:cNvSpPr>
                <a:spLocks/>
              </p:cNvSpPr>
              <p:nvPr/>
            </p:nvSpPr>
            <p:spPr bwMode="auto">
              <a:xfrm>
                <a:off x="1247" y="2764"/>
                <a:ext cx="11" cy="5"/>
              </a:xfrm>
              <a:custGeom>
                <a:avLst/>
                <a:gdLst>
                  <a:gd name="T0" fmla="*/ 2 w 5"/>
                  <a:gd name="T1" fmla="*/ 2 h 2"/>
                  <a:gd name="T2" fmla="*/ 3 w 5"/>
                  <a:gd name="T3" fmla="*/ 2 h 2"/>
                  <a:gd name="T4" fmla="*/ 2 w 5"/>
                  <a:gd name="T5" fmla="*/ 2 h 2"/>
                  <a:gd name="T6" fmla="*/ 1 w 5"/>
                  <a:gd name="T7" fmla="*/ 1 h 2"/>
                  <a:gd name="T8" fmla="*/ 3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1 w 5"/>
                  <a:gd name="T15" fmla="*/ 1 h 2"/>
                  <a:gd name="T16" fmla="*/ 2 w 5"/>
                  <a:gd name="T17" fmla="*/ 1 h 2"/>
                  <a:gd name="T18" fmla="*/ 3 w 5"/>
                  <a:gd name="T19" fmla="*/ 1 h 2"/>
                  <a:gd name="T20" fmla="*/ 0 w 5"/>
                  <a:gd name="T21" fmla="*/ 1 h 2"/>
                  <a:gd name="T22" fmla="*/ 0 w 5"/>
                  <a:gd name="T23" fmla="*/ 1 h 2"/>
                  <a:gd name="T24" fmla="*/ 2 w 5"/>
                  <a:gd name="T25" fmla="*/ 1 h 2"/>
                  <a:gd name="T26" fmla="*/ 1 w 5"/>
                  <a:gd name="T27" fmla="*/ 1 h 2"/>
                  <a:gd name="T28" fmla="*/ 1 w 5"/>
                  <a:gd name="T29" fmla="*/ 1 h 2"/>
                  <a:gd name="T30" fmla="*/ 1 w 5"/>
                  <a:gd name="T31" fmla="*/ 2 h 2"/>
                  <a:gd name="T32" fmla="*/ 1 w 5"/>
                  <a:gd name="T33" fmla="*/ 2 h 2"/>
                  <a:gd name="T34" fmla="*/ 1 w 5"/>
                  <a:gd name="T35" fmla="*/ 2 h 2"/>
                  <a:gd name="T36" fmla="*/ 2 w 5"/>
                  <a:gd name="T37" fmla="*/ 2 h 2"/>
                  <a:gd name="T38" fmla="*/ 2 w 5"/>
                  <a:gd name="T39" fmla="*/ 2 h 2"/>
                  <a:gd name="T40" fmla="*/ 3 w 5"/>
                  <a:gd name="T41" fmla="*/ 2 h 2"/>
                  <a:gd name="T42" fmla="*/ 4 w 5"/>
                  <a:gd name="T43" fmla="*/ 2 h 2"/>
                  <a:gd name="T44" fmla="*/ 4 w 5"/>
                  <a:gd name="T45" fmla="*/ 2 h 2"/>
                  <a:gd name="T46" fmla="*/ 2 w 5"/>
                  <a:gd name="T4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2">
                    <a:moveTo>
                      <a:pt x="2" y="2"/>
                    </a:moveTo>
                    <a:cubicBezTo>
                      <a:pt x="2" y="1"/>
                      <a:pt x="3" y="2"/>
                      <a:pt x="3" y="2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5" y="2"/>
                      <a:pt x="3" y="2"/>
                      <a:pt x="4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60" name="Freeform 2106"/>
              <p:cNvSpPr>
                <a:spLocks/>
              </p:cNvSpPr>
              <p:nvPr/>
            </p:nvSpPr>
            <p:spPr bwMode="auto">
              <a:xfrm>
                <a:off x="1251" y="2769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61" name="Freeform 2107"/>
              <p:cNvSpPr>
                <a:spLocks/>
              </p:cNvSpPr>
              <p:nvPr/>
            </p:nvSpPr>
            <p:spPr bwMode="auto">
              <a:xfrm>
                <a:off x="1249" y="27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62" name="Rectangle 2108"/>
              <p:cNvSpPr>
                <a:spLocks noChangeArrowheads="1"/>
              </p:cNvSpPr>
              <p:nvPr/>
            </p:nvSpPr>
            <p:spPr bwMode="auto">
              <a:xfrm>
                <a:off x="1254" y="2766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746" name="Group 2310"/>
            <p:cNvGrpSpPr>
              <a:grpSpLocks/>
            </p:cNvGrpSpPr>
            <p:nvPr/>
          </p:nvGrpSpPr>
          <p:grpSpPr bwMode="auto">
            <a:xfrm>
              <a:off x="127" y="2321"/>
              <a:ext cx="1129" cy="969"/>
              <a:chOff x="127" y="2321"/>
              <a:chExt cx="1129" cy="969"/>
            </a:xfrm>
          </p:grpSpPr>
          <p:sp>
            <p:nvSpPr>
              <p:cNvPr id="1863" name="Freeform 2110"/>
              <p:cNvSpPr>
                <a:spLocks/>
              </p:cNvSpPr>
              <p:nvPr/>
            </p:nvSpPr>
            <p:spPr bwMode="auto">
              <a:xfrm>
                <a:off x="1247" y="2764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1 w 2"/>
                  <a:gd name="T7" fmla="*/ 0 h 1"/>
                  <a:gd name="T8" fmla="*/ 1 w 2"/>
                  <a:gd name="T9" fmla="*/ 0 h 1"/>
                  <a:gd name="T10" fmla="*/ 0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64" name="Freeform 2111"/>
              <p:cNvSpPr>
                <a:spLocks/>
              </p:cNvSpPr>
              <p:nvPr/>
            </p:nvSpPr>
            <p:spPr bwMode="auto">
              <a:xfrm>
                <a:off x="1247" y="2754"/>
                <a:ext cx="9" cy="10"/>
              </a:xfrm>
              <a:custGeom>
                <a:avLst/>
                <a:gdLst>
                  <a:gd name="T0" fmla="*/ 2 w 4"/>
                  <a:gd name="T1" fmla="*/ 4 h 4"/>
                  <a:gd name="T2" fmla="*/ 2 w 4"/>
                  <a:gd name="T3" fmla="*/ 3 h 4"/>
                  <a:gd name="T4" fmla="*/ 3 w 4"/>
                  <a:gd name="T5" fmla="*/ 4 h 4"/>
                  <a:gd name="T6" fmla="*/ 3 w 4"/>
                  <a:gd name="T7" fmla="*/ 3 h 4"/>
                  <a:gd name="T8" fmla="*/ 3 w 4"/>
                  <a:gd name="T9" fmla="*/ 3 h 4"/>
                  <a:gd name="T10" fmla="*/ 3 w 4"/>
                  <a:gd name="T11" fmla="*/ 3 h 4"/>
                  <a:gd name="T12" fmla="*/ 2 w 4"/>
                  <a:gd name="T13" fmla="*/ 3 h 4"/>
                  <a:gd name="T14" fmla="*/ 3 w 4"/>
                  <a:gd name="T15" fmla="*/ 3 h 4"/>
                  <a:gd name="T16" fmla="*/ 1 w 4"/>
                  <a:gd name="T17" fmla="*/ 3 h 4"/>
                  <a:gd name="T18" fmla="*/ 2 w 4"/>
                  <a:gd name="T19" fmla="*/ 2 h 4"/>
                  <a:gd name="T20" fmla="*/ 2 w 4"/>
                  <a:gd name="T21" fmla="*/ 2 h 4"/>
                  <a:gd name="T22" fmla="*/ 2 w 4"/>
                  <a:gd name="T23" fmla="*/ 2 h 4"/>
                  <a:gd name="T24" fmla="*/ 3 w 4"/>
                  <a:gd name="T25" fmla="*/ 2 h 4"/>
                  <a:gd name="T26" fmla="*/ 3 w 4"/>
                  <a:gd name="T27" fmla="*/ 2 h 4"/>
                  <a:gd name="T28" fmla="*/ 3 w 4"/>
                  <a:gd name="T29" fmla="*/ 2 h 4"/>
                  <a:gd name="T30" fmla="*/ 3 w 4"/>
                  <a:gd name="T31" fmla="*/ 1 h 4"/>
                  <a:gd name="T32" fmla="*/ 3 w 4"/>
                  <a:gd name="T33" fmla="*/ 1 h 4"/>
                  <a:gd name="T34" fmla="*/ 2 w 4"/>
                  <a:gd name="T35" fmla="*/ 1 h 4"/>
                  <a:gd name="T36" fmla="*/ 2 w 4"/>
                  <a:gd name="T37" fmla="*/ 1 h 4"/>
                  <a:gd name="T38" fmla="*/ 3 w 4"/>
                  <a:gd name="T39" fmla="*/ 1 h 4"/>
                  <a:gd name="T40" fmla="*/ 2 w 4"/>
                  <a:gd name="T41" fmla="*/ 1 h 4"/>
                  <a:gd name="T42" fmla="*/ 3 w 4"/>
                  <a:gd name="T43" fmla="*/ 1 h 4"/>
                  <a:gd name="T44" fmla="*/ 2 w 4"/>
                  <a:gd name="T45" fmla="*/ 1 h 4"/>
                  <a:gd name="T46" fmla="*/ 2 w 4"/>
                  <a:gd name="T47" fmla="*/ 1 h 4"/>
                  <a:gd name="T48" fmla="*/ 1 w 4"/>
                  <a:gd name="T49" fmla="*/ 1 h 4"/>
                  <a:gd name="T50" fmla="*/ 1 w 4"/>
                  <a:gd name="T51" fmla="*/ 1 h 4"/>
                  <a:gd name="T52" fmla="*/ 2 w 4"/>
                  <a:gd name="T53" fmla="*/ 2 h 4"/>
                  <a:gd name="T54" fmla="*/ 1 w 4"/>
                  <a:gd name="T55" fmla="*/ 2 h 4"/>
                  <a:gd name="T56" fmla="*/ 2 w 4"/>
                  <a:gd name="T57" fmla="*/ 2 h 4"/>
                  <a:gd name="T58" fmla="*/ 1 w 4"/>
                  <a:gd name="T59" fmla="*/ 2 h 4"/>
                  <a:gd name="T60" fmla="*/ 2 w 4"/>
                  <a:gd name="T61" fmla="*/ 2 h 4"/>
                  <a:gd name="T62" fmla="*/ 0 w 4"/>
                  <a:gd name="T63" fmla="*/ 2 h 4"/>
                  <a:gd name="T64" fmla="*/ 1 w 4"/>
                  <a:gd name="T65" fmla="*/ 3 h 4"/>
                  <a:gd name="T66" fmla="*/ 2 w 4"/>
                  <a:gd name="T67" fmla="*/ 3 h 4"/>
                  <a:gd name="T68" fmla="*/ 2 w 4"/>
                  <a:gd name="T69" fmla="*/ 4 h 4"/>
                  <a:gd name="T70" fmla="*/ 2 w 4"/>
                  <a:gd name="T71" fmla="*/ 4 h 4"/>
                  <a:gd name="T72" fmla="*/ 1 w 4"/>
                  <a:gd name="T73" fmla="*/ 4 h 4"/>
                  <a:gd name="T74" fmla="*/ 1 w 4"/>
                  <a:gd name="T75" fmla="*/ 4 h 4"/>
                  <a:gd name="T76" fmla="*/ 1 w 4"/>
                  <a:gd name="T77" fmla="*/ 4 h 4"/>
                  <a:gd name="T78" fmla="*/ 1 w 4"/>
                  <a:gd name="T79" fmla="*/ 4 h 4"/>
                  <a:gd name="T80" fmla="*/ 3 w 4"/>
                  <a:gd name="T81" fmla="*/ 4 h 4"/>
                  <a:gd name="T82" fmla="*/ 4 w 4"/>
                  <a:gd name="T83" fmla="*/ 4 h 4"/>
                  <a:gd name="T84" fmla="*/ 2 w 4"/>
                  <a:gd name="T8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3" y="4"/>
                      <a:pt x="2" y="3"/>
                      <a:pt x="2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3"/>
                      <a:pt x="2" y="3"/>
                      <a:pt x="1" y="3"/>
                    </a:cubicBezTo>
                    <a:cubicBezTo>
                      <a:pt x="2" y="3"/>
                      <a:pt x="1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2" y="1"/>
                    </a:cubicBezTo>
                    <a:cubicBezTo>
                      <a:pt x="3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1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1" y="4"/>
                      <a:pt x="4" y="4"/>
                      <a:pt x="4" y="4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65" name="Freeform 2112"/>
              <p:cNvSpPr>
                <a:spLocks/>
              </p:cNvSpPr>
              <p:nvPr/>
            </p:nvSpPr>
            <p:spPr bwMode="auto">
              <a:xfrm>
                <a:off x="1247" y="276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66" name="Freeform 2113"/>
              <p:cNvSpPr>
                <a:spLocks/>
              </p:cNvSpPr>
              <p:nvPr/>
            </p:nvSpPr>
            <p:spPr bwMode="auto">
              <a:xfrm>
                <a:off x="1251" y="2754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67" name="Rectangle 2114"/>
              <p:cNvSpPr>
                <a:spLocks noChangeArrowheads="1"/>
              </p:cNvSpPr>
              <p:nvPr/>
            </p:nvSpPr>
            <p:spPr bwMode="auto">
              <a:xfrm>
                <a:off x="1249" y="276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68" name="Freeform 2115"/>
              <p:cNvSpPr>
                <a:spLocks/>
              </p:cNvSpPr>
              <p:nvPr/>
            </p:nvSpPr>
            <p:spPr bwMode="auto">
              <a:xfrm>
                <a:off x="1251" y="2764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69" name="Freeform 2116"/>
              <p:cNvSpPr>
                <a:spLocks/>
              </p:cNvSpPr>
              <p:nvPr/>
            </p:nvSpPr>
            <p:spPr bwMode="auto">
              <a:xfrm>
                <a:off x="1254" y="27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70" name="Freeform 2117"/>
              <p:cNvSpPr>
                <a:spLocks/>
              </p:cNvSpPr>
              <p:nvPr/>
            </p:nvSpPr>
            <p:spPr bwMode="auto">
              <a:xfrm>
                <a:off x="1254" y="275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71" name="Freeform 2118"/>
              <p:cNvSpPr>
                <a:spLocks/>
              </p:cNvSpPr>
              <p:nvPr/>
            </p:nvSpPr>
            <p:spPr bwMode="auto">
              <a:xfrm>
                <a:off x="1244" y="2740"/>
                <a:ext cx="12" cy="14"/>
              </a:xfrm>
              <a:custGeom>
                <a:avLst/>
                <a:gdLst>
                  <a:gd name="T0" fmla="*/ 3 w 5"/>
                  <a:gd name="T1" fmla="*/ 0 h 6"/>
                  <a:gd name="T2" fmla="*/ 2 w 5"/>
                  <a:gd name="T3" fmla="*/ 0 h 6"/>
                  <a:gd name="T4" fmla="*/ 2 w 5"/>
                  <a:gd name="T5" fmla="*/ 0 h 6"/>
                  <a:gd name="T6" fmla="*/ 2 w 5"/>
                  <a:gd name="T7" fmla="*/ 1 h 6"/>
                  <a:gd name="T8" fmla="*/ 2 w 5"/>
                  <a:gd name="T9" fmla="*/ 1 h 6"/>
                  <a:gd name="T10" fmla="*/ 2 w 5"/>
                  <a:gd name="T11" fmla="*/ 2 h 6"/>
                  <a:gd name="T12" fmla="*/ 3 w 5"/>
                  <a:gd name="T13" fmla="*/ 2 h 6"/>
                  <a:gd name="T14" fmla="*/ 2 w 5"/>
                  <a:gd name="T15" fmla="*/ 3 h 6"/>
                  <a:gd name="T16" fmla="*/ 2 w 5"/>
                  <a:gd name="T17" fmla="*/ 3 h 6"/>
                  <a:gd name="T18" fmla="*/ 4 w 5"/>
                  <a:gd name="T19" fmla="*/ 3 h 6"/>
                  <a:gd name="T20" fmla="*/ 4 w 5"/>
                  <a:gd name="T21" fmla="*/ 4 h 6"/>
                  <a:gd name="T22" fmla="*/ 3 w 5"/>
                  <a:gd name="T23" fmla="*/ 4 h 6"/>
                  <a:gd name="T24" fmla="*/ 3 w 5"/>
                  <a:gd name="T25" fmla="*/ 4 h 6"/>
                  <a:gd name="T26" fmla="*/ 2 w 5"/>
                  <a:gd name="T27" fmla="*/ 5 h 6"/>
                  <a:gd name="T28" fmla="*/ 3 w 5"/>
                  <a:gd name="T29" fmla="*/ 5 h 6"/>
                  <a:gd name="T30" fmla="*/ 3 w 5"/>
                  <a:gd name="T31" fmla="*/ 5 h 6"/>
                  <a:gd name="T32" fmla="*/ 3 w 5"/>
                  <a:gd name="T33" fmla="*/ 5 h 6"/>
                  <a:gd name="T34" fmla="*/ 3 w 5"/>
                  <a:gd name="T35" fmla="*/ 6 h 6"/>
                  <a:gd name="T36" fmla="*/ 3 w 5"/>
                  <a:gd name="T37" fmla="*/ 6 h 6"/>
                  <a:gd name="T38" fmla="*/ 3 w 5"/>
                  <a:gd name="T39" fmla="*/ 6 h 6"/>
                  <a:gd name="T40" fmla="*/ 2 w 5"/>
                  <a:gd name="T41" fmla="*/ 6 h 6"/>
                  <a:gd name="T42" fmla="*/ 4 w 5"/>
                  <a:gd name="T43" fmla="*/ 6 h 6"/>
                  <a:gd name="T44" fmla="*/ 5 w 5"/>
                  <a:gd name="T45" fmla="*/ 6 h 6"/>
                  <a:gd name="T46" fmla="*/ 4 w 5"/>
                  <a:gd name="T47" fmla="*/ 6 h 6"/>
                  <a:gd name="T48" fmla="*/ 5 w 5"/>
                  <a:gd name="T49" fmla="*/ 5 h 6"/>
                  <a:gd name="T50" fmla="*/ 5 w 5"/>
                  <a:gd name="T51" fmla="*/ 5 h 6"/>
                  <a:gd name="T52" fmla="*/ 4 w 5"/>
                  <a:gd name="T53" fmla="*/ 5 h 6"/>
                  <a:gd name="T54" fmla="*/ 5 w 5"/>
                  <a:gd name="T55" fmla="*/ 5 h 6"/>
                  <a:gd name="T56" fmla="*/ 5 w 5"/>
                  <a:gd name="T57" fmla="*/ 4 h 6"/>
                  <a:gd name="T58" fmla="*/ 4 w 5"/>
                  <a:gd name="T59" fmla="*/ 4 h 6"/>
                  <a:gd name="T60" fmla="*/ 4 w 5"/>
                  <a:gd name="T61" fmla="*/ 4 h 6"/>
                  <a:gd name="T62" fmla="*/ 5 w 5"/>
                  <a:gd name="T63" fmla="*/ 4 h 6"/>
                  <a:gd name="T64" fmla="*/ 5 w 5"/>
                  <a:gd name="T65" fmla="*/ 3 h 6"/>
                  <a:gd name="T66" fmla="*/ 4 w 5"/>
                  <a:gd name="T67" fmla="*/ 3 h 6"/>
                  <a:gd name="T68" fmla="*/ 4 w 5"/>
                  <a:gd name="T69" fmla="*/ 3 h 6"/>
                  <a:gd name="T70" fmla="*/ 3 w 5"/>
                  <a:gd name="T71" fmla="*/ 2 h 6"/>
                  <a:gd name="T72" fmla="*/ 4 w 5"/>
                  <a:gd name="T73" fmla="*/ 2 h 6"/>
                  <a:gd name="T74" fmla="*/ 3 w 5"/>
                  <a:gd name="T75" fmla="*/ 1 h 6"/>
                  <a:gd name="T76" fmla="*/ 2 w 5"/>
                  <a:gd name="T77" fmla="*/ 1 h 6"/>
                  <a:gd name="T78" fmla="*/ 4 w 5"/>
                  <a:gd name="T7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6">
                    <a:moveTo>
                      <a:pt x="4" y="1"/>
                    </a:moveTo>
                    <a:cubicBezTo>
                      <a:pt x="4" y="1"/>
                      <a:pt x="4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0" y="0"/>
                      <a:pt x="4" y="1"/>
                      <a:pt x="2" y="1"/>
                    </a:cubicBezTo>
                    <a:cubicBezTo>
                      <a:pt x="2" y="1"/>
                      <a:pt x="2" y="2"/>
                      <a:pt x="3" y="2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3" y="2"/>
                      <a:pt x="1" y="2"/>
                      <a:pt x="3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4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5"/>
                      <a:pt x="2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4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1" y="6"/>
                      <a:pt x="3" y="6"/>
                    </a:cubicBezTo>
                    <a:cubicBezTo>
                      <a:pt x="3" y="6"/>
                      <a:pt x="4" y="6"/>
                      <a:pt x="4" y="6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5" y="2"/>
                      <a:pt x="4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3" y="2"/>
                      <a:pt x="5" y="2"/>
                      <a:pt x="3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2" y="1"/>
                      <a:pt x="4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72" name="Freeform 2119"/>
              <p:cNvSpPr>
                <a:spLocks/>
              </p:cNvSpPr>
              <p:nvPr/>
            </p:nvSpPr>
            <p:spPr bwMode="auto">
              <a:xfrm>
                <a:off x="1254" y="2745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73" name="Rectangle 2120"/>
              <p:cNvSpPr>
                <a:spLocks noChangeArrowheads="1"/>
              </p:cNvSpPr>
              <p:nvPr/>
            </p:nvSpPr>
            <p:spPr bwMode="auto">
              <a:xfrm>
                <a:off x="1254" y="2745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74" name="Freeform 2121"/>
              <p:cNvSpPr>
                <a:spLocks/>
              </p:cNvSpPr>
              <p:nvPr/>
            </p:nvSpPr>
            <p:spPr bwMode="auto">
              <a:xfrm>
                <a:off x="1254" y="27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75" name="Rectangle 2122"/>
              <p:cNvSpPr>
                <a:spLocks noChangeArrowheads="1"/>
              </p:cNvSpPr>
              <p:nvPr/>
            </p:nvSpPr>
            <p:spPr bwMode="auto">
              <a:xfrm>
                <a:off x="1254" y="2740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76" name="Freeform 2123"/>
              <p:cNvSpPr>
                <a:spLocks/>
              </p:cNvSpPr>
              <p:nvPr/>
            </p:nvSpPr>
            <p:spPr bwMode="auto">
              <a:xfrm>
                <a:off x="1247" y="2731"/>
                <a:ext cx="9" cy="9"/>
              </a:xfrm>
              <a:custGeom>
                <a:avLst/>
                <a:gdLst>
                  <a:gd name="T0" fmla="*/ 2 w 4"/>
                  <a:gd name="T1" fmla="*/ 1 h 4"/>
                  <a:gd name="T2" fmla="*/ 2 w 4"/>
                  <a:gd name="T3" fmla="*/ 1 h 4"/>
                  <a:gd name="T4" fmla="*/ 2 w 4"/>
                  <a:gd name="T5" fmla="*/ 1 h 4"/>
                  <a:gd name="T6" fmla="*/ 1 w 4"/>
                  <a:gd name="T7" fmla="*/ 0 h 4"/>
                  <a:gd name="T8" fmla="*/ 2 w 4"/>
                  <a:gd name="T9" fmla="*/ 2 h 4"/>
                  <a:gd name="T10" fmla="*/ 1 w 4"/>
                  <a:gd name="T11" fmla="*/ 2 h 4"/>
                  <a:gd name="T12" fmla="*/ 2 w 4"/>
                  <a:gd name="T13" fmla="*/ 3 h 4"/>
                  <a:gd name="T14" fmla="*/ 1 w 4"/>
                  <a:gd name="T15" fmla="*/ 2 h 4"/>
                  <a:gd name="T16" fmla="*/ 1 w 4"/>
                  <a:gd name="T17" fmla="*/ 3 h 4"/>
                  <a:gd name="T18" fmla="*/ 1 w 4"/>
                  <a:gd name="T19" fmla="*/ 3 h 4"/>
                  <a:gd name="T20" fmla="*/ 1 w 4"/>
                  <a:gd name="T21" fmla="*/ 3 h 4"/>
                  <a:gd name="T22" fmla="*/ 1 w 4"/>
                  <a:gd name="T23" fmla="*/ 3 h 4"/>
                  <a:gd name="T24" fmla="*/ 1 w 4"/>
                  <a:gd name="T25" fmla="*/ 3 h 4"/>
                  <a:gd name="T26" fmla="*/ 1 w 4"/>
                  <a:gd name="T27" fmla="*/ 3 h 4"/>
                  <a:gd name="T28" fmla="*/ 2 w 4"/>
                  <a:gd name="T29" fmla="*/ 3 h 4"/>
                  <a:gd name="T30" fmla="*/ 1 w 4"/>
                  <a:gd name="T31" fmla="*/ 3 h 4"/>
                  <a:gd name="T32" fmla="*/ 2 w 4"/>
                  <a:gd name="T33" fmla="*/ 4 h 4"/>
                  <a:gd name="T34" fmla="*/ 2 w 4"/>
                  <a:gd name="T35" fmla="*/ 4 h 4"/>
                  <a:gd name="T36" fmla="*/ 2 w 4"/>
                  <a:gd name="T37" fmla="*/ 4 h 4"/>
                  <a:gd name="T38" fmla="*/ 2 w 4"/>
                  <a:gd name="T39" fmla="*/ 4 h 4"/>
                  <a:gd name="T40" fmla="*/ 2 w 4"/>
                  <a:gd name="T41" fmla="*/ 3 h 4"/>
                  <a:gd name="T42" fmla="*/ 3 w 4"/>
                  <a:gd name="T43" fmla="*/ 4 h 4"/>
                  <a:gd name="T44" fmla="*/ 3 w 4"/>
                  <a:gd name="T45" fmla="*/ 4 h 4"/>
                  <a:gd name="T46" fmla="*/ 3 w 4"/>
                  <a:gd name="T47" fmla="*/ 4 h 4"/>
                  <a:gd name="T48" fmla="*/ 3 w 4"/>
                  <a:gd name="T49" fmla="*/ 3 h 4"/>
                  <a:gd name="T50" fmla="*/ 3 w 4"/>
                  <a:gd name="T51" fmla="*/ 3 h 4"/>
                  <a:gd name="T52" fmla="*/ 2 w 4"/>
                  <a:gd name="T53" fmla="*/ 3 h 4"/>
                  <a:gd name="T54" fmla="*/ 2 w 4"/>
                  <a:gd name="T55" fmla="*/ 3 h 4"/>
                  <a:gd name="T56" fmla="*/ 2 w 4"/>
                  <a:gd name="T57" fmla="*/ 3 h 4"/>
                  <a:gd name="T58" fmla="*/ 2 w 4"/>
                  <a:gd name="T59" fmla="*/ 3 h 4"/>
                  <a:gd name="T60" fmla="*/ 3 w 4"/>
                  <a:gd name="T61" fmla="*/ 3 h 4"/>
                  <a:gd name="T62" fmla="*/ 2 w 4"/>
                  <a:gd name="T63" fmla="*/ 3 h 4"/>
                  <a:gd name="T64" fmla="*/ 2 w 4"/>
                  <a:gd name="T65" fmla="*/ 2 h 4"/>
                  <a:gd name="T66" fmla="*/ 3 w 4"/>
                  <a:gd name="T67" fmla="*/ 2 h 4"/>
                  <a:gd name="T68" fmla="*/ 2 w 4"/>
                  <a:gd name="T69" fmla="*/ 2 h 4"/>
                  <a:gd name="T70" fmla="*/ 3 w 4"/>
                  <a:gd name="T71" fmla="*/ 2 h 4"/>
                  <a:gd name="T72" fmla="*/ 2 w 4"/>
                  <a:gd name="T73" fmla="*/ 2 h 4"/>
                  <a:gd name="T74" fmla="*/ 2 w 4"/>
                  <a:gd name="T75" fmla="*/ 1 h 4"/>
                  <a:gd name="T76" fmla="*/ 2 w 4"/>
                  <a:gd name="T77" fmla="*/ 1 h 4"/>
                  <a:gd name="T78" fmla="*/ 1 w 4"/>
                  <a:gd name="T79" fmla="*/ 1 h 4"/>
                  <a:gd name="T80" fmla="*/ 2 w 4"/>
                  <a:gd name="T8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4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1"/>
                      <a:pt x="1" y="0"/>
                    </a:cubicBezTo>
                    <a:cubicBezTo>
                      <a:pt x="1" y="1"/>
                      <a:pt x="1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0" y="2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3"/>
                      <a:pt x="2" y="4"/>
                      <a:pt x="2" y="3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4" y="4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3" y="3"/>
                      <a:pt x="3" y="3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3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77" name="Freeform 2124"/>
              <p:cNvSpPr>
                <a:spLocks/>
              </p:cNvSpPr>
              <p:nvPr/>
            </p:nvSpPr>
            <p:spPr bwMode="auto">
              <a:xfrm>
                <a:off x="1249" y="2731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78" name="Freeform 2125"/>
              <p:cNvSpPr>
                <a:spLocks/>
              </p:cNvSpPr>
              <p:nvPr/>
            </p:nvSpPr>
            <p:spPr bwMode="auto">
              <a:xfrm>
                <a:off x="1249" y="2726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0 w 2"/>
                  <a:gd name="T9" fmla="*/ 2 h 2"/>
                  <a:gd name="T10" fmla="*/ 1 w 2"/>
                  <a:gd name="T11" fmla="*/ 2 h 2"/>
                  <a:gd name="T12" fmla="*/ 1 w 2"/>
                  <a:gd name="T13" fmla="*/ 2 h 2"/>
                  <a:gd name="T14" fmla="*/ 1 w 2"/>
                  <a:gd name="T15" fmla="*/ 2 h 2"/>
                  <a:gd name="T16" fmla="*/ 1 w 2"/>
                  <a:gd name="T17" fmla="*/ 2 h 2"/>
                  <a:gd name="T18" fmla="*/ 2 w 2"/>
                  <a:gd name="T19" fmla="*/ 2 h 2"/>
                  <a:gd name="T20" fmla="*/ 1 w 2"/>
                  <a:gd name="T21" fmla="*/ 1 h 2"/>
                  <a:gd name="T22" fmla="*/ 2 w 2"/>
                  <a:gd name="T23" fmla="*/ 2 h 2"/>
                  <a:gd name="T24" fmla="*/ 2 w 2"/>
                  <a:gd name="T25" fmla="*/ 2 h 2"/>
                  <a:gd name="T26" fmla="*/ 2 w 2"/>
                  <a:gd name="T27" fmla="*/ 2 h 2"/>
                  <a:gd name="T28" fmla="*/ 1 w 2"/>
                  <a:gd name="T29" fmla="*/ 1 h 2"/>
                  <a:gd name="T30" fmla="*/ 2 w 2"/>
                  <a:gd name="T31" fmla="*/ 2 h 2"/>
                  <a:gd name="T32" fmla="*/ 2 w 2"/>
                  <a:gd name="T33" fmla="*/ 1 h 2"/>
                  <a:gd name="T34" fmla="*/ 1 w 2"/>
                  <a:gd name="T35" fmla="*/ 0 h 2"/>
                  <a:gd name="T36" fmla="*/ 2 w 2"/>
                  <a:gd name="T37" fmla="*/ 1 h 2"/>
                  <a:gd name="T38" fmla="*/ 2 w 2"/>
                  <a:gd name="T39" fmla="*/ 1 h 2"/>
                  <a:gd name="T40" fmla="*/ 1 w 2"/>
                  <a:gd name="T41" fmla="*/ 0 h 2"/>
                  <a:gd name="T42" fmla="*/ 1 w 2"/>
                  <a:gd name="T4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0" y="1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1"/>
                      <a:pt x="1" y="1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79" name="Freeform 2126"/>
              <p:cNvSpPr>
                <a:spLocks/>
              </p:cNvSpPr>
              <p:nvPr/>
            </p:nvSpPr>
            <p:spPr bwMode="auto">
              <a:xfrm>
                <a:off x="1251" y="272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80" name="Freeform 2127"/>
              <p:cNvSpPr>
                <a:spLocks/>
              </p:cNvSpPr>
              <p:nvPr/>
            </p:nvSpPr>
            <p:spPr bwMode="auto">
              <a:xfrm>
                <a:off x="132" y="2466"/>
                <a:ext cx="939" cy="824"/>
              </a:xfrm>
              <a:custGeom>
                <a:avLst/>
                <a:gdLst>
                  <a:gd name="T0" fmla="*/ 298 w 395"/>
                  <a:gd name="T1" fmla="*/ 200 h 346"/>
                  <a:gd name="T2" fmla="*/ 283 w 395"/>
                  <a:gd name="T3" fmla="*/ 212 h 346"/>
                  <a:gd name="T4" fmla="*/ 264 w 395"/>
                  <a:gd name="T5" fmla="*/ 221 h 346"/>
                  <a:gd name="T6" fmla="*/ 261 w 395"/>
                  <a:gd name="T7" fmla="*/ 241 h 346"/>
                  <a:gd name="T8" fmla="*/ 257 w 395"/>
                  <a:gd name="T9" fmla="*/ 263 h 346"/>
                  <a:gd name="T10" fmla="*/ 226 w 395"/>
                  <a:gd name="T11" fmla="*/ 263 h 346"/>
                  <a:gd name="T12" fmla="*/ 197 w 395"/>
                  <a:gd name="T13" fmla="*/ 268 h 346"/>
                  <a:gd name="T14" fmla="*/ 190 w 395"/>
                  <a:gd name="T15" fmla="*/ 243 h 346"/>
                  <a:gd name="T16" fmla="*/ 191 w 395"/>
                  <a:gd name="T17" fmla="*/ 232 h 346"/>
                  <a:gd name="T18" fmla="*/ 191 w 395"/>
                  <a:gd name="T19" fmla="*/ 232 h 346"/>
                  <a:gd name="T20" fmla="*/ 208 w 395"/>
                  <a:gd name="T21" fmla="*/ 195 h 346"/>
                  <a:gd name="T22" fmla="*/ 183 w 395"/>
                  <a:gd name="T23" fmla="*/ 177 h 346"/>
                  <a:gd name="T24" fmla="*/ 182 w 395"/>
                  <a:gd name="T25" fmla="*/ 155 h 346"/>
                  <a:gd name="T26" fmla="*/ 219 w 395"/>
                  <a:gd name="T27" fmla="*/ 150 h 346"/>
                  <a:gd name="T28" fmla="*/ 221 w 395"/>
                  <a:gd name="T29" fmla="*/ 126 h 346"/>
                  <a:gd name="T30" fmla="*/ 215 w 395"/>
                  <a:gd name="T31" fmla="*/ 95 h 346"/>
                  <a:gd name="T32" fmla="*/ 210 w 395"/>
                  <a:gd name="T33" fmla="*/ 62 h 346"/>
                  <a:gd name="T34" fmla="*/ 190 w 395"/>
                  <a:gd name="T35" fmla="*/ 17 h 346"/>
                  <a:gd name="T36" fmla="*/ 180 w 395"/>
                  <a:gd name="T37" fmla="*/ 8 h 346"/>
                  <a:gd name="T38" fmla="*/ 130 w 395"/>
                  <a:gd name="T39" fmla="*/ 13 h 346"/>
                  <a:gd name="T40" fmla="*/ 107 w 395"/>
                  <a:gd name="T41" fmla="*/ 69 h 346"/>
                  <a:gd name="T42" fmla="*/ 98 w 395"/>
                  <a:gd name="T43" fmla="*/ 137 h 346"/>
                  <a:gd name="T44" fmla="*/ 82 w 395"/>
                  <a:gd name="T45" fmla="*/ 221 h 346"/>
                  <a:gd name="T46" fmla="*/ 74 w 395"/>
                  <a:gd name="T47" fmla="*/ 251 h 346"/>
                  <a:gd name="T48" fmla="*/ 63 w 395"/>
                  <a:gd name="T49" fmla="*/ 261 h 346"/>
                  <a:gd name="T50" fmla="*/ 35 w 395"/>
                  <a:gd name="T51" fmla="*/ 279 h 346"/>
                  <a:gd name="T52" fmla="*/ 15 w 395"/>
                  <a:gd name="T53" fmla="*/ 305 h 346"/>
                  <a:gd name="T54" fmla="*/ 1 w 395"/>
                  <a:gd name="T55" fmla="*/ 332 h 346"/>
                  <a:gd name="T56" fmla="*/ 4 w 395"/>
                  <a:gd name="T57" fmla="*/ 344 h 346"/>
                  <a:gd name="T58" fmla="*/ 17 w 395"/>
                  <a:gd name="T59" fmla="*/ 343 h 346"/>
                  <a:gd name="T60" fmla="*/ 47 w 395"/>
                  <a:gd name="T61" fmla="*/ 343 h 346"/>
                  <a:gd name="T62" fmla="*/ 107 w 395"/>
                  <a:gd name="T63" fmla="*/ 342 h 346"/>
                  <a:gd name="T64" fmla="*/ 149 w 395"/>
                  <a:gd name="T65" fmla="*/ 341 h 346"/>
                  <a:gd name="T66" fmla="*/ 197 w 395"/>
                  <a:gd name="T67" fmla="*/ 342 h 346"/>
                  <a:gd name="T68" fmla="*/ 239 w 395"/>
                  <a:gd name="T69" fmla="*/ 341 h 346"/>
                  <a:gd name="T70" fmla="*/ 289 w 395"/>
                  <a:gd name="T71" fmla="*/ 342 h 346"/>
                  <a:gd name="T72" fmla="*/ 311 w 395"/>
                  <a:gd name="T73" fmla="*/ 344 h 346"/>
                  <a:gd name="T74" fmla="*/ 331 w 395"/>
                  <a:gd name="T75" fmla="*/ 335 h 346"/>
                  <a:gd name="T76" fmla="*/ 358 w 395"/>
                  <a:gd name="T77" fmla="*/ 321 h 346"/>
                  <a:gd name="T78" fmla="*/ 379 w 395"/>
                  <a:gd name="T79" fmla="*/ 302 h 346"/>
                  <a:gd name="T80" fmla="*/ 389 w 395"/>
                  <a:gd name="T81" fmla="*/ 278 h 346"/>
                  <a:gd name="T82" fmla="*/ 364 w 395"/>
                  <a:gd name="T83" fmla="*/ 283 h 346"/>
                  <a:gd name="T84" fmla="*/ 394 w 395"/>
                  <a:gd name="T85" fmla="*/ 243 h 346"/>
                  <a:gd name="T86" fmla="*/ 386 w 395"/>
                  <a:gd name="T87" fmla="*/ 225 h 346"/>
                  <a:gd name="T88" fmla="*/ 360 w 395"/>
                  <a:gd name="T89" fmla="*/ 239 h 346"/>
                  <a:gd name="T90" fmla="*/ 371 w 395"/>
                  <a:gd name="T91" fmla="*/ 224 h 346"/>
                  <a:gd name="T92" fmla="*/ 379 w 395"/>
                  <a:gd name="T93" fmla="*/ 210 h 346"/>
                  <a:gd name="T94" fmla="*/ 385 w 395"/>
                  <a:gd name="T95" fmla="*/ 186 h 346"/>
                  <a:gd name="T96" fmla="*/ 367 w 395"/>
                  <a:gd name="T97" fmla="*/ 177 h 346"/>
                  <a:gd name="T98" fmla="*/ 350 w 395"/>
                  <a:gd name="T99" fmla="*/ 194 h 346"/>
                  <a:gd name="T100" fmla="*/ 353 w 395"/>
                  <a:gd name="T101" fmla="*/ 114 h 346"/>
                  <a:gd name="T102" fmla="*/ 357 w 395"/>
                  <a:gd name="T103" fmla="*/ 122 h 346"/>
                  <a:gd name="T104" fmla="*/ 361 w 395"/>
                  <a:gd name="T105" fmla="*/ 135 h 346"/>
                  <a:gd name="T106" fmla="*/ 363 w 395"/>
                  <a:gd name="T107" fmla="*/ 124 h 346"/>
                  <a:gd name="T108" fmla="*/ 345 w 395"/>
                  <a:gd name="T109" fmla="*/ 107 h 346"/>
                  <a:gd name="T110" fmla="*/ 331 w 395"/>
                  <a:gd name="T111" fmla="*/ 129 h 346"/>
                  <a:gd name="T112" fmla="*/ 329 w 395"/>
                  <a:gd name="T113" fmla="*/ 147 h 346"/>
                  <a:gd name="T114" fmla="*/ 324 w 395"/>
                  <a:gd name="T115" fmla="*/ 162 h 346"/>
                  <a:gd name="T116" fmla="*/ 298 w 395"/>
                  <a:gd name="T117" fmla="*/ 200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95" h="346">
                    <a:moveTo>
                      <a:pt x="298" y="200"/>
                    </a:moveTo>
                    <a:cubicBezTo>
                      <a:pt x="294" y="205"/>
                      <a:pt x="289" y="209"/>
                      <a:pt x="283" y="212"/>
                    </a:cubicBezTo>
                    <a:cubicBezTo>
                      <a:pt x="278" y="215"/>
                      <a:pt x="267" y="217"/>
                      <a:pt x="264" y="221"/>
                    </a:cubicBezTo>
                    <a:cubicBezTo>
                      <a:pt x="261" y="224"/>
                      <a:pt x="261" y="236"/>
                      <a:pt x="261" y="241"/>
                    </a:cubicBezTo>
                    <a:cubicBezTo>
                      <a:pt x="259" y="248"/>
                      <a:pt x="257" y="255"/>
                      <a:pt x="257" y="263"/>
                    </a:cubicBezTo>
                    <a:cubicBezTo>
                      <a:pt x="246" y="263"/>
                      <a:pt x="237" y="262"/>
                      <a:pt x="226" y="263"/>
                    </a:cubicBezTo>
                    <a:cubicBezTo>
                      <a:pt x="216" y="265"/>
                      <a:pt x="208" y="269"/>
                      <a:pt x="197" y="268"/>
                    </a:cubicBezTo>
                    <a:cubicBezTo>
                      <a:pt x="201" y="261"/>
                      <a:pt x="206" y="241"/>
                      <a:pt x="190" y="243"/>
                    </a:cubicBezTo>
                    <a:cubicBezTo>
                      <a:pt x="190" y="240"/>
                      <a:pt x="190" y="235"/>
                      <a:pt x="191" y="232"/>
                    </a:cubicBezTo>
                    <a:cubicBezTo>
                      <a:pt x="190" y="233"/>
                      <a:pt x="191" y="231"/>
                      <a:pt x="191" y="232"/>
                    </a:cubicBezTo>
                    <a:cubicBezTo>
                      <a:pt x="200" y="223"/>
                      <a:pt x="206" y="207"/>
                      <a:pt x="208" y="195"/>
                    </a:cubicBezTo>
                    <a:cubicBezTo>
                      <a:pt x="210" y="180"/>
                      <a:pt x="199" y="164"/>
                      <a:pt x="183" y="177"/>
                    </a:cubicBezTo>
                    <a:cubicBezTo>
                      <a:pt x="183" y="169"/>
                      <a:pt x="181" y="162"/>
                      <a:pt x="182" y="155"/>
                    </a:cubicBezTo>
                    <a:cubicBezTo>
                      <a:pt x="192" y="151"/>
                      <a:pt x="208" y="149"/>
                      <a:pt x="219" y="150"/>
                    </a:cubicBezTo>
                    <a:cubicBezTo>
                      <a:pt x="219" y="142"/>
                      <a:pt x="220" y="134"/>
                      <a:pt x="221" y="126"/>
                    </a:cubicBezTo>
                    <a:cubicBezTo>
                      <a:pt x="221" y="116"/>
                      <a:pt x="217" y="105"/>
                      <a:pt x="215" y="95"/>
                    </a:cubicBezTo>
                    <a:cubicBezTo>
                      <a:pt x="213" y="84"/>
                      <a:pt x="213" y="73"/>
                      <a:pt x="210" y="62"/>
                    </a:cubicBezTo>
                    <a:cubicBezTo>
                      <a:pt x="206" y="46"/>
                      <a:pt x="205" y="28"/>
                      <a:pt x="190" y="17"/>
                    </a:cubicBezTo>
                    <a:cubicBezTo>
                      <a:pt x="187" y="14"/>
                      <a:pt x="184" y="10"/>
                      <a:pt x="180" y="8"/>
                    </a:cubicBezTo>
                    <a:cubicBezTo>
                      <a:pt x="169" y="0"/>
                      <a:pt x="139" y="2"/>
                      <a:pt x="130" y="13"/>
                    </a:cubicBezTo>
                    <a:cubicBezTo>
                      <a:pt x="118" y="27"/>
                      <a:pt x="112" y="51"/>
                      <a:pt x="107" y="69"/>
                    </a:cubicBezTo>
                    <a:cubicBezTo>
                      <a:pt x="101" y="91"/>
                      <a:pt x="99" y="115"/>
                      <a:pt x="98" y="137"/>
                    </a:cubicBezTo>
                    <a:cubicBezTo>
                      <a:pt x="96" y="166"/>
                      <a:pt x="89" y="194"/>
                      <a:pt x="82" y="221"/>
                    </a:cubicBezTo>
                    <a:cubicBezTo>
                      <a:pt x="79" y="231"/>
                      <a:pt x="77" y="242"/>
                      <a:pt x="74" y="251"/>
                    </a:cubicBezTo>
                    <a:cubicBezTo>
                      <a:pt x="71" y="256"/>
                      <a:pt x="68" y="258"/>
                      <a:pt x="63" y="261"/>
                    </a:cubicBezTo>
                    <a:cubicBezTo>
                      <a:pt x="53" y="267"/>
                      <a:pt x="43" y="271"/>
                      <a:pt x="35" y="279"/>
                    </a:cubicBezTo>
                    <a:cubicBezTo>
                      <a:pt x="27" y="287"/>
                      <a:pt x="21" y="296"/>
                      <a:pt x="15" y="305"/>
                    </a:cubicBezTo>
                    <a:cubicBezTo>
                      <a:pt x="10" y="313"/>
                      <a:pt x="3" y="322"/>
                      <a:pt x="1" y="332"/>
                    </a:cubicBezTo>
                    <a:cubicBezTo>
                      <a:pt x="0" y="335"/>
                      <a:pt x="0" y="342"/>
                      <a:pt x="4" y="344"/>
                    </a:cubicBezTo>
                    <a:cubicBezTo>
                      <a:pt x="7" y="346"/>
                      <a:pt x="14" y="343"/>
                      <a:pt x="17" y="343"/>
                    </a:cubicBezTo>
                    <a:cubicBezTo>
                      <a:pt x="27" y="342"/>
                      <a:pt x="37" y="342"/>
                      <a:pt x="47" y="343"/>
                    </a:cubicBezTo>
                    <a:cubicBezTo>
                      <a:pt x="67" y="345"/>
                      <a:pt x="87" y="341"/>
                      <a:pt x="107" y="342"/>
                    </a:cubicBezTo>
                    <a:cubicBezTo>
                      <a:pt x="121" y="343"/>
                      <a:pt x="135" y="341"/>
                      <a:pt x="149" y="341"/>
                    </a:cubicBezTo>
                    <a:cubicBezTo>
                      <a:pt x="165" y="340"/>
                      <a:pt x="181" y="343"/>
                      <a:pt x="197" y="342"/>
                    </a:cubicBezTo>
                    <a:cubicBezTo>
                      <a:pt x="211" y="341"/>
                      <a:pt x="225" y="341"/>
                      <a:pt x="239" y="341"/>
                    </a:cubicBezTo>
                    <a:cubicBezTo>
                      <a:pt x="256" y="341"/>
                      <a:pt x="273" y="341"/>
                      <a:pt x="289" y="342"/>
                    </a:cubicBezTo>
                    <a:cubicBezTo>
                      <a:pt x="297" y="342"/>
                      <a:pt x="304" y="344"/>
                      <a:pt x="311" y="344"/>
                    </a:cubicBezTo>
                    <a:cubicBezTo>
                      <a:pt x="318" y="344"/>
                      <a:pt x="325" y="339"/>
                      <a:pt x="331" y="335"/>
                    </a:cubicBezTo>
                    <a:cubicBezTo>
                      <a:pt x="340" y="330"/>
                      <a:pt x="350" y="327"/>
                      <a:pt x="358" y="321"/>
                    </a:cubicBezTo>
                    <a:cubicBezTo>
                      <a:pt x="366" y="316"/>
                      <a:pt x="373" y="309"/>
                      <a:pt x="379" y="302"/>
                    </a:cubicBezTo>
                    <a:cubicBezTo>
                      <a:pt x="383" y="297"/>
                      <a:pt x="394" y="285"/>
                      <a:pt x="389" y="278"/>
                    </a:cubicBezTo>
                    <a:cubicBezTo>
                      <a:pt x="380" y="274"/>
                      <a:pt x="372" y="277"/>
                      <a:pt x="364" y="283"/>
                    </a:cubicBezTo>
                    <a:cubicBezTo>
                      <a:pt x="376" y="272"/>
                      <a:pt x="391" y="259"/>
                      <a:pt x="394" y="243"/>
                    </a:cubicBezTo>
                    <a:cubicBezTo>
                      <a:pt x="395" y="236"/>
                      <a:pt x="394" y="226"/>
                      <a:pt x="386" y="225"/>
                    </a:cubicBezTo>
                    <a:cubicBezTo>
                      <a:pt x="378" y="224"/>
                      <a:pt x="363" y="231"/>
                      <a:pt x="360" y="239"/>
                    </a:cubicBezTo>
                    <a:cubicBezTo>
                      <a:pt x="362" y="233"/>
                      <a:pt x="368" y="228"/>
                      <a:pt x="371" y="224"/>
                    </a:cubicBezTo>
                    <a:cubicBezTo>
                      <a:pt x="374" y="219"/>
                      <a:pt x="376" y="214"/>
                      <a:pt x="379" y="210"/>
                    </a:cubicBezTo>
                    <a:cubicBezTo>
                      <a:pt x="383" y="203"/>
                      <a:pt x="386" y="194"/>
                      <a:pt x="385" y="186"/>
                    </a:cubicBezTo>
                    <a:cubicBezTo>
                      <a:pt x="383" y="177"/>
                      <a:pt x="374" y="175"/>
                      <a:pt x="367" y="177"/>
                    </a:cubicBezTo>
                    <a:cubicBezTo>
                      <a:pt x="358" y="179"/>
                      <a:pt x="353" y="186"/>
                      <a:pt x="350" y="194"/>
                    </a:cubicBezTo>
                    <a:cubicBezTo>
                      <a:pt x="364" y="174"/>
                      <a:pt x="376" y="132"/>
                      <a:pt x="353" y="114"/>
                    </a:cubicBezTo>
                    <a:cubicBezTo>
                      <a:pt x="354" y="116"/>
                      <a:pt x="356" y="119"/>
                      <a:pt x="357" y="122"/>
                    </a:cubicBezTo>
                    <a:cubicBezTo>
                      <a:pt x="358" y="125"/>
                      <a:pt x="359" y="133"/>
                      <a:pt x="361" y="135"/>
                    </a:cubicBezTo>
                    <a:cubicBezTo>
                      <a:pt x="367" y="140"/>
                      <a:pt x="363" y="126"/>
                      <a:pt x="363" y="124"/>
                    </a:cubicBezTo>
                    <a:cubicBezTo>
                      <a:pt x="361" y="117"/>
                      <a:pt x="354" y="106"/>
                      <a:pt x="345" y="107"/>
                    </a:cubicBezTo>
                    <a:cubicBezTo>
                      <a:pt x="336" y="108"/>
                      <a:pt x="333" y="122"/>
                      <a:pt x="331" y="129"/>
                    </a:cubicBezTo>
                    <a:cubicBezTo>
                      <a:pt x="330" y="135"/>
                      <a:pt x="331" y="141"/>
                      <a:pt x="329" y="147"/>
                    </a:cubicBezTo>
                    <a:cubicBezTo>
                      <a:pt x="328" y="152"/>
                      <a:pt x="326" y="157"/>
                      <a:pt x="324" y="162"/>
                    </a:cubicBezTo>
                    <a:cubicBezTo>
                      <a:pt x="318" y="176"/>
                      <a:pt x="309" y="189"/>
                      <a:pt x="298" y="2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81" name="Freeform 2128"/>
              <p:cNvSpPr>
                <a:spLocks/>
              </p:cNvSpPr>
              <p:nvPr/>
            </p:nvSpPr>
            <p:spPr bwMode="auto">
              <a:xfrm>
                <a:off x="624" y="2464"/>
                <a:ext cx="133" cy="152"/>
              </a:xfrm>
              <a:custGeom>
                <a:avLst/>
                <a:gdLst>
                  <a:gd name="T0" fmla="*/ 0 w 56"/>
                  <a:gd name="T1" fmla="*/ 49 h 64"/>
                  <a:gd name="T2" fmla="*/ 31 w 56"/>
                  <a:gd name="T3" fmla="*/ 28 h 64"/>
                  <a:gd name="T4" fmla="*/ 56 w 56"/>
                  <a:gd name="T5" fmla="*/ 17 h 64"/>
                  <a:gd name="T6" fmla="*/ 25 w 56"/>
                  <a:gd name="T7" fmla="*/ 48 h 64"/>
                  <a:gd name="T8" fmla="*/ 5 w 56"/>
                  <a:gd name="T9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64">
                    <a:moveTo>
                      <a:pt x="0" y="49"/>
                    </a:moveTo>
                    <a:cubicBezTo>
                      <a:pt x="13" y="44"/>
                      <a:pt x="21" y="37"/>
                      <a:pt x="31" y="28"/>
                    </a:cubicBezTo>
                    <a:cubicBezTo>
                      <a:pt x="35" y="24"/>
                      <a:pt x="55" y="0"/>
                      <a:pt x="56" y="17"/>
                    </a:cubicBezTo>
                    <a:cubicBezTo>
                      <a:pt x="56" y="29"/>
                      <a:pt x="33" y="42"/>
                      <a:pt x="25" y="48"/>
                    </a:cubicBezTo>
                    <a:cubicBezTo>
                      <a:pt x="18" y="53"/>
                      <a:pt x="9" y="57"/>
                      <a:pt x="5" y="64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82" name="Freeform 2129"/>
              <p:cNvSpPr>
                <a:spLocks/>
              </p:cNvSpPr>
              <p:nvPr/>
            </p:nvSpPr>
            <p:spPr bwMode="auto">
              <a:xfrm>
                <a:off x="619" y="2483"/>
                <a:ext cx="143" cy="138"/>
              </a:xfrm>
              <a:custGeom>
                <a:avLst/>
                <a:gdLst>
                  <a:gd name="T0" fmla="*/ 34 w 60"/>
                  <a:gd name="T1" fmla="*/ 16 h 58"/>
                  <a:gd name="T2" fmla="*/ 32 w 60"/>
                  <a:gd name="T3" fmla="*/ 19 h 58"/>
                  <a:gd name="T4" fmla="*/ 1 w 60"/>
                  <a:gd name="T5" fmla="*/ 39 h 58"/>
                  <a:gd name="T6" fmla="*/ 1 w 60"/>
                  <a:gd name="T7" fmla="*/ 41 h 58"/>
                  <a:gd name="T8" fmla="*/ 3 w 60"/>
                  <a:gd name="T9" fmla="*/ 42 h 58"/>
                  <a:gd name="T10" fmla="*/ 34 w 60"/>
                  <a:gd name="T11" fmla="*/ 21 h 58"/>
                  <a:gd name="T12" fmla="*/ 37 w 60"/>
                  <a:gd name="T13" fmla="*/ 19 h 58"/>
                  <a:gd name="T14" fmla="*/ 54 w 60"/>
                  <a:gd name="T15" fmla="*/ 5 h 58"/>
                  <a:gd name="T16" fmla="*/ 56 w 60"/>
                  <a:gd name="T17" fmla="*/ 9 h 58"/>
                  <a:gd name="T18" fmla="*/ 32 w 60"/>
                  <a:gd name="T19" fmla="*/ 34 h 58"/>
                  <a:gd name="T20" fmla="*/ 26 w 60"/>
                  <a:gd name="T21" fmla="*/ 39 h 58"/>
                  <a:gd name="T22" fmla="*/ 19 w 60"/>
                  <a:gd name="T23" fmla="*/ 43 h 58"/>
                  <a:gd name="T24" fmla="*/ 5 w 60"/>
                  <a:gd name="T25" fmla="*/ 55 h 58"/>
                  <a:gd name="T26" fmla="*/ 6 w 60"/>
                  <a:gd name="T27" fmla="*/ 58 h 58"/>
                  <a:gd name="T28" fmla="*/ 8 w 60"/>
                  <a:gd name="T29" fmla="*/ 57 h 58"/>
                  <a:gd name="T30" fmla="*/ 21 w 60"/>
                  <a:gd name="T31" fmla="*/ 46 h 58"/>
                  <a:gd name="T32" fmla="*/ 28 w 60"/>
                  <a:gd name="T33" fmla="*/ 41 h 58"/>
                  <a:gd name="T34" fmla="*/ 34 w 60"/>
                  <a:gd name="T35" fmla="*/ 37 h 58"/>
                  <a:gd name="T36" fmla="*/ 59 w 60"/>
                  <a:gd name="T37" fmla="*/ 9 h 58"/>
                  <a:gd name="T38" fmla="*/ 56 w 60"/>
                  <a:gd name="T39" fmla="*/ 2 h 58"/>
                  <a:gd name="T40" fmla="*/ 34 w 60"/>
                  <a:gd name="T41" fmla="*/ 1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0" h="58">
                    <a:moveTo>
                      <a:pt x="34" y="16"/>
                    </a:moveTo>
                    <a:cubicBezTo>
                      <a:pt x="32" y="19"/>
                      <a:pt x="32" y="19"/>
                      <a:pt x="32" y="19"/>
                    </a:cubicBezTo>
                    <a:cubicBezTo>
                      <a:pt x="23" y="27"/>
                      <a:pt x="14" y="34"/>
                      <a:pt x="1" y="39"/>
                    </a:cubicBezTo>
                    <a:cubicBezTo>
                      <a:pt x="1" y="39"/>
                      <a:pt x="0" y="40"/>
                      <a:pt x="1" y="41"/>
                    </a:cubicBezTo>
                    <a:cubicBezTo>
                      <a:pt x="1" y="42"/>
                      <a:pt x="2" y="43"/>
                      <a:pt x="3" y="42"/>
                    </a:cubicBezTo>
                    <a:cubicBezTo>
                      <a:pt x="16" y="37"/>
                      <a:pt x="25" y="30"/>
                      <a:pt x="34" y="21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40" y="15"/>
                      <a:pt x="51" y="3"/>
                      <a:pt x="54" y="5"/>
                    </a:cubicBezTo>
                    <a:cubicBezTo>
                      <a:pt x="55" y="5"/>
                      <a:pt x="56" y="7"/>
                      <a:pt x="56" y="9"/>
                    </a:cubicBezTo>
                    <a:cubicBezTo>
                      <a:pt x="56" y="18"/>
                      <a:pt x="41" y="28"/>
                      <a:pt x="32" y="34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4" y="47"/>
                      <a:pt x="9" y="50"/>
                      <a:pt x="5" y="55"/>
                    </a:cubicBezTo>
                    <a:cubicBezTo>
                      <a:pt x="5" y="56"/>
                      <a:pt x="5" y="57"/>
                      <a:pt x="6" y="58"/>
                    </a:cubicBezTo>
                    <a:cubicBezTo>
                      <a:pt x="6" y="58"/>
                      <a:pt x="7" y="58"/>
                      <a:pt x="8" y="57"/>
                    </a:cubicBezTo>
                    <a:cubicBezTo>
                      <a:pt x="11" y="53"/>
                      <a:pt x="16" y="49"/>
                      <a:pt x="21" y="46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44" y="30"/>
                      <a:pt x="60" y="19"/>
                      <a:pt x="59" y="9"/>
                    </a:cubicBezTo>
                    <a:cubicBezTo>
                      <a:pt x="59" y="5"/>
                      <a:pt x="58" y="3"/>
                      <a:pt x="56" y="2"/>
                    </a:cubicBezTo>
                    <a:cubicBezTo>
                      <a:pt x="50" y="0"/>
                      <a:pt x="42" y="8"/>
                      <a:pt x="34" y="1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83" name="Freeform 2130"/>
              <p:cNvSpPr>
                <a:spLocks/>
              </p:cNvSpPr>
              <p:nvPr/>
            </p:nvSpPr>
            <p:spPr bwMode="auto">
              <a:xfrm>
                <a:off x="633" y="2623"/>
                <a:ext cx="179" cy="53"/>
              </a:xfrm>
              <a:custGeom>
                <a:avLst/>
                <a:gdLst>
                  <a:gd name="T0" fmla="*/ 1 w 75"/>
                  <a:gd name="T1" fmla="*/ 3 h 22"/>
                  <a:gd name="T2" fmla="*/ 49 w 75"/>
                  <a:gd name="T3" fmla="*/ 3 h 22"/>
                  <a:gd name="T4" fmla="*/ 70 w 75"/>
                  <a:gd name="T5" fmla="*/ 4 h 22"/>
                  <a:gd name="T6" fmla="*/ 66 w 75"/>
                  <a:gd name="T7" fmla="*/ 14 h 22"/>
                  <a:gd name="T8" fmla="*/ 23 w 75"/>
                  <a:gd name="T9" fmla="*/ 18 h 22"/>
                  <a:gd name="T10" fmla="*/ 3 w 75"/>
                  <a:gd name="T11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22">
                    <a:moveTo>
                      <a:pt x="1" y="3"/>
                    </a:moveTo>
                    <a:cubicBezTo>
                      <a:pt x="16" y="13"/>
                      <a:pt x="34" y="5"/>
                      <a:pt x="49" y="3"/>
                    </a:cubicBezTo>
                    <a:cubicBezTo>
                      <a:pt x="54" y="3"/>
                      <a:pt x="66" y="0"/>
                      <a:pt x="70" y="4"/>
                    </a:cubicBezTo>
                    <a:cubicBezTo>
                      <a:pt x="75" y="9"/>
                      <a:pt x="70" y="12"/>
                      <a:pt x="66" y="14"/>
                    </a:cubicBezTo>
                    <a:cubicBezTo>
                      <a:pt x="55" y="19"/>
                      <a:pt x="35" y="18"/>
                      <a:pt x="23" y="18"/>
                    </a:cubicBezTo>
                    <a:cubicBezTo>
                      <a:pt x="19" y="19"/>
                      <a:pt x="0" y="19"/>
                      <a:pt x="3" y="22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84" name="Freeform 2131"/>
              <p:cNvSpPr>
                <a:spLocks/>
              </p:cNvSpPr>
              <p:nvPr/>
            </p:nvSpPr>
            <p:spPr bwMode="auto">
              <a:xfrm>
                <a:off x="631" y="2621"/>
                <a:ext cx="178" cy="60"/>
              </a:xfrm>
              <a:custGeom>
                <a:avLst/>
                <a:gdLst>
                  <a:gd name="T0" fmla="*/ 53 w 75"/>
                  <a:gd name="T1" fmla="*/ 2 h 25"/>
                  <a:gd name="T2" fmla="*/ 50 w 75"/>
                  <a:gd name="T3" fmla="*/ 3 h 25"/>
                  <a:gd name="T4" fmla="*/ 38 w 75"/>
                  <a:gd name="T5" fmla="*/ 5 h 25"/>
                  <a:gd name="T6" fmla="*/ 3 w 75"/>
                  <a:gd name="T7" fmla="*/ 3 h 25"/>
                  <a:gd name="T8" fmla="*/ 1 w 75"/>
                  <a:gd name="T9" fmla="*/ 3 h 25"/>
                  <a:gd name="T10" fmla="*/ 1 w 75"/>
                  <a:gd name="T11" fmla="*/ 6 h 25"/>
                  <a:gd name="T12" fmla="*/ 39 w 75"/>
                  <a:gd name="T13" fmla="*/ 8 h 25"/>
                  <a:gd name="T14" fmla="*/ 51 w 75"/>
                  <a:gd name="T15" fmla="*/ 6 h 25"/>
                  <a:gd name="T16" fmla="*/ 53 w 75"/>
                  <a:gd name="T17" fmla="*/ 6 h 25"/>
                  <a:gd name="T18" fmla="*/ 70 w 75"/>
                  <a:gd name="T19" fmla="*/ 6 h 25"/>
                  <a:gd name="T20" fmla="*/ 71 w 75"/>
                  <a:gd name="T21" fmla="*/ 9 h 25"/>
                  <a:gd name="T22" fmla="*/ 66 w 75"/>
                  <a:gd name="T23" fmla="*/ 13 h 25"/>
                  <a:gd name="T24" fmla="*/ 34 w 75"/>
                  <a:gd name="T25" fmla="*/ 17 h 25"/>
                  <a:gd name="T26" fmla="*/ 24 w 75"/>
                  <a:gd name="T27" fmla="*/ 18 h 25"/>
                  <a:gd name="T28" fmla="*/ 22 w 75"/>
                  <a:gd name="T29" fmla="*/ 18 h 25"/>
                  <a:gd name="T30" fmla="*/ 2 w 75"/>
                  <a:gd name="T31" fmla="*/ 22 h 25"/>
                  <a:gd name="T32" fmla="*/ 3 w 75"/>
                  <a:gd name="T33" fmla="*/ 24 h 25"/>
                  <a:gd name="T34" fmla="*/ 5 w 75"/>
                  <a:gd name="T35" fmla="*/ 24 h 25"/>
                  <a:gd name="T36" fmla="*/ 6 w 75"/>
                  <a:gd name="T37" fmla="*/ 23 h 25"/>
                  <a:gd name="T38" fmla="*/ 6 w 75"/>
                  <a:gd name="T39" fmla="*/ 23 h 25"/>
                  <a:gd name="T40" fmla="*/ 22 w 75"/>
                  <a:gd name="T41" fmla="*/ 21 h 25"/>
                  <a:gd name="T42" fmla="*/ 24 w 75"/>
                  <a:gd name="T43" fmla="*/ 21 h 25"/>
                  <a:gd name="T44" fmla="*/ 34 w 75"/>
                  <a:gd name="T45" fmla="*/ 21 h 25"/>
                  <a:gd name="T46" fmla="*/ 67 w 75"/>
                  <a:gd name="T47" fmla="*/ 16 h 25"/>
                  <a:gd name="T48" fmla="*/ 75 w 75"/>
                  <a:gd name="T49" fmla="*/ 10 h 25"/>
                  <a:gd name="T50" fmla="*/ 75 w 75"/>
                  <a:gd name="T51" fmla="*/ 9 h 25"/>
                  <a:gd name="T52" fmla="*/ 72 w 75"/>
                  <a:gd name="T53" fmla="*/ 4 h 25"/>
                  <a:gd name="T54" fmla="*/ 53 w 75"/>
                  <a:gd name="T55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5" h="25">
                    <a:moveTo>
                      <a:pt x="53" y="2"/>
                    </a:moveTo>
                    <a:cubicBezTo>
                      <a:pt x="50" y="3"/>
                      <a:pt x="50" y="3"/>
                      <a:pt x="50" y="3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26" y="7"/>
                      <a:pt x="13" y="10"/>
                      <a:pt x="3" y="3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0" y="4"/>
                      <a:pt x="1" y="5"/>
                      <a:pt x="1" y="6"/>
                    </a:cubicBezTo>
                    <a:cubicBezTo>
                      <a:pt x="13" y="13"/>
                      <a:pt x="26" y="11"/>
                      <a:pt x="39" y="8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58" y="5"/>
                      <a:pt x="67" y="3"/>
                      <a:pt x="70" y="6"/>
                    </a:cubicBezTo>
                    <a:cubicBezTo>
                      <a:pt x="71" y="7"/>
                      <a:pt x="71" y="8"/>
                      <a:pt x="71" y="9"/>
                    </a:cubicBezTo>
                    <a:cubicBezTo>
                      <a:pt x="71" y="11"/>
                      <a:pt x="68" y="12"/>
                      <a:pt x="66" y="13"/>
                    </a:cubicBezTo>
                    <a:cubicBezTo>
                      <a:pt x="58" y="17"/>
                      <a:pt x="45" y="17"/>
                      <a:pt x="34" y="17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8" y="18"/>
                      <a:pt x="3" y="19"/>
                      <a:pt x="2" y="22"/>
                    </a:cubicBezTo>
                    <a:cubicBezTo>
                      <a:pt x="2" y="22"/>
                      <a:pt x="2" y="23"/>
                      <a:pt x="3" y="24"/>
                    </a:cubicBezTo>
                    <a:cubicBezTo>
                      <a:pt x="3" y="25"/>
                      <a:pt x="4" y="25"/>
                      <a:pt x="5" y="24"/>
                    </a:cubicBezTo>
                    <a:cubicBezTo>
                      <a:pt x="5" y="24"/>
                      <a:pt x="6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7" y="22"/>
                      <a:pt x="11" y="22"/>
                      <a:pt x="22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45" y="20"/>
                      <a:pt x="59" y="20"/>
                      <a:pt x="67" y="16"/>
                    </a:cubicBezTo>
                    <a:cubicBezTo>
                      <a:pt x="71" y="15"/>
                      <a:pt x="74" y="13"/>
                      <a:pt x="75" y="10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5" y="7"/>
                      <a:pt x="74" y="5"/>
                      <a:pt x="72" y="4"/>
                    </a:cubicBezTo>
                    <a:cubicBezTo>
                      <a:pt x="69" y="0"/>
                      <a:pt x="61" y="1"/>
                      <a:pt x="53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85" name="Freeform 2132"/>
              <p:cNvSpPr>
                <a:spLocks/>
              </p:cNvSpPr>
              <p:nvPr/>
            </p:nvSpPr>
            <p:spPr bwMode="auto">
              <a:xfrm>
                <a:off x="222" y="2321"/>
                <a:ext cx="404" cy="352"/>
              </a:xfrm>
              <a:custGeom>
                <a:avLst/>
                <a:gdLst>
                  <a:gd name="T0" fmla="*/ 69 w 170"/>
                  <a:gd name="T1" fmla="*/ 140 h 148"/>
                  <a:gd name="T2" fmla="*/ 5 w 170"/>
                  <a:gd name="T3" fmla="*/ 113 h 148"/>
                  <a:gd name="T4" fmla="*/ 17 w 170"/>
                  <a:gd name="T5" fmla="*/ 83 h 148"/>
                  <a:gd name="T6" fmla="*/ 52 w 170"/>
                  <a:gd name="T7" fmla="*/ 78 h 148"/>
                  <a:gd name="T8" fmla="*/ 62 w 170"/>
                  <a:gd name="T9" fmla="*/ 28 h 148"/>
                  <a:gd name="T10" fmla="*/ 105 w 170"/>
                  <a:gd name="T11" fmla="*/ 41 h 148"/>
                  <a:gd name="T12" fmla="*/ 153 w 170"/>
                  <a:gd name="T13" fmla="*/ 17 h 148"/>
                  <a:gd name="T14" fmla="*/ 145 w 170"/>
                  <a:gd name="T15" fmla="*/ 75 h 148"/>
                  <a:gd name="T16" fmla="*/ 88 w 170"/>
                  <a:gd name="T17" fmla="*/ 81 h 148"/>
                  <a:gd name="T18" fmla="*/ 66 w 170"/>
                  <a:gd name="T19" fmla="*/ 142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0" h="148">
                    <a:moveTo>
                      <a:pt x="69" y="140"/>
                    </a:moveTo>
                    <a:cubicBezTo>
                      <a:pt x="42" y="148"/>
                      <a:pt x="17" y="139"/>
                      <a:pt x="5" y="113"/>
                    </a:cubicBezTo>
                    <a:cubicBezTo>
                      <a:pt x="0" y="100"/>
                      <a:pt x="5" y="88"/>
                      <a:pt x="17" y="83"/>
                    </a:cubicBezTo>
                    <a:cubicBezTo>
                      <a:pt x="25" y="80"/>
                      <a:pt x="45" y="74"/>
                      <a:pt x="52" y="78"/>
                    </a:cubicBezTo>
                    <a:cubicBezTo>
                      <a:pt x="36" y="68"/>
                      <a:pt x="50" y="38"/>
                      <a:pt x="62" y="28"/>
                    </a:cubicBezTo>
                    <a:cubicBezTo>
                      <a:pt x="72" y="18"/>
                      <a:pt x="109" y="18"/>
                      <a:pt x="105" y="41"/>
                    </a:cubicBezTo>
                    <a:cubicBezTo>
                      <a:pt x="101" y="19"/>
                      <a:pt x="138" y="0"/>
                      <a:pt x="153" y="17"/>
                    </a:cubicBezTo>
                    <a:cubicBezTo>
                      <a:pt x="168" y="33"/>
                      <a:pt x="170" y="70"/>
                      <a:pt x="145" y="75"/>
                    </a:cubicBezTo>
                    <a:cubicBezTo>
                      <a:pt x="125" y="59"/>
                      <a:pt x="105" y="63"/>
                      <a:pt x="88" y="81"/>
                    </a:cubicBezTo>
                    <a:cubicBezTo>
                      <a:pt x="72" y="100"/>
                      <a:pt x="74" y="121"/>
                      <a:pt x="66" y="142"/>
                    </a:cubicBezTo>
                  </a:path>
                </a:pathLst>
              </a:custGeom>
              <a:solidFill>
                <a:srgbClr val="ED51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86" name="Freeform 2133"/>
              <p:cNvSpPr>
                <a:spLocks/>
              </p:cNvSpPr>
              <p:nvPr/>
            </p:nvSpPr>
            <p:spPr bwMode="auto">
              <a:xfrm>
                <a:off x="562" y="2876"/>
                <a:ext cx="7" cy="12"/>
              </a:xfrm>
              <a:custGeom>
                <a:avLst/>
                <a:gdLst>
                  <a:gd name="T0" fmla="*/ 1 w 3"/>
                  <a:gd name="T1" fmla="*/ 0 h 5"/>
                  <a:gd name="T2" fmla="*/ 0 w 3"/>
                  <a:gd name="T3" fmla="*/ 2 h 5"/>
                  <a:gd name="T4" fmla="*/ 0 w 3"/>
                  <a:gd name="T5" fmla="*/ 5 h 5"/>
                  <a:gd name="T6" fmla="*/ 1 w 3"/>
                  <a:gd name="T7" fmla="*/ 4 h 5"/>
                  <a:gd name="T8" fmla="*/ 3 w 3"/>
                  <a:gd name="T9" fmla="*/ 5 h 5"/>
                  <a:gd name="T10" fmla="*/ 3 w 3"/>
                  <a:gd name="T11" fmla="*/ 2 h 5"/>
                  <a:gd name="T12" fmla="*/ 1 w 3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87" name="Freeform 2134"/>
              <p:cNvSpPr>
                <a:spLocks/>
              </p:cNvSpPr>
              <p:nvPr/>
            </p:nvSpPr>
            <p:spPr bwMode="auto">
              <a:xfrm>
                <a:off x="576" y="3019"/>
                <a:ext cx="12" cy="31"/>
              </a:xfrm>
              <a:custGeom>
                <a:avLst/>
                <a:gdLst>
                  <a:gd name="T0" fmla="*/ 2 w 5"/>
                  <a:gd name="T1" fmla="*/ 2 h 13"/>
                  <a:gd name="T2" fmla="*/ 0 w 5"/>
                  <a:gd name="T3" fmla="*/ 0 h 13"/>
                  <a:gd name="T4" fmla="*/ 2 w 5"/>
                  <a:gd name="T5" fmla="*/ 12 h 13"/>
                  <a:gd name="T6" fmla="*/ 3 w 5"/>
                  <a:gd name="T7" fmla="*/ 13 h 13"/>
                  <a:gd name="T8" fmla="*/ 5 w 5"/>
                  <a:gd name="T9" fmla="*/ 11 h 13"/>
                  <a:gd name="T10" fmla="*/ 4 w 5"/>
                  <a:gd name="T11" fmla="*/ 0 h 13"/>
                  <a:gd name="T12" fmla="*/ 2 w 5"/>
                  <a:gd name="T13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3">
                    <a:moveTo>
                      <a:pt x="2" y="2"/>
                    </a:moveTo>
                    <a:cubicBezTo>
                      <a:pt x="1" y="2"/>
                      <a:pt x="0" y="1"/>
                      <a:pt x="0" y="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3"/>
                      <a:pt x="3" y="13"/>
                    </a:cubicBezTo>
                    <a:cubicBezTo>
                      <a:pt x="4" y="13"/>
                      <a:pt x="5" y="12"/>
                      <a:pt x="5" y="1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88" name="Freeform 2135"/>
              <p:cNvSpPr>
                <a:spLocks noEditPoints="1"/>
              </p:cNvSpPr>
              <p:nvPr/>
            </p:nvSpPr>
            <p:spPr bwMode="auto">
              <a:xfrm>
                <a:off x="557" y="2819"/>
                <a:ext cx="205" cy="295"/>
              </a:xfrm>
              <a:custGeom>
                <a:avLst/>
                <a:gdLst>
                  <a:gd name="T0" fmla="*/ 85 w 86"/>
                  <a:gd name="T1" fmla="*/ 1 h 124"/>
                  <a:gd name="T2" fmla="*/ 71 w 86"/>
                  <a:gd name="T3" fmla="*/ 1 h 124"/>
                  <a:gd name="T4" fmla="*/ 44 w 86"/>
                  <a:gd name="T5" fmla="*/ 1 h 124"/>
                  <a:gd name="T6" fmla="*/ 2 w 86"/>
                  <a:gd name="T7" fmla="*/ 3 h 124"/>
                  <a:gd name="T8" fmla="*/ 0 w 86"/>
                  <a:gd name="T9" fmla="*/ 5 h 124"/>
                  <a:gd name="T10" fmla="*/ 1 w 86"/>
                  <a:gd name="T11" fmla="*/ 13 h 124"/>
                  <a:gd name="T12" fmla="*/ 1 w 86"/>
                  <a:gd name="T13" fmla="*/ 29 h 124"/>
                  <a:gd name="T14" fmla="*/ 2 w 86"/>
                  <a:gd name="T15" fmla="*/ 28 h 124"/>
                  <a:gd name="T16" fmla="*/ 1 w 86"/>
                  <a:gd name="T17" fmla="*/ 31 h 124"/>
                  <a:gd name="T18" fmla="*/ 3 w 86"/>
                  <a:gd name="T19" fmla="*/ 31 h 124"/>
                  <a:gd name="T20" fmla="*/ 5 w 86"/>
                  <a:gd name="T21" fmla="*/ 25 h 124"/>
                  <a:gd name="T22" fmla="*/ 4 w 86"/>
                  <a:gd name="T23" fmla="*/ 12 h 124"/>
                  <a:gd name="T24" fmla="*/ 4 w 86"/>
                  <a:gd name="T25" fmla="*/ 6 h 124"/>
                  <a:gd name="T26" fmla="*/ 44 w 86"/>
                  <a:gd name="T27" fmla="*/ 5 h 124"/>
                  <a:gd name="T28" fmla="*/ 71 w 86"/>
                  <a:gd name="T29" fmla="*/ 4 h 124"/>
                  <a:gd name="T30" fmla="*/ 83 w 86"/>
                  <a:gd name="T31" fmla="*/ 4 h 124"/>
                  <a:gd name="T32" fmla="*/ 82 w 86"/>
                  <a:gd name="T33" fmla="*/ 22 h 124"/>
                  <a:gd name="T34" fmla="*/ 74 w 86"/>
                  <a:gd name="T35" fmla="*/ 113 h 124"/>
                  <a:gd name="T36" fmla="*/ 39 w 86"/>
                  <a:gd name="T37" fmla="*/ 116 h 124"/>
                  <a:gd name="T38" fmla="*/ 17 w 86"/>
                  <a:gd name="T39" fmla="*/ 120 h 124"/>
                  <a:gd name="T40" fmla="*/ 15 w 86"/>
                  <a:gd name="T41" fmla="*/ 122 h 124"/>
                  <a:gd name="T42" fmla="*/ 17 w 86"/>
                  <a:gd name="T43" fmla="*/ 124 h 124"/>
                  <a:gd name="T44" fmla="*/ 39 w 86"/>
                  <a:gd name="T45" fmla="*/ 120 h 124"/>
                  <a:gd name="T46" fmla="*/ 75 w 86"/>
                  <a:gd name="T47" fmla="*/ 116 h 124"/>
                  <a:gd name="T48" fmla="*/ 77 w 86"/>
                  <a:gd name="T49" fmla="*/ 115 h 124"/>
                  <a:gd name="T50" fmla="*/ 86 w 86"/>
                  <a:gd name="T51" fmla="*/ 22 h 124"/>
                  <a:gd name="T52" fmla="*/ 86 w 86"/>
                  <a:gd name="T53" fmla="*/ 2 h 124"/>
                  <a:gd name="T54" fmla="*/ 86 w 86"/>
                  <a:gd name="T55" fmla="*/ 1 h 124"/>
                  <a:gd name="T56" fmla="*/ 85 w 86"/>
                  <a:gd name="T57" fmla="*/ 1 h 124"/>
                  <a:gd name="T58" fmla="*/ 76 w 86"/>
                  <a:gd name="T59" fmla="*/ 113 h 124"/>
                  <a:gd name="T60" fmla="*/ 76 w 86"/>
                  <a:gd name="T61" fmla="*/ 113 h 124"/>
                  <a:gd name="T62" fmla="*/ 76 w 86"/>
                  <a:gd name="T63" fmla="*/ 11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6" h="124">
                    <a:moveTo>
                      <a:pt x="85" y="1"/>
                    </a:moveTo>
                    <a:cubicBezTo>
                      <a:pt x="71" y="1"/>
                      <a:pt x="71" y="1"/>
                      <a:pt x="71" y="1"/>
                    </a:cubicBezTo>
                    <a:cubicBezTo>
                      <a:pt x="62" y="1"/>
                      <a:pt x="53" y="2"/>
                      <a:pt x="44" y="1"/>
                    </a:cubicBezTo>
                    <a:cubicBezTo>
                      <a:pt x="30" y="1"/>
                      <a:pt x="14" y="0"/>
                      <a:pt x="2" y="3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8"/>
                      <a:pt x="2" y="27"/>
                      <a:pt x="1" y="29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9"/>
                      <a:pt x="1" y="30"/>
                      <a:pt x="1" y="31"/>
                    </a:cubicBezTo>
                    <a:cubicBezTo>
                      <a:pt x="2" y="31"/>
                      <a:pt x="3" y="32"/>
                      <a:pt x="3" y="31"/>
                    </a:cubicBezTo>
                    <a:cubicBezTo>
                      <a:pt x="5" y="31"/>
                      <a:pt x="5" y="29"/>
                      <a:pt x="5" y="25"/>
                    </a:cubicBezTo>
                    <a:cubicBezTo>
                      <a:pt x="5" y="22"/>
                      <a:pt x="5" y="18"/>
                      <a:pt x="4" y="12"/>
                    </a:cubicBezTo>
                    <a:cubicBezTo>
                      <a:pt x="4" y="12"/>
                      <a:pt x="4" y="8"/>
                      <a:pt x="4" y="6"/>
                    </a:cubicBezTo>
                    <a:cubicBezTo>
                      <a:pt x="16" y="4"/>
                      <a:pt x="31" y="4"/>
                      <a:pt x="44" y="5"/>
                    </a:cubicBezTo>
                    <a:cubicBezTo>
                      <a:pt x="53" y="5"/>
                      <a:pt x="62" y="5"/>
                      <a:pt x="71" y="4"/>
                    </a:cubicBezTo>
                    <a:cubicBezTo>
                      <a:pt x="71" y="4"/>
                      <a:pt x="80" y="4"/>
                      <a:pt x="83" y="4"/>
                    </a:cubicBezTo>
                    <a:cubicBezTo>
                      <a:pt x="83" y="7"/>
                      <a:pt x="82" y="22"/>
                      <a:pt x="82" y="22"/>
                    </a:cubicBezTo>
                    <a:cubicBezTo>
                      <a:pt x="82" y="52"/>
                      <a:pt x="81" y="84"/>
                      <a:pt x="74" y="113"/>
                    </a:cubicBezTo>
                    <a:cubicBezTo>
                      <a:pt x="63" y="111"/>
                      <a:pt x="51" y="114"/>
                      <a:pt x="39" y="116"/>
                    </a:cubicBezTo>
                    <a:cubicBezTo>
                      <a:pt x="31" y="118"/>
                      <a:pt x="24" y="120"/>
                      <a:pt x="17" y="120"/>
                    </a:cubicBezTo>
                    <a:cubicBezTo>
                      <a:pt x="16" y="120"/>
                      <a:pt x="15" y="121"/>
                      <a:pt x="15" y="122"/>
                    </a:cubicBezTo>
                    <a:cubicBezTo>
                      <a:pt x="15" y="123"/>
                      <a:pt x="16" y="124"/>
                      <a:pt x="17" y="124"/>
                    </a:cubicBezTo>
                    <a:cubicBezTo>
                      <a:pt x="24" y="123"/>
                      <a:pt x="32" y="121"/>
                      <a:pt x="39" y="120"/>
                    </a:cubicBezTo>
                    <a:cubicBezTo>
                      <a:pt x="52" y="117"/>
                      <a:pt x="65" y="114"/>
                      <a:pt x="75" y="116"/>
                    </a:cubicBezTo>
                    <a:cubicBezTo>
                      <a:pt x="76" y="116"/>
                      <a:pt x="77" y="116"/>
                      <a:pt x="77" y="115"/>
                    </a:cubicBezTo>
                    <a:cubicBezTo>
                      <a:pt x="84" y="85"/>
                      <a:pt x="85" y="53"/>
                      <a:pt x="86" y="22"/>
                    </a:cubicBezTo>
                    <a:cubicBezTo>
                      <a:pt x="86" y="2"/>
                      <a:pt x="86" y="2"/>
                      <a:pt x="86" y="2"/>
                    </a:cubicBezTo>
                    <a:cubicBezTo>
                      <a:pt x="86" y="2"/>
                      <a:pt x="86" y="2"/>
                      <a:pt x="86" y="1"/>
                    </a:cubicBezTo>
                    <a:cubicBezTo>
                      <a:pt x="85" y="1"/>
                      <a:pt x="85" y="1"/>
                      <a:pt x="85" y="1"/>
                    </a:cubicBezTo>
                    <a:close/>
                    <a:moveTo>
                      <a:pt x="76" y="113"/>
                    </a:moveTo>
                    <a:cubicBezTo>
                      <a:pt x="76" y="113"/>
                      <a:pt x="76" y="113"/>
                      <a:pt x="76" y="113"/>
                    </a:cubicBezTo>
                    <a:cubicBezTo>
                      <a:pt x="76" y="113"/>
                      <a:pt x="76" y="113"/>
                      <a:pt x="76" y="11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89" name="Freeform 2136"/>
              <p:cNvSpPr>
                <a:spLocks/>
              </p:cNvSpPr>
              <p:nvPr/>
            </p:nvSpPr>
            <p:spPr bwMode="auto">
              <a:xfrm>
                <a:off x="300" y="2452"/>
                <a:ext cx="362" cy="629"/>
              </a:xfrm>
              <a:custGeom>
                <a:avLst/>
                <a:gdLst>
                  <a:gd name="T0" fmla="*/ 40 w 152"/>
                  <a:gd name="T1" fmla="*/ 57 h 264"/>
                  <a:gd name="T2" fmla="*/ 27 w 152"/>
                  <a:gd name="T3" fmla="*/ 134 h 264"/>
                  <a:gd name="T4" fmla="*/ 25 w 152"/>
                  <a:gd name="T5" fmla="*/ 151 h 264"/>
                  <a:gd name="T6" fmla="*/ 0 w 152"/>
                  <a:gd name="T7" fmla="*/ 261 h 264"/>
                  <a:gd name="T8" fmla="*/ 1 w 152"/>
                  <a:gd name="T9" fmla="*/ 263 h 264"/>
                  <a:gd name="T10" fmla="*/ 3 w 152"/>
                  <a:gd name="T11" fmla="*/ 262 h 264"/>
                  <a:gd name="T12" fmla="*/ 29 w 152"/>
                  <a:gd name="T13" fmla="*/ 151 h 264"/>
                  <a:gd name="T14" fmla="*/ 31 w 152"/>
                  <a:gd name="T15" fmla="*/ 134 h 264"/>
                  <a:gd name="T16" fmla="*/ 44 w 152"/>
                  <a:gd name="T17" fmla="*/ 58 h 264"/>
                  <a:gd name="T18" fmla="*/ 94 w 152"/>
                  <a:gd name="T19" fmla="*/ 11 h 264"/>
                  <a:gd name="T20" fmla="*/ 141 w 152"/>
                  <a:gd name="T21" fmla="*/ 91 h 264"/>
                  <a:gd name="T22" fmla="*/ 143 w 152"/>
                  <a:gd name="T23" fmla="*/ 107 h 264"/>
                  <a:gd name="T24" fmla="*/ 146 w 152"/>
                  <a:gd name="T25" fmla="*/ 156 h 264"/>
                  <a:gd name="T26" fmla="*/ 147 w 152"/>
                  <a:gd name="T27" fmla="*/ 158 h 264"/>
                  <a:gd name="T28" fmla="*/ 149 w 152"/>
                  <a:gd name="T29" fmla="*/ 157 h 264"/>
                  <a:gd name="T30" fmla="*/ 147 w 152"/>
                  <a:gd name="T31" fmla="*/ 106 h 264"/>
                  <a:gd name="T32" fmla="*/ 145 w 152"/>
                  <a:gd name="T33" fmla="*/ 91 h 264"/>
                  <a:gd name="T34" fmla="*/ 95 w 152"/>
                  <a:gd name="T35" fmla="*/ 8 h 264"/>
                  <a:gd name="T36" fmla="*/ 40 w 152"/>
                  <a:gd name="T37" fmla="*/ 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2" h="264">
                    <a:moveTo>
                      <a:pt x="40" y="57"/>
                    </a:moveTo>
                    <a:cubicBezTo>
                      <a:pt x="33" y="81"/>
                      <a:pt x="30" y="108"/>
                      <a:pt x="27" y="134"/>
                    </a:cubicBezTo>
                    <a:cubicBezTo>
                      <a:pt x="25" y="151"/>
                      <a:pt x="25" y="151"/>
                      <a:pt x="25" y="151"/>
                    </a:cubicBezTo>
                    <a:cubicBezTo>
                      <a:pt x="21" y="191"/>
                      <a:pt x="10" y="228"/>
                      <a:pt x="0" y="261"/>
                    </a:cubicBezTo>
                    <a:cubicBezTo>
                      <a:pt x="0" y="262"/>
                      <a:pt x="0" y="263"/>
                      <a:pt x="1" y="263"/>
                    </a:cubicBezTo>
                    <a:cubicBezTo>
                      <a:pt x="2" y="264"/>
                      <a:pt x="3" y="263"/>
                      <a:pt x="3" y="262"/>
                    </a:cubicBezTo>
                    <a:cubicBezTo>
                      <a:pt x="14" y="228"/>
                      <a:pt x="24" y="192"/>
                      <a:pt x="29" y="151"/>
                    </a:cubicBezTo>
                    <a:cubicBezTo>
                      <a:pt x="31" y="134"/>
                      <a:pt x="31" y="134"/>
                      <a:pt x="31" y="134"/>
                    </a:cubicBezTo>
                    <a:cubicBezTo>
                      <a:pt x="34" y="108"/>
                      <a:pt x="37" y="82"/>
                      <a:pt x="44" y="58"/>
                    </a:cubicBezTo>
                    <a:cubicBezTo>
                      <a:pt x="47" y="45"/>
                      <a:pt x="62" y="4"/>
                      <a:pt x="94" y="11"/>
                    </a:cubicBezTo>
                    <a:cubicBezTo>
                      <a:pt x="128" y="19"/>
                      <a:pt x="137" y="58"/>
                      <a:pt x="141" y="91"/>
                    </a:cubicBezTo>
                    <a:cubicBezTo>
                      <a:pt x="143" y="107"/>
                      <a:pt x="143" y="107"/>
                      <a:pt x="143" y="107"/>
                    </a:cubicBezTo>
                    <a:cubicBezTo>
                      <a:pt x="146" y="124"/>
                      <a:pt x="149" y="141"/>
                      <a:pt x="146" y="156"/>
                    </a:cubicBezTo>
                    <a:cubicBezTo>
                      <a:pt x="146" y="157"/>
                      <a:pt x="146" y="158"/>
                      <a:pt x="147" y="158"/>
                    </a:cubicBezTo>
                    <a:cubicBezTo>
                      <a:pt x="148" y="158"/>
                      <a:pt x="149" y="158"/>
                      <a:pt x="149" y="157"/>
                    </a:cubicBezTo>
                    <a:cubicBezTo>
                      <a:pt x="152" y="141"/>
                      <a:pt x="149" y="123"/>
                      <a:pt x="147" y="106"/>
                    </a:cubicBezTo>
                    <a:cubicBezTo>
                      <a:pt x="145" y="91"/>
                      <a:pt x="145" y="91"/>
                      <a:pt x="145" y="91"/>
                    </a:cubicBezTo>
                    <a:cubicBezTo>
                      <a:pt x="140" y="56"/>
                      <a:pt x="131" y="16"/>
                      <a:pt x="95" y="8"/>
                    </a:cubicBezTo>
                    <a:cubicBezTo>
                      <a:pt x="60" y="0"/>
                      <a:pt x="44" y="44"/>
                      <a:pt x="40" y="5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90" name="Freeform 2137"/>
              <p:cNvSpPr>
                <a:spLocks/>
              </p:cNvSpPr>
              <p:nvPr/>
            </p:nvSpPr>
            <p:spPr bwMode="auto">
              <a:xfrm>
                <a:off x="476" y="2566"/>
                <a:ext cx="57" cy="36"/>
              </a:xfrm>
              <a:custGeom>
                <a:avLst/>
                <a:gdLst>
                  <a:gd name="T0" fmla="*/ 9 w 24"/>
                  <a:gd name="T1" fmla="*/ 2 h 15"/>
                  <a:gd name="T2" fmla="*/ 0 w 24"/>
                  <a:gd name="T3" fmla="*/ 13 h 15"/>
                  <a:gd name="T4" fmla="*/ 1 w 24"/>
                  <a:gd name="T5" fmla="*/ 15 h 15"/>
                  <a:gd name="T6" fmla="*/ 3 w 24"/>
                  <a:gd name="T7" fmla="*/ 13 h 15"/>
                  <a:gd name="T8" fmla="*/ 11 w 24"/>
                  <a:gd name="T9" fmla="*/ 5 h 15"/>
                  <a:gd name="T10" fmla="*/ 22 w 24"/>
                  <a:gd name="T11" fmla="*/ 6 h 15"/>
                  <a:gd name="T12" fmla="*/ 24 w 24"/>
                  <a:gd name="T13" fmla="*/ 5 h 15"/>
                  <a:gd name="T14" fmla="*/ 23 w 24"/>
                  <a:gd name="T15" fmla="*/ 3 h 15"/>
                  <a:gd name="T16" fmla="*/ 9 w 24"/>
                  <a:gd name="T17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5">
                    <a:moveTo>
                      <a:pt x="9" y="2"/>
                    </a:moveTo>
                    <a:cubicBezTo>
                      <a:pt x="5" y="4"/>
                      <a:pt x="1" y="8"/>
                      <a:pt x="0" y="13"/>
                    </a:cubicBezTo>
                    <a:cubicBezTo>
                      <a:pt x="0" y="14"/>
                      <a:pt x="0" y="15"/>
                      <a:pt x="1" y="15"/>
                    </a:cubicBezTo>
                    <a:cubicBezTo>
                      <a:pt x="2" y="15"/>
                      <a:pt x="3" y="14"/>
                      <a:pt x="3" y="13"/>
                    </a:cubicBezTo>
                    <a:cubicBezTo>
                      <a:pt x="4" y="10"/>
                      <a:pt x="7" y="7"/>
                      <a:pt x="11" y="5"/>
                    </a:cubicBezTo>
                    <a:cubicBezTo>
                      <a:pt x="15" y="4"/>
                      <a:pt x="19" y="4"/>
                      <a:pt x="22" y="6"/>
                    </a:cubicBezTo>
                    <a:cubicBezTo>
                      <a:pt x="22" y="6"/>
                      <a:pt x="23" y="6"/>
                      <a:pt x="24" y="5"/>
                    </a:cubicBezTo>
                    <a:cubicBezTo>
                      <a:pt x="24" y="5"/>
                      <a:pt x="24" y="3"/>
                      <a:pt x="23" y="3"/>
                    </a:cubicBezTo>
                    <a:cubicBezTo>
                      <a:pt x="20" y="0"/>
                      <a:pt x="14" y="0"/>
                      <a:pt x="9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91" name="Freeform 2138"/>
              <p:cNvSpPr>
                <a:spLocks/>
              </p:cNvSpPr>
              <p:nvPr/>
            </p:nvSpPr>
            <p:spPr bwMode="auto">
              <a:xfrm>
                <a:off x="505" y="2602"/>
                <a:ext cx="50" cy="43"/>
              </a:xfrm>
              <a:custGeom>
                <a:avLst/>
                <a:gdLst>
                  <a:gd name="T0" fmla="*/ 9 w 21"/>
                  <a:gd name="T1" fmla="*/ 4 h 18"/>
                  <a:gd name="T2" fmla="*/ 13 w 21"/>
                  <a:gd name="T3" fmla="*/ 14 h 18"/>
                  <a:gd name="T4" fmla="*/ 9 w 21"/>
                  <a:gd name="T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8">
                    <a:moveTo>
                      <a:pt x="9" y="4"/>
                    </a:moveTo>
                    <a:cubicBezTo>
                      <a:pt x="0" y="5"/>
                      <a:pt x="5" y="18"/>
                      <a:pt x="13" y="14"/>
                    </a:cubicBezTo>
                    <a:cubicBezTo>
                      <a:pt x="21" y="11"/>
                      <a:pt x="17" y="0"/>
                      <a:pt x="9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92" name="Freeform 2139"/>
              <p:cNvSpPr>
                <a:spLocks/>
              </p:cNvSpPr>
              <p:nvPr/>
            </p:nvSpPr>
            <p:spPr bwMode="auto">
              <a:xfrm>
                <a:off x="224" y="2335"/>
                <a:ext cx="402" cy="331"/>
              </a:xfrm>
              <a:custGeom>
                <a:avLst/>
                <a:gdLst>
                  <a:gd name="T0" fmla="*/ 125 w 169"/>
                  <a:gd name="T1" fmla="*/ 4 h 139"/>
                  <a:gd name="T2" fmla="*/ 104 w 169"/>
                  <a:gd name="T3" fmla="*/ 27 h 139"/>
                  <a:gd name="T4" fmla="*/ 95 w 169"/>
                  <a:gd name="T5" fmla="*/ 18 h 139"/>
                  <a:gd name="T6" fmla="*/ 61 w 169"/>
                  <a:gd name="T7" fmla="*/ 21 h 139"/>
                  <a:gd name="T8" fmla="*/ 43 w 169"/>
                  <a:gd name="T9" fmla="*/ 56 h 139"/>
                  <a:gd name="T10" fmla="*/ 43 w 169"/>
                  <a:gd name="T11" fmla="*/ 59 h 139"/>
                  <a:gd name="T12" fmla="*/ 47 w 169"/>
                  <a:gd name="T13" fmla="*/ 69 h 139"/>
                  <a:gd name="T14" fmla="*/ 21 w 169"/>
                  <a:gd name="T15" fmla="*/ 74 h 139"/>
                  <a:gd name="T16" fmla="*/ 5 w 169"/>
                  <a:gd name="T17" fmla="*/ 110 h 139"/>
                  <a:gd name="T18" fmla="*/ 42 w 169"/>
                  <a:gd name="T19" fmla="*/ 138 h 139"/>
                  <a:gd name="T20" fmla="*/ 67 w 169"/>
                  <a:gd name="T21" fmla="*/ 135 h 139"/>
                  <a:gd name="T22" fmla="*/ 68 w 169"/>
                  <a:gd name="T23" fmla="*/ 133 h 139"/>
                  <a:gd name="T24" fmla="*/ 65 w 169"/>
                  <a:gd name="T25" fmla="*/ 133 h 139"/>
                  <a:gd name="T26" fmla="*/ 42 w 169"/>
                  <a:gd name="T27" fmla="*/ 135 h 139"/>
                  <a:gd name="T28" fmla="*/ 8 w 169"/>
                  <a:gd name="T29" fmla="*/ 109 h 139"/>
                  <a:gd name="T30" fmla="*/ 22 w 169"/>
                  <a:gd name="T31" fmla="*/ 77 h 139"/>
                  <a:gd name="T32" fmla="*/ 54 w 169"/>
                  <a:gd name="T33" fmla="*/ 75 h 139"/>
                  <a:gd name="T34" fmla="*/ 54 w 169"/>
                  <a:gd name="T35" fmla="*/ 75 h 139"/>
                  <a:gd name="T36" fmla="*/ 54 w 169"/>
                  <a:gd name="T37" fmla="*/ 75 h 139"/>
                  <a:gd name="T38" fmla="*/ 56 w 169"/>
                  <a:gd name="T39" fmla="*/ 74 h 139"/>
                  <a:gd name="T40" fmla="*/ 56 w 169"/>
                  <a:gd name="T41" fmla="*/ 74 h 139"/>
                  <a:gd name="T42" fmla="*/ 56 w 169"/>
                  <a:gd name="T43" fmla="*/ 72 h 139"/>
                  <a:gd name="T44" fmla="*/ 55 w 169"/>
                  <a:gd name="T45" fmla="*/ 72 h 139"/>
                  <a:gd name="T46" fmla="*/ 55 w 169"/>
                  <a:gd name="T47" fmla="*/ 72 h 139"/>
                  <a:gd name="T48" fmla="*/ 46 w 169"/>
                  <a:gd name="T49" fmla="*/ 59 h 139"/>
                  <a:gd name="T50" fmla="*/ 63 w 169"/>
                  <a:gd name="T51" fmla="*/ 23 h 139"/>
                  <a:gd name="T52" fmla="*/ 93 w 169"/>
                  <a:gd name="T53" fmla="*/ 21 h 139"/>
                  <a:gd name="T54" fmla="*/ 102 w 169"/>
                  <a:gd name="T55" fmla="*/ 36 h 139"/>
                  <a:gd name="T56" fmla="*/ 102 w 169"/>
                  <a:gd name="T57" fmla="*/ 36 h 139"/>
                  <a:gd name="T58" fmla="*/ 102 w 169"/>
                  <a:gd name="T59" fmla="*/ 36 h 139"/>
                  <a:gd name="T60" fmla="*/ 104 w 169"/>
                  <a:gd name="T61" fmla="*/ 38 h 139"/>
                  <a:gd name="T62" fmla="*/ 106 w 169"/>
                  <a:gd name="T63" fmla="*/ 37 h 139"/>
                  <a:gd name="T64" fmla="*/ 106 w 169"/>
                  <a:gd name="T65" fmla="*/ 36 h 139"/>
                  <a:gd name="T66" fmla="*/ 106 w 169"/>
                  <a:gd name="T67" fmla="*/ 37 h 139"/>
                  <a:gd name="T68" fmla="*/ 126 w 169"/>
                  <a:gd name="T69" fmla="*/ 7 h 139"/>
                  <a:gd name="T70" fmla="*/ 154 w 169"/>
                  <a:gd name="T71" fmla="*/ 17 h 139"/>
                  <a:gd name="T72" fmla="*/ 158 w 169"/>
                  <a:gd name="T73" fmla="*/ 56 h 139"/>
                  <a:gd name="T74" fmla="*/ 144 w 169"/>
                  <a:gd name="T75" fmla="*/ 65 h 139"/>
                  <a:gd name="T76" fmla="*/ 142 w 169"/>
                  <a:gd name="T77" fmla="*/ 67 h 139"/>
                  <a:gd name="T78" fmla="*/ 143 w 169"/>
                  <a:gd name="T79" fmla="*/ 69 h 139"/>
                  <a:gd name="T80" fmla="*/ 161 w 169"/>
                  <a:gd name="T81" fmla="*/ 58 h 139"/>
                  <a:gd name="T82" fmla="*/ 157 w 169"/>
                  <a:gd name="T83" fmla="*/ 15 h 139"/>
                  <a:gd name="T84" fmla="*/ 125 w 169"/>
                  <a:gd name="T85" fmla="*/ 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9" h="139">
                    <a:moveTo>
                      <a:pt x="125" y="4"/>
                    </a:moveTo>
                    <a:cubicBezTo>
                      <a:pt x="115" y="7"/>
                      <a:pt x="107" y="16"/>
                      <a:pt x="104" y="27"/>
                    </a:cubicBezTo>
                    <a:cubicBezTo>
                      <a:pt x="102" y="24"/>
                      <a:pt x="99" y="20"/>
                      <a:pt x="95" y="18"/>
                    </a:cubicBezTo>
                    <a:cubicBezTo>
                      <a:pt x="84" y="13"/>
                      <a:pt x="69" y="14"/>
                      <a:pt x="61" y="21"/>
                    </a:cubicBezTo>
                    <a:cubicBezTo>
                      <a:pt x="53" y="27"/>
                      <a:pt x="43" y="43"/>
                      <a:pt x="43" y="56"/>
                    </a:cubicBezTo>
                    <a:cubicBezTo>
                      <a:pt x="43" y="57"/>
                      <a:pt x="43" y="58"/>
                      <a:pt x="43" y="59"/>
                    </a:cubicBezTo>
                    <a:cubicBezTo>
                      <a:pt x="43" y="63"/>
                      <a:pt x="45" y="66"/>
                      <a:pt x="47" y="69"/>
                    </a:cubicBezTo>
                    <a:cubicBezTo>
                      <a:pt x="38" y="68"/>
                      <a:pt x="28" y="71"/>
                      <a:pt x="21" y="74"/>
                    </a:cubicBezTo>
                    <a:cubicBezTo>
                      <a:pt x="6" y="79"/>
                      <a:pt x="0" y="93"/>
                      <a:pt x="5" y="110"/>
                    </a:cubicBezTo>
                    <a:cubicBezTo>
                      <a:pt x="10" y="125"/>
                      <a:pt x="27" y="138"/>
                      <a:pt x="42" y="138"/>
                    </a:cubicBezTo>
                    <a:cubicBezTo>
                      <a:pt x="42" y="138"/>
                      <a:pt x="64" y="139"/>
                      <a:pt x="67" y="135"/>
                    </a:cubicBezTo>
                    <a:cubicBezTo>
                      <a:pt x="68" y="135"/>
                      <a:pt x="68" y="134"/>
                      <a:pt x="68" y="133"/>
                    </a:cubicBezTo>
                    <a:cubicBezTo>
                      <a:pt x="67" y="132"/>
                      <a:pt x="66" y="132"/>
                      <a:pt x="65" y="133"/>
                    </a:cubicBezTo>
                    <a:cubicBezTo>
                      <a:pt x="64" y="135"/>
                      <a:pt x="50" y="135"/>
                      <a:pt x="42" y="135"/>
                    </a:cubicBezTo>
                    <a:cubicBezTo>
                      <a:pt x="28" y="134"/>
                      <a:pt x="13" y="122"/>
                      <a:pt x="8" y="109"/>
                    </a:cubicBezTo>
                    <a:cubicBezTo>
                      <a:pt x="3" y="94"/>
                      <a:pt x="8" y="82"/>
                      <a:pt x="22" y="77"/>
                    </a:cubicBezTo>
                    <a:cubicBezTo>
                      <a:pt x="31" y="74"/>
                      <a:pt x="44" y="69"/>
                      <a:pt x="54" y="75"/>
                    </a:cubicBezTo>
                    <a:cubicBezTo>
                      <a:pt x="54" y="75"/>
                      <a:pt x="54" y="75"/>
                      <a:pt x="54" y="75"/>
                    </a:cubicBezTo>
                    <a:cubicBezTo>
                      <a:pt x="54" y="75"/>
                      <a:pt x="54" y="75"/>
                      <a:pt x="54" y="75"/>
                    </a:cubicBezTo>
                    <a:cubicBezTo>
                      <a:pt x="55" y="75"/>
                      <a:pt x="56" y="75"/>
                      <a:pt x="56" y="74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6" y="73"/>
                      <a:pt x="56" y="72"/>
                      <a:pt x="56" y="72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0" y="69"/>
                      <a:pt x="47" y="65"/>
                      <a:pt x="46" y="59"/>
                    </a:cubicBezTo>
                    <a:cubicBezTo>
                      <a:pt x="45" y="47"/>
                      <a:pt x="54" y="30"/>
                      <a:pt x="63" y="23"/>
                    </a:cubicBezTo>
                    <a:cubicBezTo>
                      <a:pt x="70" y="17"/>
                      <a:pt x="84" y="17"/>
                      <a:pt x="93" y="21"/>
                    </a:cubicBezTo>
                    <a:cubicBezTo>
                      <a:pt x="97" y="23"/>
                      <a:pt x="103" y="28"/>
                      <a:pt x="102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2" y="37"/>
                      <a:pt x="103" y="38"/>
                      <a:pt x="104" y="38"/>
                    </a:cubicBezTo>
                    <a:cubicBezTo>
                      <a:pt x="105" y="38"/>
                      <a:pt x="106" y="37"/>
                      <a:pt x="106" y="37"/>
                    </a:cubicBezTo>
                    <a:cubicBezTo>
                      <a:pt x="106" y="37"/>
                      <a:pt x="106" y="37"/>
                      <a:pt x="106" y="36"/>
                    </a:cubicBezTo>
                    <a:cubicBezTo>
                      <a:pt x="106" y="37"/>
                      <a:pt x="106" y="37"/>
                      <a:pt x="106" y="37"/>
                    </a:cubicBezTo>
                    <a:cubicBezTo>
                      <a:pt x="106" y="23"/>
                      <a:pt x="114" y="11"/>
                      <a:pt x="126" y="7"/>
                    </a:cubicBezTo>
                    <a:cubicBezTo>
                      <a:pt x="136" y="4"/>
                      <a:pt x="146" y="7"/>
                      <a:pt x="154" y="17"/>
                    </a:cubicBezTo>
                    <a:cubicBezTo>
                      <a:pt x="163" y="28"/>
                      <a:pt x="165" y="45"/>
                      <a:pt x="158" y="56"/>
                    </a:cubicBezTo>
                    <a:cubicBezTo>
                      <a:pt x="155" y="62"/>
                      <a:pt x="152" y="67"/>
                      <a:pt x="144" y="65"/>
                    </a:cubicBezTo>
                    <a:cubicBezTo>
                      <a:pt x="143" y="65"/>
                      <a:pt x="142" y="66"/>
                      <a:pt x="142" y="67"/>
                    </a:cubicBezTo>
                    <a:cubicBezTo>
                      <a:pt x="142" y="68"/>
                      <a:pt x="143" y="69"/>
                      <a:pt x="143" y="69"/>
                    </a:cubicBezTo>
                    <a:cubicBezTo>
                      <a:pt x="153" y="70"/>
                      <a:pt x="157" y="64"/>
                      <a:pt x="161" y="58"/>
                    </a:cubicBezTo>
                    <a:cubicBezTo>
                      <a:pt x="169" y="45"/>
                      <a:pt x="167" y="27"/>
                      <a:pt x="157" y="15"/>
                    </a:cubicBezTo>
                    <a:cubicBezTo>
                      <a:pt x="148" y="4"/>
                      <a:pt x="136" y="0"/>
                      <a:pt x="125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93" name="Freeform 2140"/>
              <p:cNvSpPr>
                <a:spLocks/>
              </p:cNvSpPr>
              <p:nvPr/>
            </p:nvSpPr>
            <p:spPr bwMode="auto">
              <a:xfrm>
                <a:off x="127" y="2869"/>
                <a:ext cx="509" cy="414"/>
              </a:xfrm>
              <a:custGeom>
                <a:avLst/>
                <a:gdLst>
                  <a:gd name="T0" fmla="*/ 164 w 214"/>
                  <a:gd name="T1" fmla="*/ 25 h 174"/>
                  <a:gd name="T2" fmla="*/ 156 w 214"/>
                  <a:gd name="T3" fmla="*/ 33 h 174"/>
                  <a:gd name="T4" fmla="*/ 83 w 214"/>
                  <a:gd name="T5" fmla="*/ 82 h 174"/>
                  <a:gd name="T6" fmla="*/ 76 w 214"/>
                  <a:gd name="T7" fmla="*/ 85 h 174"/>
                  <a:gd name="T8" fmla="*/ 31 w 214"/>
                  <a:gd name="T9" fmla="*/ 112 h 174"/>
                  <a:gd name="T10" fmla="*/ 1 w 214"/>
                  <a:gd name="T11" fmla="*/ 167 h 174"/>
                  <a:gd name="T12" fmla="*/ 4 w 214"/>
                  <a:gd name="T13" fmla="*/ 174 h 174"/>
                  <a:gd name="T14" fmla="*/ 6 w 214"/>
                  <a:gd name="T15" fmla="*/ 173 h 174"/>
                  <a:gd name="T16" fmla="*/ 6 w 214"/>
                  <a:gd name="T17" fmla="*/ 171 h 174"/>
                  <a:gd name="T18" fmla="*/ 4 w 214"/>
                  <a:gd name="T19" fmla="*/ 167 h 174"/>
                  <a:gd name="T20" fmla="*/ 34 w 214"/>
                  <a:gd name="T21" fmla="*/ 115 h 174"/>
                  <a:gd name="T22" fmla="*/ 78 w 214"/>
                  <a:gd name="T23" fmla="*/ 88 h 174"/>
                  <a:gd name="T24" fmla="*/ 85 w 214"/>
                  <a:gd name="T25" fmla="*/ 85 h 174"/>
                  <a:gd name="T26" fmla="*/ 158 w 214"/>
                  <a:gd name="T27" fmla="*/ 35 h 174"/>
                  <a:gd name="T28" fmla="*/ 166 w 214"/>
                  <a:gd name="T29" fmla="*/ 27 h 174"/>
                  <a:gd name="T30" fmla="*/ 199 w 214"/>
                  <a:gd name="T31" fmla="*/ 4 h 174"/>
                  <a:gd name="T32" fmla="*/ 206 w 214"/>
                  <a:gd name="T33" fmla="*/ 8 h 174"/>
                  <a:gd name="T34" fmla="*/ 209 w 214"/>
                  <a:gd name="T35" fmla="*/ 28 h 174"/>
                  <a:gd name="T36" fmla="*/ 167 w 214"/>
                  <a:gd name="T37" fmla="*/ 82 h 174"/>
                  <a:gd name="T38" fmla="*/ 167 w 214"/>
                  <a:gd name="T39" fmla="*/ 82 h 174"/>
                  <a:gd name="T40" fmla="*/ 166 w 214"/>
                  <a:gd name="T41" fmla="*/ 84 h 174"/>
                  <a:gd name="T42" fmla="*/ 166 w 214"/>
                  <a:gd name="T43" fmla="*/ 85 h 174"/>
                  <a:gd name="T44" fmla="*/ 168 w 214"/>
                  <a:gd name="T45" fmla="*/ 86 h 174"/>
                  <a:gd name="T46" fmla="*/ 168 w 214"/>
                  <a:gd name="T47" fmla="*/ 86 h 174"/>
                  <a:gd name="T48" fmla="*/ 169 w 214"/>
                  <a:gd name="T49" fmla="*/ 86 h 174"/>
                  <a:gd name="T50" fmla="*/ 169 w 214"/>
                  <a:gd name="T51" fmla="*/ 86 h 174"/>
                  <a:gd name="T52" fmla="*/ 169 w 214"/>
                  <a:gd name="T53" fmla="*/ 86 h 174"/>
                  <a:gd name="T54" fmla="*/ 176 w 214"/>
                  <a:gd name="T55" fmla="*/ 82 h 174"/>
                  <a:gd name="T56" fmla="*/ 199 w 214"/>
                  <a:gd name="T57" fmla="*/ 76 h 174"/>
                  <a:gd name="T58" fmla="*/ 203 w 214"/>
                  <a:gd name="T59" fmla="*/ 84 h 174"/>
                  <a:gd name="T60" fmla="*/ 176 w 214"/>
                  <a:gd name="T61" fmla="*/ 117 h 174"/>
                  <a:gd name="T62" fmla="*/ 164 w 214"/>
                  <a:gd name="T63" fmla="*/ 125 h 174"/>
                  <a:gd name="T64" fmla="*/ 164 w 214"/>
                  <a:gd name="T65" fmla="*/ 127 h 174"/>
                  <a:gd name="T66" fmla="*/ 166 w 214"/>
                  <a:gd name="T67" fmla="*/ 128 h 174"/>
                  <a:gd name="T68" fmla="*/ 198 w 214"/>
                  <a:gd name="T69" fmla="*/ 124 h 174"/>
                  <a:gd name="T70" fmla="*/ 198 w 214"/>
                  <a:gd name="T71" fmla="*/ 136 h 174"/>
                  <a:gd name="T72" fmla="*/ 161 w 214"/>
                  <a:gd name="T73" fmla="*/ 171 h 174"/>
                  <a:gd name="T74" fmla="*/ 161 w 214"/>
                  <a:gd name="T75" fmla="*/ 173 h 174"/>
                  <a:gd name="T76" fmla="*/ 163 w 214"/>
                  <a:gd name="T77" fmla="*/ 174 h 174"/>
                  <a:gd name="T78" fmla="*/ 201 w 214"/>
                  <a:gd name="T79" fmla="*/ 137 h 174"/>
                  <a:gd name="T80" fmla="*/ 200 w 214"/>
                  <a:gd name="T81" fmla="*/ 122 h 174"/>
                  <a:gd name="T82" fmla="*/ 176 w 214"/>
                  <a:gd name="T83" fmla="*/ 121 h 174"/>
                  <a:gd name="T84" fmla="*/ 178 w 214"/>
                  <a:gd name="T85" fmla="*/ 120 h 174"/>
                  <a:gd name="T86" fmla="*/ 206 w 214"/>
                  <a:gd name="T87" fmla="*/ 86 h 174"/>
                  <a:gd name="T88" fmla="*/ 206 w 214"/>
                  <a:gd name="T89" fmla="*/ 84 h 174"/>
                  <a:gd name="T90" fmla="*/ 201 w 214"/>
                  <a:gd name="T91" fmla="*/ 73 h 174"/>
                  <a:gd name="T92" fmla="*/ 183 w 214"/>
                  <a:gd name="T93" fmla="*/ 75 h 174"/>
                  <a:gd name="T94" fmla="*/ 212 w 214"/>
                  <a:gd name="T95" fmla="*/ 29 h 174"/>
                  <a:gd name="T96" fmla="*/ 214 w 214"/>
                  <a:gd name="T97" fmla="*/ 20 h 174"/>
                  <a:gd name="T98" fmla="*/ 209 w 214"/>
                  <a:gd name="T99" fmla="*/ 6 h 174"/>
                  <a:gd name="T100" fmla="*/ 199 w 214"/>
                  <a:gd name="T101" fmla="*/ 1 h 174"/>
                  <a:gd name="T102" fmla="*/ 164 w 214"/>
                  <a:gd name="T103" fmla="*/ 25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4" h="174">
                    <a:moveTo>
                      <a:pt x="164" y="25"/>
                    </a:moveTo>
                    <a:cubicBezTo>
                      <a:pt x="156" y="33"/>
                      <a:pt x="156" y="33"/>
                      <a:pt x="156" y="33"/>
                    </a:cubicBezTo>
                    <a:cubicBezTo>
                      <a:pt x="135" y="50"/>
                      <a:pt x="111" y="69"/>
                      <a:pt x="83" y="82"/>
                    </a:cubicBezTo>
                    <a:cubicBezTo>
                      <a:pt x="76" y="85"/>
                      <a:pt x="76" y="85"/>
                      <a:pt x="76" y="85"/>
                    </a:cubicBezTo>
                    <a:cubicBezTo>
                      <a:pt x="60" y="93"/>
                      <a:pt x="45" y="100"/>
                      <a:pt x="31" y="112"/>
                    </a:cubicBezTo>
                    <a:cubicBezTo>
                      <a:pt x="24" y="119"/>
                      <a:pt x="0" y="152"/>
                      <a:pt x="1" y="167"/>
                    </a:cubicBezTo>
                    <a:cubicBezTo>
                      <a:pt x="1" y="170"/>
                      <a:pt x="2" y="172"/>
                      <a:pt x="4" y="174"/>
                    </a:cubicBezTo>
                    <a:cubicBezTo>
                      <a:pt x="4" y="174"/>
                      <a:pt x="5" y="174"/>
                      <a:pt x="6" y="173"/>
                    </a:cubicBezTo>
                    <a:cubicBezTo>
                      <a:pt x="7" y="173"/>
                      <a:pt x="6" y="171"/>
                      <a:pt x="6" y="171"/>
                    </a:cubicBezTo>
                    <a:cubicBezTo>
                      <a:pt x="5" y="170"/>
                      <a:pt x="4" y="169"/>
                      <a:pt x="4" y="167"/>
                    </a:cubicBezTo>
                    <a:cubicBezTo>
                      <a:pt x="4" y="153"/>
                      <a:pt x="26" y="121"/>
                      <a:pt x="34" y="115"/>
                    </a:cubicBezTo>
                    <a:cubicBezTo>
                      <a:pt x="47" y="103"/>
                      <a:pt x="61" y="96"/>
                      <a:pt x="78" y="88"/>
                    </a:cubicBezTo>
                    <a:cubicBezTo>
                      <a:pt x="85" y="85"/>
                      <a:pt x="85" y="85"/>
                      <a:pt x="85" y="85"/>
                    </a:cubicBezTo>
                    <a:cubicBezTo>
                      <a:pt x="113" y="72"/>
                      <a:pt x="137" y="52"/>
                      <a:pt x="158" y="35"/>
                    </a:cubicBezTo>
                    <a:cubicBezTo>
                      <a:pt x="166" y="27"/>
                      <a:pt x="166" y="27"/>
                      <a:pt x="166" y="27"/>
                    </a:cubicBezTo>
                    <a:cubicBezTo>
                      <a:pt x="175" y="18"/>
                      <a:pt x="189" y="4"/>
                      <a:pt x="199" y="4"/>
                    </a:cubicBezTo>
                    <a:cubicBezTo>
                      <a:pt x="202" y="4"/>
                      <a:pt x="204" y="6"/>
                      <a:pt x="206" y="8"/>
                    </a:cubicBezTo>
                    <a:cubicBezTo>
                      <a:pt x="210" y="13"/>
                      <a:pt x="211" y="20"/>
                      <a:pt x="209" y="28"/>
                    </a:cubicBezTo>
                    <a:cubicBezTo>
                      <a:pt x="204" y="50"/>
                      <a:pt x="180" y="77"/>
                      <a:pt x="167" y="82"/>
                    </a:cubicBezTo>
                    <a:cubicBezTo>
                      <a:pt x="167" y="82"/>
                      <a:pt x="167" y="82"/>
                      <a:pt x="167" y="82"/>
                    </a:cubicBezTo>
                    <a:cubicBezTo>
                      <a:pt x="167" y="83"/>
                      <a:pt x="166" y="83"/>
                      <a:pt x="166" y="84"/>
                    </a:cubicBezTo>
                    <a:cubicBezTo>
                      <a:pt x="166" y="84"/>
                      <a:pt x="166" y="84"/>
                      <a:pt x="166" y="85"/>
                    </a:cubicBezTo>
                    <a:cubicBezTo>
                      <a:pt x="167" y="85"/>
                      <a:pt x="168" y="86"/>
                      <a:pt x="168" y="86"/>
                    </a:cubicBezTo>
                    <a:cubicBezTo>
                      <a:pt x="168" y="86"/>
                      <a:pt x="168" y="86"/>
                      <a:pt x="168" y="86"/>
                    </a:cubicBezTo>
                    <a:cubicBezTo>
                      <a:pt x="169" y="86"/>
                      <a:pt x="169" y="86"/>
                      <a:pt x="169" y="86"/>
                    </a:cubicBezTo>
                    <a:cubicBezTo>
                      <a:pt x="169" y="86"/>
                      <a:pt x="169" y="86"/>
                      <a:pt x="169" y="86"/>
                    </a:cubicBezTo>
                    <a:cubicBezTo>
                      <a:pt x="169" y="86"/>
                      <a:pt x="169" y="86"/>
                      <a:pt x="169" y="86"/>
                    </a:cubicBezTo>
                    <a:cubicBezTo>
                      <a:pt x="169" y="85"/>
                      <a:pt x="176" y="82"/>
                      <a:pt x="176" y="82"/>
                    </a:cubicBezTo>
                    <a:cubicBezTo>
                      <a:pt x="184" y="78"/>
                      <a:pt x="194" y="73"/>
                      <a:pt x="199" y="76"/>
                    </a:cubicBezTo>
                    <a:cubicBezTo>
                      <a:pt x="201" y="77"/>
                      <a:pt x="202" y="80"/>
                      <a:pt x="203" y="84"/>
                    </a:cubicBezTo>
                    <a:cubicBezTo>
                      <a:pt x="204" y="99"/>
                      <a:pt x="189" y="108"/>
                      <a:pt x="176" y="117"/>
                    </a:cubicBezTo>
                    <a:cubicBezTo>
                      <a:pt x="172" y="120"/>
                      <a:pt x="168" y="123"/>
                      <a:pt x="164" y="125"/>
                    </a:cubicBezTo>
                    <a:cubicBezTo>
                      <a:pt x="164" y="126"/>
                      <a:pt x="163" y="127"/>
                      <a:pt x="164" y="127"/>
                    </a:cubicBezTo>
                    <a:cubicBezTo>
                      <a:pt x="164" y="128"/>
                      <a:pt x="165" y="128"/>
                      <a:pt x="166" y="128"/>
                    </a:cubicBezTo>
                    <a:cubicBezTo>
                      <a:pt x="178" y="123"/>
                      <a:pt x="193" y="120"/>
                      <a:pt x="198" y="124"/>
                    </a:cubicBezTo>
                    <a:cubicBezTo>
                      <a:pt x="200" y="126"/>
                      <a:pt x="200" y="130"/>
                      <a:pt x="198" y="136"/>
                    </a:cubicBezTo>
                    <a:cubicBezTo>
                      <a:pt x="191" y="154"/>
                      <a:pt x="176" y="163"/>
                      <a:pt x="161" y="171"/>
                    </a:cubicBezTo>
                    <a:cubicBezTo>
                      <a:pt x="161" y="171"/>
                      <a:pt x="160" y="172"/>
                      <a:pt x="161" y="173"/>
                    </a:cubicBezTo>
                    <a:cubicBezTo>
                      <a:pt x="161" y="174"/>
                      <a:pt x="162" y="174"/>
                      <a:pt x="163" y="174"/>
                    </a:cubicBezTo>
                    <a:cubicBezTo>
                      <a:pt x="178" y="166"/>
                      <a:pt x="194" y="156"/>
                      <a:pt x="201" y="137"/>
                    </a:cubicBezTo>
                    <a:cubicBezTo>
                      <a:pt x="203" y="130"/>
                      <a:pt x="203" y="125"/>
                      <a:pt x="200" y="122"/>
                    </a:cubicBezTo>
                    <a:cubicBezTo>
                      <a:pt x="195" y="117"/>
                      <a:pt x="185" y="119"/>
                      <a:pt x="176" y="121"/>
                    </a:cubicBezTo>
                    <a:cubicBezTo>
                      <a:pt x="177" y="121"/>
                      <a:pt x="177" y="120"/>
                      <a:pt x="178" y="120"/>
                    </a:cubicBezTo>
                    <a:cubicBezTo>
                      <a:pt x="191" y="111"/>
                      <a:pt x="206" y="102"/>
                      <a:pt x="206" y="86"/>
                    </a:cubicBezTo>
                    <a:cubicBezTo>
                      <a:pt x="206" y="85"/>
                      <a:pt x="206" y="85"/>
                      <a:pt x="206" y="84"/>
                    </a:cubicBezTo>
                    <a:cubicBezTo>
                      <a:pt x="205" y="79"/>
                      <a:pt x="204" y="75"/>
                      <a:pt x="201" y="73"/>
                    </a:cubicBezTo>
                    <a:cubicBezTo>
                      <a:pt x="196" y="71"/>
                      <a:pt x="189" y="72"/>
                      <a:pt x="183" y="75"/>
                    </a:cubicBezTo>
                    <a:cubicBezTo>
                      <a:pt x="195" y="64"/>
                      <a:pt x="208" y="46"/>
                      <a:pt x="212" y="29"/>
                    </a:cubicBezTo>
                    <a:cubicBezTo>
                      <a:pt x="213" y="26"/>
                      <a:pt x="214" y="23"/>
                      <a:pt x="214" y="20"/>
                    </a:cubicBezTo>
                    <a:cubicBezTo>
                      <a:pt x="214" y="15"/>
                      <a:pt x="212" y="10"/>
                      <a:pt x="209" y="6"/>
                    </a:cubicBezTo>
                    <a:cubicBezTo>
                      <a:pt x="206" y="3"/>
                      <a:pt x="203" y="1"/>
                      <a:pt x="199" y="1"/>
                    </a:cubicBezTo>
                    <a:cubicBezTo>
                      <a:pt x="188" y="0"/>
                      <a:pt x="174" y="15"/>
                      <a:pt x="164" y="2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94" name="Freeform 2141"/>
              <p:cNvSpPr>
                <a:spLocks/>
              </p:cNvSpPr>
              <p:nvPr/>
            </p:nvSpPr>
            <p:spPr bwMode="auto">
              <a:xfrm>
                <a:off x="747" y="2719"/>
                <a:ext cx="324" cy="569"/>
              </a:xfrm>
              <a:custGeom>
                <a:avLst/>
                <a:gdLst>
                  <a:gd name="T0" fmla="*/ 87 w 136"/>
                  <a:gd name="T1" fmla="*/ 1 h 239"/>
                  <a:gd name="T2" fmla="*/ 72 w 136"/>
                  <a:gd name="T3" fmla="*/ 18 h 239"/>
                  <a:gd name="T4" fmla="*/ 1 w 136"/>
                  <a:gd name="T5" fmla="*/ 116 h 239"/>
                  <a:gd name="T6" fmla="*/ 0 w 136"/>
                  <a:gd name="T7" fmla="*/ 119 h 239"/>
                  <a:gd name="T8" fmla="*/ 2 w 136"/>
                  <a:gd name="T9" fmla="*/ 120 h 239"/>
                  <a:gd name="T10" fmla="*/ 76 w 136"/>
                  <a:gd name="T11" fmla="*/ 19 h 239"/>
                  <a:gd name="T12" fmla="*/ 88 w 136"/>
                  <a:gd name="T13" fmla="*/ 4 h 239"/>
                  <a:gd name="T14" fmla="*/ 101 w 136"/>
                  <a:gd name="T15" fmla="*/ 16 h 239"/>
                  <a:gd name="T16" fmla="*/ 104 w 136"/>
                  <a:gd name="T17" fmla="*/ 33 h 239"/>
                  <a:gd name="T18" fmla="*/ 93 w 136"/>
                  <a:gd name="T19" fmla="*/ 80 h 239"/>
                  <a:gd name="T20" fmla="*/ 86 w 136"/>
                  <a:gd name="T21" fmla="*/ 92 h 239"/>
                  <a:gd name="T22" fmla="*/ 86 w 136"/>
                  <a:gd name="T23" fmla="*/ 93 h 239"/>
                  <a:gd name="T24" fmla="*/ 87 w 136"/>
                  <a:gd name="T25" fmla="*/ 94 h 239"/>
                  <a:gd name="T26" fmla="*/ 89 w 136"/>
                  <a:gd name="T27" fmla="*/ 94 h 239"/>
                  <a:gd name="T28" fmla="*/ 95 w 136"/>
                  <a:gd name="T29" fmla="*/ 83 h 239"/>
                  <a:gd name="T30" fmla="*/ 115 w 136"/>
                  <a:gd name="T31" fmla="*/ 70 h 239"/>
                  <a:gd name="T32" fmla="*/ 124 w 136"/>
                  <a:gd name="T33" fmla="*/ 79 h 239"/>
                  <a:gd name="T34" fmla="*/ 124 w 136"/>
                  <a:gd name="T35" fmla="*/ 85 h 239"/>
                  <a:gd name="T36" fmla="*/ 102 w 136"/>
                  <a:gd name="T37" fmla="*/ 128 h 239"/>
                  <a:gd name="T38" fmla="*/ 94 w 136"/>
                  <a:gd name="T39" fmla="*/ 136 h 239"/>
                  <a:gd name="T40" fmla="*/ 93 w 136"/>
                  <a:gd name="T41" fmla="*/ 137 h 239"/>
                  <a:gd name="T42" fmla="*/ 94 w 136"/>
                  <a:gd name="T43" fmla="*/ 138 h 239"/>
                  <a:gd name="T44" fmla="*/ 96 w 136"/>
                  <a:gd name="T45" fmla="*/ 138 h 239"/>
                  <a:gd name="T46" fmla="*/ 104 w 136"/>
                  <a:gd name="T47" fmla="*/ 131 h 239"/>
                  <a:gd name="T48" fmla="*/ 127 w 136"/>
                  <a:gd name="T49" fmla="*/ 123 h 239"/>
                  <a:gd name="T50" fmla="*/ 133 w 136"/>
                  <a:gd name="T51" fmla="*/ 132 h 239"/>
                  <a:gd name="T52" fmla="*/ 107 w 136"/>
                  <a:gd name="T53" fmla="*/ 170 h 239"/>
                  <a:gd name="T54" fmla="*/ 100 w 136"/>
                  <a:gd name="T55" fmla="*/ 176 h 239"/>
                  <a:gd name="T56" fmla="*/ 100 w 136"/>
                  <a:gd name="T57" fmla="*/ 178 h 239"/>
                  <a:gd name="T58" fmla="*/ 102 w 136"/>
                  <a:gd name="T59" fmla="*/ 178 h 239"/>
                  <a:gd name="T60" fmla="*/ 103 w 136"/>
                  <a:gd name="T61" fmla="*/ 178 h 239"/>
                  <a:gd name="T62" fmla="*/ 129 w 136"/>
                  <a:gd name="T63" fmla="*/ 174 h 239"/>
                  <a:gd name="T64" fmla="*/ 112 w 136"/>
                  <a:gd name="T65" fmla="*/ 199 h 239"/>
                  <a:gd name="T66" fmla="*/ 111 w 136"/>
                  <a:gd name="T67" fmla="*/ 200 h 239"/>
                  <a:gd name="T68" fmla="*/ 76 w 136"/>
                  <a:gd name="T69" fmla="*/ 225 h 239"/>
                  <a:gd name="T70" fmla="*/ 69 w 136"/>
                  <a:gd name="T71" fmla="*/ 228 h 239"/>
                  <a:gd name="T72" fmla="*/ 50 w 136"/>
                  <a:gd name="T73" fmla="*/ 235 h 239"/>
                  <a:gd name="T74" fmla="*/ 49 w 136"/>
                  <a:gd name="T75" fmla="*/ 237 h 239"/>
                  <a:gd name="T76" fmla="*/ 51 w 136"/>
                  <a:gd name="T77" fmla="*/ 239 h 239"/>
                  <a:gd name="T78" fmla="*/ 70 w 136"/>
                  <a:gd name="T79" fmla="*/ 231 h 239"/>
                  <a:gd name="T80" fmla="*/ 77 w 136"/>
                  <a:gd name="T81" fmla="*/ 228 h 239"/>
                  <a:gd name="T82" fmla="*/ 114 w 136"/>
                  <a:gd name="T83" fmla="*/ 203 h 239"/>
                  <a:gd name="T84" fmla="*/ 114 w 136"/>
                  <a:gd name="T85" fmla="*/ 202 h 239"/>
                  <a:gd name="T86" fmla="*/ 132 w 136"/>
                  <a:gd name="T87" fmla="*/ 173 h 239"/>
                  <a:gd name="T88" fmla="*/ 112 w 136"/>
                  <a:gd name="T89" fmla="*/ 170 h 239"/>
                  <a:gd name="T90" fmla="*/ 136 w 136"/>
                  <a:gd name="T91" fmla="*/ 134 h 239"/>
                  <a:gd name="T92" fmla="*/ 136 w 136"/>
                  <a:gd name="T93" fmla="*/ 132 h 239"/>
                  <a:gd name="T94" fmla="*/ 128 w 136"/>
                  <a:gd name="T95" fmla="*/ 119 h 239"/>
                  <a:gd name="T96" fmla="*/ 111 w 136"/>
                  <a:gd name="T97" fmla="*/ 122 h 239"/>
                  <a:gd name="T98" fmla="*/ 128 w 136"/>
                  <a:gd name="T99" fmla="*/ 85 h 239"/>
                  <a:gd name="T100" fmla="*/ 127 w 136"/>
                  <a:gd name="T101" fmla="*/ 78 h 239"/>
                  <a:gd name="T102" fmla="*/ 115 w 136"/>
                  <a:gd name="T103" fmla="*/ 67 h 239"/>
                  <a:gd name="T104" fmla="*/ 99 w 136"/>
                  <a:gd name="T105" fmla="*/ 74 h 239"/>
                  <a:gd name="T106" fmla="*/ 107 w 136"/>
                  <a:gd name="T107" fmla="*/ 33 h 239"/>
                  <a:gd name="T108" fmla="*/ 104 w 136"/>
                  <a:gd name="T109" fmla="*/ 14 h 239"/>
                  <a:gd name="T110" fmla="*/ 87 w 136"/>
                  <a:gd name="T111" fmla="*/ 1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36" h="239">
                    <a:moveTo>
                      <a:pt x="87" y="1"/>
                    </a:moveTo>
                    <a:cubicBezTo>
                      <a:pt x="80" y="2"/>
                      <a:pt x="74" y="8"/>
                      <a:pt x="72" y="18"/>
                    </a:cubicBezTo>
                    <a:cubicBezTo>
                      <a:pt x="62" y="73"/>
                      <a:pt x="38" y="105"/>
                      <a:pt x="1" y="116"/>
                    </a:cubicBezTo>
                    <a:cubicBezTo>
                      <a:pt x="1" y="117"/>
                      <a:pt x="0" y="118"/>
                      <a:pt x="0" y="119"/>
                    </a:cubicBezTo>
                    <a:cubicBezTo>
                      <a:pt x="1" y="119"/>
                      <a:pt x="2" y="120"/>
                      <a:pt x="2" y="120"/>
                    </a:cubicBezTo>
                    <a:cubicBezTo>
                      <a:pt x="41" y="108"/>
                      <a:pt x="65" y="75"/>
                      <a:pt x="76" y="19"/>
                    </a:cubicBezTo>
                    <a:cubicBezTo>
                      <a:pt x="77" y="11"/>
                      <a:pt x="82" y="5"/>
                      <a:pt x="88" y="4"/>
                    </a:cubicBezTo>
                    <a:cubicBezTo>
                      <a:pt x="93" y="4"/>
                      <a:pt x="98" y="8"/>
                      <a:pt x="101" y="16"/>
                    </a:cubicBezTo>
                    <a:cubicBezTo>
                      <a:pt x="103" y="20"/>
                      <a:pt x="104" y="27"/>
                      <a:pt x="104" y="33"/>
                    </a:cubicBezTo>
                    <a:cubicBezTo>
                      <a:pt x="104" y="49"/>
                      <a:pt x="99" y="67"/>
                      <a:pt x="93" y="80"/>
                    </a:cubicBezTo>
                    <a:cubicBezTo>
                      <a:pt x="90" y="84"/>
                      <a:pt x="87" y="89"/>
                      <a:pt x="86" y="92"/>
                    </a:cubicBezTo>
                    <a:cubicBezTo>
                      <a:pt x="86" y="92"/>
                      <a:pt x="86" y="93"/>
                      <a:pt x="86" y="93"/>
                    </a:cubicBezTo>
                    <a:cubicBezTo>
                      <a:pt x="86" y="93"/>
                      <a:pt x="87" y="94"/>
                      <a:pt x="87" y="94"/>
                    </a:cubicBezTo>
                    <a:cubicBezTo>
                      <a:pt x="88" y="95"/>
                      <a:pt x="89" y="94"/>
                      <a:pt x="89" y="94"/>
                    </a:cubicBezTo>
                    <a:cubicBezTo>
                      <a:pt x="91" y="91"/>
                      <a:pt x="93" y="87"/>
                      <a:pt x="95" y="83"/>
                    </a:cubicBezTo>
                    <a:cubicBezTo>
                      <a:pt x="101" y="76"/>
                      <a:pt x="109" y="70"/>
                      <a:pt x="115" y="70"/>
                    </a:cubicBezTo>
                    <a:cubicBezTo>
                      <a:pt x="119" y="70"/>
                      <a:pt x="122" y="73"/>
                      <a:pt x="124" y="79"/>
                    </a:cubicBezTo>
                    <a:cubicBezTo>
                      <a:pt x="124" y="81"/>
                      <a:pt x="124" y="83"/>
                      <a:pt x="124" y="85"/>
                    </a:cubicBezTo>
                    <a:cubicBezTo>
                      <a:pt x="124" y="100"/>
                      <a:pt x="112" y="117"/>
                      <a:pt x="102" y="128"/>
                    </a:cubicBezTo>
                    <a:cubicBezTo>
                      <a:pt x="98" y="131"/>
                      <a:pt x="95" y="134"/>
                      <a:pt x="94" y="136"/>
                    </a:cubicBezTo>
                    <a:cubicBezTo>
                      <a:pt x="94" y="136"/>
                      <a:pt x="93" y="137"/>
                      <a:pt x="93" y="137"/>
                    </a:cubicBezTo>
                    <a:cubicBezTo>
                      <a:pt x="93" y="138"/>
                      <a:pt x="94" y="138"/>
                      <a:pt x="94" y="138"/>
                    </a:cubicBezTo>
                    <a:cubicBezTo>
                      <a:pt x="95" y="139"/>
                      <a:pt x="96" y="139"/>
                      <a:pt x="96" y="138"/>
                    </a:cubicBezTo>
                    <a:cubicBezTo>
                      <a:pt x="99" y="137"/>
                      <a:pt x="101" y="134"/>
                      <a:pt x="104" y="131"/>
                    </a:cubicBezTo>
                    <a:cubicBezTo>
                      <a:pt x="111" y="125"/>
                      <a:pt x="121" y="121"/>
                      <a:pt x="127" y="123"/>
                    </a:cubicBezTo>
                    <a:cubicBezTo>
                      <a:pt x="130" y="124"/>
                      <a:pt x="132" y="127"/>
                      <a:pt x="133" y="132"/>
                    </a:cubicBezTo>
                    <a:cubicBezTo>
                      <a:pt x="134" y="148"/>
                      <a:pt x="119" y="160"/>
                      <a:pt x="107" y="170"/>
                    </a:cubicBezTo>
                    <a:cubicBezTo>
                      <a:pt x="100" y="176"/>
                      <a:pt x="100" y="176"/>
                      <a:pt x="100" y="176"/>
                    </a:cubicBezTo>
                    <a:cubicBezTo>
                      <a:pt x="99" y="176"/>
                      <a:pt x="99" y="177"/>
                      <a:pt x="100" y="178"/>
                    </a:cubicBezTo>
                    <a:cubicBezTo>
                      <a:pt x="100" y="178"/>
                      <a:pt x="101" y="179"/>
                      <a:pt x="102" y="178"/>
                    </a:cubicBezTo>
                    <a:cubicBezTo>
                      <a:pt x="103" y="178"/>
                      <a:pt x="103" y="178"/>
                      <a:pt x="103" y="178"/>
                    </a:cubicBezTo>
                    <a:cubicBezTo>
                      <a:pt x="109" y="175"/>
                      <a:pt x="125" y="167"/>
                      <a:pt x="129" y="174"/>
                    </a:cubicBezTo>
                    <a:cubicBezTo>
                      <a:pt x="132" y="181"/>
                      <a:pt x="117" y="195"/>
                      <a:pt x="112" y="199"/>
                    </a:cubicBezTo>
                    <a:cubicBezTo>
                      <a:pt x="111" y="200"/>
                      <a:pt x="111" y="200"/>
                      <a:pt x="111" y="200"/>
                    </a:cubicBezTo>
                    <a:cubicBezTo>
                      <a:pt x="99" y="212"/>
                      <a:pt x="87" y="220"/>
                      <a:pt x="76" y="225"/>
                    </a:cubicBezTo>
                    <a:cubicBezTo>
                      <a:pt x="69" y="228"/>
                      <a:pt x="69" y="228"/>
                      <a:pt x="69" y="228"/>
                    </a:cubicBezTo>
                    <a:cubicBezTo>
                      <a:pt x="62" y="231"/>
                      <a:pt x="55" y="235"/>
                      <a:pt x="50" y="235"/>
                    </a:cubicBezTo>
                    <a:cubicBezTo>
                      <a:pt x="50" y="235"/>
                      <a:pt x="49" y="236"/>
                      <a:pt x="49" y="237"/>
                    </a:cubicBezTo>
                    <a:cubicBezTo>
                      <a:pt x="49" y="238"/>
                      <a:pt x="50" y="239"/>
                      <a:pt x="51" y="239"/>
                    </a:cubicBezTo>
                    <a:cubicBezTo>
                      <a:pt x="56" y="238"/>
                      <a:pt x="64" y="235"/>
                      <a:pt x="70" y="231"/>
                    </a:cubicBezTo>
                    <a:cubicBezTo>
                      <a:pt x="77" y="228"/>
                      <a:pt x="77" y="228"/>
                      <a:pt x="77" y="228"/>
                    </a:cubicBezTo>
                    <a:cubicBezTo>
                      <a:pt x="89" y="223"/>
                      <a:pt x="101" y="214"/>
                      <a:pt x="114" y="203"/>
                    </a:cubicBezTo>
                    <a:cubicBezTo>
                      <a:pt x="114" y="202"/>
                      <a:pt x="114" y="202"/>
                      <a:pt x="114" y="202"/>
                    </a:cubicBezTo>
                    <a:cubicBezTo>
                      <a:pt x="121" y="196"/>
                      <a:pt x="136" y="182"/>
                      <a:pt x="132" y="173"/>
                    </a:cubicBezTo>
                    <a:cubicBezTo>
                      <a:pt x="128" y="166"/>
                      <a:pt x="120" y="167"/>
                      <a:pt x="112" y="170"/>
                    </a:cubicBezTo>
                    <a:cubicBezTo>
                      <a:pt x="124" y="161"/>
                      <a:pt x="136" y="149"/>
                      <a:pt x="136" y="134"/>
                    </a:cubicBezTo>
                    <a:cubicBezTo>
                      <a:pt x="136" y="133"/>
                      <a:pt x="136" y="133"/>
                      <a:pt x="136" y="132"/>
                    </a:cubicBezTo>
                    <a:cubicBezTo>
                      <a:pt x="135" y="123"/>
                      <a:pt x="131" y="120"/>
                      <a:pt x="128" y="119"/>
                    </a:cubicBezTo>
                    <a:cubicBezTo>
                      <a:pt x="123" y="118"/>
                      <a:pt x="117" y="120"/>
                      <a:pt x="111" y="122"/>
                    </a:cubicBezTo>
                    <a:cubicBezTo>
                      <a:pt x="120" y="111"/>
                      <a:pt x="128" y="97"/>
                      <a:pt x="128" y="85"/>
                    </a:cubicBezTo>
                    <a:cubicBezTo>
                      <a:pt x="128" y="83"/>
                      <a:pt x="128" y="80"/>
                      <a:pt x="127" y="78"/>
                    </a:cubicBezTo>
                    <a:cubicBezTo>
                      <a:pt x="125" y="69"/>
                      <a:pt x="119" y="67"/>
                      <a:pt x="115" y="67"/>
                    </a:cubicBezTo>
                    <a:cubicBezTo>
                      <a:pt x="110" y="67"/>
                      <a:pt x="104" y="70"/>
                      <a:pt x="99" y="74"/>
                    </a:cubicBezTo>
                    <a:cubicBezTo>
                      <a:pt x="104" y="62"/>
                      <a:pt x="107" y="47"/>
                      <a:pt x="107" y="33"/>
                    </a:cubicBezTo>
                    <a:cubicBezTo>
                      <a:pt x="107" y="26"/>
                      <a:pt x="106" y="20"/>
                      <a:pt x="104" y="14"/>
                    </a:cubicBezTo>
                    <a:cubicBezTo>
                      <a:pt x="100" y="5"/>
                      <a:pt x="94" y="0"/>
                      <a:pt x="87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95" name="Freeform 2142"/>
              <p:cNvSpPr>
                <a:spLocks/>
              </p:cNvSpPr>
              <p:nvPr/>
            </p:nvSpPr>
            <p:spPr bwMode="auto">
              <a:xfrm>
                <a:off x="431" y="3102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2 h 2"/>
                  <a:gd name="T4" fmla="*/ 0 w 3"/>
                  <a:gd name="T5" fmla="*/ 0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96" name="Freeform 2143"/>
              <p:cNvSpPr>
                <a:spLocks/>
              </p:cNvSpPr>
              <p:nvPr/>
            </p:nvSpPr>
            <p:spPr bwMode="auto">
              <a:xfrm>
                <a:off x="434" y="3102"/>
                <a:ext cx="0" cy="10"/>
              </a:xfrm>
              <a:custGeom>
                <a:avLst/>
                <a:gdLst>
                  <a:gd name="T0" fmla="*/ 4 h 4"/>
                  <a:gd name="T1" fmla="*/ 4 h 4"/>
                  <a:gd name="T2" fmla="*/ 0 h 4"/>
                  <a:gd name="T3" fmla="*/ 2 h 4"/>
                  <a:gd name="T4" fmla="*/ 2 h 4"/>
                  <a:gd name="T5" fmla="*/ 3 h 4"/>
                  <a:gd name="T6" fmla="*/ 3 h 4"/>
                  <a:gd name="T7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97" name="Freeform 2144"/>
              <p:cNvSpPr>
                <a:spLocks/>
              </p:cNvSpPr>
              <p:nvPr/>
            </p:nvSpPr>
            <p:spPr bwMode="auto">
              <a:xfrm>
                <a:off x="434" y="310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98" name="Freeform 2145"/>
              <p:cNvSpPr>
                <a:spLocks/>
              </p:cNvSpPr>
              <p:nvPr/>
            </p:nvSpPr>
            <p:spPr bwMode="auto">
              <a:xfrm>
                <a:off x="434" y="31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99" name="Freeform 2146"/>
              <p:cNvSpPr>
                <a:spLocks/>
              </p:cNvSpPr>
              <p:nvPr/>
            </p:nvSpPr>
            <p:spPr bwMode="auto">
              <a:xfrm>
                <a:off x="434" y="31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00" name="Freeform 2147"/>
              <p:cNvSpPr>
                <a:spLocks/>
              </p:cNvSpPr>
              <p:nvPr/>
            </p:nvSpPr>
            <p:spPr bwMode="auto">
              <a:xfrm>
                <a:off x="434" y="3104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  <a:gd name="T8" fmla="*/ 0 w 1"/>
                  <a:gd name="T9" fmla="*/ 1 h 2"/>
                  <a:gd name="T10" fmla="*/ 1 w 1"/>
                  <a:gd name="T11" fmla="*/ 2 h 2"/>
                  <a:gd name="T12" fmla="*/ 0 w 1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01" name="Freeform 2148"/>
              <p:cNvSpPr>
                <a:spLocks/>
              </p:cNvSpPr>
              <p:nvPr/>
            </p:nvSpPr>
            <p:spPr bwMode="auto">
              <a:xfrm>
                <a:off x="434" y="310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02" name="Freeform 2149"/>
              <p:cNvSpPr>
                <a:spLocks/>
              </p:cNvSpPr>
              <p:nvPr/>
            </p:nvSpPr>
            <p:spPr bwMode="auto">
              <a:xfrm>
                <a:off x="434" y="310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03" name="Freeform 2150"/>
              <p:cNvSpPr>
                <a:spLocks/>
              </p:cNvSpPr>
              <p:nvPr/>
            </p:nvSpPr>
            <p:spPr bwMode="auto">
              <a:xfrm>
                <a:off x="434" y="3104"/>
                <a:ext cx="2" cy="8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1 w 1"/>
                  <a:gd name="T5" fmla="*/ 3 h 3"/>
                  <a:gd name="T6" fmla="*/ 1 w 1"/>
                  <a:gd name="T7" fmla="*/ 2 h 3"/>
                  <a:gd name="T8" fmla="*/ 1 w 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2"/>
                      <a:pt x="0" y="0"/>
                      <a:pt x="1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04" name="Freeform 2151"/>
              <p:cNvSpPr>
                <a:spLocks/>
              </p:cNvSpPr>
              <p:nvPr/>
            </p:nvSpPr>
            <p:spPr bwMode="auto">
              <a:xfrm>
                <a:off x="436" y="31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05" name="Freeform 2152"/>
              <p:cNvSpPr>
                <a:spLocks/>
              </p:cNvSpPr>
              <p:nvPr/>
            </p:nvSpPr>
            <p:spPr bwMode="auto">
              <a:xfrm>
                <a:off x="436" y="3107"/>
                <a:ext cx="2" cy="9"/>
              </a:xfrm>
              <a:custGeom>
                <a:avLst/>
                <a:gdLst>
                  <a:gd name="T0" fmla="*/ 1 w 1"/>
                  <a:gd name="T1" fmla="*/ 0 h 4"/>
                  <a:gd name="T2" fmla="*/ 1 w 1"/>
                  <a:gd name="T3" fmla="*/ 2 h 4"/>
                  <a:gd name="T4" fmla="*/ 0 w 1"/>
                  <a:gd name="T5" fmla="*/ 1 h 4"/>
                  <a:gd name="T6" fmla="*/ 0 w 1"/>
                  <a:gd name="T7" fmla="*/ 1 h 4"/>
                  <a:gd name="T8" fmla="*/ 0 w 1"/>
                  <a:gd name="T9" fmla="*/ 0 h 4"/>
                  <a:gd name="T10" fmla="*/ 0 w 1"/>
                  <a:gd name="T11" fmla="*/ 1 h 4"/>
                  <a:gd name="T12" fmla="*/ 0 w 1"/>
                  <a:gd name="T13" fmla="*/ 0 h 4"/>
                  <a:gd name="T14" fmla="*/ 0 w 1"/>
                  <a:gd name="T15" fmla="*/ 2 h 4"/>
                  <a:gd name="T16" fmla="*/ 0 w 1"/>
                  <a:gd name="T17" fmla="*/ 2 h 4"/>
                  <a:gd name="T18" fmla="*/ 0 w 1"/>
                  <a:gd name="T19" fmla="*/ 3 h 4"/>
                  <a:gd name="T20" fmla="*/ 1 w 1"/>
                  <a:gd name="T21" fmla="*/ 4 h 4"/>
                  <a:gd name="T22" fmla="*/ 1 w 1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1" y="4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06" name="Rectangle 2153"/>
              <p:cNvSpPr>
                <a:spLocks noChangeArrowheads="1"/>
              </p:cNvSpPr>
              <p:nvPr/>
            </p:nvSpPr>
            <p:spPr bwMode="auto">
              <a:xfrm>
                <a:off x="438" y="311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07" name="Freeform 2154"/>
              <p:cNvSpPr>
                <a:spLocks/>
              </p:cNvSpPr>
              <p:nvPr/>
            </p:nvSpPr>
            <p:spPr bwMode="auto">
              <a:xfrm>
                <a:off x="438" y="3104"/>
                <a:ext cx="3" cy="12"/>
              </a:xfrm>
              <a:custGeom>
                <a:avLst/>
                <a:gdLst>
                  <a:gd name="T0" fmla="*/ 0 w 1"/>
                  <a:gd name="T1" fmla="*/ 1 h 5"/>
                  <a:gd name="T2" fmla="*/ 0 w 1"/>
                  <a:gd name="T3" fmla="*/ 2 h 5"/>
                  <a:gd name="T4" fmla="*/ 0 w 1"/>
                  <a:gd name="T5" fmla="*/ 1 h 5"/>
                  <a:gd name="T6" fmla="*/ 0 w 1"/>
                  <a:gd name="T7" fmla="*/ 2 h 5"/>
                  <a:gd name="T8" fmla="*/ 0 w 1"/>
                  <a:gd name="T9" fmla="*/ 2 h 5"/>
                  <a:gd name="T10" fmla="*/ 0 w 1"/>
                  <a:gd name="T11" fmla="*/ 4 h 5"/>
                  <a:gd name="T12" fmla="*/ 0 w 1"/>
                  <a:gd name="T13" fmla="*/ 3 h 5"/>
                  <a:gd name="T14" fmla="*/ 0 w 1"/>
                  <a:gd name="T15" fmla="*/ 3 h 5"/>
                  <a:gd name="T16" fmla="*/ 0 w 1"/>
                  <a:gd name="T17" fmla="*/ 2 h 5"/>
                  <a:gd name="T18" fmla="*/ 0 w 1"/>
                  <a:gd name="T19" fmla="*/ 2 h 5"/>
                  <a:gd name="T20" fmla="*/ 0 w 1"/>
                  <a:gd name="T2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4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5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08" name="Freeform 2155"/>
              <p:cNvSpPr>
                <a:spLocks/>
              </p:cNvSpPr>
              <p:nvPr/>
            </p:nvSpPr>
            <p:spPr bwMode="auto">
              <a:xfrm>
                <a:off x="436" y="310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09" name="Freeform 2156"/>
              <p:cNvSpPr>
                <a:spLocks/>
              </p:cNvSpPr>
              <p:nvPr/>
            </p:nvSpPr>
            <p:spPr bwMode="auto">
              <a:xfrm>
                <a:off x="438" y="31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10" name="Freeform 2157"/>
              <p:cNvSpPr>
                <a:spLocks/>
              </p:cNvSpPr>
              <p:nvPr/>
            </p:nvSpPr>
            <p:spPr bwMode="auto">
              <a:xfrm>
                <a:off x="438" y="31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11" name="Freeform 2158"/>
              <p:cNvSpPr>
                <a:spLocks/>
              </p:cNvSpPr>
              <p:nvPr/>
            </p:nvSpPr>
            <p:spPr bwMode="auto">
              <a:xfrm>
                <a:off x="438" y="3102"/>
                <a:ext cx="10" cy="12"/>
              </a:xfrm>
              <a:custGeom>
                <a:avLst/>
                <a:gdLst>
                  <a:gd name="T0" fmla="*/ 4 w 4"/>
                  <a:gd name="T1" fmla="*/ 4 h 5"/>
                  <a:gd name="T2" fmla="*/ 4 w 4"/>
                  <a:gd name="T3" fmla="*/ 3 h 5"/>
                  <a:gd name="T4" fmla="*/ 4 w 4"/>
                  <a:gd name="T5" fmla="*/ 2 h 5"/>
                  <a:gd name="T6" fmla="*/ 3 w 4"/>
                  <a:gd name="T7" fmla="*/ 0 h 5"/>
                  <a:gd name="T8" fmla="*/ 3 w 4"/>
                  <a:gd name="T9" fmla="*/ 1 h 5"/>
                  <a:gd name="T10" fmla="*/ 3 w 4"/>
                  <a:gd name="T11" fmla="*/ 0 h 5"/>
                  <a:gd name="T12" fmla="*/ 2 w 4"/>
                  <a:gd name="T13" fmla="*/ 1 h 5"/>
                  <a:gd name="T14" fmla="*/ 2 w 4"/>
                  <a:gd name="T15" fmla="*/ 1 h 5"/>
                  <a:gd name="T16" fmla="*/ 1 w 4"/>
                  <a:gd name="T17" fmla="*/ 1 h 5"/>
                  <a:gd name="T18" fmla="*/ 1 w 4"/>
                  <a:gd name="T19" fmla="*/ 3 h 5"/>
                  <a:gd name="T20" fmla="*/ 1 w 4"/>
                  <a:gd name="T21" fmla="*/ 2 h 5"/>
                  <a:gd name="T22" fmla="*/ 1 w 4"/>
                  <a:gd name="T23" fmla="*/ 2 h 5"/>
                  <a:gd name="T24" fmla="*/ 0 w 4"/>
                  <a:gd name="T25" fmla="*/ 1 h 5"/>
                  <a:gd name="T26" fmla="*/ 1 w 4"/>
                  <a:gd name="T27" fmla="*/ 3 h 5"/>
                  <a:gd name="T28" fmla="*/ 0 w 4"/>
                  <a:gd name="T29" fmla="*/ 1 h 5"/>
                  <a:gd name="T30" fmla="*/ 0 w 4"/>
                  <a:gd name="T31" fmla="*/ 3 h 5"/>
                  <a:gd name="T32" fmla="*/ 1 w 4"/>
                  <a:gd name="T33" fmla="*/ 4 h 5"/>
                  <a:gd name="T34" fmla="*/ 1 w 4"/>
                  <a:gd name="T35" fmla="*/ 5 h 5"/>
                  <a:gd name="T36" fmla="*/ 1 w 4"/>
                  <a:gd name="T37" fmla="*/ 2 h 5"/>
                  <a:gd name="T38" fmla="*/ 1 w 4"/>
                  <a:gd name="T39" fmla="*/ 3 h 5"/>
                  <a:gd name="T40" fmla="*/ 2 w 4"/>
                  <a:gd name="T41" fmla="*/ 4 h 5"/>
                  <a:gd name="T42" fmla="*/ 2 w 4"/>
                  <a:gd name="T43" fmla="*/ 2 h 5"/>
                  <a:gd name="T44" fmla="*/ 2 w 4"/>
                  <a:gd name="T45" fmla="*/ 3 h 5"/>
                  <a:gd name="T46" fmla="*/ 2 w 4"/>
                  <a:gd name="T47" fmla="*/ 2 h 5"/>
                  <a:gd name="T48" fmla="*/ 2 w 4"/>
                  <a:gd name="T49" fmla="*/ 3 h 5"/>
                  <a:gd name="T50" fmla="*/ 2 w 4"/>
                  <a:gd name="T51" fmla="*/ 1 h 5"/>
                  <a:gd name="T52" fmla="*/ 3 w 4"/>
                  <a:gd name="T53" fmla="*/ 4 h 5"/>
                  <a:gd name="T54" fmla="*/ 3 w 4"/>
                  <a:gd name="T55" fmla="*/ 3 h 5"/>
                  <a:gd name="T56" fmla="*/ 3 w 4"/>
                  <a:gd name="T57" fmla="*/ 2 h 5"/>
                  <a:gd name="T58" fmla="*/ 3 w 4"/>
                  <a:gd name="T59" fmla="*/ 4 h 5"/>
                  <a:gd name="T60" fmla="*/ 3 w 4"/>
                  <a:gd name="T61" fmla="*/ 2 h 5"/>
                  <a:gd name="T62" fmla="*/ 3 w 4"/>
                  <a:gd name="T63" fmla="*/ 2 h 5"/>
                  <a:gd name="T64" fmla="*/ 3 w 4"/>
                  <a:gd name="T65" fmla="*/ 2 h 5"/>
                  <a:gd name="T66" fmla="*/ 4 w 4"/>
                  <a:gd name="T67" fmla="*/ 4 h 5"/>
                  <a:gd name="T68" fmla="*/ 4 w 4"/>
                  <a:gd name="T69" fmla="*/ 4 h 5"/>
                  <a:gd name="T70" fmla="*/ 4 w 4"/>
                  <a:gd name="T71" fmla="*/ 2 h 5"/>
                  <a:gd name="T72" fmla="*/ 4 w 4"/>
                  <a:gd name="T7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" h="5">
                    <a:moveTo>
                      <a:pt x="4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1" y="2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0" y="2"/>
                      <a:pt x="1" y="3"/>
                      <a:pt x="0" y="1"/>
                    </a:cubicBezTo>
                    <a:cubicBezTo>
                      <a:pt x="0" y="1"/>
                      <a:pt x="1" y="3"/>
                      <a:pt x="0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2"/>
                      <a:pt x="2" y="4"/>
                    </a:cubicBezTo>
                    <a:cubicBezTo>
                      <a:pt x="2" y="3"/>
                      <a:pt x="3" y="4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4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4"/>
                      <a:pt x="4" y="3"/>
                      <a:pt x="4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12" name="Rectangle 2159"/>
              <p:cNvSpPr>
                <a:spLocks noChangeArrowheads="1"/>
              </p:cNvSpPr>
              <p:nvPr/>
            </p:nvSpPr>
            <p:spPr bwMode="auto">
              <a:xfrm>
                <a:off x="448" y="3112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13" name="Freeform 2160"/>
              <p:cNvSpPr>
                <a:spLocks/>
              </p:cNvSpPr>
              <p:nvPr/>
            </p:nvSpPr>
            <p:spPr bwMode="auto">
              <a:xfrm>
                <a:off x="448" y="31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14" name="Rectangle 2161"/>
              <p:cNvSpPr>
                <a:spLocks noChangeArrowheads="1"/>
              </p:cNvSpPr>
              <p:nvPr/>
            </p:nvSpPr>
            <p:spPr bwMode="auto">
              <a:xfrm>
                <a:off x="443" y="310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15" name="Freeform 2162"/>
              <p:cNvSpPr>
                <a:spLocks/>
              </p:cNvSpPr>
              <p:nvPr/>
            </p:nvSpPr>
            <p:spPr bwMode="auto">
              <a:xfrm>
                <a:off x="445" y="311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16" name="Freeform 2163"/>
              <p:cNvSpPr>
                <a:spLocks/>
              </p:cNvSpPr>
              <p:nvPr/>
            </p:nvSpPr>
            <p:spPr bwMode="auto">
              <a:xfrm>
                <a:off x="443" y="311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17" name="Rectangle 2164"/>
              <p:cNvSpPr>
                <a:spLocks noChangeArrowheads="1"/>
              </p:cNvSpPr>
              <p:nvPr/>
            </p:nvSpPr>
            <p:spPr bwMode="auto">
              <a:xfrm>
                <a:off x="448" y="311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18" name="Freeform 2165"/>
              <p:cNvSpPr>
                <a:spLocks/>
              </p:cNvSpPr>
              <p:nvPr/>
            </p:nvSpPr>
            <p:spPr bwMode="auto">
              <a:xfrm>
                <a:off x="445" y="3097"/>
                <a:ext cx="8" cy="15"/>
              </a:xfrm>
              <a:custGeom>
                <a:avLst/>
                <a:gdLst>
                  <a:gd name="T0" fmla="*/ 2 w 3"/>
                  <a:gd name="T1" fmla="*/ 1 h 6"/>
                  <a:gd name="T2" fmla="*/ 1 w 3"/>
                  <a:gd name="T3" fmla="*/ 1 h 6"/>
                  <a:gd name="T4" fmla="*/ 2 w 3"/>
                  <a:gd name="T5" fmla="*/ 3 h 6"/>
                  <a:gd name="T6" fmla="*/ 1 w 3"/>
                  <a:gd name="T7" fmla="*/ 1 h 6"/>
                  <a:gd name="T8" fmla="*/ 1 w 3"/>
                  <a:gd name="T9" fmla="*/ 3 h 6"/>
                  <a:gd name="T10" fmla="*/ 1 w 3"/>
                  <a:gd name="T11" fmla="*/ 2 h 6"/>
                  <a:gd name="T12" fmla="*/ 1 w 3"/>
                  <a:gd name="T13" fmla="*/ 4 h 6"/>
                  <a:gd name="T14" fmla="*/ 0 w 3"/>
                  <a:gd name="T15" fmla="*/ 2 h 6"/>
                  <a:gd name="T16" fmla="*/ 0 w 3"/>
                  <a:gd name="T17" fmla="*/ 2 h 6"/>
                  <a:gd name="T18" fmla="*/ 0 w 3"/>
                  <a:gd name="T19" fmla="*/ 2 h 6"/>
                  <a:gd name="T20" fmla="*/ 1 w 3"/>
                  <a:gd name="T21" fmla="*/ 4 h 6"/>
                  <a:gd name="T22" fmla="*/ 1 w 3"/>
                  <a:gd name="T23" fmla="*/ 5 h 6"/>
                  <a:gd name="T24" fmla="*/ 1 w 3"/>
                  <a:gd name="T25" fmla="*/ 4 h 6"/>
                  <a:gd name="T26" fmla="*/ 1 w 3"/>
                  <a:gd name="T27" fmla="*/ 5 h 6"/>
                  <a:gd name="T28" fmla="*/ 1 w 3"/>
                  <a:gd name="T29" fmla="*/ 4 h 6"/>
                  <a:gd name="T30" fmla="*/ 2 w 3"/>
                  <a:gd name="T31" fmla="*/ 5 h 6"/>
                  <a:gd name="T32" fmla="*/ 1 w 3"/>
                  <a:gd name="T33" fmla="*/ 4 h 6"/>
                  <a:gd name="T34" fmla="*/ 1 w 3"/>
                  <a:gd name="T35" fmla="*/ 5 h 6"/>
                  <a:gd name="T36" fmla="*/ 1 w 3"/>
                  <a:gd name="T37" fmla="*/ 4 h 6"/>
                  <a:gd name="T38" fmla="*/ 2 w 3"/>
                  <a:gd name="T39" fmla="*/ 5 h 6"/>
                  <a:gd name="T40" fmla="*/ 1 w 3"/>
                  <a:gd name="T41" fmla="*/ 4 h 6"/>
                  <a:gd name="T42" fmla="*/ 2 w 3"/>
                  <a:gd name="T43" fmla="*/ 5 h 6"/>
                  <a:gd name="T44" fmla="*/ 2 w 3"/>
                  <a:gd name="T45" fmla="*/ 4 h 6"/>
                  <a:gd name="T46" fmla="*/ 2 w 3"/>
                  <a:gd name="T47" fmla="*/ 5 h 6"/>
                  <a:gd name="T48" fmla="*/ 1 w 3"/>
                  <a:gd name="T49" fmla="*/ 3 h 6"/>
                  <a:gd name="T50" fmla="*/ 2 w 3"/>
                  <a:gd name="T51" fmla="*/ 4 h 6"/>
                  <a:gd name="T52" fmla="*/ 2 w 3"/>
                  <a:gd name="T53" fmla="*/ 4 h 6"/>
                  <a:gd name="T54" fmla="*/ 2 w 3"/>
                  <a:gd name="T55" fmla="*/ 4 h 6"/>
                  <a:gd name="T56" fmla="*/ 2 w 3"/>
                  <a:gd name="T57" fmla="*/ 3 h 6"/>
                  <a:gd name="T58" fmla="*/ 2 w 3"/>
                  <a:gd name="T59" fmla="*/ 3 h 6"/>
                  <a:gd name="T60" fmla="*/ 2 w 3"/>
                  <a:gd name="T61" fmla="*/ 2 h 6"/>
                  <a:gd name="T62" fmla="*/ 2 w 3"/>
                  <a:gd name="T63" fmla="*/ 3 h 6"/>
                  <a:gd name="T64" fmla="*/ 2 w 3"/>
                  <a:gd name="T65" fmla="*/ 1 h 6"/>
                  <a:gd name="T66" fmla="*/ 2 w 3"/>
                  <a:gd name="T67" fmla="*/ 2 h 6"/>
                  <a:gd name="T68" fmla="*/ 2 w 3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6">
                    <a:moveTo>
                      <a:pt x="2" y="1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2" y="3"/>
                      <a:pt x="2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5"/>
                      <a:pt x="1" y="4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6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1" y="2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3" y="5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19" name="Freeform 2166"/>
              <p:cNvSpPr>
                <a:spLocks/>
              </p:cNvSpPr>
              <p:nvPr/>
            </p:nvSpPr>
            <p:spPr bwMode="auto">
              <a:xfrm>
                <a:off x="448" y="310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20" name="Freeform 2167"/>
              <p:cNvSpPr>
                <a:spLocks/>
              </p:cNvSpPr>
              <p:nvPr/>
            </p:nvSpPr>
            <p:spPr bwMode="auto">
              <a:xfrm>
                <a:off x="450" y="3095"/>
                <a:ext cx="5" cy="17"/>
              </a:xfrm>
              <a:custGeom>
                <a:avLst/>
                <a:gdLst>
                  <a:gd name="T0" fmla="*/ 1 w 2"/>
                  <a:gd name="T1" fmla="*/ 4 h 7"/>
                  <a:gd name="T2" fmla="*/ 1 w 2"/>
                  <a:gd name="T3" fmla="*/ 5 h 7"/>
                  <a:gd name="T4" fmla="*/ 0 w 2"/>
                  <a:gd name="T5" fmla="*/ 3 h 7"/>
                  <a:gd name="T6" fmla="*/ 0 w 2"/>
                  <a:gd name="T7" fmla="*/ 2 h 7"/>
                  <a:gd name="T8" fmla="*/ 1 w 2"/>
                  <a:gd name="T9" fmla="*/ 4 h 7"/>
                  <a:gd name="T10" fmla="*/ 1 w 2"/>
                  <a:gd name="T11" fmla="*/ 4 h 7"/>
                  <a:gd name="T12" fmla="*/ 1 w 2"/>
                  <a:gd name="T13" fmla="*/ 3 h 7"/>
                  <a:gd name="T14" fmla="*/ 1 w 2"/>
                  <a:gd name="T15" fmla="*/ 2 h 7"/>
                  <a:gd name="T16" fmla="*/ 1 w 2"/>
                  <a:gd name="T17" fmla="*/ 3 h 7"/>
                  <a:gd name="T18" fmla="*/ 1 w 2"/>
                  <a:gd name="T19" fmla="*/ 4 h 7"/>
                  <a:gd name="T20" fmla="*/ 0 w 2"/>
                  <a:gd name="T21" fmla="*/ 0 h 7"/>
                  <a:gd name="T22" fmla="*/ 0 w 2"/>
                  <a:gd name="T23" fmla="*/ 1 h 7"/>
                  <a:gd name="T24" fmla="*/ 1 w 2"/>
                  <a:gd name="T25" fmla="*/ 2 h 7"/>
                  <a:gd name="T26" fmla="*/ 1 w 2"/>
                  <a:gd name="T27" fmla="*/ 2 h 7"/>
                  <a:gd name="T28" fmla="*/ 0 w 2"/>
                  <a:gd name="T29" fmla="*/ 1 h 7"/>
                  <a:gd name="T30" fmla="*/ 0 w 2"/>
                  <a:gd name="T31" fmla="*/ 1 h 7"/>
                  <a:gd name="T32" fmla="*/ 0 w 2"/>
                  <a:gd name="T33" fmla="*/ 1 h 7"/>
                  <a:gd name="T34" fmla="*/ 0 w 2"/>
                  <a:gd name="T35" fmla="*/ 2 h 7"/>
                  <a:gd name="T36" fmla="*/ 1 w 2"/>
                  <a:gd name="T37" fmla="*/ 4 h 7"/>
                  <a:gd name="T38" fmla="*/ 0 w 2"/>
                  <a:gd name="T39" fmla="*/ 3 h 7"/>
                  <a:gd name="T40" fmla="*/ 1 w 2"/>
                  <a:gd name="T41" fmla="*/ 5 h 7"/>
                  <a:gd name="T42" fmla="*/ 1 w 2"/>
                  <a:gd name="T43" fmla="*/ 6 h 7"/>
                  <a:gd name="T44" fmla="*/ 1 w 2"/>
                  <a:gd name="T45" fmla="*/ 6 h 7"/>
                  <a:gd name="T46" fmla="*/ 1 w 2"/>
                  <a:gd name="T4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" h="7">
                    <a:moveTo>
                      <a:pt x="1" y="4"/>
                    </a:move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4"/>
                      <a:pt x="0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3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2" y="7"/>
                      <a:pt x="1" y="5"/>
                      <a:pt x="1" y="6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21" name="Freeform 2168"/>
              <p:cNvSpPr>
                <a:spLocks/>
              </p:cNvSpPr>
              <p:nvPr/>
            </p:nvSpPr>
            <p:spPr bwMode="auto">
              <a:xfrm>
                <a:off x="450" y="3104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22" name="Freeform 2169"/>
              <p:cNvSpPr>
                <a:spLocks/>
              </p:cNvSpPr>
              <p:nvPr/>
            </p:nvSpPr>
            <p:spPr bwMode="auto">
              <a:xfrm>
                <a:off x="448" y="3097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23" name="Freeform 2170"/>
              <p:cNvSpPr>
                <a:spLocks/>
              </p:cNvSpPr>
              <p:nvPr/>
            </p:nvSpPr>
            <p:spPr bwMode="auto">
              <a:xfrm>
                <a:off x="453" y="3104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24" name="Freeform 2171"/>
              <p:cNvSpPr>
                <a:spLocks/>
              </p:cNvSpPr>
              <p:nvPr/>
            </p:nvSpPr>
            <p:spPr bwMode="auto">
              <a:xfrm>
                <a:off x="450" y="3095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0 w 2"/>
                  <a:gd name="T3" fmla="*/ 0 h 3"/>
                  <a:gd name="T4" fmla="*/ 1 w 2"/>
                  <a:gd name="T5" fmla="*/ 3 h 3"/>
                  <a:gd name="T6" fmla="*/ 1 w 2"/>
                  <a:gd name="T7" fmla="*/ 1 h 3"/>
                  <a:gd name="T8" fmla="*/ 1 w 2"/>
                  <a:gd name="T9" fmla="*/ 1 h 3"/>
                  <a:gd name="T10" fmla="*/ 0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0" y="0"/>
                      <a:pt x="1" y="1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25" name="Freeform 2172"/>
              <p:cNvSpPr>
                <a:spLocks/>
              </p:cNvSpPr>
              <p:nvPr/>
            </p:nvSpPr>
            <p:spPr bwMode="auto">
              <a:xfrm>
                <a:off x="453" y="3093"/>
                <a:ext cx="9" cy="14"/>
              </a:xfrm>
              <a:custGeom>
                <a:avLst/>
                <a:gdLst>
                  <a:gd name="T0" fmla="*/ 1 w 4"/>
                  <a:gd name="T1" fmla="*/ 4 h 6"/>
                  <a:gd name="T2" fmla="*/ 1 w 4"/>
                  <a:gd name="T3" fmla="*/ 4 h 6"/>
                  <a:gd name="T4" fmla="*/ 2 w 4"/>
                  <a:gd name="T5" fmla="*/ 4 h 6"/>
                  <a:gd name="T6" fmla="*/ 2 w 4"/>
                  <a:gd name="T7" fmla="*/ 5 h 6"/>
                  <a:gd name="T8" fmla="*/ 2 w 4"/>
                  <a:gd name="T9" fmla="*/ 4 h 6"/>
                  <a:gd name="T10" fmla="*/ 2 w 4"/>
                  <a:gd name="T11" fmla="*/ 4 h 6"/>
                  <a:gd name="T12" fmla="*/ 1 w 4"/>
                  <a:gd name="T13" fmla="*/ 3 h 6"/>
                  <a:gd name="T14" fmla="*/ 3 w 4"/>
                  <a:gd name="T15" fmla="*/ 4 h 6"/>
                  <a:gd name="T16" fmla="*/ 1 w 4"/>
                  <a:gd name="T17" fmla="*/ 2 h 6"/>
                  <a:gd name="T18" fmla="*/ 2 w 4"/>
                  <a:gd name="T19" fmla="*/ 3 h 6"/>
                  <a:gd name="T20" fmla="*/ 2 w 4"/>
                  <a:gd name="T21" fmla="*/ 3 h 6"/>
                  <a:gd name="T22" fmla="*/ 2 w 4"/>
                  <a:gd name="T23" fmla="*/ 3 h 6"/>
                  <a:gd name="T24" fmla="*/ 3 w 4"/>
                  <a:gd name="T25" fmla="*/ 4 h 6"/>
                  <a:gd name="T26" fmla="*/ 3 w 4"/>
                  <a:gd name="T27" fmla="*/ 4 h 6"/>
                  <a:gd name="T28" fmla="*/ 3 w 4"/>
                  <a:gd name="T29" fmla="*/ 4 h 6"/>
                  <a:gd name="T30" fmla="*/ 3 w 4"/>
                  <a:gd name="T31" fmla="*/ 3 h 6"/>
                  <a:gd name="T32" fmla="*/ 4 w 4"/>
                  <a:gd name="T33" fmla="*/ 4 h 6"/>
                  <a:gd name="T34" fmla="*/ 2 w 4"/>
                  <a:gd name="T35" fmla="*/ 2 h 6"/>
                  <a:gd name="T36" fmla="*/ 3 w 4"/>
                  <a:gd name="T37" fmla="*/ 2 h 6"/>
                  <a:gd name="T38" fmla="*/ 4 w 4"/>
                  <a:gd name="T39" fmla="*/ 3 h 6"/>
                  <a:gd name="T40" fmla="*/ 3 w 4"/>
                  <a:gd name="T41" fmla="*/ 2 h 6"/>
                  <a:gd name="T42" fmla="*/ 4 w 4"/>
                  <a:gd name="T43" fmla="*/ 4 h 6"/>
                  <a:gd name="T44" fmla="*/ 3 w 4"/>
                  <a:gd name="T45" fmla="*/ 2 h 6"/>
                  <a:gd name="T46" fmla="*/ 3 w 4"/>
                  <a:gd name="T47" fmla="*/ 2 h 6"/>
                  <a:gd name="T48" fmla="*/ 2 w 4"/>
                  <a:gd name="T49" fmla="*/ 0 h 6"/>
                  <a:gd name="T50" fmla="*/ 2 w 4"/>
                  <a:gd name="T51" fmla="*/ 1 h 6"/>
                  <a:gd name="T52" fmla="*/ 2 w 4"/>
                  <a:gd name="T53" fmla="*/ 2 h 6"/>
                  <a:gd name="T54" fmla="*/ 2 w 4"/>
                  <a:gd name="T55" fmla="*/ 1 h 6"/>
                  <a:gd name="T56" fmla="*/ 2 w 4"/>
                  <a:gd name="T57" fmla="*/ 2 h 6"/>
                  <a:gd name="T58" fmla="*/ 1 w 4"/>
                  <a:gd name="T59" fmla="*/ 1 h 6"/>
                  <a:gd name="T60" fmla="*/ 2 w 4"/>
                  <a:gd name="T61" fmla="*/ 2 h 6"/>
                  <a:gd name="T62" fmla="*/ 1 w 4"/>
                  <a:gd name="T63" fmla="*/ 1 h 6"/>
                  <a:gd name="T64" fmla="*/ 0 w 4"/>
                  <a:gd name="T65" fmla="*/ 2 h 6"/>
                  <a:gd name="T66" fmla="*/ 1 w 4"/>
                  <a:gd name="T67" fmla="*/ 3 h 6"/>
                  <a:gd name="T68" fmla="*/ 1 w 4"/>
                  <a:gd name="T69" fmla="*/ 3 h 6"/>
                  <a:gd name="T70" fmla="*/ 1 w 4"/>
                  <a:gd name="T71" fmla="*/ 4 h 6"/>
                  <a:gd name="T72" fmla="*/ 0 w 4"/>
                  <a:gd name="T73" fmla="*/ 2 h 6"/>
                  <a:gd name="T74" fmla="*/ 0 w 4"/>
                  <a:gd name="T75" fmla="*/ 2 h 6"/>
                  <a:gd name="T76" fmla="*/ 0 w 4"/>
                  <a:gd name="T77" fmla="*/ 2 h 6"/>
                  <a:gd name="T78" fmla="*/ 0 w 4"/>
                  <a:gd name="T79" fmla="*/ 2 h 6"/>
                  <a:gd name="T80" fmla="*/ 1 w 4"/>
                  <a:gd name="T81" fmla="*/ 5 h 6"/>
                  <a:gd name="T82" fmla="*/ 2 w 4"/>
                  <a:gd name="T83" fmla="*/ 5 h 6"/>
                  <a:gd name="T84" fmla="*/ 1 w 4"/>
                  <a:gd name="T8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6">
                    <a:moveTo>
                      <a:pt x="1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3"/>
                      <a:pt x="2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1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2"/>
                    </a:cubicBezTo>
                    <a:cubicBezTo>
                      <a:pt x="4" y="4"/>
                      <a:pt x="2" y="1"/>
                      <a:pt x="3" y="2"/>
                    </a:cubicBezTo>
                    <a:cubicBezTo>
                      <a:pt x="3" y="3"/>
                      <a:pt x="3" y="2"/>
                      <a:pt x="4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4" y="3"/>
                      <a:pt x="3" y="2"/>
                      <a:pt x="4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1" y="1"/>
                      <a:pt x="2" y="1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5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3"/>
                      <a:pt x="1" y="4"/>
                      <a:pt x="1" y="5"/>
                    </a:cubicBezTo>
                    <a:cubicBezTo>
                      <a:pt x="1" y="3"/>
                      <a:pt x="2" y="6"/>
                      <a:pt x="2" y="5"/>
                    </a:cubicBezTo>
                    <a:cubicBezTo>
                      <a:pt x="2" y="5"/>
                      <a:pt x="2" y="4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26" name="Freeform 2173"/>
              <p:cNvSpPr>
                <a:spLocks/>
              </p:cNvSpPr>
              <p:nvPr/>
            </p:nvSpPr>
            <p:spPr bwMode="auto">
              <a:xfrm>
                <a:off x="453" y="309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27" name="Freeform 2174"/>
              <p:cNvSpPr>
                <a:spLocks/>
              </p:cNvSpPr>
              <p:nvPr/>
            </p:nvSpPr>
            <p:spPr bwMode="auto">
              <a:xfrm>
                <a:off x="460" y="30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28" name="Rectangle 2175"/>
              <p:cNvSpPr>
                <a:spLocks noChangeArrowheads="1"/>
              </p:cNvSpPr>
              <p:nvPr/>
            </p:nvSpPr>
            <p:spPr bwMode="auto">
              <a:xfrm>
                <a:off x="453" y="309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29" name="Rectangle 2176"/>
              <p:cNvSpPr>
                <a:spLocks noChangeArrowheads="1"/>
              </p:cNvSpPr>
              <p:nvPr/>
            </p:nvSpPr>
            <p:spPr bwMode="auto">
              <a:xfrm>
                <a:off x="455" y="31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30" name="Freeform 2177"/>
              <p:cNvSpPr>
                <a:spLocks/>
              </p:cNvSpPr>
              <p:nvPr/>
            </p:nvSpPr>
            <p:spPr bwMode="auto">
              <a:xfrm>
                <a:off x="462" y="3097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31" name="Freeform 2178"/>
              <p:cNvSpPr>
                <a:spLocks/>
              </p:cNvSpPr>
              <p:nvPr/>
            </p:nvSpPr>
            <p:spPr bwMode="auto">
              <a:xfrm>
                <a:off x="467" y="30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32" name="Freeform 2179"/>
              <p:cNvSpPr>
                <a:spLocks/>
              </p:cNvSpPr>
              <p:nvPr/>
            </p:nvSpPr>
            <p:spPr bwMode="auto">
              <a:xfrm>
                <a:off x="457" y="3081"/>
                <a:ext cx="17" cy="19"/>
              </a:xfrm>
              <a:custGeom>
                <a:avLst/>
                <a:gdLst>
                  <a:gd name="T0" fmla="*/ 5 w 7"/>
                  <a:gd name="T1" fmla="*/ 2 h 8"/>
                  <a:gd name="T2" fmla="*/ 3 w 7"/>
                  <a:gd name="T3" fmla="*/ 1 h 8"/>
                  <a:gd name="T4" fmla="*/ 2 w 7"/>
                  <a:gd name="T5" fmla="*/ 1 h 8"/>
                  <a:gd name="T6" fmla="*/ 3 w 7"/>
                  <a:gd name="T7" fmla="*/ 2 h 8"/>
                  <a:gd name="T8" fmla="*/ 3 w 7"/>
                  <a:gd name="T9" fmla="*/ 2 h 8"/>
                  <a:gd name="T10" fmla="*/ 2 w 7"/>
                  <a:gd name="T11" fmla="*/ 2 h 8"/>
                  <a:gd name="T12" fmla="*/ 3 w 7"/>
                  <a:gd name="T13" fmla="*/ 3 h 8"/>
                  <a:gd name="T14" fmla="*/ 3 w 7"/>
                  <a:gd name="T15" fmla="*/ 3 h 8"/>
                  <a:gd name="T16" fmla="*/ 2 w 7"/>
                  <a:gd name="T17" fmla="*/ 3 h 8"/>
                  <a:gd name="T18" fmla="*/ 4 w 7"/>
                  <a:gd name="T19" fmla="*/ 5 h 8"/>
                  <a:gd name="T20" fmla="*/ 4 w 7"/>
                  <a:gd name="T21" fmla="*/ 5 h 8"/>
                  <a:gd name="T22" fmla="*/ 3 w 7"/>
                  <a:gd name="T23" fmla="*/ 5 h 8"/>
                  <a:gd name="T24" fmla="*/ 3 w 7"/>
                  <a:gd name="T25" fmla="*/ 5 h 8"/>
                  <a:gd name="T26" fmla="*/ 2 w 7"/>
                  <a:gd name="T27" fmla="*/ 5 h 8"/>
                  <a:gd name="T28" fmla="*/ 2 w 7"/>
                  <a:gd name="T29" fmla="*/ 5 h 8"/>
                  <a:gd name="T30" fmla="*/ 3 w 7"/>
                  <a:gd name="T31" fmla="*/ 6 h 8"/>
                  <a:gd name="T32" fmla="*/ 2 w 7"/>
                  <a:gd name="T33" fmla="*/ 5 h 8"/>
                  <a:gd name="T34" fmla="*/ 2 w 7"/>
                  <a:gd name="T35" fmla="*/ 6 h 8"/>
                  <a:gd name="T36" fmla="*/ 1 w 7"/>
                  <a:gd name="T37" fmla="*/ 6 h 8"/>
                  <a:gd name="T38" fmla="*/ 2 w 7"/>
                  <a:gd name="T39" fmla="*/ 6 h 8"/>
                  <a:gd name="T40" fmla="*/ 1 w 7"/>
                  <a:gd name="T41" fmla="*/ 6 h 8"/>
                  <a:gd name="T42" fmla="*/ 3 w 7"/>
                  <a:gd name="T43" fmla="*/ 8 h 8"/>
                  <a:gd name="T44" fmla="*/ 3 w 7"/>
                  <a:gd name="T45" fmla="*/ 8 h 8"/>
                  <a:gd name="T46" fmla="*/ 3 w 7"/>
                  <a:gd name="T47" fmla="*/ 7 h 8"/>
                  <a:gd name="T48" fmla="*/ 4 w 7"/>
                  <a:gd name="T49" fmla="*/ 8 h 8"/>
                  <a:gd name="T50" fmla="*/ 4 w 7"/>
                  <a:gd name="T51" fmla="*/ 7 h 8"/>
                  <a:gd name="T52" fmla="*/ 4 w 7"/>
                  <a:gd name="T53" fmla="*/ 7 h 8"/>
                  <a:gd name="T54" fmla="*/ 4 w 7"/>
                  <a:gd name="T55" fmla="*/ 7 h 8"/>
                  <a:gd name="T56" fmla="*/ 4 w 7"/>
                  <a:gd name="T57" fmla="*/ 7 h 8"/>
                  <a:gd name="T58" fmla="*/ 4 w 7"/>
                  <a:gd name="T59" fmla="*/ 6 h 8"/>
                  <a:gd name="T60" fmla="*/ 4 w 7"/>
                  <a:gd name="T61" fmla="*/ 6 h 8"/>
                  <a:gd name="T62" fmla="*/ 5 w 7"/>
                  <a:gd name="T63" fmla="*/ 6 h 8"/>
                  <a:gd name="T64" fmla="*/ 5 w 7"/>
                  <a:gd name="T65" fmla="*/ 6 h 8"/>
                  <a:gd name="T66" fmla="*/ 4 w 7"/>
                  <a:gd name="T67" fmla="*/ 5 h 8"/>
                  <a:gd name="T68" fmla="*/ 4 w 7"/>
                  <a:gd name="T69" fmla="*/ 5 h 8"/>
                  <a:gd name="T70" fmla="*/ 4 w 7"/>
                  <a:gd name="T71" fmla="*/ 4 h 8"/>
                  <a:gd name="T72" fmla="*/ 5 w 7"/>
                  <a:gd name="T73" fmla="*/ 4 h 8"/>
                  <a:gd name="T74" fmla="*/ 5 w 7"/>
                  <a:gd name="T75" fmla="*/ 3 h 8"/>
                  <a:gd name="T76" fmla="*/ 3 w 7"/>
                  <a:gd name="T77" fmla="*/ 3 h 8"/>
                  <a:gd name="T78" fmla="*/ 5 w 7"/>
                  <a:gd name="T7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8">
                    <a:moveTo>
                      <a:pt x="6" y="3"/>
                    </a:moveTo>
                    <a:cubicBezTo>
                      <a:pt x="6" y="3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4" y="3"/>
                      <a:pt x="4" y="3"/>
                    </a:cubicBezTo>
                    <a:cubicBezTo>
                      <a:pt x="1" y="0"/>
                      <a:pt x="5" y="4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3"/>
                      <a:pt x="2" y="2"/>
                    </a:cubicBezTo>
                    <a:cubicBezTo>
                      <a:pt x="4" y="4"/>
                      <a:pt x="1" y="2"/>
                      <a:pt x="4" y="4"/>
                    </a:cubicBezTo>
                    <a:cubicBezTo>
                      <a:pt x="3" y="3"/>
                      <a:pt x="4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4" y="4"/>
                      <a:pt x="3" y="3"/>
                    </a:cubicBezTo>
                    <a:cubicBezTo>
                      <a:pt x="2" y="3"/>
                      <a:pt x="3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5" y="6"/>
                      <a:pt x="5" y="6"/>
                    </a:cubicBezTo>
                    <a:cubicBezTo>
                      <a:pt x="3" y="5"/>
                      <a:pt x="5" y="6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3"/>
                      <a:pt x="3" y="5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2" y="4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1" y="4"/>
                      <a:pt x="3" y="6"/>
                      <a:pt x="2" y="5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5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3" y="7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1" y="6"/>
                    </a:cubicBezTo>
                    <a:cubicBezTo>
                      <a:pt x="1" y="7"/>
                      <a:pt x="2" y="8"/>
                      <a:pt x="3" y="8"/>
                    </a:cubicBezTo>
                    <a:cubicBezTo>
                      <a:pt x="3" y="8"/>
                      <a:pt x="2" y="7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2" y="7"/>
                      <a:pt x="2" y="7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7"/>
                      <a:pt x="3" y="8"/>
                    </a:cubicBezTo>
                    <a:cubicBezTo>
                      <a:pt x="2" y="7"/>
                      <a:pt x="4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4" y="7"/>
                      <a:pt x="3" y="6"/>
                      <a:pt x="3" y="6"/>
                    </a:cubicBezTo>
                    <a:cubicBezTo>
                      <a:pt x="4" y="7"/>
                      <a:pt x="3" y="6"/>
                      <a:pt x="4" y="7"/>
                    </a:cubicBezTo>
                    <a:cubicBezTo>
                      <a:pt x="3" y="6"/>
                      <a:pt x="4" y="7"/>
                      <a:pt x="4" y="6"/>
                    </a:cubicBezTo>
                    <a:cubicBezTo>
                      <a:pt x="3" y="6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3" y="5"/>
                      <a:pt x="4" y="6"/>
                    </a:cubicBezTo>
                    <a:cubicBezTo>
                      <a:pt x="4" y="6"/>
                      <a:pt x="4" y="6"/>
                      <a:pt x="3" y="5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3" y="5"/>
                      <a:pt x="4" y="6"/>
                      <a:pt x="4" y="5"/>
                    </a:cubicBezTo>
                    <a:cubicBezTo>
                      <a:pt x="5" y="6"/>
                      <a:pt x="4" y="5"/>
                      <a:pt x="5" y="6"/>
                    </a:cubicBezTo>
                    <a:cubicBezTo>
                      <a:pt x="5" y="7"/>
                      <a:pt x="4" y="5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4" y="5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6"/>
                      <a:pt x="5" y="4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6" y="5"/>
                      <a:pt x="5" y="4"/>
                    </a:cubicBezTo>
                    <a:cubicBezTo>
                      <a:pt x="4" y="4"/>
                      <a:pt x="5" y="4"/>
                      <a:pt x="6" y="5"/>
                    </a:cubicBezTo>
                    <a:cubicBezTo>
                      <a:pt x="4" y="3"/>
                      <a:pt x="7" y="5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3" y="2"/>
                      <a:pt x="4" y="3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5"/>
                      <a:pt x="3" y="2"/>
                      <a:pt x="6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33" name="Freeform 2180"/>
              <p:cNvSpPr>
                <a:spLocks/>
              </p:cNvSpPr>
              <p:nvPr/>
            </p:nvSpPr>
            <p:spPr bwMode="auto">
              <a:xfrm>
                <a:off x="469" y="309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34" name="Rectangle 2181"/>
              <p:cNvSpPr>
                <a:spLocks noChangeArrowheads="1"/>
              </p:cNvSpPr>
              <p:nvPr/>
            </p:nvSpPr>
            <p:spPr bwMode="auto">
              <a:xfrm>
                <a:off x="469" y="3090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35" name="Freeform 2182"/>
              <p:cNvSpPr>
                <a:spLocks/>
              </p:cNvSpPr>
              <p:nvPr/>
            </p:nvSpPr>
            <p:spPr bwMode="auto">
              <a:xfrm>
                <a:off x="469" y="308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36" name="Rectangle 2183"/>
              <p:cNvSpPr>
                <a:spLocks noChangeArrowheads="1"/>
              </p:cNvSpPr>
              <p:nvPr/>
            </p:nvSpPr>
            <p:spPr bwMode="auto">
              <a:xfrm>
                <a:off x="469" y="308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37" name="Freeform 2184"/>
              <p:cNvSpPr>
                <a:spLocks/>
              </p:cNvSpPr>
              <p:nvPr/>
            </p:nvSpPr>
            <p:spPr bwMode="auto">
              <a:xfrm>
                <a:off x="460" y="3076"/>
                <a:ext cx="14" cy="9"/>
              </a:xfrm>
              <a:custGeom>
                <a:avLst/>
                <a:gdLst>
                  <a:gd name="T0" fmla="*/ 4 w 6"/>
                  <a:gd name="T1" fmla="*/ 1 h 4"/>
                  <a:gd name="T2" fmla="*/ 3 w 6"/>
                  <a:gd name="T3" fmla="*/ 1 h 4"/>
                  <a:gd name="T4" fmla="*/ 4 w 6"/>
                  <a:gd name="T5" fmla="*/ 1 h 4"/>
                  <a:gd name="T6" fmla="*/ 2 w 6"/>
                  <a:gd name="T7" fmla="*/ 0 h 4"/>
                  <a:gd name="T8" fmla="*/ 3 w 6"/>
                  <a:gd name="T9" fmla="*/ 2 h 4"/>
                  <a:gd name="T10" fmla="*/ 2 w 6"/>
                  <a:gd name="T11" fmla="*/ 1 h 4"/>
                  <a:gd name="T12" fmla="*/ 3 w 6"/>
                  <a:gd name="T13" fmla="*/ 2 h 4"/>
                  <a:gd name="T14" fmla="*/ 2 w 6"/>
                  <a:gd name="T15" fmla="*/ 2 h 4"/>
                  <a:gd name="T16" fmla="*/ 2 w 6"/>
                  <a:gd name="T17" fmla="*/ 2 h 4"/>
                  <a:gd name="T18" fmla="*/ 3 w 6"/>
                  <a:gd name="T19" fmla="*/ 2 h 4"/>
                  <a:gd name="T20" fmla="*/ 2 w 6"/>
                  <a:gd name="T21" fmla="*/ 2 h 4"/>
                  <a:gd name="T22" fmla="*/ 2 w 6"/>
                  <a:gd name="T23" fmla="*/ 3 h 4"/>
                  <a:gd name="T24" fmla="*/ 3 w 6"/>
                  <a:gd name="T25" fmla="*/ 3 h 4"/>
                  <a:gd name="T26" fmla="*/ 2 w 6"/>
                  <a:gd name="T27" fmla="*/ 3 h 4"/>
                  <a:gd name="T28" fmla="*/ 3 w 6"/>
                  <a:gd name="T29" fmla="*/ 3 h 4"/>
                  <a:gd name="T30" fmla="*/ 2 w 6"/>
                  <a:gd name="T31" fmla="*/ 2 h 4"/>
                  <a:gd name="T32" fmla="*/ 3 w 6"/>
                  <a:gd name="T33" fmla="*/ 3 h 4"/>
                  <a:gd name="T34" fmla="*/ 4 w 6"/>
                  <a:gd name="T35" fmla="*/ 4 h 4"/>
                  <a:gd name="T36" fmla="*/ 3 w 6"/>
                  <a:gd name="T37" fmla="*/ 3 h 4"/>
                  <a:gd name="T38" fmla="*/ 3 w 6"/>
                  <a:gd name="T39" fmla="*/ 3 h 4"/>
                  <a:gd name="T40" fmla="*/ 3 w 6"/>
                  <a:gd name="T41" fmla="*/ 3 h 4"/>
                  <a:gd name="T42" fmla="*/ 4 w 6"/>
                  <a:gd name="T43" fmla="*/ 4 h 4"/>
                  <a:gd name="T44" fmla="*/ 5 w 6"/>
                  <a:gd name="T45" fmla="*/ 4 h 4"/>
                  <a:gd name="T46" fmla="*/ 5 w 6"/>
                  <a:gd name="T47" fmla="*/ 4 h 4"/>
                  <a:gd name="T48" fmla="*/ 5 w 6"/>
                  <a:gd name="T49" fmla="*/ 4 h 4"/>
                  <a:gd name="T50" fmla="*/ 4 w 6"/>
                  <a:gd name="T51" fmla="*/ 3 h 4"/>
                  <a:gd name="T52" fmla="*/ 3 w 6"/>
                  <a:gd name="T53" fmla="*/ 3 h 4"/>
                  <a:gd name="T54" fmla="*/ 3 w 6"/>
                  <a:gd name="T55" fmla="*/ 2 h 4"/>
                  <a:gd name="T56" fmla="*/ 4 w 6"/>
                  <a:gd name="T57" fmla="*/ 3 h 4"/>
                  <a:gd name="T58" fmla="*/ 3 w 6"/>
                  <a:gd name="T59" fmla="*/ 3 h 4"/>
                  <a:gd name="T60" fmla="*/ 5 w 6"/>
                  <a:gd name="T61" fmla="*/ 3 h 4"/>
                  <a:gd name="T62" fmla="*/ 3 w 6"/>
                  <a:gd name="T63" fmla="*/ 3 h 4"/>
                  <a:gd name="T64" fmla="*/ 4 w 6"/>
                  <a:gd name="T65" fmla="*/ 2 h 4"/>
                  <a:gd name="T66" fmla="*/ 4 w 6"/>
                  <a:gd name="T67" fmla="*/ 3 h 4"/>
                  <a:gd name="T68" fmla="*/ 3 w 6"/>
                  <a:gd name="T69" fmla="*/ 2 h 4"/>
                  <a:gd name="T70" fmla="*/ 4 w 6"/>
                  <a:gd name="T71" fmla="*/ 2 h 4"/>
                  <a:gd name="T72" fmla="*/ 3 w 6"/>
                  <a:gd name="T73" fmla="*/ 2 h 4"/>
                  <a:gd name="T74" fmla="*/ 4 w 6"/>
                  <a:gd name="T75" fmla="*/ 1 h 4"/>
                  <a:gd name="T76" fmla="*/ 4 w 6"/>
                  <a:gd name="T77" fmla="*/ 1 h 4"/>
                  <a:gd name="T78" fmla="*/ 2 w 6"/>
                  <a:gd name="T79" fmla="*/ 1 h 4"/>
                  <a:gd name="T80" fmla="*/ 4 w 6"/>
                  <a:gd name="T8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" h="4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2" y="1"/>
                      <a:pt x="4" y="1"/>
                      <a:pt x="2" y="0"/>
                    </a:cubicBezTo>
                    <a:cubicBezTo>
                      <a:pt x="2" y="1"/>
                      <a:pt x="1" y="1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0" y="1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3" y="3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1" y="2"/>
                      <a:pt x="3" y="3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1" y="2"/>
                      <a:pt x="4" y="4"/>
                      <a:pt x="3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6" y="4"/>
                      <a:pt x="3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4" y="3"/>
                      <a:pt x="2" y="2"/>
                      <a:pt x="3" y="2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3"/>
                      <a:pt x="5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38" name="Freeform 2185"/>
              <p:cNvSpPr>
                <a:spLocks/>
              </p:cNvSpPr>
              <p:nvPr/>
            </p:nvSpPr>
            <p:spPr bwMode="auto">
              <a:xfrm>
                <a:off x="464" y="3076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39" name="Freeform 2186"/>
              <p:cNvSpPr>
                <a:spLocks/>
              </p:cNvSpPr>
              <p:nvPr/>
            </p:nvSpPr>
            <p:spPr bwMode="auto">
              <a:xfrm>
                <a:off x="460" y="3073"/>
                <a:ext cx="12" cy="5"/>
              </a:xfrm>
              <a:custGeom>
                <a:avLst/>
                <a:gdLst>
                  <a:gd name="T0" fmla="*/ 3 w 5"/>
                  <a:gd name="T1" fmla="*/ 1 h 2"/>
                  <a:gd name="T2" fmla="*/ 2 w 5"/>
                  <a:gd name="T3" fmla="*/ 0 h 2"/>
                  <a:gd name="T4" fmla="*/ 1 w 5"/>
                  <a:gd name="T5" fmla="*/ 1 h 2"/>
                  <a:gd name="T6" fmla="*/ 3 w 5"/>
                  <a:gd name="T7" fmla="*/ 1 h 2"/>
                  <a:gd name="T8" fmla="*/ 2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3 w 5"/>
                  <a:gd name="T15" fmla="*/ 1 h 2"/>
                  <a:gd name="T16" fmla="*/ 3 w 5"/>
                  <a:gd name="T17" fmla="*/ 1 h 2"/>
                  <a:gd name="T18" fmla="*/ 4 w 5"/>
                  <a:gd name="T19" fmla="*/ 2 h 2"/>
                  <a:gd name="T20" fmla="*/ 2 w 5"/>
                  <a:gd name="T21" fmla="*/ 1 h 2"/>
                  <a:gd name="T22" fmla="*/ 4 w 5"/>
                  <a:gd name="T23" fmla="*/ 1 h 2"/>
                  <a:gd name="T24" fmla="*/ 4 w 5"/>
                  <a:gd name="T25" fmla="*/ 1 h 2"/>
                  <a:gd name="T26" fmla="*/ 4 w 5"/>
                  <a:gd name="T27" fmla="*/ 1 h 2"/>
                  <a:gd name="T28" fmla="*/ 3 w 5"/>
                  <a:gd name="T29" fmla="*/ 1 h 2"/>
                  <a:gd name="T30" fmla="*/ 4 w 5"/>
                  <a:gd name="T31" fmla="*/ 1 h 2"/>
                  <a:gd name="T32" fmla="*/ 4 w 5"/>
                  <a:gd name="T33" fmla="*/ 1 h 2"/>
                  <a:gd name="T34" fmla="*/ 2 w 5"/>
                  <a:gd name="T35" fmla="*/ 0 h 2"/>
                  <a:gd name="T36" fmla="*/ 3 w 5"/>
                  <a:gd name="T37" fmla="*/ 1 h 2"/>
                  <a:gd name="T38" fmla="*/ 4 w 5"/>
                  <a:gd name="T39" fmla="*/ 1 h 2"/>
                  <a:gd name="T40" fmla="*/ 1 w 5"/>
                  <a:gd name="T41" fmla="*/ 0 h 2"/>
                  <a:gd name="T42" fmla="*/ 3 w 5"/>
                  <a:gd name="T4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2">
                    <a:moveTo>
                      <a:pt x="3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3" y="1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2" y="1"/>
                      <a:pt x="2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1"/>
                      <a:pt x="4" y="1"/>
                    </a:cubicBezTo>
                    <a:cubicBezTo>
                      <a:pt x="4" y="1"/>
                      <a:pt x="3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2" y="0"/>
                      <a:pt x="3" y="1"/>
                      <a:pt x="4" y="1"/>
                    </a:cubicBezTo>
                    <a:cubicBezTo>
                      <a:pt x="3" y="1"/>
                      <a:pt x="3" y="0"/>
                      <a:pt x="4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40" name="Rectangle 2187"/>
              <p:cNvSpPr>
                <a:spLocks noChangeArrowheads="1"/>
              </p:cNvSpPr>
              <p:nvPr/>
            </p:nvSpPr>
            <p:spPr bwMode="auto">
              <a:xfrm>
                <a:off x="464" y="307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41" name="Freeform 2188"/>
              <p:cNvSpPr>
                <a:spLocks/>
              </p:cNvSpPr>
              <p:nvPr/>
            </p:nvSpPr>
            <p:spPr bwMode="auto">
              <a:xfrm>
                <a:off x="267" y="3171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42" name="Freeform 2189"/>
              <p:cNvSpPr>
                <a:spLocks/>
              </p:cNvSpPr>
              <p:nvPr/>
            </p:nvSpPr>
            <p:spPr bwMode="auto">
              <a:xfrm>
                <a:off x="265" y="3171"/>
                <a:ext cx="5" cy="10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4 h 4"/>
                  <a:gd name="T4" fmla="*/ 2 w 2"/>
                  <a:gd name="T5" fmla="*/ 0 h 4"/>
                  <a:gd name="T6" fmla="*/ 0 w 2"/>
                  <a:gd name="T7" fmla="*/ 2 h 4"/>
                  <a:gd name="T8" fmla="*/ 1 w 2"/>
                  <a:gd name="T9" fmla="*/ 2 h 4"/>
                  <a:gd name="T10" fmla="*/ 0 w 2"/>
                  <a:gd name="T11" fmla="*/ 3 h 4"/>
                  <a:gd name="T12" fmla="*/ 1 w 2"/>
                  <a:gd name="T13" fmla="*/ 3 h 4"/>
                  <a:gd name="T14" fmla="*/ 0 w 2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1"/>
                      <a:pt x="1" y="2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4"/>
                      <a:pt x="0" y="3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43" name="Freeform 2190"/>
              <p:cNvSpPr>
                <a:spLocks/>
              </p:cNvSpPr>
              <p:nvPr/>
            </p:nvSpPr>
            <p:spPr bwMode="auto">
              <a:xfrm>
                <a:off x="267" y="317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44" name="Freeform 2191"/>
              <p:cNvSpPr>
                <a:spLocks/>
              </p:cNvSpPr>
              <p:nvPr/>
            </p:nvSpPr>
            <p:spPr bwMode="auto">
              <a:xfrm>
                <a:off x="267" y="3173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45" name="Freeform 2192"/>
              <p:cNvSpPr>
                <a:spLocks/>
              </p:cNvSpPr>
              <p:nvPr/>
            </p:nvSpPr>
            <p:spPr bwMode="auto">
              <a:xfrm>
                <a:off x="270" y="31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46" name="Freeform 2193"/>
              <p:cNvSpPr>
                <a:spLocks/>
              </p:cNvSpPr>
              <p:nvPr/>
            </p:nvSpPr>
            <p:spPr bwMode="auto">
              <a:xfrm>
                <a:off x="267" y="3173"/>
                <a:ext cx="5" cy="8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1 h 3"/>
                  <a:gd name="T4" fmla="*/ 1 w 2"/>
                  <a:gd name="T5" fmla="*/ 1 h 3"/>
                  <a:gd name="T6" fmla="*/ 1 w 2"/>
                  <a:gd name="T7" fmla="*/ 2 h 3"/>
                  <a:gd name="T8" fmla="*/ 1 w 2"/>
                  <a:gd name="T9" fmla="*/ 2 h 3"/>
                  <a:gd name="T10" fmla="*/ 0 w 2"/>
                  <a:gd name="T11" fmla="*/ 3 h 3"/>
                  <a:gd name="T12" fmla="*/ 2 w 2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47" name="Freeform 2194"/>
              <p:cNvSpPr>
                <a:spLocks/>
              </p:cNvSpPr>
              <p:nvPr/>
            </p:nvSpPr>
            <p:spPr bwMode="auto">
              <a:xfrm>
                <a:off x="270" y="31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48" name="Rectangle 2195"/>
              <p:cNvSpPr>
                <a:spLocks noChangeArrowheads="1"/>
              </p:cNvSpPr>
              <p:nvPr/>
            </p:nvSpPr>
            <p:spPr bwMode="auto">
              <a:xfrm>
                <a:off x="270" y="3176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49" name="Freeform 2196"/>
              <p:cNvSpPr>
                <a:spLocks/>
              </p:cNvSpPr>
              <p:nvPr/>
            </p:nvSpPr>
            <p:spPr bwMode="auto">
              <a:xfrm>
                <a:off x="270" y="3176"/>
                <a:ext cx="2" cy="7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1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50" name="Freeform 2197"/>
              <p:cNvSpPr>
                <a:spLocks/>
              </p:cNvSpPr>
              <p:nvPr/>
            </p:nvSpPr>
            <p:spPr bwMode="auto">
              <a:xfrm>
                <a:off x="272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51" name="Freeform 2198"/>
              <p:cNvSpPr>
                <a:spLocks/>
              </p:cNvSpPr>
              <p:nvPr/>
            </p:nvSpPr>
            <p:spPr bwMode="auto">
              <a:xfrm>
                <a:off x="272" y="3178"/>
                <a:ext cx="5" cy="10"/>
              </a:xfrm>
              <a:custGeom>
                <a:avLst/>
                <a:gdLst>
                  <a:gd name="T0" fmla="*/ 2 w 2"/>
                  <a:gd name="T1" fmla="*/ 0 h 4"/>
                  <a:gd name="T2" fmla="*/ 1 w 2"/>
                  <a:gd name="T3" fmla="*/ 2 h 4"/>
                  <a:gd name="T4" fmla="*/ 1 w 2"/>
                  <a:gd name="T5" fmla="*/ 1 h 4"/>
                  <a:gd name="T6" fmla="*/ 1 w 2"/>
                  <a:gd name="T7" fmla="*/ 1 h 4"/>
                  <a:gd name="T8" fmla="*/ 1 w 2"/>
                  <a:gd name="T9" fmla="*/ 0 h 4"/>
                  <a:gd name="T10" fmla="*/ 0 w 2"/>
                  <a:gd name="T11" fmla="*/ 1 h 4"/>
                  <a:gd name="T12" fmla="*/ 0 w 2"/>
                  <a:gd name="T13" fmla="*/ 0 h 4"/>
                  <a:gd name="T14" fmla="*/ 0 w 2"/>
                  <a:gd name="T15" fmla="*/ 2 h 4"/>
                  <a:gd name="T16" fmla="*/ 0 w 2"/>
                  <a:gd name="T17" fmla="*/ 2 h 4"/>
                  <a:gd name="T18" fmla="*/ 0 w 2"/>
                  <a:gd name="T19" fmla="*/ 3 h 4"/>
                  <a:gd name="T20" fmla="*/ 1 w 2"/>
                  <a:gd name="T21" fmla="*/ 4 h 4"/>
                  <a:gd name="T22" fmla="*/ 2 w 2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2"/>
                      <a:pt x="0" y="4"/>
                      <a:pt x="1" y="4"/>
                    </a:cubicBezTo>
                    <a:cubicBezTo>
                      <a:pt x="1" y="4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52" name="Freeform 2199"/>
              <p:cNvSpPr>
                <a:spLocks/>
              </p:cNvSpPr>
              <p:nvPr/>
            </p:nvSpPr>
            <p:spPr bwMode="auto">
              <a:xfrm>
                <a:off x="274" y="318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53" name="Freeform 2200"/>
              <p:cNvSpPr>
                <a:spLocks/>
              </p:cNvSpPr>
              <p:nvPr/>
            </p:nvSpPr>
            <p:spPr bwMode="auto">
              <a:xfrm>
                <a:off x="277" y="3178"/>
                <a:ext cx="2" cy="10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1 h 4"/>
                  <a:gd name="T4" fmla="*/ 0 w 1"/>
                  <a:gd name="T5" fmla="*/ 0 h 4"/>
                  <a:gd name="T6" fmla="*/ 0 w 1"/>
                  <a:gd name="T7" fmla="*/ 2 h 4"/>
                  <a:gd name="T8" fmla="*/ 0 w 1"/>
                  <a:gd name="T9" fmla="*/ 1 h 4"/>
                  <a:gd name="T10" fmla="*/ 0 w 1"/>
                  <a:gd name="T11" fmla="*/ 3 h 4"/>
                  <a:gd name="T12" fmla="*/ 0 w 1"/>
                  <a:gd name="T13" fmla="*/ 3 h 4"/>
                  <a:gd name="T14" fmla="*/ 1 w 1"/>
                  <a:gd name="T15" fmla="*/ 3 h 4"/>
                  <a:gd name="T16" fmla="*/ 1 w 1"/>
                  <a:gd name="T17" fmla="*/ 2 h 4"/>
                  <a:gd name="T18" fmla="*/ 1 w 1"/>
                  <a:gd name="T19" fmla="*/ 2 h 4"/>
                  <a:gd name="T20" fmla="*/ 0 w 1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1"/>
                      <a:pt x="0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54" name="Freeform 2201"/>
              <p:cNvSpPr>
                <a:spLocks/>
              </p:cNvSpPr>
              <p:nvPr/>
            </p:nvSpPr>
            <p:spPr bwMode="auto">
              <a:xfrm>
                <a:off x="277" y="31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55" name="Freeform 2202"/>
              <p:cNvSpPr>
                <a:spLocks/>
              </p:cNvSpPr>
              <p:nvPr/>
            </p:nvSpPr>
            <p:spPr bwMode="auto">
              <a:xfrm>
                <a:off x="279" y="318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56" name="Freeform 2203"/>
              <p:cNvSpPr>
                <a:spLocks/>
              </p:cNvSpPr>
              <p:nvPr/>
            </p:nvSpPr>
            <p:spPr bwMode="auto">
              <a:xfrm>
                <a:off x="279" y="3178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57" name="Freeform 2204"/>
              <p:cNvSpPr>
                <a:spLocks/>
              </p:cNvSpPr>
              <p:nvPr/>
            </p:nvSpPr>
            <p:spPr bwMode="auto">
              <a:xfrm>
                <a:off x="279" y="3176"/>
                <a:ext cx="21" cy="12"/>
              </a:xfrm>
              <a:custGeom>
                <a:avLst/>
                <a:gdLst>
                  <a:gd name="T0" fmla="*/ 9 w 9"/>
                  <a:gd name="T1" fmla="*/ 3 h 5"/>
                  <a:gd name="T2" fmla="*/ 8 w 9"/>
                  <a:gd name="T3" fmla="*/ 3 h 5"/>
                  <a:gd name="T4" fmla="*/ 9 w 9"/>
                  <a:gd name="T5" fmla="*/ 1 h 5"/>
                  <a:gd name="T6" fmla="*/ 8 w 9"/>
                  <a:gd name="T7" fmla="*/ 0 h 5"/>
                  <a:gd name="T8" fmla="*/ 8 w 9"/>
                  <a:gd name="T9" fmla="*/ 1 h 5"/>
                  <a:gd name="T10" fmla="*/ 8 w 9"/>
                  <a:gd name="T11" fmla="*/ 0 h 5"/>
                  <a:gd name="T12" fmla="*/ 6 w 9"/>
                  <a:gd name="T13" fmla="*/ 1 h 5"/>
                  <a:gd name="T14" fmla="*/ 6 w 9"/>
                  <a:gd name="T15" fmla="*/ 1 h 5"/>
                  <a:gd name="T16" fmla="*/ 2 w 9"/>
                  <a:gd name="T17" fmla="*/ 1 h 5"/>
                  <a:gd name="T18" fmla="*/ 2 w 9"/>
                  <a:gd name="T19" fmla="*/ 3 h 5"/>
                  <a:gd name="T20" fmla="*/ 2 w 9"/>
                  <a:gd name="T21" fmla="*/ 2 h 5"/>
                  <a:gd name="T22" fmla="*/ 2 w 9"/>
                  <a:gd name="T23" fmla="*/ 2 h 5"/>
                  <a:gd name="T24" fmla="*/ 1 w 9"/>
                  <a:gd name="T25" fmla="*/ 1 h 5"/>
                  <a:gd name="T26" fmla="*/ 1 w 9"/>
                  <a:gd name="T27" fmla="*/ 3 h 5"/>
                  <a:gd name="T28" fmla="*/ 1 w 9"/>
                  <a:gd name="T29" fmla="*/ 1 h 5"/>
                  <a:gd name="T30" fmla="*/ 0 w 9"/>
                  <a:gd name="T31" fmla="*/ 2 h 5"/>
                  <a:gd name="T32" fmla="*/ 1 w 9"/>
                  <a:gd name="T33" fmla="*/ 4 h 5"/>
                  <a:gd name="T34" fmla="*/ 0 w 9"/>
                  <a:gd name="T35" fmla="*/ 4 h 5"/>
                  <a:gd name="T36" fmla="*/ 3 w 9"/>
                  <a:gd name="T37" fmla="*/ 2 h 5"/>
                  <a:gd name="T38" fmla="*/ 3 w 9"/>
                  <a:gd name="T39" fmla="*/ 3 h 5"/>
                  <a:gd name="T40" fmla="*/ 4 w 9"/>
                  <a:gd name="T41" fmla="*/ 4 h 5"/>
                  <a:gd name="T42" fmla="*/ 5 w 9"/>
                  <a:gd name="T43" fmla="*/ 2 h 5"/>
                  <a:gd name="T44" fmla="*/ 5 w 9"/>
                  <a:gd name="T45" fmla="*/ 3 h 5"/>
                  <a:gd name="T46" fmla="*/ 5 w 9"/>
                  <a:gd name="T47" fmla="*/ 2 h 5"/>
                  <a:gd name="T48" fmla="*/ 5 w 9"/>
                  <a:gd name="T49" fmla="*/ 3 h 5"/>
                  <a:gd name="T50" fmla="*/ 5 w 9"/>
                  <a:gd name="T51" fmla="*/ 1 h 5"/>
                  <a:gd name="T52" fmla="*/ 6 w 9"/>
                  <a:gd name="T53" fmla="*/ 4 h 5"/>
                  <a:gd name="T54" fmla="*/ 6 w 9"/>
                  <a:gd name="T55" fmla="*/ 3 h 5"/>
                  <a:gd name="T56" fmla="*/ 6 w 9"/>
                  <a:gd name="T57" fmla="*/ 2 h 5"/>
                  <a:gd name="T58" fmla="*/ 7 w 9"/>
                  <a:gd name="T59" fmla="*/ 4 h 5"/>
                  <a:gd name="T60" fmla="*/ 7 w 9"/>
                  <a:gd name="T61" fmla="*/ 2 h 5"/>
                  <a:gd name="T62" fmla="*/ 7 w 9"/>
                  <a:gd name="T63" fmla="*/ 1 h 5"/>
                  <a:gd name="T64" fmla="*/ 8 w 9"/>
                  <a:gd name="T65" fmla="*/ 2 h 5"/>
                  <a:gd name="T66" fmla="*/ 8 w 9"/>
                  <a:gd name="T67" fmla="*/ 3 h 5"/>
                  <a:gd name="T68" fmla="*/ 8 w 9"/>
                  <a:gd name="T69" fmla="*/ 4 h 5"/>
                  <a:gd name="T70" fmla="*/ 8 w 9"/>
                  <a:gd name="T71" fmla="*/ 2 h 5"/>
                  <a:gd name="T72" fmla="*/ 9 w 9"/>
                  <a:gd name="T7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5">
                    <a:moveTo>
                      <a:pt x="9" y="3"/>
                    </a:moveTo>
                    <a:cubicBezTo>
                      <a:pt x="9" y="3"/>
                      <a:pt x="9" y="2"/>
                      <a:pt x="8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8" y="1"/>
                      <a:pt x="8" y="0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1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5" y="1"/>
                      <a:pt x="4" y="2"/>
                      <a:pt x="2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1" y="2"/>
                      <a:pt x="1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1"/>
                      <a:pt x="1" y="3"/>
                      <a:pt x="1" y="1"/>
                    </a:cubicBezTo>
                    <a:cubicBezTo>
                      <a:pt x="0" y="1"/>
                      <a:pt x="1" y="3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0" y="3"/>
                      <a:pt x="0" y="4"/>
                    </a:cubicBezTo>
                    <a:cubicBezTo>
                      <a:pt x="1" y="5"/>
                      <a:pt x="2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4" y="2"/>
                      <a:pt x="4" y="4"/>
                    </a:cubicBezTo>
                    <a:cubicBezTo>
                      <a:pt x="4" y="3"/>
                      <a:pt x="5" y="4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9" y="3"/>
                      <a:pt x="9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58" name="Freeform 2205"/>
              <p:cNvSpPr>
                <a:spLocks/>
              </p:cNvSpPr>
              <p:nvPr/>
            </p:nvSpPr>
            <p:spPr bwMode="auto">
              <a:xfrm>
                <a:off x="298" y="318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59" name="Freeform 2206"/>
              <p:cNvSpPr>
                <a:spLocks/>
              </p:cNvSpPr>
              <p:nvPr/>
            </p:nvSpPr>
            <p:spPr bwMode="auto">
              <a:xfrm>
                <a:off x="300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60" name="Freeform 2207"/>
              <p:cNvSpPr>
                <a:spLocks/>
              </p:cNvSpPr>
              <p:nvPr/>
            </p:nvSpPr>
            <p:spPr bwMode="auto">
              <a:xfrm>
                <a:off x="293" y="3176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61" name="Freeform 2208"/>
              <p:cNvSpPr>
                <a:spLocks/>
              </p:cNvSpPr>
              <p:nvPr/>
            </p:nvSpPr>
            <p:spPr bwMode="auto">
              <a:xfrm>
                <a:off x="293" y="3185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62" name="Freeform 2209"/>
              <p:cNvSpPr>
                <a:spLocks/>
              </p:cNvSpPr>
              <p:nvPr/>
            </p:nvSpPr>
            <p:spPr bwMode="auto">
              <a:xfrm>
                <a:off x="291" y="318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63" name="Rectangle 2210"/>
              <p:cNvSpPr>
                <a:spLocks noChangeArrowheads="1"/>
              </p:cNvSpPr>
              <p:nvPr/>
            </p:nvSpPr>
            <p:spPr bwMode="auto">
              <a:xfrm>
                <a:off x="300" y="318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64" name="Freeform 2211"/>
              <p:cNvSpPr>
                <a:spLocks/>
              </p:cNvSpPr>
              <p:nvPr/>
            </p:nvSpPr>
            <p:spPr bwMode="auto">
              <a:xfrm>
                <a:off x="300" y="3169"/>
                <a:ext cx="10" cy="14"/>
              </a:xfrm>
              <a:custGeom>
                <a:avLst/>
                <a:gdLst>
                  <a:gd name="T0" fmla="*/ 3 w 4"/>
                  <a:gd name="T1" fmla="*/ 1 h 6"/>
                  <a:gd name="T2" fmla="*/ 2 w 4"/>
                  <a:gd name="T3" fmla="*/ 1 h 6"/>
                  <a:gd name="T4" fmla="*/ 3 w 4"/>
                  <a:gd name="T5" fmla="*/ 3 h 6"/>
                  <a:gd name="T6" fmla="*/ 2 w 4"/>
                  <a:gd name="T7" fmla="*/ 1 h 6"/>
                  <a:gd name="T8" fmla="*/ 1 w 4"/>
                  <a:gd name="T9" fmla="*/ 3 h 6"/>
                  <a:gd name="T10" fmla="*/ 1 w 4"/>
                  <a:gd name="T11" fmla="*/ 2 h 6"/>
                  <a:gd name="T12" fmla="*/ 1 w 4"/>
                  <a:gd name="T13" fmla="*/ 5 h 6"/>
                  <a:gd name="T14" fmla="*/ 0 w 4"/>
                  <a:gd name="T15" fmla="*/ 2 h 6"/>
                  <a:gd name="T16" fmla="*/ 0 w 4"/>
                  <a:gd name="T17" fmla="*/ 2 h 6"/>
                  <a:gd name="T18" fmla="*/ 0 w 4"/>
                  <a:gd name="T19" fmla="*/ 3 h 6"/>
                  <a:gd name="T20" fmla="*/ 0 w 4"/>
                  <a:gd name="T21" fmla="*/ 5 h 6"/>
                  <a:gd name="T22" fmla="*/ 0 w 4"/>
                  <a:gd name="T23" fmla="*/ 6 h 6"/>
                  <a:gd name="T24" fmla="*/ 1 w 4"/>
                  <a:gd name="T25" fmla="*/ 5 h 6"/>
                  <a:gd name="T26" fmla="*/ 1 w 4"/>
                  <a:gd name="T27" fmla="*/ 6 h 6"/>
                  <a:gd name="T28" fmla="*/ 1 w 4"/>
                  <a:gd name="T29" fmla="*/ 5 h 6"/>
                  <a:gd name="T30" fmla="*/ 1 w 4"/>
                  <a:gd name="T31" fmla="*/ 6 h 6"/>
                  <a:gd name="T32" fmla="*/ 1 w 4"/>
                  <a:gd name="T33" fmla="*/ 5 h 6"/>
                  <a:gd name="T34" fmla="*/ 1 w 4"/>
                  <a:gd name="T35" fmla="*/ 5 h 6"/>
                  <a:gd name="T36" fmla="*/ 1 w 4"/>
                  <a:gd name="T37" fmla="*/ 4 h 6"/>
                  <a:gd name="T38" fmla="*/ 2 w 4"/>
                  <a:gd name="T39" fmla="*/ 5 h 6"/>
                  <a:gd name="T40" fmla="*/ 1 w 4"/>
                  <a:gd name="T41" fmla="*/ 4 h 6"/>
                  <a:gd name="T42" fmla="*/ 3 w 4"/>
                  <a:gd name="T43" fmla="*/ 5 h 6"/>
                  <a:gd name="T44" fmla="*/ 3 w 4"/>
                  <a:gd name="T45" fmla="*/ 4 h 6"/>
                  <a:gd name="T46" fmla="*/ 2 w 4"/>
                  <a:gd name="T47" fmla="*/ 5 h 6"/>
                  <a:gd name="T48" fmla="*/ 2 w 4"/>
                  <a:gd name="T49" fmla="*/ 3 h 6"/>
                  <a:gd name="T50" fmla="*/ 3 w 4"/>
                  <a:gd name="T51" fmla="*/ 5 h 6"/>
                  <a:gd name="T52" fmla="*/ 4 w 4"/>
                  <a:gd name="T53" fmla="*/ 4 h 6"/>
                  <a:gd name="T54" fmla="*/ 4 w 4"/>
                  <a:gd name="T55" fmla="*/ 4 h 6"/>
                  <a:gd name="T56" fmla="*/ 4 w 4"/>
                  <a:gd name="T57" fmla="*/ 3 h 6"/>
                  <a:gd name="T58" fmla="*/ 4 w 4"/>
                  <a:gd name="T59" fmla="*/ 3 h 6"/>
                  <a:gd name="T60" fmla="*/ 3 w 4"/>
                  <a:gd name="T61" fmla="*/ 2 h 6"/>
                  <a:gd name="T62" fmla="*/ 4 w 4"/>
                  <a:gd name="T63" fmla="*/ 3 h 6"/>
                  <a:gd name="T64" fmla="*/ 3 w 4"/>
                  <a:gd name="T65" fmla="*/ 1 h 6"/>
                  <a:gd name="T66" fmla="*/ 3 w 4"/>
                  <a:gd name="T67" fmla="*/ 2 h 6"/>
                  <a:gd name="T68" fmla="*/ 3 w 4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6">
                    <a:moveTo>
                      <a:pt x="3" y="1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1" y="6"/>
                      <a:pt x="1" y="5"/>
                    </a:cubicBezTo>
                    <a:cubicBezTo>
                      <a:pt x="1" y="3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5"/>
                      <a:pt x="1" y="6"/>
                      <a:pt x="1" y="5"/>
                    </a:cubicBezTo>
                    <a:cubicBezTo>
                      <a:pt x="1" y="5"/>
                      <a:pt x="0" y="5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3" y="5"/>
                      <a:pt x="2" y="5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3"/>
                      <a:pt x="3" y="5"/>
                    </a:cubicBezTo>
                    <a:cubicBezTo>
                      <a:pt x="3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2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65" name="Freeform 2212"/>
              <p:cNvSpPr>
                <a:spLocks/>
              </p:cNvSpPr>
              <p:nvPr/>
            </p:nvSpPr>
            <p:spPr bwMode="auto">
              <a:xfrm>
                <a:off x="303" y="318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66" name="Freeform 2213"/>
              <p:cNvSpPr>
                <a:spLocks/>
              </p:cNvSpPr>
              <p:nvPr/>
            </p:nvSpPr>
            <p:spPr bwMode="auto">
              <a:xfrm>
                <a:off x="310" y="3164"/>
                <a:ext cx="7" cy="19"/>
              </a:xfrm>
              <a:custGeom>
                <a:avLst/>
                <a:gdLst>
                  <a:gd name="T0" fmla="*/ 1 w 3"/>
                  <a:gd name="T1" fmla="*/ 4 h 8"/>
                  <a:gd name="T2" fmla="*/ 2 w 3"/>
                  <a:gd name="T3" fmla="*/ 5 h 8"/>
                  <a:gd name="T4" fmla="*/ 1 w 3"/>
                  <a:gd name="T5" fmla="*/ 3 h 8"/>
                  <a:gd name="T6" fmla="*/ 1 w 3"/>
                  <a:gd name="T7" fmla="*/ 3 h 8"/>
                  <a:gd name="T8" fmla="*/ 2 w 3"/>
                  <a:gd name="T9" fmla="*/ 4 h 8"/>
                  <a:gd name="T10" fmla="*/ 2 w 3"/>
                  <a:gd name="T11" fmla="*/ 5 h 8"/>
                  <a:gd name="T12" fmla="*/ 2 w 3"/>
                  <a:gd name="T13" fmla="*/ 3 h 8"/>
                  <a:gd name="T14" fmla="*/ 1 w 3"/>
                  <a:gd name="T15" fmla="*/ 2 h 8"/>
                  <a:gd name="T16" fmla="*/ 2 w 3"/>
                  <a:gd name="T17" fmla="*/ 3 h 8"/>
                  <a:gd name="T18" fmla="*/ 3 w 3"/>
                  <a:gd name="T19" fmla="*/ 4 h 8"/>
                  <a:gd name="T20" fmla="*/ 1 w 3"/>
                  <a:gd name="T21" fmla="*/ 0 h 8"/>
                  <a:gd name="T22" fmla="*/ 1 w 3"/>
                  <a:gd name="T23" fmla="*/ 1 h 8"/>
                  <a:gd name="T24" fmla="*/ 2 w 3"/>
                  <a:gd name="T25" fmla="*/ 2 h 8"/>
                  <a:gd name="T26" fmla="*/ 2 w 3"/>
                  <a:gd name="T27" fmla="*/ 2 h 8"/>
                  <a:gd name="T28" fmla="*/ 1 w 3"/>
                  <a:gd name="T29" fmla="*/ 1 h 8"/>
                  <a:gd name="T30" fmla="*/ 0 w 3"/>
                  <a:gd name="T31" fmla="*/ 2 h 8"/>
                  <a:gd name="T32" fmla="*/ 0 w 3"/>
                  <a:gd name="T33" fmla="*/ 2 h 8"/>
                  <a:gd name="T34" fmla="*/ 0 w 3"/>
                  <a:gd name="T35" fmla="*/ 3 h 8"/>
                  <a:gd name="T36" fmla="*/ 1 w 3"/>
                  <a:gd name="T37" fmla="*/ 5 h 8"/>
                  <a:gd name="T38" fmla="*/ 0 w 3"/>
                  <a:gd name="T39" fmla="*/ 4 h 8"/>
                  <a:gd name="T40" fmla="*/ 1 w 3"/>
                  <a:gd name="T41" fmla="*/ 6 h 8"/>
                  <a:gd name="T42" fmla="*/ 1 w 3"/>
                  <a:gd name="T43" fmla="*/ 7 h 8"/>
                  <a:gd name="T44" fmla="*/ 2 w 3"/>
                  <a:gd name="T45" fmla="*/ 6 h 8"/>
                  <a:gd name="T46" fmla="*/ 1 w 3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8">
                    <a:moveTo>
                      <a:pt x="1" y="4"/>
                    </a:move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3" y="2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5"/>
                      <a:pt x="1" y="7"/>
                    </a:cubicBezTo>
                    <a:cubicBezTo>
                      <a:pt x="2" y="8"/>
                      <a:pt x="1" y="5"/>
                      <a:pt x="2" y="6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67" name="Rectangle 2214"/>
              <p:cNvSpPr>
                <a:spLocks noChangeArrowheads="1"/>
              </p:cNvSpPr>
              <p:nvPr/>
            </p:nvSpPr>
            <p:spPr bwMode="auto">
              <a:xfrm>
                <a:off x="310" y="3176"/>
                <a:ext cx="2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68" name="Freeform 2215"/>
              <p:cNvSpPr>
                <a:spLocks/>
              </p:cNvSpPr>
              <p:nvPr/>
            </p:nvSpPr>
            <p:spPr bwMode="auto">
              <a:xfrm>
                <a:off x="308" y="3169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69" name="Freeform 2216"/>
              <p:cNvSpPr>
                <a:spLocks/>
              </p:cNvSpPr>
              <p:nvPr/>
            </p:nvSpPr>
            <p:spPr bwMode="auto">
              <a:xfrm>
                <a:off x="317" y="3171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70" name="Freeform 2217"/>
              <p:cNvSpPr>
                <a:spLocks/>
              </p:cNvSpPr>
              <p:nvPr/>
            </p:nvSpPr>
            <p:spPr bwMode="auto">
              <a:xfrm>
                <a:off x="312" y="3164"/>
                <a:ext cx="5" cy="7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1 w 2"/>
                  <a:gd name="T7" fmla="*/ 1 h 3"/>
                  <a:gd name="T8" fmla="*/ 1 w 2"/>
                  <a:gd name="T9" fmla="*/ 1 h 3"/>
                  <a:gd name="T10" fmla="*/ 1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0"/>
                      <a:pt x="1" y="1"/>
                      <a:pt x="0" y="0"/>
                    </a:cubicBezTo>
                    <a:cubicBezTo>
                      <a:pt x="1" y="1"/>
                      <a:pt x="1" y="2"/>
                      <a:pt x="2" y="3"/>
                    </a:cubicBezTo>
                    <a:cubicBezTo>
                      <a:pt x="2" y="3"/>
                      <a:pt x="1" y="1"/>
                      <a:pt x="1" y="1"/>
                    </a:cubicBezTo>
                    <a:cubicBezTo>
                      <a:pt x="2" y="1"/>
                      <a:pt x="1" y="0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71" name="Freeform 2218"/>
              <p:cNvSpPr>
                <a:spLocks/>
              </p:cNvSpPr>
              <p:nvPr/>
            </p:nvSpPr>
            <p:spPr bwMode="auto">
              <a:xfrm>
                <a:off x="315" y="3150"/>
                <a:ext cx="16" cy="23"/>
              </a:xfrm>
              <a:custGeom>
                <a:avLst/>
                <a:gdLst>
                  <a:gd name="T0" fmla="*/ 3 w 7"/>
                  <a:gd name="T1" fmla="*/ 7 h 10"/>
                  <a:gd name="T2" fmla="*/ 3 w 7"/>
                  <a:gd name="T3" fmla="*/ 7 h 10"/>
                  <a:gd name="T4" fmla="*/ 3 w 7"/>
                  <a:gd name="T5" fmla="*/ 8 h 10"/>
                  <a:gd name="T6" fmla="*/ 4 w 7"/>
                  <a:gd name="T7" fmla="*/ 8 h 10"/>
                  <a:gd name="T8" fmla="*/ 4 w 7"/>
                  <a:gd name="T9" fmla="*/ 7 h 10"/>
                  <a:gd name="T10" fmla="*/ 4 w 7"/>
                  <a:gd name="T11" fmla="*/ 6 h 10"/>
                  <a:gd name="T12" fmla="*/ 3 w 7"/>
                  <a:gd name="T13" fmla="*/ 5 h 10"/>
                  <a:gd name="T14" fmla="*/ 5 w 7"/>
                  <a:gd name="T15" fmla="*/ 6 h 10"/>
                  <a:gd name="T16" fmla="*/ 3 w 7"/>
                  <a:gd name="T17" fmla="*/ 5 h 10"/>
                  <a:gd name="T18" fmla="*/ 4 w 7"/>
                  <a:gd name="T19" fmla="*/ 5 h 10"/>
                  <a:gd name="T20" fmla="*/ 4 w 7"/>
                  <a:gd name="T21" fmla="*/ 5 h 10"/>
                  <a:gd name="T22" fmla="*/ 4 w 7"/>
                  <a:gd name="T23" fmla="*/ 4 h 10"/>
                  <a:gd name="T24" fmla="*/ 5 w 7"/>
                  <a:gd name="T25" fmla="*/ 5 h 10"/>
                  <a:gd name="T26" fmla="*/ 6 w 7"/>
                  <a:gd name="T27" fmla="*/ 4 h 10"/>
                  <a:gd name="T28" fmla="*/ 6 w 7"/>
                  <a:gd name="T29" fmla="*/ 4 h 10"/>
                  <a:gd name="T30" fmla="*/ 6 w 7"/>
                  <a:gd name="T31" fmla="*/ 3 h 10"/>
                  <a:gd name="T32" fmla="*/ 6 w 7"/>
                  <a:gd name="T33" fmla="*/ 3 h 10"/>
                  <a:gd name="T34" fmla="*/ 4 w 7"/>
                  <a:gd name="T35" fmla="*/ 2 h 10"/>
                  <a:gd name="T36" fmla="*/ 4 w 7"/>
                  <a:gd name="T37" fmla="*/ 2 h 10"/>
                  <a:gd name="T38" fmla="*/ 6 w 7"/>
                  <a:gd name="T39" fmla="*/ 2 h 10"/>
                  <a:gd name="T40" fmla="*/ 5 w 7"/>
                  <a:gd name="T41" fmla="*/ 2 h 10"/>
                  <a:gd name="T42" fmla="*/ 7 w 7"/>
                  <a:gd name="T43" fmla="*/ 1 h 10"/>
                  <a:gd name="T44" fmla="*/ 5 w 7"/>
                  <a:gd name="T45" fmla="*/ 1 h 10"/>
                  <a:gd name="T46" fmla="*/ 4 w 7"/>
                  <a:gd name="T47" fmla="*/ 1 h 10"/>
                  <a:gd name="T48" fmla="*/ 3 w 7"/>
                  <a:gd name="T49" fmla="*/ 1 h 10"/>
                  <a:gd name="T50" fmla="*/ 3 w 7"/>
                  <a:gd name="T51" fmla="*/ 2 h 10"/>
                  <a:gd name="T52" fmla="*/ 4 w 7"/>
                  <a:gd name="T53" fmla="*/ 3 h 10"/>
                  <a:gd name="T54" fmla="*/ 3 w 7"/>
                  <a:gd name="T55" fmla="*/ 3 h 10"/>
                  <a:gd name="T56" fmla="*/ 4 w 7"/>
                  <a:gd name="T57" fmla="*/ 3 h 10"/>
                  <a:gd name="T58" fmla="*/ 3 w 7"/>
                  <a:gd name="T59" fmla="*/ 3 h 10"/>
                  <a:gd name="T60" fmla="*/ 4 w 7"/>
                  <a:gd name="T61" fmla="*/ 3 h 10"/>
                  <a:gd name="T62" fmla="*/ 2 w 7"/>
                  <a:gd name="T63" fmla="*/ 3 h 10"/>
                  <a:gd name="T64" fmla="*/ 1 w 7"/>
                  <a:gd name="T65" fmla="*/ 5 h 10"/>
                  <a:gd name="T66" fmla="*/ 2 w 7"/>
                  <a:gd name="T67" fmla="*/ 6 h 10"/>
                  <a:gd name="T68" fmla="*/ 2 w 7"/>
                  <a:gd name="T69" fmla="*/ 7 h 10"/>
                  <a:gd name="T70" fmla="*/ 2 w 7"/>
                  <a:gd name="T71" fmla="*/ 8 h 10"/>
                  <a:gd name="T72" fmla="*/ 1 w 7"/>
                  <a:gd name="T73" fmla="*/ 6 h 10"/>
                  <a:gd name="T74" fmla="*/ 1 w 7"/>
                  <a:gd name="T75" fmla="*/ 6 h 10"/>
                  <a:gd name="T76" fmla="*/ 1 w 7"/>
                  <a:gd name="T77" fmla="*/ 7 h 10"/>
                  <a:gd name="T78" fmla="*/ 0 w 7"/>
                  <a:gd name="T79" fmla="*/ 7 h 10"/>
                  <a:gd name="T80" fmla="*/ 3 w 7"/>
                  <a:gd name="T81" fmla="*/ 9 h 10"/>
                  <a:gd name="T82" fmla="*/ 4 w 7"/>
                  <a:gd name="T83" fmla="*/ 9 h 10"/>
                  <a:gd name="T84" fmla="*/ 3 w 7"/>
                  <a:gd name="T85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" h="10">
                    <a:moveTo>
                      <a:pt x="3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8"/>
                      <a:pt x="3" y="8"/>
                    </a:cubicBezTo>
                    <a:cubicBezTo>
                      <a:pt x="4" y="8"/>
                      <a:pt x="3" y="7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6"/>
                      <a:pt x="4" y="6"/>
                    </a:cubicBezTo>
                    <a:cubicBezTo>
                      <a:pt x="4" y="6"/>
                      <a:pt x="4" y="6"/>
                      <a:pt x="3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6"/>
                      <a:pt x="3" y="5"/>
                      <a:pt x="3" y="5"/>
                    </a:cubicBezTo>
                    <a:cubicBezTo>
                      <a:pt x="4" y="5"/>
                      <a:pt x="3" y="4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6" y="3"/>
                      <a:pt x="4" y="2"/>
                    </a:cubicBezTo>
                    <a:cubicBezTo>
                      <a:pt x="6" y="3"/>
                      <a:pt x="3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5" y="1"/>
                      <a:pt x="7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6" y="0"/>
                      <a:pt x="4" y="1"/>
                    </a:cubicBezTo>
                    <a:cubicBezTo>
                      <a:pt x="6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3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4" y="8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1" y="7"/>
                      <a:pt x="1" y="6"/>
                    </a:cubicBezTo>
                    <a:cubicBezTo>
                      <a:pt x="1" y="6"/>
                      <a:pt x="0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1" y="7"/>
                      <a:pt x="0" y="7"/>
                    </a:cubicBezTo>
                    <a:cubicBezTo>
                      <a:pt x="1" y="8"/>
                      <a:pt x="2" y="8"/>
                      <a:pt x="3" y="9"/>
                    </a:cubicBezTo>
                    <a:cubicBezTo>
                      <a:pt x="2" y="7"/>
                      <a:pt x="4" y="10"/>
                      <a:pt x="4" y="9"/>
                    </a:cubicBezTo>
                    <a:cubicBezTo>
                      <a:pt x="4" y="8"/>
                      <a:pt x="3" y="8"/>
                      <a:pt x="3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72" name="Freeform 2219"/>
              <p:cNvSpPr>
                <a:spLocks/>
              </p:cNvSpPr>
              <p:nvPr/>
            </p:nvSpPr>
            <p:spPr bwMode="auto">
              <a:xfrm>
                <a:off x="315" y="316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73" name="Freeform 2220"/>
              <p:cNvSpPr>
                <a:spLocks/>
              </p:cNvSpPr>
              <p:nvPr/>
            </p:nvSpPr>
            <p:spPr bwMode="auto">
              <a:xfrm>
                <a:off x="324" y="31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74" name="Rectangle 2221"/>
              <p:cNvSpPr>
                <a:spLocks noChangeArrowheads="1"/>
              </p:cNvSpPr>
              <p:nvPr/>
            </p:nvSpPr>
            <p:spPr bwMode="auto">
              <a:xfrm>
                <a:off x="315" y="3166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75" name="Freeform 2222"/>
              <p:cNvSpPr>
                <a:spLocks/>
              </p:cNvSpPr>
              <p:nvPr/>
            </p:nvSpPr>
            <p:spPr bwMode="auto">
              <a:xfrm>
                <a:off x="319" y="3169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76" name="Freeform 2223"/>
              <p:cNvSpPr>
                <a:spLocks/>
              </p:cNvSpPr>
              <p:nvPr/>
            </p:nvSpPr>
            <p:spPr bwMode="auto">
              <a:xfrm>
                <a:off x="327" y="3154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77" name="Freeform 2224"/>
              <p:cNvSpPr>
                <a:spLocks/>
              </p:cNvSpPr>
              <p:nvPr/>
            </p:nvSpPr>
            <p:spPr bwMode="auto">
              <a:xfrm>
                <a:off x="336" y="31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78" name="Freeform 2225"/>
              <p:cNvSpPr>
                <a:spLocks/>
              </p:cNvSpPr>
              <p:nvPr/>
            </p:nvSpPr>
            <p:spPr bwMode="auto">
              <a:xfrm>
                <a:off x="324" y="3140"/>
                <a:ext cx="34" cy="19"/>
              </a:xfrm>
              <a:custGeom>
                <a:avLst/>
                <a:gdLst>
                  <a:gd name="T0" fmla="*/ 14 w 14"/>
                  <a:gd name="T1" fmla="*/ 3 h 8"/>
                  <a:gd name="T2" fmla="*/ 13 w 14"/>
                  <a:gd name="T3" fmla="*/ 2 h 8"/>
                  <a:gd name="T4" fmla="*/ 12 w 14"/>
                  <a:gd name="T5" fmla="*/ 1 h 8"/>
                  <a:gd name="T6" fmla="*/ 12 w 14"/>
                  <a:gd name="T7" fmla="*/ 2 h 8"/>
                  <a:gd name="T8" fmla="*/ 11 w 14"/>
                  <a:gd name="T9" fmla="*/ 3 h 8"/>
                  <a:gd name="T10" fmla="*/ 10 w 14"/>
                  <a:gd name="T11" fmla="*/ 3 h 8"/>
                  <a:gd name="T12" fmla="*/ 9 w 14"/>
                  <a:gd name="T13" fmla="*/ 4 h 8"/>
                  <a:gd name="T14" fmla="*/ 9 w 14"/>
                  <a:gd name="T15" fmla="*/ 4 h 8"/>
                  <a:gd name="T16" fmla="*/ 8 w 14"/>
                  <a:gd name="T17" fmla="*/ 4 h 8"/>
                  <a:gd name="T18" fmla="*/ 8 w 14"/>
                  <a:gd name="T19" fmla="*/ 6 h 8"/>
                  <a:gd name="T20" fmla="*/ 7 w 14"/>
                  <a:gd name="T21" fmla="*/ 6 h 8"/>
                  <a:gd name="T22" fmla="*/ 6 w 14"/>
                  <a:gd name="T23" fmla="*/ 5 h 8"/>
                  <a:gd name="T24" fmla="*/ 6 w 14"/>
                  <a:gd name="T25" fmla="*/ 5 h 8"/>
                  <a:gd name="T26" fmla="*/ 5 w 14"/>
                  <a:gd name="T27" fmla="*/ 4 h 8"/>
                  <a:gd name="T28" fmla="*/ 4 w 14"/>
                  <a:gd name="T29" fmla="*/ 5 h 8"/>
                  <a:gd name="T30" fmla="*/ 3 w 14"/>
                  <a:gd name="T31" fmla="*/ 6 h 8"/>
                  <a:gd name="T32" fmla="*/ 3 w 14"/>
                  <a:gd name="T33" fmla="*/ 5 h 8"/>
                  <a:gd name="T34" fmla="*/ 3 w 14"/>
                  <a:gd name="T35" fmla="*/ 5 h 8"/>
                  <a:gd name="T36" fmla="*/ 1 w 14"/>
                  <a:gd name="T37" fmla="*/ 4 h 8"/>
                  <a:gd name="T38" fmla="*/ 2 w 14"/>
                  <a:gd name="T39" fmla="*/ 5 h 8"/>
                  <a:gd name="T40" fmla="*/ 2 w 14"/>
                  <a:gd name="T41" fmla="*/ 4 h 8"/>
                  <a:gd name="T42" fmla="*/ 2 w 14"/>
                  <a:gd name="T43" fmla="*/ 7 h 8"/>
                  <a:gd name="T44" fmla="*/ 2 w 14"/>
                  <a:gd name="T45" fmla="*/ 7 h 8"/>
                  <a:gd name="T46" fmla="*/ 3 w 14"/>
                  <a:gd name="T47" fmla="*/ 7 h 8"/>
                  <a:gd name="T48" fmla="*/ 3 w 14"/>
                  <a:gd name="T49" fmla="*/ 8 h 8"/>
                  <a:gd name="T50" fmla="*/ 4 w 14"/>
                  <a:gd name="T51" fmla="*/ 8 h 8"/>
                  <a:gd name="T52" fmla="*/ 5 w 14"/>
                  <a:gd name="T53" fmla="*/ 7 h 8"/>
                  <a:gd name="T54" fmla="*/ 5 w 14"/>
                  <a:gd name="T55" fmla="*/ 8 h 8"/>
                  <a:gd name="T56" fmla="*/ 5 w 14"/>
                  <a:gd name="T57" fmla="*/ 8 h 8"/>
                  <a:gd name="T58" fmla="*/ 6 w 14"/>
                  <a:gd name="T59" fmla="*/ 7 h 8"/>
                  <a:gd name="T60" fmla="*/ 7 w 14"/>
                  <a:gd name="T61" fmla="*/ 7 h 8"/>
                  <a:gd name="T62" fmla="*/ 7 w 14"/>
                  <a:gd name="T63" fmla="*/ 8 h 8"/>
                  <a:gd name="T64" fmla="*/ 8 w 14"/>
                  <a:gd name="T65" fmla="*/ 8 h 8"/>
                  <a:gd name="T66" fmla="*/ 8 w 14"/>
                  <a:gd name="T67" fmla="*/ 7 h 8"/>
                  <a:gd name="T68" fmla="*/ 9 w 14"/>
                  <a:gd name="T69" fmla="*/ 6 h 8"/>
                  <a:gd name="T70" fmla="*/ 10 w 14"/>
                  <a:gd name="T71" fmla="*/ 5 h 8"/>
                  <a:gd name="T72" fmla="*/ 11 w 14"/>
                  <a:gd name="T73" fmla="*/ 5 h 8"/>
                  <a:gd name="T74" fmla="*/ 12 w 14"/>
                  <a:gd name="T75" fmla="*/ 5 h 8"/>
                  <a:gd name="T76" fmla="*/ 11 w 14"/>
                  <a:gd name="T77" fmla="*/ 3 h 8"/>
                  <a:gd name="T78" fmla="*/ 12 w 14"/>
                  <a:gd name="T7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8">
                    <a:moveTo>
                      <a:pt x="14" y="5"/>
                    </a:moveTo>
                    <a:cubicBezTo>
                      <a:pt x="14" y="5"/>
                      <a:pt x="14" y="4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2" y="1"/>
                      <a:pt x="12" y="1"/>
                    </a:cubicBezTo>
                    <a:cubicBezTo>
                      <a:pt x="12" y="2"/>
                      <a:pt x="13" y="4"/>
                      <a:pt x="13" y="3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2"/>
                      <a:pt x="12" y="4"/>
                      <a:pt x="12" y="4"/>
                    </a:cubicBezTo>
                    <a:cubicBezTo>
                      <a:pt x="11" y="0"/>
                      <a:pt x="12" y="5"/>
                      <a:pt x="11" y="3"/>
                    </a:cubicBezTo>
                    <a:cubicBezTo>
                      <a:pt x="11" y="3"/>
                      <a:pt x="10" y="3"/>
                      <a:pt x="10" y="4"/>
                    </a:cubicBezTo>
                    <a:cubicBezTo>
                      <a:pt x="10" y="3"/>
                      <a:pt x="10" y="4"/>
                      <a:pt x="10" y="3"/>
                    </a:cubicBezTo>
                    <a:cubicBezTo>
                      <a:pt x="10" y="5"/>
                      <a:pt x="9" y="2"/>
                      <a:pt x="9" y="5"/>
                    </a:cubicBezTo>
                    <a:cubicBezTo>
                      <a:pt x="9" y="4"/>
                      <a:pt x="9" y="5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5"/>
                      <a:pt x="9" y="4"/>
                    </a:cubicBezTo>
                    <a:cubicBezTo>
                      <a:pt x="8" y="4"/>
                      <a:pt x="9" y="5"/>
                      <a:pt x="9" y="6"/>
                    </a:cubicBezTo>
                    <a:cubicBezTo>
                      <a:pt x="8" y="5"/>
                      <a:pt x="8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6"/>
                      <a:pt x="7" y="7"/>
                      <a:pt x="7" y="8"/>
                    </a:cubicBezTo>
                    <a:cubicBezTo>
                      <a:pt x="7" y="6"/>
                      <a:pt x="7" y="8"/>
                      <a:pt x="7" y="6"/>
                    </a:cubicBezTo>
                    <a:cubicBezTo>
                      <a:pt x="7" y="5"/>
                      <a:pt x="7" y="6"/>
                      <a:pt x="8" y="4"/>
                    </a:cubicBezTo>
                    <a:cubicBezTo>
                      <a:pt x="7" y="4"/>
                      <a:pt x="7" y="4"/>
                      <a:pt x="6" y="5"/>
                    </a:cubicBezTo>
                    <a:cubicBezTo>
                      <a:pt x="6" y="5"/>
                      <a:pt x="7" y="4"/>
                      <a:pt x="6" y="4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"/>
                      <a:pt x="4" y="6"/>
                      <a:pt x="4" y="5"/>
                    </a:cubicBezTo>
                    <a:cubicBezTo>
                      <a:pt x="4" y="6"/>
                      <a:pt x="3" y="7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3"/>
                      <a:pt x="1" y="4"/>
                    </a:cubicBezTo>
                    <a:cubicBezTo>
                      <a:pt x="0" y="5"/>
                      <a:pt x="0" y="7"/>
                      <a:pt x="0" y="7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2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7"/>
                      <a:pt x="3" y="7"/>
                      <a:pt x="3" y="8"/>
                    </a:cubicBezTo>
                    <a:cubicBezTo>
                      <a:pt x="3" y="7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5" y="6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6" y="6"/>
                      <a:pt x="6" y="7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7" y="5"/>
                      <a:pt x="7" y="7"/>
                      <a:pt x="7" y="6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7" y="8"/>
                      <a:pt x="7" y="7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7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9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8"/>
                      <a:pt x="10" y="6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7"/>
                      <a:pt x="11" y="5"/>
                    </a:cubicBezTo>
                    <a:cubicBezTo>
                      <a:pt x="11" y="5"/>
                      <a:pt x="11" y="6"/>
                      <a:pt x="11" y="6"/>
                    </a:cubicBezTo>
                    <a:cubicBezTo>
                      <a:pt x="11" y="4"/>
                      <a:pt x="13" y="7"/>
                      <a:pt x="12" y="5"/>
                    </a:cubicBezTo>
                    <a:cubicBezTo>
                      <a:pt x="12" y="5"/>
                      <a:pt x="11" y="4"/>
                      <a:pt x="11" y="4"/>
                    </a:cubicBezTo>
                    <a:cubicBezTo>
                      <a:pt x="11" y="4"/>
                      <a:pt x="11" y="3"/>
                      <a:pt x="11" y="3"/>
                    </a:cubicBezTo>
                    <a:cubicBezTo>
                      <a:pt x="11" y="3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7"/>
                      <a:pt x="12" y="3"/>
                      <a:pt x="1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79" name="Freeform 2226"/>
              <p:cNvSpPr>
                <a:spLocks/>
              </p:cNvSpPr>
              <p:nvPr/>
            </p:nvSpPr>
            <p:spPr bwMode="auto">
              <a:xfrm>
                <a:off x="348" y="315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80" name="Rectangle 2227"/>
              <p:cNvSpPr>
                <a:spLocks noChangeArrowheads="1"/>
              </p:cNvSpPr>
              <p:nvPr/>
            </p:nvSpPr>
            <p:spPr bwMode="auto">
              <a:xfrm>
                <a:off x="348" y="315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81" name="Freeform 2228"/>
              <p:cNvSpPr>
                <a:spLocks/>
              </p:cNvSpPr>
              <p:nvPr/>
            </p:nvSpPr>
            <p:spPr bwMode="auto">
              <a:xfrm>
                <a:off x="358" y="3150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82" name="Freeform 2229"/>
              <p:cNvSpPr>
                <a:spLocks/>
              </p:cNvSpPr>
              <p:nvPr/>
            </p:nvSpPr>
            <p:spPr bwMode="auto">
              <a:xfrm>
                <a:off x="358" y="314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83" name="Freeform 2230"/>
              <p:cNvSpPr>
                <a:spLocks/>
              </p:cNvSpPr>
              <p:nvPr/>
            </p:nvSpPr>
            <p:spPr bwMode="auto">
              <a:xfrm>
                <a:off x="353" y="3131"/>
                <a:ext cx="12" cy="19"/>
              </a:xfrm>
              <a:custGeom>
                <a:avLst/>
                <a:gdLst>
                  <a:gd name="T0" fmla="*/ 4 w 5"/>
                  <a:gd name="T1" fmla="*/ 2 h 8"/>
                  <a:gd name="T2" fmla="*/ 4 w 5"/>
                  <a:gd name="T3" fmla="*/ 1 h 8"/>
                  <a:gd name="T4" fmla="*/ 4 w 5"/>
                  <a:gd name="T5" fmla="*/ 1 h 8"/>
                  <a:gd name="T6" fmla="*/ 3 w 5"/>
                  <a:gd name="T7" fmla="*/ 0 h 8"/>
                  <a:gd name="T8" fmla="*/ 3 w 5"/>
                  <a:gd name="T9" fmla="*/ 3 h 8"/>
                  <a:gd name="T10" fmla="*/ 2 w 5"/>
                  <a:gd name="T11" fmla="*/ 3 h 8"/>
                  <a:gd name="T12" fmla="*/ 3 w 5"/>
                  <a:gd name="T13" fmla="*/ 4 h 8"/>
                  <a:gd name="T14" fmla="*/ 1 w 5"/>
                  <a:gd name="T15" fmla="*/ 3 h 8"/>
                  <a:gd name="T16" fmla="*/ 1 w 5"/>
                  <a:gd name="T17" fmla="*/ 4 h 8"/>
                  <a:gd name="T18" fmla="*/ 2 w 5"/>
                  <a:gd name="T19" fmla="*/ 5 h 8"/>
                  <a:gd name="T20" fmla="*/ 2 w 5"/>
                  <a:gd name="T21" fmla="*/ 4 h 8"/>
                  <a:gd name="T22" fmla="*/ 2 w 5"/>
                  <a:gd name="T23" fmla="*/ 5 h 8"/>
                  <a:gd name="T24" fmla="*/ 2 w 5"/>
                  <a:gd name="T25" fmla="*/ 5 h 8"/>
                  <a:gd name="T26" fmla="*/ 1 w 5"/>
                  <a:gd name="T27" fmla="*/ 5 h 8"/>
                  <a:gd name="T28" fmla="*/ 2 w 5"/>
                  <a:gd name="T29" fmla="*/ 5 h 8"/>
                  <a:gd name="T30" fmla="*/ 1 w 5"/>
                  <a:gd name="T31" fmla="*/ 5 h 8"/>
                  <a:gd name="T32" fmla="*/ 1 w 5"/>
                  <a:gd name="T33" fmla="*/ 6 h 8"/>
                  <a:gd name="T34" fmla="*/ 2 w 5"/>
                  <a:gd name="T35" fmla="*/ 7 h 8"/>
                  <a:gd name="T36" fmla="*/ 2 w 5"/>
                  <a:gd name="T37" fmla="*/ 6 h 8"/>
                  <a:gd name="T38" fmla="*/ 2 w 5"/>
                  <a:gd name="T39" fmla="*/ 6 h 8"/>
                  <a:gd name="T40" fmla="*/ 2 w 5"/>
                  <a:gd name="T41" fmla="*/ 5 h 8"/>
                  <a:gd name="T42" fmla="*/ 3 w 5"/>
                  <a:gd name="T43" fmla="*/ 7 h 8"/>
                  <a:gd name="T44" fmla="*/ 4 w 5"/>
                  <a:gd name="T45" fmla="*/ 7 h 8"/>
                  <a:gd name="T46" fmla="*/ 4 w 5"/>
                  <a:gd name="T47" fmla="*/ 7 h 8"/>
                  <a:gd name="T48" fmla="*/ 4 w 5"/>
                  <a:gd name="T49" fmla="*/ 6 h 8"/>
                  <a:gd name="T50" fmla="*/ 3 w 5"/>
                  <a:gd name="T51" fmla="*/ 6 h 8"/>
                  <a:gd name="T52" fmla="*/ 2 w 5"/>
                  <a:gd name="T53" fmla="*/ 5 h 8"/>
                  <a:gd name="T54" fmla="*/ 2 w 5"/>
                  <a:gd name="T55" fmla="*/ 4 h 8"/>
                  <a:gd name="T56" fmla="*/ 3 w 5"/>
                  <a:gd name="T57" fmla="*/ 5 h 8"/>
                  <a:gd name="T58" fmla="*/ 3 w 5"/>
                  <a:gd name="T59" fmla="*/ 5 h 8"/>
                  <a:gd name="T60" fmla="*/ 4 w 5"/>
                  <a:gd name="T61" fmla="*/ 6 h 8"/>
                  <a:gd name="T62" fmla="*/ 3 w 5"/>
                  <a:gd name="T63" fmla="*/ 5 h 8"/>
                  <a:gd name="T64" fmla="*/ 4 w 5"/>
                  <a:gd name="T65" fmla="*/ 4 h 8"/>
                  <a:gd name="T66" fmla="*/ 4 w 5"/>
                  <a:gd name="T67" fmla="*/ 4 h 8"/>
                  <a:gd name="T68" fmla="*/ 4 w 5"/>
                  <a:gd name="T69" fmla="*/ 4 h 8"/>
                  <a:gd name="T70" fmla="*/ 5 w 5"/>
                  <a:gd name="T71" fmla="*/ 3 h 8"/>
                  <a:gd name="T72" fmla="*/ 4 w 5"/>
                  <a:gd name="T73" fmla="*/ 3 h 8"/>
                  <a:gd name="T74" fmla="*/ 4 w 5"/>
                  <a:gd name="T75" fmla="*/ 2 h 8"/>
                  <a:gd name="T76" fmla="*/ 4 w 5"/>
                  <a:gd name="T77" fmla="*/ 2 h 8"/>
                  <a:gd name="T78" fmla="*/ 3 w 5"/>
                  <a:gd name="T79" fmla="*/ 1 h 8"/>
                  <a:gd name="T80" fmla="*/ 4 w 5"/>
                  <a:gd name="T81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" h="8">
                    <a:moveTo>
                      <a:pt x="4" y="2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5" y="1"/>
                      <a:pt x="3" y="0"/>
                    </a:cubicBezTo>
                    <a:cubicBezTo>
                      <a:pt x="3" y="1"/>
                      <a:pt x="2" y="2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0" y="2"/>
                      <a:pt x="3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5"/>
                      <a:pt x="1" y="5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2" y="6"/>
                      <a:pt x="2" y="5"/>
                    </a:cubicBezTo>
                    <a:cubicBezTo>
                      <a:pt x="2" y="6"/>
                      <a:pt x="2" y="6"/>
                      <a:pt x="3" y="7"/>
                    </a:cubicBezTo>
                    <a:cubicBezTo>
                      <a:pt x="4" y="8"/>
                      <a:pt x="2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4" y="6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5" y="4"/>
                      <a:pt x="4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3"/>
                      <a:pt x="4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5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84" name="Freeform 2231"/>
              <p:cNvSpPr>
                <a:spLocks/>
              </p:cNvSpPr>
              <p:nvPr/>
            </p:nvSpPr>
            <p:spPr bwMode="auto">
              <a:xfrm>
                <a:off x="358" y="3131"/>
                <a:ext cx="4" cy="2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1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85" name="Freeform 2232"/>
              <p:cNvSpPr>
                <a:spLocks/>
              </p:cNvSpPr>
              <p:nvPr/>
            </p:nvSpPr>
            <p:spPr bwMode="auto">
              <a:xfrm>
                <a:off x="358" y="3123"/>
                <a:ext cx="7" cy="8"/>
              </a:xfrm>
              <a:custGeom>
                <a:avLst/>
                <a:gdLst>
                  <a:gd name="T0" fmla="*/ 2 w 3"/>
                  <a:gd name="T1" fmla="*/ 1 h 3"/>
                  <a:gd name="T2" fmla="*/ 1 w 3"/>
                  <a:gd name="T3" fmla="*/ 1 h 3"/>
                  <a:gd name="T4" fmla="*/ 0 w 3"/>
                  <a:gd name="T5" fmla="*/ 2 h 3"/>
                  <a:gd name="T6" fmla="*/ 2 w 3"/>
                  <a:gd name="T7" fmla="*/ 3 h 3"/>
                  <a:gd name="T8" fmla="*/ 1 w 3"/>
                  <a:gd name="T9" fmla="*/ 3 h 3"/>
                  <a:gd name="T10" fmla="*/ 2 w 3"/>
                  <a:gd name="T11" fmla="*/ 3 h 3"/>
                  <a:gd name="T12" fmla="*/ 1 w 3"/>
                  <a:gd name="T13" fmla="*/ 3 h 3"/>
                  <a:gd name="T14" fmla="*/ 2 w 3"/>
                  <a:gd name="T15" fmla="*/ 3 h 3"/>
                  <a:gd name="T16" fmla="*/ 2 w 3"/>
                  <a:gd name="T17" fmla="*/ 3 h 3"/>
                  <a:gd name="T18" fmla="*/ 2 w 3"/>
                  <a:gd name="T19" fmla="*/ 3 h 3"/>
                  <a:gd name="T20" fmla="*/ 1 w 3"/>
                  <a:gd name="T21" fmla="*/ 2 h 3"/>
                  <a:gd name="T22" fmla="*/ 3 w 3"/>
                  <a:gd name="T23" fmla="*/ 3 h 3"/>
                  <a:gd name="T24" fmla="*/ 3 w 3"/>
                  <a:gd name="T25" fmla="*/ 2 h 3"/>
                  <a:gd name="T26" fmla="*/ 3 w 3"/>
                  <a:gd name="T27" fmla="*/ 2 h 3"/>
                  <a:gd name="T28" fmla="*/ 2 w 3"/>
                  <a:gd name="T29" fmla="*/ 2 h 3"/>
                  <a:gd name="T30" fmla="*/ 3 w 3"/>
                  <a:gd name="T31" fmla="*/ 2 h 3"/>
                  <a:gd name="T32" fmla="*/ 3 w 3"/>
                  <a:gd name="T33" fmla="*/ 1 h 3"/>
                  <a:gd name="T34" fmla="*/ 1 w 3"/>
                  <a:gd name="T35" fmla="*/ 0 h 3"/>
                  <a:gd name="T36" fmla="*/ 2 w 3"/>
                  <a:gd name="T37" fmla="*/ 1 h 3"/>
                  <a:gd name="T38" fmla="*/ 3 w 3"/>
                  <a:gd name="T39" fmla="*/ 0 h 3"/>
                  <a:gd name="T40" fmla="*/ 1 w 3"/>
                  <a:gd name="T41" fmla="*/ 0 h 3"/>
                  <a:gd name="T42" fmla="*/ 2 w 3"/>
                  <a:gd name="T4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0" y="2"/>
                      <a:pt x="1" y="2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0" y="2"/>
                      <a:pt x="1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2"/>
                      <a:pt x="3" y="2"/>
                    </a:cubicBezTo>
                    <a:cubicBezTo>
                      <a:pt x="3" y="2"/>
                      <a:pt x="2" y="2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1" y="1"/>
                      <a:pt x="3" y="2"/>
                      <a:pt x="3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86" name="Rectangle 2233"/>
              <p:cNvSpPr>
                <a:spLocks noChangeArrowheads="1"/>
              </p:cNvSpPr>
              <p:nvPr/>
            </p:nvSpPr>
            <p:spPr bwMode="auto">
              <a:xfrm>
                <a:off x="360" y="3126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87" name="Freeform 2234"/>
              <p:cNvSpPr>
                <a:spLocks/>
              </p:cNvSpPr>
              <p:nvPr/>
            </p:nvSpPr>
            <p:spPr bwMode="auto">
              <a:xfrm>
                <a:off x="379" y="3202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0 w 2"/>
                  <a:gd name="T3" fmla="*/ 2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88" name="Freeform 2235"/>
              <p:cNvSpPr>
                <a:spLocks/>
              </p:cNvSpPr>
              <p:nvPr/>
            </p:nvSpPr>
            <p:spPr bwMode="auto">
              <a:xfrm>
                <a:off x="379" y="3202"/>
                <a:ext cx="2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1 w 1"/>
                  <a:gd name="T9" fmla="*/ 2 h 4"/>
                  <a:gd name="T10" fmla="*/ 0 w 1"/>
                  <a:gd name="T11" fmla="*/ 3 h 4"/>
                  <a:gd name="T12" fmla="*/ 1 w 1"/>
                  <a:gd name="T13" fmla="*/ 3 h 4"/>
                  <a:gd name="T14" fmla="*/ 1 w 1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1"/>
                      <a:pt x="1" y="2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89" name="Freeform 2236"/>
              <p:cNvSpPr>
                <a:spLocks/>
              </p:cNvSpPr>
              <p:nvPr/>
            </p:nvSpPr>
            <p:spPr bwMode="auto">
              <a:xfrm>
                <a:off x="381" y="320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90" name="Freeform 2237"/>
              <p:cNvSpPr>
                <a:spLocks/>
              </p:cNvSpPr>
              <p:nvPr/>
            </p:nvSpPr>
            <p:spPr bwMode="auto">
              <a:xfrm>
                <a:off x="381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91" name="Freeform 2238"/>
              <p:cNvSpPr>
                <a:spLocks/>
              </p:cNvSpPr>
              <p:nvPr/>
            </p:nvSpPr>
            <p:spPr bwMode="auto">
              <a:xfrm>
                <a:off x="384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92" name="Freeform 2239"/>
              <p:cNvSpPr>
                <a:spLocks/>
              </p:cNvSpPr>
              <p:nvPr/>
            </p:nvSpPr>
            <p:spPr bwMode="auto">
              <a:xfrm>
                <a:off x="381" y="3204"/>
                <a:ext cx="3" cy="8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0 h 3"/>
                  <a:gd name="T4" fmla="*/ 1 w 1"/>
                  <a:gd name="T5" fmla="*/ 0 h 3"/>
                  <a:gd name="T6" fmla="*/ 1 w 1"/>
                  <a:gd name="T7" fmla="*/ 2 h 3"/>
                  <a:gd name="T8" fmla="*/ 0 w 1"/>
                  <a:gd name="T9" fmla="*/ 2 h 3"/>
                  <a:gd name="T10" fmla="*/ 1 w 1"/>
                  <a:gd name="T11" fmla="*/ 3 h 3"/>
                  <a:gd name="T12" fmla="*/ 1 w 1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1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93" name="Freeform 2240"/>
              <p:cNvSpPr>
                <a:spLocks/>
              </p:cNvSpPr>
              <p:nvPr/>
            </p:nvSpPr>
            <p:spPr bwMode="auto">
              <a:xfrm>
                <a:off x="384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94" name="Rectangle 2241"/>
              <p:cNvSpPr>
                <a:spLocks noChangeArrowheads="1"/>
              </p:cNvSpPr>
              <p:nvPr/>
            </p:nvSpPr>
            <p:spPr bwMode="auto">
              <a:xfrm>
                <a:off x="381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95" name="Freeform 2242"/>
              <p:cNvSpPr>
                <a:spLocks/>
              </p:cNvSpPr>
              <p:nvPr/>
            </p:nvSpPr>
            <p:spPr bwMode="auto">
              <a:xfrm>
                <a:off x="384" y="3204"/>
                <a:ext cx="2" cy="8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1 h 3"/>
                  <a:gd name="T4" fmla="*/ 0 w 1"/>
                  <a:gd name="T5" fmla="*/ 3 h 3"/>
                  <a:gd name="T6" fmla="*/ 1 w 1"/>
                  <a:gd name="T7" fmla="*/ 3 h 3"/>
                  <a:gd name="T8" fmla="*/ 0 w 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96" name="Freeform 2243"/>
              <p:cNvSpPr>
                <a:spLocks/>
              </p:cNvSpPr>
              <p:nvPr/>
            </p:nvSpPr>
            <p:spPr bwMode="auto">
              <a:xfrm>
                <a:off x="386" y="32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97" name="Freeform 2244"/>
              <p:cNvSpPr>
                <a:spLocks/>
              </p:cNvSpPr>
              <p:nvPr/>
            </p:nvSpPr>
            <p:spPr bwMode="auto">
              <a:xfrm>
                <a:off x="386" y="3207"/>
                <a:ext cx="2" cy="9"/>
              </a:xfrm>
              <a:custGeom>
                <a:avLst/>
                <a:gdLst>
                  <a:gd name="T0" fmla="*/ 1 w 1"/>
                  <a:gd name="T1" fmla="*/ 0 h 4"/>
                  <a:gd name="T2" fmla="*/ 1 w 1"/>
                  <a:gd name="T3" fmla="*/ 2 h 4"/>
                  <a:gd name="T4" fmla="*/ 1 w 1"/>
                  <a:gd name="T5" fmla="*/ 1 h 4"/>
                  <a:gd name="T6" fmla="*/ 0 w 1"/>
                  <a:gd name="T7" fmla="*/ 1 h 4"/>
                  <a:gd name="T8" fmla="*/ 0 w 1"/>
                  <a:gd name="T9" fmla="*/ 0 h 4"/>
                  <a:gd name="T10" fmla="*/ 0 w 1"/>
                  <a:gd name="T11" fmla="*/ 1 h 4"/>
                  <a:gd name="T12" fmla="*/ 0 w 1"/>
                  <a:gd name="T13" fmla="*/ 0 h 4"/>
                  <a:gd name="T14" fmla="*/ 0 w 1"/>
                  <a:gd name="T15" fmla="*/ 2 h 4"/>
                  <a:gd name="T16" fmla="*/ 0 w 1"/>
                  <a:gd name="T17" fmla="*/ 2 h 4"/>
                  <a:gd name="T18" fmla="*/ 0 w 1"/>
                  <a:gd name="T19" fmla="*/ 3 h 4"/>
                  <a:gd name="T20" fmla="*/ 1 w 1"/>
                  <a:gd name="T21" fmla="*/ 4 h 4"/>
                  <a:gd name="T22" fmla="*/ 1 w 1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0" y="1"/>
                      <a:pt x="0" y="2"/>
                      <a:pt x="0" y="1"/>
                    </a:cubicBezTo>
                    <a:cubicBezTo>
                      <a:pt x="0" y="0"/>
                      <a:pt x="1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98" name="Freeform 2245"/>
              <p:cNvSpPr>
                <a:spLocks/>
              </p:cNvSpPr>
              <p:nvPr/>
            </p:nvSpPr>
            <p:spPr bwMode="auto">
              <a:xfrm>
                <a:off x="388" y="3212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99" name="Freeform 2246"/>
              <p:cNvSpPr>
                <a:spLocks/>
              </p:cNvSpPr>
              <p:nvPr/>
            </p:nvSpPr>
            <p:spPr bwMode="auto">
              <a:xfrm>
                <a:off x="388" y="3207"/>
                <a:ext cx="3" cy="9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1 h 4"/>
                  <a:gd name="T4" fmla="*/ 0 w 1"/>
                  <a:gd name="T5" fmla="*/ 0 h 4"/>
                  <a:gd name="T6" fmla="*/ 0 w 1"/>
                  <a:gd name="T7" fmla="*/ 2 h 4"/>
                  <a:gd name="T8" fmla="*/ 1 w 1"/>
                  <a:gd name="T9" fmla="*/ 1 h 4"/>
                  <a:gd name="T10" fmla="*/ 1 w 1"/>
                  <a:gd name="T11" fmla="*/ 3 h 4"/>
                  <a:gd name="T12" fmla="*/ 1 w 1"/>
                  <a:gd name="T13" fmla="*/ 3 h 4"/>
                  <a:gd name="T14" fmla="*/ 1 w 1"/>
                  <a:gd name="T15" fmla="*/ 2 h 4"/>
                  <a:gd name="T16" fmla="*/ 1 w 1"/>
                  <a:gd name="T17" fmla="*/ 2 h 4"/>
                  <a:gd name="T18" fmla="*/ 1 w 1"/>
                  <a:gd name="T19" fmla="*/ 1 h 4"/>
                  <a:gd name="T20" fmla="*/ 0 w 1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3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00" name="Freeform 2247"/>
              <p:cNvSpPr>
                <a:spLocks/>
              </p:cNvSpPr>
              <p:nvPr/>
            </p:nvSpPr>
            <p:spPr bwMode="auto">
              <a:xfrm>
                <a:off x="388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01" name="Freeform 2248"/>
              <p:cNvSpPr>
                <a:spLocks/>
              </p:cNvSpPr>
              <p:nvPr/>
            </p:nvSpPr>
            <p:spPr bwMode="auto">
              <a:xfrm>
                <a:off x="391" y="32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02" name="Freeform 2249"/>
              <p:cNvSpPr>
                <a:spLocks/>
              </p:cNvSpPr>
              <p:nvPr/>
            </p:nvSpPr>
            <p:spPr bwMode="auto">
              <a:xfrm>
                <a:off x="391" y="320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03" name="Freeform 2250"/>
              <p:cNvSpPr>
                <a:spLocks/>
              </p:cNvSpPr>
              <p:nvPr/>
            </p:nvSpPr>
            <p:spPr bwMode="auto">
              <a:xfrm>
                <a:off x="391" y="3200"/>
                <a:ext cx="16" cy="14"/>
              </a:xfrm>
              <a:custGeom>
                <a:avLst/>
                <a:gdLst>
                  <a:gd name="T0" fmla="*/ 7 w 7"/>
                  <a:gd name="T1" fmla="*/ 3 h 6"/>
                  <a:gd name="T2" fmla="*/ 7 w 7"/>
                  <a:gd name="T3" fmla="*/ 2 h 6"/>
                  <a:gd name="T4" fmla="*/ 6 w 7"/>
                  <a:gd name="T5" fmla="*/ 1 h 6"/>
                  <a:gd name="T6" fmla="*/ 5 w 7"/>
                  <a:gd name="T7" fmla="*/ 0 h 6"/>
                  <a:gd name="T8" fmla="*/ 5 w 7"/>
                  <a:gd name="T9" fmla="*/ 1 h 6"/>
                  <a:gd name="T10" fmla="*/ 5 w 7"/>
                  <a:gd name="T11" fmla="*/ 0 h 6"/>
                  <a:gd name="T12" fmla="*/ 4 w 7"/>
                  <a:gd name="T13" fmla="*/ 1 h 6"/>
                  <a:gd name="T14" fmla="*/ 4 w 7"/>
                  <a:gd name="T15" fmla="*/ 2 h 6"/>
                  <a:gd name="T16" fmla="*/ 1 w 7"/>
                  <a:gd name="T17" fmla="*/ 2 h 6"/>
                  <a:gd name="T18" fmla="*/ 2 w 7"/>
                  <a:gd name="T19" fmla="*/ 4 h 6"/>
                  <a:gd name="T20" fmla="*/ 1 w 7"/>
                  <a:gd name="T21" fmla="*/ 3 h 6"/>
                  <a:gd name="T22" fmla="*/ 1 w 7"/>
                  <a:gd name="T23" fmla="*/ 3 h 6"/>
                  <a:gd name="T24" fmla="*/ 1 w 7"/>
                  <a:gd name="T25" fmla="*/ 3 h 6"/>
                  <a:gd name="T26" fmla="*/ 1 w 7"/>
                  <a:gd name="T27" fmla="*/ 4 h 6"/>
                  <a:gd name="T28" fmla="*/ 0 w 7"/>
                  <a:gd name="T29" fmla="*/ 3 h 6"/>
                  <a:gd name="T30" fmla="*/ 0 w 7"/>
                  <a:gd name="T31" fmla="*/ 4 h 6"/>
                  <a:gd name="T32" fmla="*/ 1 w 7"/>
                  <a:gd name="T33" fmla="*/ 5 h 6"/>
                  <a:gd name="T34" fmla="*/ 1 w 7"/>
                  <a:gd name="T35" fmla="*/ 6 h 6"/>
                  <a:gd name="T36" fmla="*/ 2 w 7"/>
                  <a:gd name="T37" fmla="*/ 3 h 6"/>
                  <a:gd name="T38" fmla="*/ 2 w 7"/>
                  <a:gd name="T39" fmla="*/ 4 h 6"/>
                  <a:gd name="T40" fmla="*/ 4 w 7"/>
                  <a:gd name="T41" fmla="*/ 4 h 6"/>
                  <a:gd name="T42" fmla="*/ 4 w 7"/>
                  <a:gd name="T43" fmla="*/ 3 h 6"/>
                  <a:gd name="T44" fmla="*/ 4 w 7"/>
                  <a:gd name="T45" fmla="*/ 3 h 6"/>
                  <a:gd name="T46" fmla="*/ 4 w 7"/>
                  <a:gd name="T47" fmla="*/ 3 h 6"/>
                  <a:gd name="T48" fmla="*/ 4 w 7"/>
                  <a:gd name="T49" fmla="*/ 3 h 6"/>
                  <a:gd name="T50" fmla="*/ 4 w 7"/>
                  <a:gd name="T51" fmla="*/ 2 h 6"/>
                  <a:gd name="T52" fmla="*/ 5 w 7"/>
                  <a:gd name="T53" fmla="*/ 4 h 6"/>
                  <a:gd name="T54" fmla="*/ 5 w 7"/>
                  <a:gd name="T55" fmla="*/ 3 h 6"/>
                  <a:gd name="T56" fmla="*/ 5 w 7"/>
                  <a:gd name="T57" fmla="*/ 2 h 6"/>
                  <a:gd name="T58" fmla="*/ 6 w 7"/>
                  <a:gd name="T59" fmla="*/ 4 h 6"/>
                  <a:gd name="T60" fmla="*/ 5 w 7"/>
                  <a:gd name="T61" fmla="*/ 2 h 6"/>
                  <a:gd name="T62" fmla="*/ 5 w 7"/>
                  <a:gd name="T63" fmla="*/ 2 h 6"/>
                  <a:gd name="T64" fmla="*/ 6 w 7"/>
                  <a:gd name="T65" fmla="*/ 2 h 6"/>
                  <a:gd name="T66" fmla="*/ 6 w 7"/>
                  <a:gd name="T67" fmla="*/ 3 h 6"/>
                  <a:gd name="T68" fmla="*/ 7 w 7"/>
                  <a:gd name="T69" fmla="*/ 4 h 6"/>
                  <a:gd name="T70" fmla="*/ 6 w 7"/>
                  <a:gd name="T71" fmla="*/ 2 h 6"/>
                  <a:gd name="T72" fmla="*/ 7 w 7"/>
                  <a:gd name="T7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1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5" y="0"/>
                      <a:pt x="6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3" y="1"/>
                      <a:pt x="3" y="3"/>
                      <a:pt x="1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5"/>
                      <a:pt x="0" y="3"/>
                    </a:cubicBezTo>
                    <a:cubicBezTo>
                      <a:pt x="0" y="2"/>
                      <a:pt x="1" y="4"/>
                      <a:pt x="0" y="4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6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3" y="3"/>
                      <a:pt x="4" y="4"/>
                    </a:cubicBezTo>
                    <a:cubicBezTo>
                      <a:pt x="3" y="4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3"/>
                      <a:pt x="6" y="4"/>
                    </a:cubicBezTo>
                    <a:cubicBezTo>
                      <a:pt x="6" y="4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3"/>
                      <a:pt x="7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04" name="Rectangle 2251"/>
              <p:cNvSpPr>
                <a:spLocks noChangeArrowheads="1"/>
              </p:cNvSpPr>
              <p:nvPr/>
            </p:nvSpPr>
            <p:spPr bwMode="auto">
              <a:xfrm>
                <a:off x="407" y="320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05" name="Freeform 2252"/>
              <p:cNvSpPr>
                <a:spLocks/>
              </p:cNvSpPr>
              <p:nvPr/>
            </p:nvSpPr>
            <p:spPr bwMode="auto">
              <a:xfrm>
                <a:off x="407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06" name="Rectangle 2253"/>
              <p:cNvSpPr>
                <a:spLocks noChangeArrowheads="1"/>
              </p:cNvSpPr>
              <p:nvPr/>
            </p:nvSpPr>
            <p:spPr bwMode="auto">
              <a:xfrm>
                <a:off x="400" y="32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07" name="Freeform 2254"/>
              <p:cNvSpPr>
                <a:spLocks/>
              </p:cNvSpPr>
              <p:nvPr/>
            </p:nvSpPr>
            <p:spPr bwMode="auto">
              <a:xfrm>
                <a:off x="403" y="3209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08" name="Freeform 2255"/>
              <p:cNvSpPr>
                <a:spLocks/>
              </p:cNvSpPr>
              <p:nvPr/>
            </p:nvSpPr>
            <p:spPr bwMode="auto">
              <a:xfrm>
                <a:off x="400" y="320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09" name="Rectangle 2256"/>
              <p:cNvSpPr>
                <a:spLocks noChangeArrowheads="1"/>
              </p:cNvSpPr>
              <p:nvPr/>
            </p:nvSpPr>
            <p:spPr bwMode="auto">
              <a:xfrm>
                <a:off x="407" y="3207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10" name="Freeform 2257"/>
              <p:cNvSpPr>
                <a:spLocks/>
              </p:cNvSpPr>
              <p:nvPr/>
            </p:nvSpPr>
            <p:spPr bwMode="auto">
              <a:xfrm>
                <a:off x="405" y="3193"/>
                <a:ext cx="10" cy="11"/>
              </a:xfrm>
              <a:custGeom>
                <a:avLst/>
                <a:gdLst>
                  <a:gd name="T0" fmla="*/ 2 w 4"/>
                  <a:gd name="T1" fmla="*/ 1 h 5"/>
                  <a:gd name="T2" fmla="*/ 1 w 4"/>
                  <a:gd name="T3" fmla="*/ 1 h 5"/>
                  <a:gd name="T4" fmla="*/ 2 w 4"/>
                  <a:gd name="T5" fmla="*/ 3 h 5"/>
                  <a:gd name="T6" fmla="*/ 1 w 4"/>
                  <a:gd name="T7" fmla="*/ 1 h 5"/>
                  <a:gd name="T8" fmla="*/ 1 w 4"/>
                  <a:gd name="T9" fmla="*/ 3 h 5"/>
                  <a:gd name="T10" fmla="*/ 0 w 4"/>
                  <a:gd name="T11" fmla="*/ 2 h 5"/>
                  <a:gd name="T12" fmla="*/ 1 w 4"/>
                  <a:gd name="T13" fmla="*/ 4 h 5"/>
                  <a:gd name="T14" fmla="*/ 0 w 4"/>
                  <a:gd name="T15" fmla="*/ 2 h 5"/>
                  <a:gd name="T16" fmla="*/ 0 w 4"/>
                  <a:gd name="T17" fmla="*/ 2 h 5"/>
                  <a:gd name="T18" fmla="*/ 0 w 4"/>
                  <a:gd name="T19" fmla="*/ 3 h 5"/>
                  <a:gd name="T20" fmla="*/ 1 w 4"/>
                  <a:gd name="T21" fmla="*/ 4 h 5"/>
                  <a:gd name="T22" fmla="*/ 1 w 4"/>
                  <a:gd name="T23" fmla="*/ 5 h 5"/>
                  <a:gd name="T24" fmla="*/ 1 w 4"/>
                  <a:gd name="T25" fmla="*/ 4 h 5"/>
                  <a:gd name="T26" fmla="*/ 2 w 4"/>
                  <a:gd name="T27" fmla="*/ 5 h 5"/>
                  <a:gd name="T28" fmla="*/ 1 w 4"/>
                  <a:gd name="T29" fmla="*/ 4 h 5"/>
                  <a:gd name="T30" fmla="*/ 2 w 4"/>
                  <a:gd name="T31" fmla="*/ 5 h 5"/>
                  <a:gd name="T32" fmla="*/ 2 w 4"/>
                  <a:gd name="T33" fmla="*/ 4 h 5"/>
                  <a:gd name="T34" fmla="*/ 2 w 4"/>
                  <a:gd name="T35" fmla="*/ 4 h 5"/>
                  <a:gd name="T36" fmla="*/ 1 w 4"/>
                  <a:gd name="T37" fmla="*/ 3 h 5"/>
                  <a:gd name="T38" fmla="*/ 2 w 4"/>
                  <a:gd name="T39" fmla="*/ 4 h 5"/>
                  <a:gd name="T40" fmla="*/ 2 w 4"/>
                  <a:gd name="T41" fmla="*/ 4 h 5"/>
                  <a:gd name="T42" fmla="*/ 3 w 4"/>
                  <a:gd name="T43" fmla="*/ 4 h 5"/>
                  <a:gd name="T44" fmla="*/ 3 w 4"/>
                  <a:gd name="T45" fmla="*/ 4 h 5"/>
                  <a:gd name="T46" fmla="*/ 3 w 4"/>
                  <a:gd name="T47" fmla="*/ 4 h 5"/>
                  <a:gd name="T48" fmla="*/ 1 w 4"/>
                  <a:gd name="T49" fmla="*/ 2 h 5"/>
                  <a:gd name="T50" fmla="*/ 3 w 4"/>
                  <a:gd name="T51" fmla="*/ 4 h 5"/>
                  <a:gd name="T52" fmla="*/ 3 w 4"/>
                  <a:gd name="T53" fmla="*/ 3 h 5"/>
                  <a:gd name="T54" fmla="*/ 4 w 4"/>
                  <a:gd name="T55" fmla="*/ 3 h 5"/>
                  <a:gd name="T56" fmla="*/ 3 w 4"/>
                  <a:gd name="T57" fmla="*/ 2 h 5"/>
                  <a:gd name="T58" fmla="*/ 3 w 4"/>
                  <a:gd name="T59" fmla="*/ 2 h 5"/>
                  <a:gd name="T60" fmla="*/ 3 w 4"/>
                  <a:gd name="T61" fmla="*/ 2 h 5"/>
                  <a:gd name="T62" fmla="*/ 3 w 4"/>
                  <a:gd name="T63" fmla="*/ 2 h 5"/>
                  <a:gd name="T64" fmla="*/ 2 w 4"/>
                  <a:gd name="T65" fmla="*/ 1 h 5"/>
                  <a:gd name="T66" fmla="*/ 2 w 4"/>
                  <a:gd name="T67" fmla="*/ 2 h 5"/>
                  <a:gd name="T68" fmla="*/ 2 w 4"/>
                  <a:gd name="T6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5">
                    <a:moveTo>
                      <a:pt x="2" y="1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5"/>
                      <a:pt x="1" y="4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4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3" y="4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2" y="2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4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1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11" name="Freeform 2258"/>
              <p:cNvSpPr>
                <a:spLocks/>
              </p:cNvSpPr>
              <p:nvPr/>
            </p:nvSpPr>
            <p:spPr bwMode="auto">
              <a:xfrm>
                <a:off x="410" y="320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12" name="Freeform 2259"/>
              <p:cNvSpPr>
                <a:spLocks/>
              </p:cNvSpPr>
              <p:nvPr/>
            </p:nvSpPr>
            <p:spPr bwMode="auto">
              <a:xfrm>
                <a:off x="410" y="3188"/>
                <a:ext cx="9" cy="14"/>
              </a:xfrm>
              <a:custGeom>
                <a:avLst/>
                <a:gdLst>
                  <a:gd name="T0" fmla="*/ 2 w 4"/>
                  <a:gd name="T1" fmla="*/ 3 h 6"/>
                  <a:gd name="T2" fmla="*/ 3 w 4"/>
                  <a:gd name="T3" fmla="*/ 4 h 6"/>
                  <a:gd name="T4" fmla="*/ 1 w 4"/>
                  <a:gd name="T5" fmla="*/ 2 h 6"/>
                  <a:gd name="T6" fmla="*/ 1 w 4"/>
                  <a:gd name="T7" fmla="*/ 2 h 6"/>
                  <a:gd name="T8" fmla="*/ 2 w 4"/>
                  <a:gd name="T9" fmla="*/ 3 h 6"/>
                  <a:gd name="T10" fmla="*/ 3 w 4"/>
                  <a:gd name="T11" fmla="*/ 3 h 6"/>
                  <a:gd name="T12" fmla="*/ 2 w 4"/>
                  <a:gd name="T13" fmla="*/ 2 h 6"/>
                  <a:gd name="T14" fmla="*/ 1 w 4"/>
                  <a:gd name="T15" fmla="*/ 1 h 6"/>
                  <a:gd name="T16" fmla="*/ 2 w 4"/>
                  <a:gd name="T17" fmla="*/ 2 h 6"/>
                  <a:gd name="T18" fmla="*/ 3 w 4"/>
                  <a:gd name="T19" fmla="*/ 3 h 6"/>
                  <a:gd name="T20" fmla="*/ 0 w 4"/>
                  <a:gd name="T21" fmla="*/ 0 h 6"/>
                  <a:gd name="T22" fmla="*/ 0 w 4"/>
                  <a:gd name="T23" fmla="*/ 0 h 6"/>
                  <a:gd name="T24" fmla="*/ 2 w 4"/>
                  <a:gd name="T25" fmla="*/ 1 h 6"/>
                  <a:gd name="T26" fmla="*/ 1 w 4"/>
                  <a:gd name="T27" fmla="*/ 1 h 6"/>
                  <a:gd name="T28" fmla="*/ 0 w 4"/>
                  <a:gd name="T29" fmla="*/ 0 h 6"/>
                  <a:gd name="T30" fmla="*/ 0 w 4"/>
                  <a:gd name="T31" fmla="*/ 2 h 6"/>
                  <a:gd name="T32" fmla="*/ 0 w 4"/>
                  <a:gd name="T33" fmla="*/ 1 h 6"/>
                  <a:gd name="T34" fmla="*/ 0 w 4"/>
                  <a:gd name="T35" fmla="*/ 2 h 6"/>
                  <a:gd name="T36" fmla="*/ 2 w 4"/>
                  <a:gd name="T37" fmla="*/ 3 h 6"/>
                  <a:gd name="T38" fmla="*/ 1 w 4"/>
                  <a:gd name="T39" fmla="*/ 3 h 6"/>
                  <a:gd name="T40" fmla="*/ 2 w 4"/>
                  <a:gd name="T41" fmla="*/ 4 h 6"/>
                  <a:gd name="T42" fmla="*/ 3 w 4"/>
                  <a:gd name="T43" fmla="*/ 5 h 6"/>
                  <a:gd name="T44" fmla="*/ 3 w 4"/>
                  <a:gd name="T45" fmla="*/ 4 h 6"/>
                  <a:gd name="T46" fmla="*/ 2 w 4"/>
                  <a:gd name="T4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6">
                    <a:moveTo>
                      <a:pt x="2" y="3"/>
                    </a:moveTo>
                    <a:cubicBezTo>
                      <a:pt x="2" y="3"/>
                      <a:pt x="2" y="4"/>
                      <a:pt x="3" y="4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3" y="3"/>
                    </a:cubicBezTo>
                    <a:cubicBezTo>
                      <a:pt x="2" y="1"/>
                      <a:pt x="2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2" y="4"/>
                      <a:pt x="3" y="5"/>
                    </a:cubicBezTo>
                    <a:cubicBezTo>
                      <a:pt x="4" y="6"/>
                      <a:pt x="2" y="4"/>
                      <a:pt x="3" y="4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13" name="Freeform 2260"/>
              <p:cNvSpPr>
                <a:spLocks/>
              </p:cNvSpPr>
              <p:nvPr/>
            </p:nvSpPr>
            <p:spPr bwMode="auto">
              <a:xfrm>
                <a:off x="412" y="3195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0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14" name="Freeform 2261"/>
              <p:cNvSpPr>
                <a:spLocks/>
              </p:cNvSpPr>
              <p:nvPr/>
            </p:nvSpPr>
            <p:spPr bwMode="auto">
              <a:xfrm>
                <a:off x="407" y="319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15" name="Freeform 2262"/>
              <p:cNvSpPr>
                <a:spLocks/>
              </p:cNvSpPr>
              <p:nvPr/>
            </p:nvSpPr>
            <p:spPr bwMode="auto">
              <a:xfrm>
                <a:off x="417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16" name="Freeform 2263"/>
              <p:cNvSpPr>
                <a:spLocks/>
              </p:cNvSpPr>
              <p:nvPr/>
            </p:nvSpPr>
            <p:spPr bwMode="auto">
              <a:xfrm>
                <a:off x="410" y="3185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1 h 2"/>
                  <a:gd name="T4" fmla="*/ 3 w 3"/>
                  <a:gd name="T5" fmla="*/ 2 h 2"/>
                  <a:gd name="T6" fmla="*/ 1 w 3"/>
                  <a:gd name="T7" fmla="*/ 1 h 2"/>
                  <a:gd name="T8" fmla="*/ 1 w 3"/>
                  <a:gd name="T9" fmla="*/ 1 h 2"/>
                  <a:gd name="T10" fmla="*/ 0 w 3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3" y="2"/>
                      <a:pt x="1" y="1"/>
                      <a:pt x="1" y="1"/>
                    </a:cubicBezTo>
                    <a:cubicBezTo>
                      <a:pt x="2" y="1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17" name="Freeform 2264"/>
              <p:cNvSpPr>
                <a:spLocks/>
              </p:cNvSpPr>
              <p:nvPr/>
            </p:nvSpPr>
            <p:spPr bwMode="auto">
              <a:xfrm>
                <a:off x="410" y="3181"/>
                <a:ext cx="12" cy="12"/>
              </a:xfrm>
              <a:custGeom>
                <a:avLst/>
                <a:gdLst>
                  <a:gd name="T0" fmla="*/ 3 w 5"/>
                  <a:gd name="T1" fmla="*/ 1 h 5"/>
                  <a:gd name="T2" fmla="*/ 2 w 5"/>
                  <a:gd name="T3" fmla="*/ 1 h 5"/>
                  <a:gd name="T4" fmla="*/ 3 w 5"/>
                  <a:gd name="T5" fmla="*/ 1 h 5"/>
                  <a:gd name="T6" fmla="*/ 3 w 5"/>
                  <a:gd name="T7" fmla="*/ 0 h 5"/>
                  <a:gd name="T8" fmla="*/ 2 w 5"/>
                  <a:gd name="T9" fmla="*/ 1 h 5"/>
                  <a:gd name="T10" fmla="*/ 2 w 5"/>
                  <a:gd name="T11" fmla="*/ 1 h 5"/>
                  <a:gd name="T12" fmla="*/ 1 w 5"/>
                  <a:gd name="T13" fmla="*/ 2 h 5"/>
                  <a:gd name="T14" fmla="*/ 1 w 5"/>
                  <a:gd name="T15" fmla="*/ 5 h 5"/>
                  <a:gd name="T16" fmla="*/ 1 w 5"/>
                  <a:gd name="T17" fmla="*/ 2 h 5"/>
                  <a:gd name="T18" fmla="*/ 2 w 5"/>
                  <a:gd name="T19" fmla="*/ 3 h 5"/>
                  <a:gd name="T20" fmla="*/ 2 w 5"/>
                  <a:gd name="T21" fmla="*/ 3 h 5"/>
                  <a:gd name="T22" fmla="*/ 2 w 5"/>
                  <a:gd name="T23" fmla="*/ 3 h 5"/>
                  <a:gd name="T24" fmla="*/ 2 w 5"/>
                  <a:gd name="T25" fmla="*/ 4 h 5"/>
                  <a:gd name="T26" fmla="*/ 3 w 5"/>
                  <a:gd name="T27" fmla="*/ 4 h 5"/>
                  <a:gd name="T28" fmla="*/ 3 w 5"/>
                  <a:gd name="T29" fmla="*/ 5 h 5"/>
                  <a:gd name="T30" fmla="*/ 4 w 5"/>
                  <a:gd name="T31" fmla="*/ 4 h 5"/>
                  <a:gd name="T32" fmla="*/ 4 w 5"/>
                  <a:gd name="T33" fmla="*/ 4 h 5"/>
                  <a:gd name="T34" fmla="*/ 4 w 5"/>
                  <a:gd name="T35" fmla="*/ 2 h 5"/>
                  <a:gd name="T36" fmla="*/ 4 w 5"/>
                  <a:gd name="T37" fmla="*/ 2 h 5"/>
                  <a:gd name="T38" fmla="*/ 4 w 5"/>
                  <a:gd name="T39" fmla="*/ 4 h 5"/>
                  <a:gd name="T40" fmla="*/ 4 w 5"/>
                  <a:gd name="T41" fmla="*/ 3 h 5"/>
                  <a:gd name="T42" fmla="*/ 4 w 5"/>
                  <a:gd name="T43" fmla="*/ 5 h 5"/>
                  <a:gd name="T44" fmla="*/ 5 w 5"/>
                  <a:gd name="T45" fmla="*/ 2 h 5"/>
                  <a:gd name="T46" fmla="*/ 5 w 5"/>
                  <a:gd name="T47" fmla="*/ 3 h 5"/>
                  <a:gd name="T48" fmla="*/ 5 w 5"/>
                  <a:gd name="T49" fmla="*/ 1 h 5"/>
                  <a:gd name="T50" fmla="*/ 3 w 5"/>
                  <a:gd name="T51" fmla="*/ 1 h 5"/>
                  <a:gd name="T52" fmla="*/ 3 w 5"/>
                  <a:gd name="T53" fmla="*/ 2 h 5"/>
                  <a:gd name="T54" fmla="*/ 3 w 5"/>
                  <a:gd name="T55" fmla="*/ 1 h 5"/>
                  <a:gd name="T56" fmla="*/ 3 w 5"/>
                  <a:gd name="T57" fmla="*/ 2 h 5"/>
                  <a:gd name="T58" fmla="*/ 3 w 5"/>
                  <a:gd name="T59" fmla="*/ 1 h 5"/>
                  <a:gd name="T60" fmla="*/ 3 w 5"/>
                  <a:gd name="T61" fmla="*/ 2 h 5"/>
                  <a:gd name="T62" fmla="*/ 3 w 5"/>
                  <a:gd name="T63" fmla="*/ 1 h 5"/>
                  <a:gd name="T64" fmla="*/ 1 w 5"/>
                  <a:gd name="T65" fmla="*/ 3 h 5"/>
                  <a:gd name="T66" fmla="*/ 1 w 5"/>
                  <a:gd name="T67" fmla="*/ 2 h 5"/>
                  <a:gd name="T68" fmla="*/ 2 w 5"/>
                  <a:gd name="T69" fmla="*/ 3 h 5"/>
                  <a:gd name="T70" fmla="*/ 3 w 5"/>
                  <a:gd name="T71" fmla="*/ 2 h 5"/>
                  <a:gd name="T72" fmla="*/ 1 w 5"/>
                  <a:gd name="T73" fmla="*/ 4 h 5"/>
                  <a:gd name="T74" fmla="*/ 1 w 5"/>
                  <a:gd name="T75" fmla="*/ 3 h 5"/>
                  <a:gd name="T76" fmla="*/ 2 w 5"/>
                  <a:gd name="T77" fmla="*/ 3 h 5"/>
                  <a:gd name="T78" fmla="*/ 1 w 5"/>
                  <a:gd name="T79" fmla="*/ 3 h 5"/>
                  <a:gd name="T80" fmla="*/ 4 w 5"/>
                  <a:gd name="T81" fmla="*/ 4 h 5"/>
                  <a:gd name="T82" fmla="*/ 4 w 5"/>
                  <a:gd name="T83" fmla="*/ 0 h 5"/>
                  <a:gd name="T84" fmla="*/ 3 w 5"/>
                  <a:gd name="T8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5">
                    <a:moveTo>
                      <a:pt x="3" y="1"/>
                    </a:moveTo>
                    <a:cubicBezTo>
                      <a:pt x="2" y="1"/>
                      <a:pt x="2" y="2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1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2"/>
                      <a:pt x="2" y="1"/>
                    </a:cubicBezTo>
                    <a:cubicBezTo>
                      <a:pt x="2" y="1"/>
                      <a:pt x="0" y="1"/>
                      <a:pt x="1" y="2"/>
                    </a:cubicBezTo>
                    <a:cubicBezTo>
                      <a:pt x="1" y="4"/>
                      <a:pt x="1" y="3"/>
                      <a:pt x="1" y="5"/>
                    </a:cubicBezTo>
                    <a:cubicBezTo>
                      <a:pt x="1" y="4"/>
                      <a:pt x="1" y="3"/>
                      <a:pt x="1" y="2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3" y="4"/>
                      <a:pt x="4" y="2"/>
                    </a:cubicBezTo>
                    <a:cubicBezTo>
                      <a:pt x="4" y="4"/>
                      <a:pt x="4" y="1"/>
                      <a:pt x="4" y="2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3"/>
                      <a:pt x="4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1"/>
                      <a:pt x="5" y="1"/>
                    </a:cubicBezTo>
                    <a:cubicBezTo>
                      <a:pt x="4" y="1"/>
                      <a:pt x="4" y="2"/>
                      <a:pt x="3" y="1"/>
                    </a:cubicBezTo>
                    <a:cubicBezTo>
                      <a:pt x="3" y="3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0" y="2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3" y="1"/>
                      <a:pt x="2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3"/>
                      <a:pt x="1" y="4"/>
                    </a:cubicBezTo>
                    <a:cubicBezTo>
                      <a:pt x="2" y="5"/>
                      <a:pt x="1" y="2"/>
                      <a:pt x="1" y="3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3" y="3"/>
                      <a:pt x="2" y="3"/>
                      <a:pt x="1" y="3"/>
                    </a:cubicBezTo>
                    <a:cubicBezTo>
                      <a:pt x="2" y="3"/>
                      <a:pt x="3" y="4"/>
                      <a:pt x="4" y="4"/>
                    </a:cubicBezTo>
                    <a:cubicBezTo>
                      <a:pt x="1" y="0"/>
                      <a:pt x="5" y="1"/>
                      <a:pt x="4" y="0"/>
                    </a:cubicBezTo>
                    <a:cubicBezTo>
                      <a:pt x="3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18" name="Freeform 2265"/>
              <p:cNvSpPr>
                <a:spLocks/>
              </p:cNvSpPr>
              <p:nvPr/>
            </p:nvSpPr>
            <p:spPr bwMode="auto">
              <a:xfrm>
                <a:off x="412" y="3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19" name="Freeform 2266"/>
              <p:cNvSpPr>
                <a:spLocks/>
              </p:cNvSpPr>
              <p:nvPr/>
            </p:nvSpPr>
            <p:spPr bwMode="auto">
              <a:xfrm>
                <a:off x="422" y="3185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20" name="Rectangle 2267"/>
              <p:cNvSpPr>
                <a:spLocks noChangeArrowheads="1"/>
              </p:cNvSpPr>
              <p:nvPr/>
            </p:nvSpPr>
            <p:spPr bwMode="auto">
              <a:xfrm>
                <a:off x="412" y="3188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21" name="Freeform 2268"/>
              <p:cNvSpPr>
                <a:spLocks/>
              </p:cNvSpPr>
              <p:nvPr/>
            </p:nvSpPr>
            <p:spPr bwMode="auto">
              <a:xfrm>
                <a:off x="417" y="3190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22" name="Freeform 2269"/>
              <p:cNvSpPr>
                <a:spLocks/>
              </p:cNvSpPr>
              <p:nvPr/>
            </p:nvSpPr>
            <p:spPr bwMode="auto">
              <a:xfrm>
                <a:off x="424" y="318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23" name="Freeform 2270"/>
              <p:cNvSpPr>
                <a:spLocks/>
              </p:cNvSpPr>
              <p:nvPr/>
            </p:nvSpPr>
            <p:spPr bwMode="auto">
              <a:xfrm>
                <a:off x="431" y="3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24" name="Freeform 2271"/>
              <p:cNvSpPr>
                <a:spLocks/>
              </p:cNvSpPr>
              <p:nvPr/>
            </p:nvSpPr>
            <p:spPr bwMode="auto">
              <a:xfrm>
                <a:off x="422" y="3169"/>
                <a:ext cx="23" cy="24"/>
              </a:xfrm>
              <a:custGeom>
                <a:avLst/>
                <a:gdLst>
                  <a:gd name="T0" fmla="*/ 9 w 10"/>
                  <a:gd name="T1" fmla="*/ 3 h 10"/>
                  <a:gd name="T2" fmla="*/ 8 w 10"/>
                  <a:gd name="T3" fmla="*/ 1 h 10"/>
                  <a:gd name="T4" fmla="*/ 7 w 10"/>
                  <a:gd name="T5" fmla="*/ 1 h 10"/>
                  <a:gd name="T6" fmla="*/ 7 w 10"/>
                  <a:gd name="T7" fmla="*/ 2 h 10"/>
                  <a:gd name="T8" fmla="*/ 7 w 10"/>
                  <a:gd name="T9" fmla="*/ 3 h 10"/>
                  <a:gd name="T10" fmla="*/ 6 w 10"/>
                  <a:gd name="T11" fmla="*/ 3 h 10"/>
                  <a:gd name="T12" fmla="*/ 6 w 10"/>
                  <a:gd name="T13" fmla="*/ 5 h 10"/>
                  <a:gd name="T14" fmla="*/ 6 w 10"/>
                  <a:gd name="T15" fmla="*/ 4 h 10"/>
                  <a:gd name="T16" fmla="*/ 5 w 10"/>
                  <a:gd name="T17" fmla="*/ 4 h 10"/>
                  <a:gd name="T18" fmla="*/ 6 w 10"/>
                  <a:gd name="T19" fmla="*/ 6 h 10"/>
                  <a:gd name="T20" fmla="*/ 5 w 10"/>
                  <a:gd name="T21" fmla="*/ 7 h 10"/>
                  <a:gd name="T22" fmla="*/ 5 w 10"/>
                  <a:gd name="T23" fmla="*/ 6 h 10"/>
                  <a:gd name="T24" fmla="*/ 4 w 10"/>
                  <a:gd name="T25" fmla="*/ 6 h 10"/>
                  <a:gd name="T26" fmla="*/ 3 w 10"/>
                  <a:gd name="T27" fmla="*/ 6 h 10"/>
                  <a:gd name="T28" fmla="*/ 3 w 10"/>
                  <a:gd name="T29" fmla="*/ 7 h 10"/>
                  <a:gd name="T30" fmla="*/ 2 w 10"/>
                  <a:gd name="T31" fmla="*/ 8 h 10"/>
                  <a:gd name="T32" fmla="*/ 2 w 10"/>
                  <a:gd name="T33" fmla="*/ 7 h 10"/>
                  <a:gd name="T34" fmla="*/ 2 w 10"/>
                  <a:gd name="T35" fmla="*/ 7 h 10"/>
                  <a:gd name="T36" fmla="*/ 0 w 10"/>
                  <a:gd name="T37" fmla="*/ 7 h 10"/>
                  <a:gd name="T38" fmla="*/ 1 w 10"/>
                  <a:gd name="T39" fmla="*/ 7 h 10"/>
                  <a:gd name="T40" fmla="*/ 1 w 10"/>
                  <a:gd name="T41" fmla="*/ 6 h 10"/>
                  <a:gd name="T42" fmla="*/ 2 w 10"/>
                  <a:gd name="T43" fmla="*/ 9 h 10"/>
                  <a:gd name="T44" fmla="*/ 2 w 10"/>
                  <a:gd name="T45" fmla="*/ 10 h 10"/>
                  <a:gd name="T46" fmla="*/ 2 w 10"/>
                  <a:gd name="T47" fmla="*/ 9 h 10"/>
                  <a:gd name="T48" fmla="*/ 3 w 10"/>
                  <a:gd name="T49" fmla="*/ 10 h 10"/>
                  <a:gd name="T50" fmla="*/ 4 w 10"/>
                  <a:gd name="T51" fmla="*/ 9 h 10"/>
                  <a:gd name="T52" fmla="*/ 4 w 10"/>
                  <a:gd name="T53" fmla="*/ 9 h 10"/>
                  <a:gd name="T54" fmla="*/ 4 w 10"/>
                  <a:gd name="T55" fmla="*/ 9 h 10"/>
                  <a:gd name="T56" fmla="*/ 5 w 10"/>
                  <a:gd name="T57" fmla="*/ 9 h 10"/>
                  <a:gd name="T58" fmla="*/ 5 w 10"/>
                  <a:gd name="T59" fmla="*/ 8 h 10"/>
                  <a:gd name="T60" fmla="*/ 5 w 10"/>
                  <a:gd name="T61" fmla="*/ 7 h 10"/>
                  <a:gd name="T62" fmla="*/ 6 w 10"/>
                  <a:gd name="T63" fmla="*/ 8 h 10"/>
                  <a:gd name="T64" fmla="*/ 7 w 10"/>
                  <a:gd name="T65" fmla="*/ 8 h 10"/>
                  <a:gd name="T66" fmla="*/ 6 w 10"/>
                  <a:gd name="T67" fmla="*/ 7 h 10"/>
                  <a:gd name="T68" fmla="*/ 7 w 10"/>
                  <a:gd name="T69" fmla="*/ 6 h 10"/>
                  <a:gd name="T70" fmla="*/ 7 w 10"/>
                  <a:gd name="T71" fmla="*/ 5 h 10"/>
                  <a:gd name="T72" fmla="*/ 8 w 10"/>
                  <a:gd name="T73" fmla="*/ 5 h 10"/>
                  <a:gd name="T74" fmla="*/ 8 w 10"/>
                  <a:gd name="T75" fmla="*/ 4 h 10"/>
                  <a:gd name="T76" fmla="*/ 7 w 10"/>
                  <a:gd name="T77" fmla="*/ 3 h 10"/>
                  <a:gd name="T78" fmla="*/ 9 w 10"/>
                  <a:gd name="T7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" h="10">
                    <a:moveTo>
                      <a:pt x="10" y="4"/>
                    </a:moveTo>
                    <a:cubicBezTo>
                      <a:pt x="10" y="4"/>
                      <a:pt x="10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2"/>
                      <a:pt x="8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7" y="1"/>
                      <a:pt x="7" y="1"/>
                    </a:cubicBezTo>
                    <a:cubicBezTo>
                      <a:pt x="7" y="1"/>
                      <a:pt x="9" y="3"/>
                      <a:pt x="8" y="3"/>
                    </a:cubicBezTo>
                    <a:cubicBezTo>
                      <a:pt x="8" y="3"/>
                      <a:pt x="8" y="2"/>
                      <a:pt x="7" y="2"/>
                    </a:cubicBezTo>
                    <a:cubicBezTo>
                      <a:pt x="7" y="2"/>
                      <a:pt x="8" y="3"/>
                      <a:pt x="8" y="4"/>
                    </a:cubicBezTo>
                    <a:cubicBezTo>
                      <a:pt x="5" y="0"/>
                      <a:pt x="9" y="5"/>
                      <a:pt x="7" y="3"/>
                    </a:cubicBezTo>
                    <a:cubicBezTo>
                      <a:pt x="7" y="3"/>
                      <a:pt x="7" y="3"/>
                      <a:pt x="7" y="4"/>
                    </a:cubicBezTo>
                    <a:cubicBezTo>
                      <a:pt x="6" y="3"/>
                      <a:pt x="7" y="4"/>
                      <a:pt x="6" y="3"/>
                    </a:cubicBezTo>
                    <a:cubicBezTo>
                      <a:pt x="7" y="5"/>
                      <a:pt x="5" y="2"/>
                      <a:pt x="7" y="5"/>
                    </a:cubicBezTo>
                    <a:cubicBezTo>
                      <a:pt x="6" y="4"/>
                      <a:pt x="7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6" y="5"/>
                      <a:pt x="6" y="4"/>
                    </a:cubicBezTo>
                    <a:cubicBezTo>
                      <a:pt x="5" y="4"/>
                      <a:pt x="6" y="5"/>
                      <a:pt x="6" y="6"/>
                    </a:cubicBezTo>
                    <a:cubicBezTo>
                      <a:pt x="6" y="6"/>
                      <a:pt x="6" y="5"/>
                      <a:pt x="5" y="4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5" y="7"/>
                      <a:pt x="6" y="8"/>
                      <a:pt x="5" y="7"/>
                    </a:cubicBezTo>
                    <a:cubicBezTo>
                      <a:pt x="5" y="6"/>
                      <a:pt x="5" y="6"/>
                      <a:pt x="5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4"/>
                      <a:pt x="4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3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8"/>
                      <a:pt x="3" y="7"/>
                    </a:cubicBezTo>
                    <a:cubicBezTo>
                      <a:pt x="3" y="8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6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5"/>
                      <a:pt x="0" y="7"/>
                    </a:cubicBezTo>
                    <a:cubicBezTo>
                      <a:pt x="0" y="8"/>
                      <a:pt x="1" y="9"/>
                      <a:pt x="1" y="10"/>
                    </a:cubicBezTo>
                    <a:cubicBezTo>
                      <a:pt x="1" y="9"/>
                      <a:pt x="1" y="8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8"/>
                      <a:pt x="1" y="7"/>
                    </a:cubicBezTo>
                    <a:cubicBezTo>
                      <a:pt x="2" y="8"/>
                      <a:pt x="1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10"/>
                    </a:cubicBezTo>
                    <a:cubicBezTo>
                      <a:pt x="2" y="8"/>
                      <a:pt x="2" y="10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3" y="9"/>
                      <a:pt x="3" y="9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9"/>
                      <a:pt x="3" y="8"/>
                      <a:pt x="4" y="9"/>
                    </a:cubicBezTo>
                    <a:cubicBezTo>
                      <a:pt x="3" y="8"/>
                      <a:pt x="4" y="9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4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4" y="7"/>
                      <a:pt x="5" y="8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5" y="7"/>
                      <a:pt x="5" y="8"/>
                      <a:pt x="5" y="7"/>
                    </a:cubicBezTo>
                    <a:cubicBezTo>
                      <a:pt x="5" y="6"/>
                      <a:pt x="6" y="8"/>
                      <a:pt x="5" y="7"/>
                    </a:cubicBezTo>
                    <a:cubicBezTo>
                      <a:pt x="6" y="8"/>
                      <a:pt x="6" y="7"/>
                      <a:pt x="6" y="8"/>
                    </a:cubicBezTo>
                    <a:cubicBezTo>
                      <a:pt x="6" y="9"/>
                      <a:pt x="6" y="7"/>
                      <a:pt x="6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8"/>
                      <a:pt x="6" y="7"/>
                      <a:pt x="7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8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5"/>
                    </a:cubicBezTo>
                    <a:cubicBezTo>
                      <a:pt x="8" y="5"/>
                      <a:pt x="8" y="6"/>
                      <a:pt x="9" y="6"/>
                    </a:cubicBezTo>
                    <a:cubicBezTo>
                      <a:pt x="8" y="4"/>
                      <a:pt x="10" y="7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8" y="2"/>
                      <a:pt x="1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25" name="Freeform 2272"/>
              <p:cNvSpPr>
                <a:spLocks/>
              </p:cNvSpPr>
              <p:nvPr/>
            </p:nvSpPr>
            <p:spPr bwMode="auto">
              <a:xfrm>
                <a:off x="438" y="318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26" name="Rectangle 2273"/>
              <p:cNvSpPr>
                <a:spLocks noChangeArrowheads="1"/>
              </p:cNvSpPr>
              <p:nvPr/>
            </p:nvSpPr>
            <p:spPr bwMode="auto">
              <a:xfrm>
                <a:off x="441" y="318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27" name="Freeform 2274"/>
              <p:cNvSpPr>
                <a:spLocks/>
              </p:cNvSpPr>
              <p:nvPr/>
            </p:nvSpPr>
            <p:spPr bwMode="auto">
              <a:xfrm>
                <a:off x="445" y="31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28" name="Freeform 2275"/>
              <p:cNvSpPr>
                <a:spLocks/>
              </p:cNvSpPr>
              <p:nvPr/>
            </p:nvSpPr>
            <p:spPr bwMode="auto">
              <a:xfrm>
                <a:off x="443" y="3176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29" name="Freeform 2276"/>
              <p:cNvSpPr>
                <a:spLocks/>
              </p:cNvSpPr>
              <p:nvPr/>
            </p:nvSpPr>
            <p:spPr bwMode="auto">
              <a:xfrm>
                <a:off x="438" y="3162"/>
                <a:ext cx="10" cy="14"/>
              </a:xfrm>
              <a:custGeom>
                <a:avLst/>
                <a:gdLst>
                  <a:gd name="T0" fmla="*/ 3 w 4"/>
                  <a:gd name="T1" fmla="*/ 1 h 6"/>
                  <a:gd name="T2" fmla="*/ 2 w 4"/>
                  <a:gd name="T3" fmla="*/ 1 h 6"/>
                  <a:gd name="T4" fmla="*/ 3 w 4"/>
                  <a:gd name="T5" fmla="*/ 1 h 6"/>
                  <a:gd name="T6" fmla="*/ 2 w 4"/>
                  <a:gd name="T7" fmla="*/ 0 h 6"/>
                  <a:gd name="T8" fmla="*/ 2 w 4"/>
                  <a:gd name="T9" fmla="*/ 2 h 6"/>
                  <a:gd name="T10" fmla="*/ 1 w 4"/>
                  <a:gd name="T11" fmla="*/ 2 h 6"/>
                  <a:gd name="T12" fmla="*/ 2 w 4"/>
                  <a:gd name="T13" fmla="*/ 3 h 6"/>
                  <a:gd name="T14" fmla="*/ 1 w 4"/>
                  <a:gd name="T15" fmla="*/ 2 h 6"/>
                  <a:gd name="T16" fmla="*/ 1 w 4"/>
                  <a:gd name="T17" fmla="*/ 3 h 6"/>
                  <a:gd name="T18" fmla="*/ 2 w 4"/>
                  <a:gd name="T19" fmla="*/ 3 h 6"/>
                  <a:gd name="T20" fmla="*/ 1 w 4"/>
                  <a:gd name="T21" fmla="*/ 3 h 6"/>
                  <a:gd name="T22" fmla="*/ 2 w 4"/>
                  <a:gd name="T23" fmla="*/ 3 h 6"/>
                  <a:gd name="T24" fmla="*/ 1 w 4"/>
                  <a:gd name="T25" fmla="*/ 4 h 6"/>
                  <a:gd name="T26" fmla="*/ 1 w 4"/>
                  <a:gd name="T27" fmla="*/ 3 h 6"/>
                  <a:gd name="T28" fmla="*/ 2 w 4"/>
                  <a:gd name="T29" fmla="*/ 4 h 6"/>
                  <a:gd name="T30" fmla="*/ 1 w 4"/>
                  <a:gd name="T31" fmla="*/ 3 h 6"/>
                  <a:gd name="T32" fmla="*/ 1 w 4"/>
                  <a:gd name="T33" fmla="*/ 5 h 6"/>
                  <a:gd name="T34" fmla="*/ 2 w 4"/>
                  <a:gd name="T35" fmla="*/ 5 h 6"/>
                  <a:gd name="T36" fmla="*/ 2 w 4"/>
                  <a:gd name="T37" fmla="*/ 4 h 6"/>
                  <a:gd name="T38" fmla="*/ 2 w 4"/>
                  <a:gd name="T39" fmla="*/ 5 h 6"/>
                  <a:gd name="T40" fmla="*/ 2 w 4"/>
                  <a:gd name="T41" fmla="*/ 4 h 6"/>
                  <a:gd name="T42" fmla="*/ 3 w 4"/>
                  <a:gd name="T43" fmla="*/ 5 h 6"/>
                  <a:gd name="T44" fmla="*/ 4 w 4"/>
                  <a:gd name="T45" fmla="*/ 5 h 6"/>
                  <a:gd name="T46" fmla="*/ 4 w 4"/>
                  <a:gd name="T47" fmla="*/ 5 h 6"/>
                  <a:gd name="T48" fmla="*/ 4 w 4"/>
                  <a:gd name="T49" fmla="*/ 5 h 6"/>
                  <a:gd name="T50" fmla="*/ 3 w 4"/>
                  <a:gd name="T51" fmla="*/ 4 h 6"/>
                  <a:gd name="T52" fmla="*/ 2 w 4"/>
                  <a:gd name="T53" fmla="*/ 3 h 6"/>
                  <a:gd name="T54" fmla="*/ 2 w 4"/>
                  <a:gd name="T55" fmla="*/ 3 h 6"/>
                  <a:gd name="T56" fmla="*/ 3 w 4"/>
                  <a:gd name="T57" fmla="*/ 4 h 6"/>
                  <a:gd name="T58" fmla="*/ 3 w 4"/>
                  <a:gd name="T59" fmla="*/ 4 h 6"/>
                  <a:gd name="T60" fmla="*/ 4 w 4"/>
                  <a:gd name="T61" fmla="*/ 4 h 6"/>
                  <a:gd name="T62" fmla="*/ 3 w 4"/>
                  <a:gd name="T63" fmla="*/ 4 h 6"/>
                  <a:gd name="T64" fmla="*/ 3 w 4"/>
                  <a:gd name="T65" fmla="*/ 3 h 6"/>
                  <a:gd name="T66" fmla="*/ 4 w 4"/>
                  <a:gd name="T67" fmla="*/ 3 h 6"/>
                  <a:gd name="T68" fmla="*/ 3 w 4"/>
                  <a:gd name="T69" fmla="*/ 2 h 6"/>
                  <a:gd name="T70" fmla="*/ 4 w 4"/>
                  <a:gd name="T71" fmla="*/ 2 h 6"/>
                  <a:gd name="T72" fmla="*/ 3 w 4"/>
                  <a:gd name="T73" fmla="*/ 2 h 6"/>
                  <a:gd name="T74" fmla="*/ 3 w 4"/>
                  <a:gd name="T75" fmla="*/ 1 h 6"/>
                  <a:gd name="T76" fmla="*/ 3 w 4"/>
                  <a:gd name="T77" fmla="*/ 1 h 6"/>
                  <a:gd name="T78" fmla="*/ 2 w 4"/>
                  <a:gd name="T79" fmla="*/ 0 h 6"/>
                  <a:gd name="T80" fmla="*/ 3 w 4"/>
                  <a:gd name="T8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6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0"/>
                      <a:pt x="3" y="1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1"/>
                      <a:pt x="1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3"/>
                      <a:pt x="0" y="2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3" y="4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1" y="4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4" y="6"/>
                      <a:pt x="2" y="4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3" y="4"/>
                      <a:pt x="1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4" y="4"/>
                      <a:pt x="4" y="3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3" y="2"/>
                    </a:cubicBezTo>
                    <a:cubicBezTo>
                      <a:pt x="2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30" name="Freeform 2277"/>
              <p:cNvSpPr>
                <a:spLocks/>
              </p:cNvSpPr>
              <p:nvPr/>
            </p:nvSpPr>
            <p:spPr bwMode="auto">
              <a:xfrm>
                <a:off x="441" y="3159"/>
                <a:ext cx="4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1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0" y="0"/>
                    </a:cubicBezTo>
                    <a:cubicBezTo>
                      <a:pt x="1" y="1"/>
                      <a:pt x="0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31" name="Freeform 2278"/>
              <p:cNvSpPr>
                <a:spLocks/>
              </p:cNvSpPr>
              <p:nvPr/>
            </p:nvSpPr>
            <p:spPr bwMode="auto">
              <a:xfrm>
                <a:off x="438" y="3154"/>
                <a:ext cx="10" cy="8"/>
              </a:xfrm>
              <a:custGeom>
                <a:avLst/>
                <a:gdLst>
                  <a:gd name="T0" fmla="*/ 2 w 4"/>
                  <a:gd name="T1" fmla="*/ 1 h 3"/>
                  <a:gd name="T2" fmla="*/ 2 w 4"/>
                  <a:gd name="T3" fmla="*/ 1 h 3"/>
                  <a:gd name="T4" fmla="*/ 1 w 4"/>
                  <a:gd name="T5" fmla="*/ 2 h 3"/>
                  <a:gd name="T6" fmla="*/ 3 w 4"/>
                  <a:gd name="T7" fmla="*/ 2 h 3"/>
                  <a:gd name="T8" fmla="*/ 2 w 4"/>
                  <a:gd name="T9" fmla="*/ 2 h 3"/>
                  <a:gd name="T10" fmla="*/ 3 w 4"/>
                  <a:gd name="T11" fmla="*/ 3 h 3"/>
                  <a:gd name="T12" fmla="*/ 2 w 4"/>
                  <a:gd name="T13" fmla="*/ 2 h 3"/>
                  <a:gd name="T14" fmla="*/ 3 w 4"/>
                  <a:gd name="T15" fmla="*/ 3 h 3"/>
                  <a:gd name="T16" fmla="*/ 3 w 4"/>
                  <a:gd name="T17" fmla="*/ 2 h 3"/>
                  <a:gd name="T18" fmla="*/ 3 w 4"/>
                  <a:gd name="T19" fmla="*/ 3 h 3"/>
                  <a:gd name="T20" fmla="*/ 2 w 4"/>
                  <a:gd name="T21" fmla="*/ 2 h 3"/>
                  <a:gd name="T22" fmla="*/ 3 w 4"/>
                  <a:gd name="T23" fmla="*/ 2 h 3"/>
                  <a:gd name="T24" fmla="*/ 4 w 4"/>
                  <a:gd name="T25" fmla="*/ 2 h 3"/>
                  <a:gd name="T26" fmla="*/ 4 w 4"/>
                  <a:gd name="T27" fmla="*/ 2 h 3"/>
                  <a:gd name="T28" fmla="*/ 2 w 4"/>
                  <a:gd name="T29" fmla="*/ 2 h 3"/>
                  <a:gd name="T30" fmla="*/ 4 w 4"/>
                  <a:gd name="T31" fmla="*/ 2 h 3"/>
                  <a:gd name="T32" fmla="*/ 4 w 4"/>
                  <a:gd name="T33" fmla="*/ 1 h 3"/>
                  <a:gd name="T34" fmla="*/ 2 w 4"/>
                  <a:gd name="T35" fmla="*/ 0 h 3"/>
                  <a:gd name="T36" fmla="*/ 3 w 4"/>
                  <a:gd name="T37" fmla="*/ 1 h 3"/>
                  <a:gd name="T38" fmla="*/ 3 w 4"/>
                  <a:gd name="T39" fmla="*/ 1 h 3"/>
                  <a:gd name="T40" fmla="*/ 1 w 4"/>
                  <a:gd name="T41" fmla="*/ 0 h 3"/>
                  <a:gd name="T42" fmla="*/ 2 w 4"/>
                  <a:gd name="T4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2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3" y="3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1" y="1"/>
                      <a:pt x="3" y="2"/>
                      <a:pt x="4" y="2"/>
                    </a:cubicBezTo>
                    <a:cubicBezTo>
                      <a:pt x="3" y="1"/>
                      <a:pt x="2" y="1"/>
                      <a:pt x="4" y="1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32" name="Rectangle 2279"/>
              <p:cNvSpPr>
                <a:spLocks noChangeArrowheads="1"/>
              </p:cNvSpPr>
              <p:nvPr/>
            </p:nvSpPr>
            <p:spPr bwMode="auto">
              <a:xfrm>
                <a:off x="441" y="3157"/>
                <a:ext cx="2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33" name="Freeform 2280"/>
              <p:cNvSpPr>
                <a:spLocks/>
              </p:cNvSpPr>
              <p:nvPr/>
            </p:nvSpPr>
            <p:spPr bwMode="auto">
              <a:xfrm>
                <a:off x="850" y="3004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0 w 2"/>
                  <a:gd name="T3" fmla="*/ 3 h 3"/>
                  <a:gd name="T4" fmla="*/ 2 w 2"/>
                  <a:gd name="T5" fmla="*/ 0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34" name="Freeform 2281"/>
              <p:cNvSpPr>
                <a:spLocks/>
              </p:cNvSpPr>
              <p:nvPr/>
            </p:nvSpPr>
            <p:spPr bwMode="auto">
              <a:xfrm>
                <a:off x="850" y="3004"/>
                <a:ext cx="2" cy="10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1 w 1"/>
                  <a:gd name="T9" fmla="*/ 2 h 4"/>
                  <a:gd name="T10" fmla="*/ 0 w 1"/>
                  <a:gd name="T11" fmla="*/ 3 h 4"/>
                  <a:gd name="T12" fmla="*/ 0 w 1"/>
                  <a:gd name="T13" fmla="*/ 3 h 4"/>
                  <a:gd name="T14" fmla="*/ 0 w 1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1"/>
                      <a:pt x="1" y="2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2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35" name="Freeform 2282"/>
              <p:cNvSpPr>
                <a:spLocks/>
              </p:cNvSpPr>
              <p:nvPr/>
            </p:nvSpPr>
            <p:spPr bwMode="auto">
              <a:xfrm>
                <a:off x="852" y="300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36" name="Freeform 2283"/>
              <p:cNvSpPr>
                <a:spLocks/>
              </p:cNvSpPr>
              <p:nvPr/>
            </p:nvSpPr>
            <p:spPr bwMode="auto">
              <a:xfrm>
                <a:off x="852" y="300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37" name="Freeform 2284"/>
              <p:cNvSpPr>
                <a:spLocks/>
              </p:cNvSpPr>
              <p:nvPr/>
            </p:nvSpPr>
            <p:spPr bwMode="auto">
              <a:xfrm>
                <a:off x="854" y="3007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38" name="Freeform 2285"/>
              <p:cNvSpPr>
                <a:spLocks/>
              </p:cNvSpPr>
              <p:nvPr/>
            </p:nvSpPr>
            <p:spPr bwMode="auto">
              <a:xfrm>
                <a:off x="852" y="3007"/>
                <a:ext cx="2" cy="7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1 h 3"/>
                  <a:gd name="T4" fmla="*/ 1 w 1"/>
                  <a:gd name="T5" fmla="*/ 1 h 3"/>
                  <a:gd name="T6" fmla="*/ 1 w 1"/>
                  <a:gd name="T7" fmla="*/ 2 h 3"/>
                  <a:gd name="T8" fmla="*/ 0 w 1"/>
                  <a:gd name="T9" fmla="*/ 2 h 3"/>
                  <a:gd name="T10" fmla="*/ 0 w 1"/>
                  <a:gd name="T11" fmla="*/ 3 h 3"/>
                  <a:gd name="T12" fmla="*/ 1 w 1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39" name="Freeform 2286"/>
              <p:cNvSpPr>
                <a:spLocks/>
              </p:cNvSpPr>
              <p:nvPr/>
            </p:nvSpPr>
            <p:spPr bwMode="auto">
              <a:xfrm>
                <a:off x="854" y="30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40" name="Freeform 2287"/>
              <p:cNvSpPr>
                <a:spLocks/>
              </p:cNvSpPr>
              <p:nvPr/>
            </p:nvSpPr>
            <p:spPr bwMode="auto">
              <a:xfrm>
                <a:off x="852" y="3007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41" name="Freeform 2288"/>
              <p:cNvSpPr>
                <a:spLocks/>
              </p:cNvSpPr>
              <p:nvPr/>
            </p:nvSpPr>
            <p:spPr bwMode="auto">
              <a:xfrm>
                <a:off x="854" y="3007"/>
                <a:ext cx="3" cy="9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2 h 4"/>
                  <a:gd name="T4" fmla="*/ 0 w 1"/>
                  <a:gd name="T5" fmla="*/ 4 h 4"/>
                  <a:gd name="T6" fmla="*/ 1 w 1"/>
                  <a:gd name="T7" fmla="*/ 3 h 4"/>
                  <a:gd name="T8" fmla="*/ 1 w 1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cubicBezTo>
                      <a:pt x="0" y="2"/>
                      <a:pt x="0" y="0"/>
                      <a:pt x="0" y="2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42" name="Freeform 2289"/>
              <p:cNvSpPr>
                <a:spLocks/>
              </p:cNvSpPr>
              <p:nvPr/>
            </p:nvSpPr>
            <p:spPr bwMode="auto">
              <a:xfrm>
                <a:off x="857" y="301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43" name="Freeform 2290"/>
              <p:cNvSpPr>
                <a:spLocks/>
              </p:cNvSpPr>
              <p:nvPr/>
            </p:nvSpPr>
            <p:spPr bwMode="auto">
              <a:xfrm>
                <a:off x="857" y="3012"/>
                <a:ext cx="2" cy="9"/>
              </a:xfrm>
              <a:custGeom>
                <a:avLst/>
                <a:gdLst>
                  <a:gd name="T0" fmla="*/ 1 w 1"/>
                  <a:gd name="T1" fmla="*/ 0 h 4"/>
                  <a:gd name="T2" fmla="*/ 1 w 1"/>
                  <a:gd name="T3" fmla="*/ 2 h 4"/>
                  <a:gd name="T4" fmla="*/ 1 w 1"/>
                  <a:gd name="T5" fmla="*/ 0 h 4"/>
                  <a:gd name="T6" fmla="*/ 0 w 1"/>
                  <a:gd name="T7" fmla="*/ 1 h 4"/>
                  <a:gd name="T8" fmla="*/ 1 w 1"/>
                  <a:gd name="T9" fmla="*/ 0 h 4"/>
                  <a:gd name="T10" fmla="*/ 0 w 1"/>
                  <a:gd name="T11" fmla="*/ 1 h 4"/>
                  <a:gd name="T12" fmla="*/ 0 w 1"/>
                  <a:gd name="T13" fmla="*/ 0 h 4"/>
                  <a:gd name="T14" fmla="*/ 0 w 1"/>
                  <a:gd name="T15" fmla="*/ 2 h 4"/>
                  <a:gd name="T16" fmla="*/ 0 w 1"/>
                  <a:gd name="T17" fmla="*/ 1 h 4"/>
                  <a:gd name="T18" fmla="*/ 0 w 1"/>
                  <a:gd name="T19" fmla="*/ 2 h 4"/>
                  <a:gd name="T20" fmla="*/ 1 w 1"/>
                  <a:gd name="T21" fmla="*/ 3 h 4"/>
                  <a:gd name="T22" fmla="*/ 1 w 1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0" y="0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44" name="Freeform 2291"/>
              <p:cNvSpPr>
                <a:spLocks/>
              </p:cNvSpPr>
              <p:nvPr/>
            </p:nvSpPr>
            <p:spPr bwMode="auto">
              <a:xfrm>
                <a:off x="861" y="301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45" name="Freeform 2292"/>
              <p:cNvSpPr>
                <a:spLocks/>
              </p:cNvSpPr>
              <p:nvPr/>
            </p:nvSpPr>
            <p:spPr bwMode="auto">
              <a:xfrm>
                <a:off x="861" y="3009"/>
                <a:ext cx="3" cy="12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1 h 5"/>
                  <a:gd name="T4" fmla="*/ 0 w 1"/>
                  <a:gd name="T5" fmla="*/ 1 h 5"/>
                  <a:gd name="T6" fmla="*/ 0 w 1"/>
                  <a:gd name="T7" fmla="*/ 2 h 5"/>
                  <a:gd name="T8" fmla="*/ 0 w 1"/>
                  <a:gd name="T9" fmla="*/ 1 h 5"/>
                  <a:gd name="T10" fmla="*/ 1 w 1"/>
                  <a:gd name="T11" fmla="*/ 3 h 5"/>
                  <a:gd name="T12" fmla="*/ 0 w 1"/>
                  <a:gd name="T13" fmla="*/ 3 h 5"/>
                  <a:gd name="T14" fmla="*/ 1 w 1"/>
                  <a:gd name="T15" fmla="*/ 3 h 5"/>
                  <a:gd name="T16" fmla="*/ 1 w 1"/>
                  <a:gd name="T17" fmla="*/ 2 h 5"/>
                  <a:gd name="T18" fmla="*/ 1 w 1"/>
                  <a:gd name="T19" fmla="*/ 2 h 5"/>
                  <a:gd name="T20" fmla="*/ 0 w 1"/>
                  <a:gd name="T2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46" name="Freeform 2293"/>
              <p:cNvSpPr>
                <a:spLocks/>
              </p:cNvSpPr>
              <p:nvPr/>
            </p:nvSpPr>
            <p:spPr bwMode="auto">
              <a:xfrm>
                <a:off x="859" y="3009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47" name="Freeform 2294"/>
              <p:cNvSpPr>
                <a:spLocks/>
              </p:cNvSpPr>
              <p:nvPr/>
            </p:nvSpPr>
            <p:spPr bwMode="auto">
              <a:xfrm>
                <a:off x="864" y="301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48" name="Freeform 2295"/>
              <p:cNvSpPr>
                <a:spLocks/>
              </p:cNvSpPr>
              <p:nvPr/>
            </p:nvSpPr>
            <p:spPr bwMode="auto">
              <a:xfrm>
                <a:off x="864" y="3009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49" name="Freeform 2296"/>
              <p:cNvSpPr>
                <a:spLocks/>
              </p:cNvSpPr>
              <p:nvPr/>
            </p:nvSpPr>
            <p:spPr bwMode="auto">
              <a:xfrm>
                <a:off x="864" y="3000"/>
                <a:ext cx="19" cy="19"/>
              </a:xfrm>
              <a:custGeom>
                <a:avLst/>
                <a:gdLst>
                  <a:gd name="T0" fmla="*/ 8 w 8"/>
                  <a:gd name="T1" fmla="*/ 2 h 8"/>
                  <a:gd name="T2" fmla="*/ 8 w 8"/>
                  <a:gd name="T3" fmla="*/ 2 h 8"/>
                  <a:gd name="T4" fmla="*/ 7 w 8"/>
                  <a:gd name="T5" fmla="*/ 1 h 8"/>
                  <a:gd name="T6" fmla="*/ 6 w 8"/>
                  <a:gd name="T7" fmla="*/ 0 h 8"/>
                  <a:gd name="T8" fmla="*/ 6 w 8"/>
                  <a:gd name="T9" fmla="*/ 1 h 8"/>
                  <a:gd name="T10" fmla="*/ 5 w 8"/>
                  <a:gd name="T11" fmla="*/ 0 h 8"/>
                  <a:gd name="T12" fmla="*/ 5 w 8"/>
                  <a:gd name="T13" fmla="*/ 1 h 8"/>
                  <a:gd name="T14" fmla="*/ 4 w 8"/>
                  <a:gd name="T15" fmla="*/ 2 h 8"/>
                  <a:gd name="T16" fmla="*/ 2 w 8"/>
                  <a:gd name="T17" fmla="*/ 3 h 8"/>
                  <a:gd name="T18" fmla="*/ 2 w 8"/>
                  <a:gd name="T19" fmla="*/ 5 h 8"/>
                  <a:gd name="T20" fmla="*/ 1 w 8"/>
                  <a:gd name="T21" fmla="*/ 4 h 8"/>
                  <a:gd name="T22" fmla="*/ 2 w 8"/>
                  <a:gd name="T23" fmla="*/ 4 h 8"/>
                  <a:gd name="T24" fmla="*/ 1 w 8"/>
                  <a:gd name="T25" fmla="*/ 4 h 8"/>
                  <a:gd name="T26" fmla="*/ 1 w 8"/>
                  <a:gd name="T27" fmla="*/ 6 h 8"/>
                  <a:gd name="T28" fmla="*/ 0 w 8"/>
                  <a:gd name="T29" fmla="*/ 4 h 8"/>
                  <a:gd name="T30" fmla="*/ 0 w 8"/>
                  <a:gd name="T31" fmla="*/ 5 h 8"/>
                  <a:gd name="T32" fmla="*/ 1 w 8"/>
                  <a:gd name="T33" fmla="*/ 6 h 8"/>
                  <a:gd name="T34" fmla="*/ 1 w 8"/>
                  <a:gd name="T35" fmla="*/ 7 h 8"/>
                  <a:gd name="T36" fmla="*/ 2 w 8"/>
                  <a:gd name="T37" fmla="*/ 4 h 8"/>
                  <a:gd name="T38" fmla="*/ 3 w 8"/>
                  <a:gd name="T39" fmla="*/ 5 h 8"/>
                  <a:gd name="T40" fmla="*/ 4 w 8"/>
                  <a:gd name="T41" fmla="*/ 5 h 8"/>
                  <a:gd name="T42" fmla="*/ 4 w 8"/>
                  <a:gd name="T43" fmla="*/ 4 h 8"/>
                  <a:gd name="T44" fmla="*/ 5 w 8"/>
                  <a:gd name="T45" fmla="*/ 4 h 8"/>
                  <a:gd name="T46" fmla="*/ 4 w 8"/>
                  <a:gd name="T47" fmla="*/ 3 h 8"/>
                  <a:gd name="T48" fmla="*/ 5 w 8"/>
                  <a:gd name="T49" fmla="*/ 4 h 8"/>
                  <a:gd name="T50" fmla="*/ 4 w 8"/>
                  <a:gd name="T51" fmla="*/ 2 h 8"/>
                  <a:gd name="T52" fmla="*/ 6 w 8"/>
                  <a:gd name="T53" fmla="*/ 4 h 8"/>
                  <a:gd name="T54" fmla="*/ 6 w 8"/>
                  <a:gd name="T55" fmla="*/ 3 h 8"/>
                  <a:gd name="T56" fmla="*/ 5 w 8"/>
                  <a:gd name="T57" fmla="*/ 2 h 8"/>
                  <a:gd name="T58" fmla="*/ 6 w 8"/>
                  <a:gd name="T59" fmla="*/ 4 h 8"/>
                  <a:gd name="T60" fmla="*/ 6 w 8"/>
                  <a:gd name="T61" fmla="*/ 2 h 8"/>
                  <a:gd name="T62" fmla="*/ 6 w 8"/>
                  <a:gd name="T63" fmla="*/ 2 h 8"/>
                  <a:gd name="T64" fmla="*/ 7 w 8"/>
                  <a:gd name="T65" fmla="*/ 2 h 8"/>
                  <a:gd name="T66" fmla="*/ 7 w 8"/>
                  <a:gd name="T67" fmla="*/ 3 h 8"/>
                  <a:gd name="T68" fmla="*/ 8 w 8"/>
                  <a:gd name="T69" fmla="*/ 4 h 8"/>
                  <a:gd name="T70" fmla="*/ 7 w 8"/>
                  <a:gd name="T71" fmla="*/ 2 h 8"/>
                  <a:gd name="T72" fmla="*/ 8 w 8"/>
                  <a:gd name="T7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8">
                    <a:moveTo>
                      <a:pt x="8" y="2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2"/>
                      <a:pt x="5" y="1"/>
                    </a:cubicBezTo>
                    <a:cubicBezTo>
                      <a:pt x="4" y="1"/>
                      <a:pt x="5" y="2"/>
                      <a:pt x="4" y="2"/>
                    </a:cubicBezTo>
                    <a:cubicBezTo>
                      <a:pt x="4" y="2"/>
                      <a:pt x="3" y="4"/>
                      <a:pt x="2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4"/>
                      <a:pt x="1" y="6"/>
                      <a:pt x="0" y="4"/>
                    </a:cubicBezTo>
                    <a:cubicBezTo>
                      <a:pt x="0" y="4"/>
                      <a:pt x="1" y="5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4" y="5"/>
                    </a:cubicBezTo>
                    <a:cubicBezTo>
                      <a:pt x="4" y="4"/>
                      <a:pt x="5" y="5"/>
                      <a:pt x="4" y="4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3"/>
                      <a:pt x="4" y="3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2"/>
                      <a:pt x="7" y="2"/>
                    </a:cubicBezTo>
                    <a:cubicBezTo>
                      <a:pt x="8" y="2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2"/>
                      <a:pt x="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50" name="Rectangle 2297"/>
              <p:cNvSpPr>
                <a:spLocks noChangeArrowheads="1"/>
              </p:cNvSpPr>
              <p:nvPr/>
            </p:nvSpPr>
            <p:spPr bwMode="auto">
              <a:xfrm>
                <a:off x="883" y="300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51" name="Freeform 2298"/>
              <p:cNvSpPr>
                <a:spLocks/>
              </p:cNvSpPr>
              <p:nvPr/>
            </p:nvSpPr>
            <p:spPr bwMode="auto">
              <a:xfrm>
                <a:off x="883" y="30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52" name="Rectangle 2299"/>
              <p:cNvSpPr>
                <a:spLocks noChangeArrowheads="1"/>
              </p:cNvSpPr>
              <p:nvPr/>
            </p:nvSpPr>
            <p:spPr bwMode="auto">
              <a:xfrm>
                <a:off x="876" y="30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53" name="Freeform 2300"/>
              <p:cNvSpPr>
                <a:spLocks/>
              </p:cNvSpPr>
              <p:nvPr/>
            </p:nvSpPr>
            <p:spPr bwMode="auto">
              <a:xfrm>
                <a:off x="878" y="3009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54" name="Freeform 2301"/>
              <p:cNvSpPr>
                <a:spLocks/>
              </p:cNvSpPr>
              <p:nvPr/>
            </p:nvSpPr>
            <p:spPr bwMode="auto">
              <a:xfrm>
                <a:off x="876" y="301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55" name="Rectangle 2302"/>
              <p:cNvSpPr>
                <a:spLocks noChangeArrowheads="1"/>
              </p:cNvSpPr>
              <p:nvPr/>
            </p:nvSpPr>
            <p:spPr bwMode="auto">
              <a:xfrm>
                <a:off x="883" y="30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56" name="Freeform 2303"/>
              <p:cNvSpPr>
                <a:spLocks/>
              </p:cNvSpPr>
              <p:nvPr/>
            </p:nvSpPr>
            <p:spPr bwMode="auto">
              <a:xfrm>
                <a:off x="878" y="2990"/>
                <a:ext cx="12" cy="14"/>
              </a:xfrm>
              <a:custGeom>
                <a:avLst/>
                <a:gdLst>
                  <a:gd name="T0" fmla="*/ 2 w 5"/>
                  <a:gd name="T1" fmla="*/ 1 h 6"/>
                  <a:gd name="T2" fmla="*/ 1 w 5"/>
                  <a:gd name="T3" fmla="*/ 1 h 6"/>
                  <a:gd name="T4" fmla="*/ 3 w 5"/>
                  <a:gd name="T5" fmla="*/ 3 h 6"/>
                  <a:gd name="T6" fmla="*/ 1 w 5"/>
                  <a:gd name="T7" fmla="*/ 1 h 6"/>
                  <a:gd name="T8" fmla="*/ 2 w 5"/>
                  <a:gd name="T9" fmla="*/ 3 h 6"/>
                  <a:gd name="T10" fmla="*/ 1 w 5"/>
                  <a:gd name="T11" fmla="*/ 3 h 6"/>
                  <a:gd name="T12" fmla="*/ 2 w 5"/>
                  <a:gd name="T13" fmla="*/ 5 h 6"/>
                  <a:gd name="T14" fmla="*/ 0 w 5"/>
                  <a:gd name="T15" fmla="*/ 3 h 6"/>
                  <a:gd name="T16" fmla="*/ 0 w 5"/>
                  <a:gd name="T17" fmla="*/ 3 h 6"/>
                  <a:gd name="T18" fmla="*/ 0 w 5"/>
                  <a:gd name="T19" fmla="*/ 4 h 6"/>
                  <a:gd name="T20" fmla="*/ 1 w 5"/>
                  <a:gd name="T21" fmla="*/ 5 h 6"/>
                  <a:gd name="T22" fmla="*/ 2 w 5"/>
                  <a:gd name="T23" fmla="*/ 6 h 6"/>
                  <a:gd name="T24" fmla="*/ 2 w 5"/>
                  <a:gd name="T25" fmla="*/ 5 h 6"/>
                  <a:gd name="T26" fmla="*/ 3 w 5"/>
                  <a:gd name="T27" fmla="*/ 6 h 6"/>
                  <a:gd name="T28" fmla="*/ 2 w 5"/>
                  <a:gd name="T29" fmla="*/ 5 h 6"/>
                  <a:gd name="T30" fmla="*/ 3 w 5"/>
                  <a:gd name="T31" fmla="*/ 5 h 6"/>
                  <a:gd name="T32" fmla="*/ 3 w 5"/>
                  <a:gd name="T33" fmla="*/ 5 h 6"/>
                  <a:gd name="T34" fmla="*/ 3 w 5"/>
                  <a:gd name="T35" fmla="*/ 5 h 6"/>
                  <a:gd name="T36" fmla="*/ 2 w 5"/>
                  <a:gd name="T37" fmla="*/ 4 h 6"/>
                  <a:gd name="T38" fmla="*/ 3 w 5"/>
                  <a:gd name="T39" fmla="*/ 5 h 6"/>
                  <a:gd name="T40" fmla="*/ 3 w 5"/>
                  <a:gd name="T41" fmla="*/ 4 h 6"/>
                  <a:gd name="T42" fmla="*/ 4 w 5"/>
                  <a:gd name="T43" fmla="*/ 4 h 6"/>
                  <a:gd name="T44" fmla="*/ 3 w 5"/>
                  <a:gd name="T45" fmla="*/ 4 h 6"/>
                  <a:gd name="T46" fmla="*/ 4 w 5"/>
                  <a:gd name="T47" fmla="*/ 4 h 6"/>
                  <a:gd name="T48" fmla="*/ 2 w 5"/>
                  <a:gd name="T49" fmla="*/ 3 h 6"/>
                  <a:gd name="T50" fmla="*/ 4 w 5"/>
                  <a:gd name="T51" fmla="*/ 4 h 6"/>
                  <a:gd name="T52" fmla="*/ 4 w 5"/>
                  <a:gd name="T53" fmla="*/ 3 h 6"/>
                  <a:gd name="T54" fmla="*/ 4 w 5"/>
                  <a:gd name="T55" fmla="*/ 3 h 6"/>
                  <a:gd name="T56" fmla="*/ 4 w 5"/>
                  <a:gd name="T57" fmla="*/ 2 h 6"/>
                  <a:gd name="T58" fmla="*/ 4 w 5"/>
                  <a:gd name="T59" fmla="*/ 2 h 6"/>
                  <a:gd name="T60" fmla="*/ 3 w 5"/>
                  <a:gd name="T61" fmla="*/ 2 h 6"/>
                  <a:gd name="T62" fmla="*/ 4 w 5"/>
                  <a:gd name="T63" fmla="*/ 2 h 6"/>
                  <a:gd name="T64" fmla="*/ 2 w 5"/>
                  <a:gd name="T65" fmla="*/ 1 h 6"/>
                  <a:gd name="T66" fmla="*/ 3 w 5"/>
                  <a:gd name="T67" fmla="*/ 2 h 6"/>
                  <a:gd name="T68" fmla="*/ 2 w 5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6">
                    <a:moveTo>
                      <a:pt x="2" y="1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3" y="2"/>
                      <a:pt x="3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5"/>
                      <a:pt x="2" y="5"/>
                    </a:cubicBezTo>
                    <a:cubicBezTo>
                      <a:pt x="1" y="4"/>
                      <a:pt x="1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2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6"/>
                      <a:pt x="3" y="5"/>
                    </a:cubicBezTo>
                    <a:cubicBezTo>
                      <a:pt x="3" y="5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5" y="5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3" y="3"/>
                      <a:pt x="2" y="2"/>
                      <a:pt x="4" y="4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5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57" name="Freeform 2304"/>
              <p:cNvSpPr>
                <a:spLocks/>
              </p:cNvSpPr>
              <p:nvPr/>
            </p:nvSpPr>
            <p:spPr bwMode="auto">
              <a:xfrm>
                <a:off x="885" y="30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58" name="Freeform 2305"/>
              <p:cNvSpPr>
                <a:spLocks/>
              </p:cNvSpPr>
              <p:nvPr/>
            </p:nvSpPr>
            <p:spPr bwMode="auto">
              <a:xfrm>
                <a:off x="883" y="2983"/>
                <a:ext cx="12" cy="14"/>
              </a:xfrm>
              <a:custGeom>
                <a:avLst/>
                <a:gdLst>
                  <a:gd name="T0" fmla="*/ 2 w 5"/>
                  <a:gd name="T1" fmla="*/ 4 h 6"/>
                  <a:gd name="T2" fmla="*/ 3 w 5"/>
                  <a:gd name="T3" fmla="*/ 4 h 6"/>
                  <a:gd name="T4" fmla="*/ 1 w 5"/>
                  <a:gd name="T5" fmla="*/ 3 h 6"/>
                  <a:gd name="T6" fmla="*/ 1 w 5"/>
                  <a:gd name="T7" fmla="*/ 2 h 6"/>
                  <a:gd name="T8" fmla="*/ 3 w 5"/>
                  <a:gd name="T9" fmla="*/ 3 h 6"/>
                  <a:gd name="T10" fmla="*/ 3 w 5"/>
                  <a:gd name="T11" fmla="*/ 3 h 6"/>
                  <a:gd name="T12" fmla="*/ 2 w 5"/>
                  <a:gd name="T13" fmla="*/ 3 h 6"/>
                  <a:gd name="T14" fmla="*/ 2 w 5"/>
                  <a:gd name="T15" fmla="*/ 2 h 6"/>
                  <a:gd name="T16" fmla="*/ 2 w 5"/>
                  <a:gd name="T17" fmla="*/ 2 h 6"/>
                  <a:gd name="T18" fmla="*/ 4 w 5"/>
                  <a:gd name="T19" fmla="*/ 3 h 6"/>
                  <a:gd name="T20" fmla="*/ 0 w 5"/>
                  <a:gd name="T21" fmla="*/ 0 h 6"/>
                  <a:gd name="T22" fmla="*/ 1 w 5"/>
                  <a:gd name="T23" fmla="*/ 1 h 6"/>
                  <a:gd name="T24" fmla="*/ 2 w 5"/>
                  <a:gd name="T25" fmla="*/ 1 h 6"/>
                  <a:gd name="T26" fmla="*/ 2 w 5"/>
                  <a:gd name="T27" fmla="*/ 1 h 6"/>
                  <a:gd name="T28" fmla="*/ 1 w 5"/>
                  <a:gd name="T29" fmla="*/ 1 h 6"/>
                  <a:gd name="T30" fmla="*/ 0 w 5"/>
                  <a:gd name="T31" fmla="*/ 3 h 6"/>
                  <a:gd name="T32" fmla="*/ 0 w 5"/>
                  <a:gd name="T33" fmla="*/ 2 h 6"/>
                  <a:gd name="T34" fmla="*/ 1 w 5"/>
                  <a:gd name="T35" fmla="*/ 3 h 6"/>
                  <a:gd name="T36" fmla="*/ 2 w 5"/>
                  <a:gd name="T37" fmla="*/ 4 h 6"/>
                  <a:gd name="T38" fmla="*/ 2 w 5"/>
                  <a:gd name="T39" fmla="*/ 4 h 6"/>
                  <a:gd name="T40" fmla="*/ 3 w 5"/>
                  <a:gd name="T41" fmla="*/ 5 h 6"/>
                  <a:gd name="T42" fmla="*/ 4 w 5"/>
                  <a:gd name="T43" fmla="*/ 5 h 6"/>
                  <a:gd name="T44" fmla="*/ 4 w 5"/>
                  <a:gd name="T45" fmla="*/ 5 h 6"/>
                  <a:gd name="T46" fmla="*/ 2 w 5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6">
                    <a:moveTo>
                      <a:pt x="2" y="4"/>
                    </a:move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3" y="2"/>
                      <a:pt x="4" y="3"/>
                    </a:cubicBezTo>
                    <a:cubicBezTo>
                      <a:pt x="2" y="2"/>
                      <a:pt x="3" y="1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5" y="6"/>
                      <a:pt x="3" y="5"/>
                      <a:pt x="4" y="5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59" name="Freeform 2306"/>
              <p:cNvSpPr>
                <a:spLocks/>
              </p:cNvSpPr>
              <p:nvPr/>
            </p:nvSpPr>
            <p:spPr bwMode="auto">
              <a:xfrm>
                <a:off x="888" y="2993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60" name="Freeform 2307"/>
              <p:cNvSpPr>
                <a:spLocks/>
              </p:cNvSpPr>
              <p:nvPr/>
            </p:nvSpPr>
            <p:spPr bwMode="auto">
              <a:xfrm>
                <a:off x="883" y="2990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61" name="Freeform 2308"/>
              <p:cNvSpPr>
                <a:spLocks/>
              </p:cNvSpPr>
              <p:nvPr/>
            </p:nvSpPr>
            <p:spPr bwMode="auto">
              <a:xfrm>
                <a:off x="890" y="2988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62" name="Freeform 2309"/>
              <p:cNvSpPr>
                <a:spLocks/>
              </p:cNvSpPr>
              <p:nvPr/>
            </p:nvSpPr>
            <p:spPr bwMode="auto">
              <a:xfrm>
                <a:off x="883" y="2981"/>
                <a:ext cx="7" cy="4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1 h 2"/>
                  <a:gd name="T4" fmla="*/ 3 w 3"/>
                  <a:gd name="T5" fmla="*/ 2 h 2"/>
                  <a:gd name="T6" fmla="*/ 1 w 3"/>
                  <a:gd name="T7" fmla="*/ 1 h 2"/>
                  <a:gd name="T8" fmla="*/ 2 w 3"/>
                  <a:gd name="T9" fmla="*/ 1 h 2"/>
                  <a:gd name="T10" fmla="*/ 1 w 3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2"/>
                      <a:pt x="2" y="2"/>
                      <a:pt x="3" y="2"/>
                    </a:cubicBezTo>
                    <a:cubicBezTo>
                      <a:pt x="3" y="2"/>
                      <a:pt x="2" y="2"/>
                      <a:pt x="1" y="1"/>
                    </a:cubicBezTo>
                    <a:cubicBezTo>
                      <a:pt x="2" y="2"/>
                      <a:pt x="1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sp>
          <p:nvSpPr>
            <p:cNvPr id="1747" name="Freeform 2311"/>
            <p:cNvSpPr>
              <a:spLocks/>
            </p:cNvSpPr>
            <p:nvPr/>
          </p:nvSpPr>
          <p:spPr bwMode="auto">
            <a:xfrm>
              <a:off x="883" y="2969"/>
              <a:ext cx="14" cy="16"/>
            </a:xfrm>
            <a:custGeom>
              <a:avLst/>
              <a:gdLst>
                <a:gd name="T0" fmla="*/ 4 w 6"/>
                <a:gd name="T1" fmla="*/ 6 h 7"/>
                <a:gd name="T2" fmla="*/ 4 w 6"/>
                <a:gd name="T3" fmla="*/ 5 h 7"/>
                <a:gd name="T4" fmla="*/ 5 w 6"/>
                <a:gd name="T5" fmla="*/ 6 h 7"/>
                <a:gd name="T6" fmla="*/ 5 w 6"/>
                <a:gd name="T7" fmla="*/ 6 h 7"/>
                <a:gd name="T8" fmla="*/ 5 w 6"/>
                <a:gd name="T9" fmla="*/ 5 h 7"/>
                <a:gd name="T10" fmla="*/ 5 w 6"/>
                <a:gd name="T11" fmla="*/ 5 h 7"/>
                <a:gd name="T12" fmla="*/ 4 w 6"/>
                <a:gd name="T13" fmla="*/ 4 h 7"/>
                <a:gd name="T14" fmla="*/ 6 w 6"/>
                <a:gd name="T15" fmla="*/ 4 h 7"/>
                <a:gd name="T16" fmla="*/ 3 w 6"/>
                <a:gd name="T17" fmla="*/ 4 h 7"/>
                <a:gd name="T18" fmla="*/ 4 w 6"/>
                <a:gd name="T19" fmla="*/ 3 h 7"/>
                <a:gd name="T20" fmla="*/ 4 w 6"/>
                <a:gd name="T21" fmla="*/ 3 h 7"/>
                <a:gd name="T22" fmla="*/ 4 w 6"/>
                <a:gd name="T23" fmla="*/ 3 h 7"/>
                <a:gd name="T24" fmla="*/ 5 w 6"/>
                <a:gd name="T25" fmla="*/ 3 h 7"/>
                <a:gd name="T26" fmla="*/ 5 w 6"/>
                <a:gd name="T27" fmla="*/ 2 h 7"/>
                <a:gd name="T28" fmla="*/ 6 w 6"/>
                <a:gd name="T29" fmla="*/ 2 h 7"/>
                <a:gd name="T30" fmla="*/ 6 w 6"/>
                <a:gd name="T31" fmla="*/ 2 h 7"/>
                <a:gd name="T32" fmla="*/ 3 w 6"/>
                <a:gd name="T33" fmla="*/ 3 h 7"/>
                <a:gd name="T34" fmla="*/ 3 w 6"/>
                <a:gd name="T35" fmla="*/ 4 h 7"/>
                <a:gd name="T36" fmla="*/ 4 w 6"/>
                <a:gd name="T37" fmla="*/ 2 h 7"/>
                <a:gd name="T38" fmla="*/ 5 w 6"/>
                <a:gd name="T39" fmla="*/ 2 h 7"/>
                <a:gd name="T40" fmla="*/ 4 w 6"/>
                <a:gd name="T41" fmla="*/ 3 h 7"/>
                <a:gd name="T42" fmla="*/ 4 w 6"/>
                <a:gd name="T43" fmla="*/ 3 h 7"/>
                <a:gd name="T44" fmla="*/ 4 w 6"/>
                <a:gd name="T45" fmla="*/ 4 h 7"/>
                <a:gd name="T46" fmla="*/ 5 w 6"/>
                <a:gd name="T47" fmla="*/ 2 h 7"/>
                <a:gd name="T48" fmla="*/ 6 w 6"/>
                <a:gd name="T49" fmla="*/ 3 h 7"/>
                <a:gd name="T50" fmla="*/ 6 w 6"/>
                <a:gd name="T51" fmla="*/ 1 h 7"/>
                <a:gd name="T52" fmla="*/ 4 w 6"/>
                <a:gd name="T53" fmla="*/ 0 h 7"/>
                <a:gd name="T54" fmla="*/ 4 w 6"/>
                <a:gd name="T55" fmla="*/ 2 h 7"/>
                <a:gd name="T56" fmla="*/ 2 w 6"/>
                <a:gd name="T57" fmla="*/ 2 h 7"/>
                <a:gd name="T58" fmla="*/ 4 w 6"/>
                <a:gd name="T59" fmla="*/ 2 h 7"/>
                <a:gd name="T60" fmla="*/ 2 w 6"/>
                <a:gd name="T61" fmla="*/ 2 h 7"/>
                <a:gd name="T62" fmla="*/ 4 w 6"/>
                <a:gd name="T63" fmla="*/ 2 h 7"/>
                <a:gd name="T64" fmla="*/ 2 w 6"/>
                <a:gd name="T65" fmla="*/ 2 h 7"/>
                <a:gd name="T66" fmla="*/ 2 w 6"/>
                <a:gd name="T67" fmla="*/ 5 h 7"/>
                <a:gd name="T68" fmla="*/ 3 w 6"/>
                <a:gd name="T69" fmla="*/ 5 h 7"/>
                <a:gd name="T70" fmla="*/ 3 w 6"/>
                <a:gd name="T71" fmla="*/ 6 h 7"/>
                <a:gd name="T72" fmla="*/ 4 w 6"/>
                <a:gd name="T73" fmla="*/ 6 h 7"/>
                <a:gd name="T74" fmla="*/ 1 w 6"/>
                <a:gd name="T75" fmla="*/ 5 h 7"/>
                <a:gd name="T76" fmla="*/ 2 w 6"/>
                <a:gd name="T77" fmla="*/ 6 h 7"/>
                <a:gd name="T78" fmla="*/ 2 w 6"/>
                <a:gd name="T79" fmla="*/ 6 h 7"/>
                <a:gd name="T80" fmla="*/ 2 w 6"/>
                <a:gd name="T81" fmla="*/ 6 h 7"/>
                <a:gd name="T82" fmla="*/ 4 w 6"/>
                <a:gd name="T83" fmla="*/ 7 h 7"/>
                <a:gd name="T84" fmla="*/ 6 w 6"/>
                <a:gd name="T85" fmla="*/ 6 h 7"/>
                <a:gd name="T86" fmla="*/ 4 w 6"/>
                <a:gd name="T8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" h="7">
                  <a:moveTo>
                    <a:pt x="4" y="6"/>
                  </a:moveTo>
                  <a:cubicBezTo>
                    <a:pt x="4" y="6"/>
                    <a:pt x="4" y="5"/>
                    <a:pt x="4" y="5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6" y="6"/>
                    <a:pt x="4" y="5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4" y="5"/>
                    <a:pt x="5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6" y="4"/>
                  </a:cubicBezTo>
                  <a:cubicBezTo>
                    <a:pt x="5" y="4"/>
                    <a:pt x="4" y="4"/>
                    <a:pt x="3" y="4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5"/>
                    <a:pt x="4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3"/>
                    <a:pt x="3" y="3"/>
                    <a:pt x="4" y="2"/>
                  </a:cubicBezTo>
                  <a:cubicBezTo>
                    <a:pt x="3" y="4"/>
                    <a:pt x="5" y="1"/>
                    <a:pt x="5" y="2"/>
                  </a:cubicBezTo>
                  <a:cubicBezTo>
                    <a:pt x="4" y="3"/>
                    <a:pt x="4" y="2"/>
                    <a:pt x="4" y="3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4" y="4"/>
                    <a:pt x="5" y="3"/>
                    <a:pt x="4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5" y="3"/>
                    <a:pt x="6" y="1"/>
                    <a:pt x="6" y="1"/>
                  </a:cubicBezTo>
                  <a:cubicBezTo>
                    <a:pt x="5" y="1"/>
                    <a:pt x="5" y="1"/>
                    <a:pt x="4" y="0"/>
                  </a:cubicBezTo>
                  <a:cubicBezTo>
                    <a:pt x="4" y="1"/>
                    <a:pt x="3" y="1"/>
                    <a:pt x="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2"/>
                    <a:pt x="3" y="2"/>
                    <a:pt x="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3" y="4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5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2" y="6"/>
                    <a:pt x="1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2" y="6"/>
                    <a:pt x="2" y="6"/>
                  </a:cubicBezTo>
                  <a:cubicBezTo>
                    <a:pt x="2" y="7"/>
                    <a:pt x="3" y="6"/>
                    <a:pt x="4" y="7"/>
                  </a:cubicBezTo>
                  <a:cubicBezTo>
                    <a:pt x="3" y="6"/>
                    <a:pt x="6" y="7"/>
                    <a:pt x="6" y="6"/>
                  </a:cubicBezTo>
                  <a:cubicBezTo>
                    <a:pt x="5" y="6"/>
                    <a:pt x="5" y="6"/>
                    <a:pt x="4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48" name="Freeform 2312"/>
            <p:cNvSpPr>
              <a:spLocks/>
            </p:cNvSpPr>
            <p:nvPr/>
          </p:nvSpPr>
          <p:spPr bwMode="auto">
            <a:xfrm>
              <a:off x="885" y="298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49" name="Freeform 2313"/>
            <p:cNvSpPr>
              <a:spLocks/>
            </p:cNvSpPr>
            <p:nvPr/>
          </p:nvSpPr>
          <p:spPr bwMode="auto">
            <a:xfrm>
              <a:off x="897" y="2973"/>
              <a:ext cx="0" cy="3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50" name="Rectangle 2314"/>
            <p:cNvSpPr>
              <a:spLocks noChangeArrowheads="1"/>
            </p:cNvSpPr>
            <p:nvPr/>
          </p:nvSpPr>
          <p:spPr bwMode="auto">
            <a:xfrm>
              <a:off x="888" y="2983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51" name="Rectangle 2315"/>
            <p:cNvSpPr>
              <a:spLocks noChangeArrowheads="1"/>
            </p:cNvSpPr>
            <p:nvPr/>
          </p:nvSpPr>
          <p:spPr bwMode="auto">
            <a:xfrm>
              <a:off x="892" y="2985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52" name="Freeform 2316"/>
            <p:cNvSpPr>
              <a:spLocks/>
            </p:cNvSpPr>
            <p:nvPr/>
          </p:nvSpPr>
          <p:spPr bwMode="auto">
            <a:xfrm>
              <a:off x="899" y="297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53" name="Freeform 2317"/>
            <p:cNvSpPr>
              <a:spLocks/>
            </p:cNvSpPr>
            <p:nvPr/>
          </p:nvSpPr>
          <p:spPr bwMode="auto">
            <a:xfrm>
              <a:off x="909" y="297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54" name="Freeform 2318"/>
            <p:cNvSpPr>
              <a:spLocks/>
            </p:cNvSpPr>
            <p:nvPr/>
          </p:nvSpPr>
          <p:spPr bwMode="auto">
            <a:xfrm>
              <a:off x="897" y="2954"/>
              <a:ext cx="26" cy="27"/>
            </a:xfrm>
            <a:custGeom>
              <a:avLst/>
              <a:gdLst>
                <a:gd name="T0" fmla="*/ 9 w 11"/>
                <a:gd name="T1" fmla="*/ 1 h 11"/>
                <a:gd name="T2" fmla="*/ 7 w 11"/>
                <a:gd name="T3" fmla="*/ 0 h 11"/>
                <a:gd name="T4" fmla="*/ 6 w 11"/>
                <a:gd name="T5" fmla="*/ 0 h 11"/>
                <a:gd name="T6" fmla="*/ 7 w 11"/>
                <a:gd name="T7" fmla="*/ 1 h 11"/>
                <a:gd name="T8" fmla="*/ 7 w 11"/>
                <a:gd name="T9" fmla="*/ 3 h 11"/>
                <a:gd name="T10" fmla="*/ 6 w 11"/>
                <a:gd name="T11" fmla="*/ 3 h 11"/>
                <a:gd name="T12" fmla="*/ 6 w 11"/>
                <a:gd name="T13" fmla="*/ 5 h 11"/>
                <a:gd name="T14" fmla="*/ 6 w 11"/>
                <a:gd name="T15" fmla="*/ 5 h 11"/>
                <a:gd name="T16" fmla="*/ 5 w 11"/>
                <a:gd name="T17" fmla="*/ 5 h 11"/>
                <a:gd name="T18" fmla="*/ 7 w 11"/>
                <a:gd name="T19" fmla="*/ 7 h 11"/>
                <a:gd name="T20" fmla="*/ 6 w 11"/>
                <a:gd name="T21" fmla="*/ 7 h 11"/>
                <a:gd name="T22" fmla="*/ 5 w 11"/>
                <a:gd name="T23" fmla="*/ 7 h 11"/>
                <a:gd name="T24" fmla="*/ 4 w 11"/>
                <a:gd name="T25" fmla="*/ 7 h 11"/>
                <a:gd name="T26" fmla="*/ 3 w 11"/>
                <a:gd name="T27" fmla="*/ 7 h 11"/>
                <a:gd name="T28" fmla="*/ 3 w 11"/>
                <a:gd name="T29" fmla="*/ 8 h 11"/>
                <a:gd name="T30" fmla="*/ 3 w 11"/>
                <a:gd name="T31" fmla="*/ 9 h 11"/>
                <a:gd name="T32" fmla="*/ 2 w 11"/>
                <a:gd name="T33" fmla="*/ 8 h 11"/>
                <a:gd name="T34" fmla="*/ 2 w 11"/>
                <a:gd name="T35" fmla="*/ 8 h 11"/>
                <a:gd name="T36" fmla="*/ 0 w 11"/>
                <a:gd name="T37" fmla="*/ 8 h 11"/>
                <a:gd name="T38" fmla="*/ 1 w 11"/>
                <a:gd name="T39" fmla="*/ 9 h 11"/>
                <a:gd name="T40" fmla="*/ 1 w 11"/>
                <a:gd name="T41" fmla="*/ 8 h 11"/>
                <a:gd name="T42" fmla="*/ 1 w 11"/>
                <a:gd name="T43" fmla="*/ 11 h 11"/>
                <a:gd name="T44" fmla="*/ 2 w 11"/>
                <a:gd name="T45" fmla="*/ 11 h 11"/>
                <a:gd name="T46" fmla="*/ 2 w 11"/>
                <a:gd name="T47" fmla="*/ 11 h 11"/>
                <a:gd name="T48" fmla="*/ 3 w 11"/>
                <a:gd name="T49" fmla="*/ 11 h 11"/>
                <a:gd name="T50" fmla="*/ 4 w 11"/>
                <a:gd name="T51" fmla="*/ 11 h 11"/>
                <a:gd name="T52" fmla="*/ 5 w 11"/>
                <a:gd name="T53" fmla="*/ 10 h 11"/>
                <a:gd name="T54" fmla="*/ 5 w 11"/>
                <a:gd name="T55" fmla="*/ 10 h 11"/>
                <a:gd name="T56" fmla="*/ 5 w 11"/>
                <a:gd name="T57" fmla="*/ 10 h 11"/>
                <a:gd name="T58" fmla="*/ 6 w 11"/>
                <a:gd name="T59" fmla="*/ 9 h 11"/>
                <a:gd name="T60" fmla="*/ 6 w 11"/>
                <a:gd name="T61" fmla="*/ 8 h 11"/>
                <a:gd name="T62" fmla="*/ 7 w 11"/>
                <a:gd name="T63" fmla="*/ 9 h 11"/>
                <a:gd name="T64" fmla="*/ 8 w 11"/>
                <a:gd name="T65" fmla="*/ 8 h 11"/>
                <a:gd name="T66" fmla="*/ 7 w 11"/>
                <a:gd name="T67" fmla="*/ 7 h 11"/>
                <a:gd name="T68" fmla="*/ 7 w 11"/>
                <a:gd name="T69" fmla="*/ 6 h 11"/>
                <a:gd name="T70" fmla="*/ 8 w 11"/>
                <a:gd name="T71" fmla="*/ 5 h 11"/>
                <a:gd name="T72" fmla="*/ 8 w 11"/>
                <a:gd name="T73" fmla="*/ 5 h 11"/>
                <a:gd name="T74" fmla="*/ 9 w 11"/>
                <a:gd name="T75" fmla="*/ 3 h 11"/>
                <a:gd name="T76" fmla="*/ 7 w 11"/>
                <a:gd name="T77" fmla="*/ 3 h 11"/>
                <a:gd name="T78" fmla="*/ 9 w 11"/>
                <a:gd name="T79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" h="11">
                  <a:moveTo>
                    <a:pt x="10" y="2"/>
                  </a:moveTo>
                  <a:cubicBezTo>
                    <a:pt x="10" y="2"/>
                    <a:pt x="10" y="2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1"/>
                    <a:pt x="7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1"/>
                    <a:pt x="7" y="0"/>
                    <a:pt x="6" y="0"/>
                  </a:cubicBezTo>
                  <a:cubicBezTo>
                    <a:pt x="7" y="1"/>
                    <a:pt x="9" y="2"/>
                    <a:pt x="8" y="2"/>
                  </a:cubicBezTo>
                  <a:cubicBezTo>
                    <a:pt x="8" y="2"/>
                    <a:pt x="8" y="2"/>
                    <a:pt x="7" y="1"/>
                  </a:cubicBezTo>
                  <a:cubicBezTo>
                    <a:pt x="7" y="1"/>
                    <a:pt x="8" y="2"/>
                    <a:pt x="8" y="3"/>
                  </a:cubicBezTo>
                  <a:cubicBezTo>
                    <a:pt x="5" y="1"/>
                    <a:pt x="9" y="4"/>
                    <a:pt x="7" y="3"/>
                  </a:cubicBezTo>
                  <a:cubicBezTo>
                    <a:pt x="7" y="3"/>
                    <a:pt x="6" y="3"/>
                    <a:pt x="7" y="4"/>
                  </a:cubicBezTo>
                  <a:cubicBezTo>
                    <a:pt x="6" y="3"/>
                    <a:pt x="7" y="4"/>
                    <a:pt x="6" y="3"/>
                  </a:cubicBezTo>
                  <a:cubicBezTo>
                    <a:pt x="8" y="5"/>
                    <a:pt x="5" y="3"/>
                    <a:pt x="7" y="5"/>
                  </a:cubicBezTo>
                  <a:cubicBezTo>
                    <a:pt x="6" y="5"/>
                    <a:pt x="7" y="5"/>
                    <a:pt x="6" y="5"/>
                  </a:cubicBezTo>
                  <a:cubicBezTo>
                    <a:pt x="6" y="5"/>
                    <a:pt x="6" y="5"/>
                    <a:pt x="6" y="4"/>
                  </a:cubicBezTo>
                  <a:cubicBezTo>
                    <a:pt x="6" y="4"/>
                    <a:pt x="7" y="6"/>
                    <a:pt x="6" y="5"/>
                  </a:cubicBezTo>
                  <a:cubicBezTo>
                    <a:pt x="5" y="5"/>
                    <a:pt x="6" y="5"/>
                    <a:pt x="7" y="6"/>
                  </a:cubicBezTo>
                  <a:cubicBezTo>
                    <a:pt x="6" y="6"/>
                    <a:pt x="6" y="6"/>
                    <a:pt x="5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7" y="7"/>
                  </a:cubicBezTo>
                  <a:cubicBezTo>
                    <a:pt x="6" y="7"/>
                    <a:pt x="7" y="8"/>
                    <a:pt x="7" y="8"/>
                  </a:cubicBezTo>
                  <a:cubicBezTo>
                    <a:pt x="6" y="7"/>
                    <a:pt x="7" y="8"/>
                    <a:pt x="6" y="7"/>
                  </a:cubicBezTo>
                  <a:cubicBezTo>
                    <a:pt x="6" y="7"/>
                    <a:pt x="6" y="7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5" y="7"/>
                    <a:pt x="5" y="6"/>
                    <a:pt x="4" y="6"/>
                  </a:cubicBezTo>
                  <a:cubicBezTo>
                    <a:pt x="4" y="6"/>
                    <a:pt x="5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3" y="7"/>
                    <a:pt x="3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6"/>
                    <a:pt x="4" y="9"/>
                    <a:pt x="3" y="8"/>
                  </a:cubicBezTo>
                  <a:cubicBezTo>
                    <a:pt x="3" y="9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8"/>
                    <a:pt x="3" y="7"/>
                  </a:cubicBezTo>
                  <a:cubicBezTo>
                    <a:pt x="3" y="8"/>
                    <a:pt x="2" y="7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9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1" y="6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0" y="10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1" y="8"/>
                    <a:pt x="1" y="8"/>
                  </a:cubicBezTo>
                  <a:cubicBezTo>
                    <a:pt x="1" y="7"/>
                    <a:pt x="1" y="9"/>
                    <a:pt x="1" y="8"/>
                  </a:cubicBezTo>
                  <a:cubicBezTo>
                    <a:pt x="1" y="9"/>
                    <a:pt x="1" y="10"/>
                    <a:pt x="1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1"/>
                    <a:pt x="2" y="10"/>
                    <a:pt x="2" y="11"/>
                  </a:cubicBezTo>
                  <a:cubicBezTo>
                    <a:pt x="2" y="9"/>
                    <a:pt x="2" y="11"/>
                    <a:pt x="3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0"/>
                    <a:pt x="3" y="10"/>
                    <a:pt x="3" y="10"/>
                  </a:cubicBezTo>
                  <a:cubicBezTo>
                    <a:pt x="3" y="11"/>
                    <a:pt x="3" y="10"/>
                    <a:pt x="3" y="11"/>
                  </a:cubicBezTo>
                  <a:cubicBezTo>
                    <a:pt x="3" y="10"/>
                    <a:pt x="3" y="9"/>
                    <a:pt x="3" y="9"/>
                  </a:cubicBezTo>
                  <a:cubicBezTo>
                    <a:pt x="4" y="10"/>
                    <a:pt x="4" y="10"/>
                    <a:pt x="4" y="11"/>
                  </a:cubicBezTo>
                  <a:cubicBezTo>
                    <a:pt x="4" y="9"/>
                    <a:pt x="5" y="10"/>
                    <a:pt x="5" y="9"/>
                  </a:cubicBezTo>
                  <a:cubicBezTo>
                    <a:pt x="5" y="9"/>
                    <a:pt x="5" y="9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9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5" y="8"/>
                    <a:pt x="6" y="9"/>
                  </a:cubicBezTo>
                  <a:cubicBezTo>
                    <a:pt x="6" y="8"/>
                    <a:pt x="6" y="8"/>
                    <a:pt x="5" y="7"/>
                  </a:cubicBezTo>
                  <a:cubicBezTo>
                    <a:pt x="5" y="7"/>
                    <a:pt x="6" y="8"/>
                    <a:pt x="6" y="8"/>
                  </a:cubicBezTo>
                  <a:cubicBezTo>
                    <a:pt x="5" y="7"/>
                    <a:pt x="7" y="8"/>
                    <a:pt x="6" y="7"/>
                  </a:cubicBezTo>
                  <a:cubicBezTo>
                    <a:pt x="7" y="9"/>
                    <a:pt x="6" y="8"/>
                    <a:pt x="7" y="9"/>
                  </a:cubicBezTo>
                  <a:cubicBezTo>
                    <a:pt x="8" y="9"/>
                    <a:pt x="7" y="8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7" y="7"/>
                    <a:pt x="8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9" y="7"/>
                    <a:pt x="8" y="6"/>
                    <a:pt x="7" y="5"/>
                  </a:cubicBezTo>
                  <a:cubicBezTo>
                    <a:pt x="7" y="4"/>
                    <a:pt x="7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8" y="5"/>
                  </a:cubicBezTo>
                  <a:cubicBezTo>
                    <a:pt x="8" y="4"/>
                    <a:pt x="9" y="5"/>
                    <a:pt x="9" y="5"/>
                  </a:cubicBezTo>
                  <a:cubicBezTo>
                    <a:pt x="8" y="4"/>
                    <a:pt x="11" y="5"/>
                    <a:pt x="9" y="3"/>
                  </a:cubicBezTo>
                  <a:cubicBezTo>
                    <a:pt x="9" y="3"/>
                    <a:pt x="8" y="3"/>
                    <a:pt x="8" y="4"/>
                  </a:cubicBezTo>
                  <a:cubicBezTo>
                    <a:pt x="8" y="3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1" y="4"/>
                    <a:pt x="7" y="2"/>
                    <a:pt x="10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55" name="Freeform 2319"/>
            <p:cNvSpPr>
              <a:spLocks/>
            </p:cNvSpPr>
            <p:nvPr/>
          </p:nvSpPr>
          <p:spPr bwMode="auto">
            <a:xfrm>
              <a:off x="916" y="2969"/>
              <a:ext cx="2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56" name="Rectangle 2320"/>
            <p:cNvSpPr>
              <a:spLocks noChangeArrowheads="1"/>
            </p:cNvSpPr>
            <p:nvPr/>
          </p:nvSpPr>
          <p:spPr bwMode="auto">
            <a:xfrm>
              <a:off x="916" y="2966"/>
              <a:ext cx="1" cy="3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57" name="Freeform 2321"/>
            <p:cNvSpPr>
              <a:spLocks/>
            </p:cNvSpPr>
            <p:nvPr/>
          </p:nvSpPr>
          <p:spPr bwMode="auto">
            <a:xfrm>
              <a:off x="921" y="2957"/>
              <a:ext cx="0" cy="2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58" name="Freeform 2322"/>
            <p:cNvSpPr>
              <a:spLocks/>
            </p:cNvSpPr>
            <p:nvPr/>
          </p:nvSpPr>
          <p:spPr bwMode="auto">
            <a:xfrm>
              <a:off x="918" y="2957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59" name="Freeform 2323"/>
            <p:cNvSpPr>
              <a:spLocks/>
            </p:cNvSpPr>
            <p:nvPr/>
          </p:nvSpPr>
          <p:spPr bwMode="auto">
            <a:xfrm>
              <a:off x="909" y="2940"/>
              <a:ext cx="14" cy="17"/>
            </a:xfrm>
            <a:custGeom>
              <a:avLst/>
              <a:gdLst>
                <a:gd name="T0" fmla="*/ 4 w 6"/>
                <a:gd name="T1" fmla="*/ 1 h 7"/>
                <a:gd name="T2" fmla="*/ 3 w 6"/>
                <a:gd name="T3" fmla="*/ 1 h 7"/>
                <a:gd name="T4" fmla="*/ 4 w 6"/>
                <a:gd name="T5" fmla="*/ 1 h 7"/>
                <a:gd name="T6" fmla="*/ 2 w 6"/>
                <a:gd name="T7" fmla="*/ 1 h 7"/>
                <a:gd name="T8" fmla="*/ 3 w 6"/>
                <a:gd name="T9" fmla="*/ 3 h 7"/>
                <a:gd name="T10" fmla="*/ 2 w 6"/>
                <a:gd name="T11" fmla="*/ 3 h 7"/>
                <a:gd name="T12" fmla="*/ 3 w 6"/>
                <a:gd name="T13" fmla="*/ 4 h 7"/>
                <a:gd name="T14" fmla="*/ 2 w 6"/>
                <a:gd name="T15" fmla="*/ 4 h 7"/>
                <a:gd name="T16" fmla="*/ 2 w 6"/>
                <a:gd name="T17" fmla="*/ 5 h 7"/>
                <a:gd name="T18" fmla="*/ 3 w 6"/>
                <a:gd name="T19" fmla="*/ 5 h 7"/>
                <a:gd name="T20" fmla="*/ 3 w 6"/>
                <a:gd name="T21" fmla="*/ 5 h 7"/>
                <a:gd name="T22" fmla="*/ 3 w 6"/>
                <a:gd name="T23" fmla="*/ 5 h 7"/>
                <a:gd name="T24" fmla="*/ 3 w 6"/>
                <a:gd name="T25" fmla="*/ 5 h 7"/>
                <a:gd name="T26" fmla="*/ 3 w 6"/>
                <a:gd name="T27" fmla="*/ 5 h 7"/>
                <a:gd name="T28" fmla="*/ 3 w 6"/>
                <a:gd name="T29" fmla="*/ 6 h 7"/>
                <a:gd name="T30" fmla="*/ 2 w 6"/>
                <a:gd name="T31" fmla="*/ 5 h 7"/>
                <a:gd name="T32" fmla="*/ 3 w 6"/>
                <a:gd name="T33" fmla="*/ 7 h 7"/>
                <a:gd name="T34" fmla="*/ 4 w 6"/>
                <a:gd name="T35" fmla="*/ 7 h 7"/>
                <a:gd name="T36" fmla="*/ 4 w 6"/>
                <a:gd name="T37" fmla="*/ 6 h 7"/>
                <a:gd name="T38" fmla="*/ 4 w 6"/>
                <a:gd name="T39" fmla="*/ 6 h 7"/>
                <a:gd name="T40" fmla="*/ 3 w 6"/>
                <a:gd name="T41" fmla="*/ 5 h 7"/>
                <a:gd name="T42" fmla="*/ 5 w 6"/>
                <a:gd name="T43" fmla="*/ 6 h 7"/>
                <a:gd name="T44" fmla="*/ 6 w 6"/>
                <a:gd name="T45" fmla="*/ 6 h 7"/>
                <a:gd name="T46" fmla="*/ 6 w 6"/>
                <a:gd name="T47" fmla="*/ 6 h 7"/>
                <a:gd name="T48" fmla="*/ 5 w 6"/>
                <a:gd name="T49" fmla="*/ 5 h 7"/>
                <a:gd name="T50" fmla="*/ 5 w 6"/>
                <a:gd name="T51" fmla="*/ 5 h 7"/>
                <a:gd name="T52" fmla="*/ 3 w 6"/>
                <a:gd name="T53" fmla="*/ 5 h 7"/>
                <a:gd name="T54" fmla="*/ 3 w 6"/>
                <a:gd name="T55" fmla="*/ 5 h 7"/>
                <a:gd name="T56" fmla="*/ 4 w 6"/>
                <a:gd name="T57" fmla="*/ 5 h 7"/>
                <a:gd name="T58" fmla="*/ 4 w 6"/>
                <a:gd name="T59" fmla="*/ 5 h 7"/>
                <a:gd name="T60" fmla="*/ 5 w 6"/>
                <a:gd name="T61" fmla="*/ 5 h 7"/>
                <a:gd name="T62" fmla="*/ 4 w 6"/>
                <a:gd name="T63" fmla="*/ 4 h 7"/>
                <a:gd name="T64" fmla="*/ 4 w 6"/>
                <a:gd name="T65" fmla="*/ 3 h 7"/>
                <a:gd name="T66" fmla="*/ 5 w 6"/>
                <a:gd name="T67" fmla="*/ 4 h 7"/>
                <a:gd name="T68" fmla="*/ 4 w 6"/>
                <a:gd name="T69" fmla="*/ 3 h 7"/>
                <a:gd name="T70" fmla="*/ 5 w 6"/>
                <a:gd name="T71" fmla="*/ 2 h 7"/>
                <a:gd name="T72" fmla="*/ 4 w 6"/>
                <a:gd name="T73" fmla="*/ 2 h 7"/>
                <a:gd name="T74" fmla="*/ 4 w 6"/>
                <a:gd name="T75" fmla="*/ 2 h 7"/>
                <a:gd name="T76" fmla="*/ 4 w 6"/>
                <a:gd name="T77" fmla="*/ 2 h 7"/>
                <a:gd name="T78" fmla="*/ 3 w 6"/>
                <a:gd name="T79" fmla="*/ 1 h 7"/>
                <a:gd name="T80" fmla="*/ 4 w 6"/>
                <a:gd name="T8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" h="7">
                  <a:moveTo>
                    <a:pt x="4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3" y="1"/>
                    <a:pt x="4" y="1"/>
                  </a:cubicBezTo>
                  <a:cubicBezTo>
                    <a:pt x="3" y="1"/>
                    <a:pt x="4" y="0"/>
                    <a:pt x="2" y="1"/>
                  </a:cubicBezTo>
                  <a:cubicBezTo>
                    <a:pt x="3" y="1"/>
                    <a:pt x="2" y="2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4" y="4"/>
                    <a:pt x="0" y="3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4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2" y="5"/>
                    <a:pt x="3" y="5"/>
                    <a:pt x="3" y="6"/>
                  </a:cubicBezTo>
                  <a:cubicBezTo>
                    <a:pt x="3" y="6"/>
                    <a:pt x="2" y="5"/>
                    <a:pt x="2" y="5"/>
                  </a:cubicBezTo>
                  <a:cubicBezTo>
                    <a:pt x="3" y="6"/>
                    <a:pt x="1" y="5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1" y="5"/>
                    <a:pt x="4" y="6"/>
                    <a:pt x="3" y="5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6" y="6"/>
                    <a:pt x="3" y="5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5" y="5"/>
                    <a:pt x="5" y="5"/>
                  </a:cubicBezTo>
                  <a:cubicBezTo>
                    <a:pt x="5" y="5"/>
                    <a:pt x="5" y="5"/>
                    <a:pt x="4" y="4"/>
                  </a:cubicBezTo>
                  <a:cubicBezTo>
                    <a:pt x="5" y="5"/>
                    <a:pt x="5" y="4"/>
                    <a:pt x="4" y="3"/>
                  </a:cubicBezTo>
                  <a:cubicBezTo>
                    <a:pt x="4" y="3"/>
                    <a:pt x="5" y="3"/>
                    <a:pt x="5" y="4"/>
                  </a:cubicBezTo>
                  <a:cubicBezTo>
                    <a:pt x="5" y="4"/>
                    <a:pt x="5" y="3"/>
                    <a:pt x="4" y="3"/>
                  </a:cubicBezTo>
                  <a:cubicBezTo>
                    <a:pt x="3" y="3"/>
                    <a:pt x="4" y="3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5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2" y="1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60" name="Freeform 2324"/>
            <p:cNvSpPr>
              <a:spLocks/>
            </p:cNvSpPr>
            <p:nvPr/>
          </p:nvSpPr>
          <p:spPr bwMode="auto">
            <a:xfrm>
              <a:off x="914" y="2940"/>
              <a:ext cx="4" cy="3"/>
            </a:xfrm>
            <a:custGeom>
              <a:avLst/>
              <a:gdLst>
                <a:gd name="T0" fmla="*/ 1 w 2"/>
                <a:gd name="T1" fmla="*/ 0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0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61" name="Freeform 2325"/>
            <p:cNvSpPr>
              <a:spLocks/>
            </p:cNvSpPr>
            <p:nvPr/>
          </p:nvSpPr>
          <p:spPr bwMode="auto">
            <a:xfrm>
              <a:off x="909" y="2935"/>
              <a:ext cx="12" cy="5"/>
            </a:xfrm>
            <a:custGeom>
              <a:avLst/>
              <a:gdLst>
                <a:gd name="T0" fmla="*/ 2 w 5"/>
                <a:gd name="T1" fmla="*/ 1 h 2"/>
                <a:gd name="T2" fmla="*/ 1 w 5"/>
                <a:gd name="T3" fmla="*/ 1 h 2"/>
                <a:gd name="T4" fmla="*/ 1 w 5"/>
                <a:gd name="T5" fmla="*/ 2 h 2"/>
                <a:gd name="T6" fmla="*/ 3 w 5"/>
                <a:gd name="T7" fmla="*/ 2 h 2"/>
                <a:gd name="T8" fmla="*/ 2 w 5"/>
                <a:gd name="T9" fmla="*/ 2 h 2"/>
                <a:gd name="T10" fmla="*/ 3 w 5"/>
                <a:gd name="T11" fmla="*/ 2 h 2"/>
                <a:gd name="T12" fmla="*/ 3 w 5"/>
                <a:gd name="T13" fmla="*/ 2 h 2"/>
                <a:gd name="T14" fmla="*/ 3 w 5"/>
                <a:gd name="T15" fmla="*/ 2 h 2"/>
                <a:gd name="T16" fmla="*/ 3 w 5"/>
                <a:gd name="T17" fmla="*/ 2 h 2"/>
                <a:gd name="T18" fmla="*/ 4 w 5"/>
                <a:gd name="T19" fmla="*/ 2 h 2"/>
                <a:gd name="T20" fmla="*/ 2 w 5"/>
                <a:gd name="T21" fmla="*/ 2 h 2"/>
                <a:gd name="T22" fmla="*/ 3 w 5"/>
                <a:gd name="T23" fmla="*/ 1 h 2"/>
                <a:gd name="T24" fmla="*/ 4 w 5"/>
                <a:gd name="T25" fmla="*/ 1 h 2"/>
                <a:gd name="T26" fmla="*/ 3 w 5"/>
                <a:gd name="T27" fmla="*/ 1 h 2"/>
                <a:gd name="T28" fmla="*/ 2 w 5"/>
                <a:gd name="T29" fmla="*/ 1 h 2"/>
                <a:gd name="T30" fmla="*/ 4 w 5"/>
                <a:gd name="T31" fmla="*/ 1 h 2"/>
                <a:gd name="T32" fmla="*/ 3 w 5"/>
                <a:gd name="T33" fmla="*/ 0 h 2"/>
                <a:gd name="T34" fmla="*/ 1 w 5"/>
                <a:gd name="T35" fmla="*/ 0 h 2"/>
                <a:gd name="T36" fmla="*/ 2 w 5"/>
                <a:gd name="T37" fmla="*/ 0 h 2"/>
                <a:gd name="T38" fmla="*/ 3 w 5"/>
                <a:gd name="T39" fmla="*/ 0 h 2"/>
                <a:gd name="T40" fmla="*/ 1 w 5"/>
                <a:gd name="T41" fmla="*/ 1 h 2"/>
                <a:gd name="T42" fmla="*/ 2 w 5"/>
                <a:gd name="T4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" h="2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1" y="2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2"/>
                    <a:pt x="3" y="2"/>
                  </a:cubicBezTo>
                  <a:cubicBezTo>
                    <a:pt x="3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1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3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1" y="1"/>
                    <a:pt x="3" y="1"/>
                    <a:pt x="4" y="1"/>
                  </a:cubicBezTo>
                  <a:cubicBezTo>
                    <a:pt x="3" y="1"/>
                    <a:pt x="2" y="1"/>
                    <a:pt x="3" y="0"/>
                  </a:cubicBezTo>
                  <a:cubicBezTo>
                    <a:pt x="2" y="0"/>
                    <a:pt x="1" y="1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62" name="Rectangle 2326"/>
            <p:cNvSpPr>
              <a:spLocks noChangeArrowheads="1"/>
            </p:cNvSpPr>
            <p:nvPr/>
          </p:nvSpPr>
          <p:spPr bwMode="auto">
            <a:xfrm>
              <a:off x="911" y="2938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63" name="Freeform 2327"/>
            <p:cNvSpPr>
              <a:spLocks/>
            </p:cNvSpPr>
            <p:nvPr/>
          </p:nvSpPr>
          <p:spPr bwMode="auto">
            <a:xfrm>
              <a:off x="883" y="3104"/>
              <a:ext cx="2" cy="3"/>
            </a:xfrm>
            <a:custGeom>
              <a:avLst/>
              <a:gdLst>
                <a:gd name="T0" fmla="*/ 2 w 2"/>
                <a:gd name="T1" fmla="*/ 3 h 3"/>
                <a:gd name="T2" fmla="*/ 2 w 2"/>
                <a:gd name="T3" fmla="*/ 3 h 3"/>
                <a:gd name="T4" fmla="*/ 0 w 2"/>
                <a:gd name="T5" fmla="*/ 0 h 3"/>
                <a:gd name="T6" fmla="*/ 2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lnTo>
                    <a:pt x="2" y="3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64" name="Freeform 2328"/>
            <p:cNvSpPr>
              <a:spLocks/>
            </p:cNvSpPr>
            <p:nvPr/>
          </p:nvSpPr>
          <p:spPr bwMode="auto">
            <a:xfrm>
              <a:off x="883" y="3104"/>
              <a:ext cx="7" cy="8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3 h 3"/>
                <a:gd name="T4" fmla="*/ 0 w 3"/>
                <a:gd name="T5" fmla="*/ 0 h 3"/>
                <a:gd name="T6" fmla="*/ 2 w 3"/>
                <a:gd name="T7" fmla="*/ 2 h 3"/>
                <a:gd name="T8" fmla="*/ 1 w 3"/>
                <a:gd name="T9" fmla="*/ 1 h 3"/>
                <a:gd name="T10" fmla="*/ 2 w 3"/>
                <a:gd name="T11" fmla="*/ 2 h 3"/>
                <a:gd name="T12" fmla="*/ 2 w 3"/>
                <a:gd name="T13" fmla="*/ 2 h 3"/>
                <a:gd name="T14" fmla="*/ 3 w 3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1" y="1"/>
                    <a:pt x="2" y="1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2" y="2"/>
                    <a:pt x="2" y="2"/>
                  </a:cubicBezTo>
                  <a:lnTo>
                    <a:pt x="3" y="3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65" name="Freeform 2329"/>
            <p:cNvSpPr>
              <a:spLocks/>
            </p:cNvSpPr>
            <p:nvPr/>
          </p:nvSpPr>
          <p:spPr bwMode="auto">
            <a:xfrm>
              <a:off x="888" y="3107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66" name="Freeform 2330"/>
            <p:cNvSpPr>
              <a:spLocks/>
            </p:cNvSpPr>
            <p:nvPr/>
          </p:nvSpPr>
          <p:spPr bwMode="auto">
            <a:xfrm>
              <a:off x="885" y="3104"/>
              <a:ext cx="3" cy="5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2 h 2"/>
                <a:gd name="T4" fmla="*/ 0 w 1"/>
                <a:gd name="T5" fmla="*/ 0 h 2"/>
                <a:gd name="T6" fmla="*/ 0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67" name="Freeform 2331"/>
            <p:cNvSpPr>
              <a:spLocks/>
            </p:cNvSpPr>
            <p:nvPr/>
          </p:nvSpPr>
          <p:spPr bwMode="auto">
            <a:xfrm>
              <a:off x="888" y="3104"/>
              <a:ext cx="0" cy="3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68" name="Freeform 2332"/>
            <p:cNvSpPr>
              <a:spLocks/>
            </p:cNvSpPr>
            <p:nvPr/>
          </p:nvSpPr>
          <p:spPr bwMode="auto">
            <a:xfrm>
              <a:off x="885" y="3104"/>
              <a:ext cx="5" cy="8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1 h 3"/>
                <a:gd name="T4" fmla="*/ 1 w 2"/>
                <a:gd name="T5" fmla="*/ 1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3 h 3"/>
                <a:gd name="T12" fmla="*/ 1 w 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1" y="2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69" name="Freeform 2333"/>
            <p:cNvSpPr>
              <a:spLocks/>
            </p:cNvSpPr>
            <p:nvPr/>
          </p:nvSpPr>
          <p:spPr bwMode="auto">
            <a:xfrm>
              <a:off x="888" y="31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70" name="Rectangle 2334"/>
            <p:cNvSpPr>
              <a:spLocks noChangeArrowheads="1"/>
            </p:cNvSpPr>
            <p:nvPr/>
          </p:nvSpPr>
          <p:spPr bwMode="auto">
            <a:xfrm>
              <a:off x="888" y="3107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71" name="Freeform 2335"/>
            <p:cNvSpPr>
              <a:spLocks/>
            </p:cNvSpPr>
            <p:nvPr/>
          </p:nvSpPr>
          <p:spPr bwMode="auto">
            <a:xfrm>
              <a:off x="888" y="3104"/>
              <a:ext cx="2" cy="8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1 w 1"/>
                <a:gd name="T5" fmla="*/ 3 h 3"/>
                <a:gd name="T6" fmla="*/ 1 w 1"/>
                <a:gd name="T7" fmla="*/ 3 h 3"/>
                <a:gd name="T8" fmla="*/ 0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2"/>
                    <a:pt x="0" y="0"/>
                    <a:pt x="0" y="1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72" name="Freeform 2336"/>
            <p:cNvSpPr>
              <a:spLocks/>
            </p:cNvSpPr>
            <p:nvPr/>
          </p:nvSpPr>
          <p:spPr bwMode="auto">
            <a:xfrm>
              <a:off x="892" y="311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73" name="Freeform 2337"/>
            <p:cNvSpPr>
              <a:spLocks/>
            </p:cNvSpPr>
            <p:nvPr/>
          </p:nvSpPr>
          <p:spPr bwMode="auto">
            <a:xfrm>
              <a:off x="890" y="3107"/>
              <a:ext cx="5" cy="9"/>
            </a:xfrm>
            <a:custGeom>
              <a:avLst/>
              <a:gdLst>
                <a:gd name="T0" fmla="*/ 0 w 2"/>
                <a:gd name="T1" fmla="*/ 0 h 4"/>
                <a:gd name="T2" fmla="*/ 1 w 2"/>
                <a:gd name="T3" fmla="*/ 2 h 4"/>
                <a:gd name="T4" fmla="*/ 0 w 2"/>
                <a:gd name="T5" fmla="*/ 1 h 4"/>
                <a:gd name="T6" fmla="*/ 0 w 2"/>
                <a:gd name="T7" fmla="*/ 1 h 4"/>
                <a:gd name="T8" fmla="*/ 0 w 2"/>
                <a:gd name="T9" fmla="*/ 0 h 4"/>
                <a:gd name="T10" fmla="*/ 0 w 2"/>
                <a:gd name="T11" fmla="*/ 1 h 4"/>
                <a:gd name="T12" fmla="*/ 0 w 2"/>
                <a:gd name="T13" fmla="*/ 0 h 4"/>
                <a:gd name="T14" fmla="*/ 0 w 2"/>
                <a:gd name="T15" fmla="*/ 2 h 4"/>
                <a:gd name="T16" fmla="*/ 0 w 2"/>
                <a:gd name="T17" fmla="*/ 2 h 4"/>
                <a:gd name="T18" fmla="*/ 1 w 2"/>
                <a:gd name="T19" fmla="*/ 3 h 4"/>
                <a:gd name="T20" fmla="*/ 1 w 2"/>
                <a:gd name="T21" fmla="*/ 3 h 4"/>
                <a:gd name="T22" fmla="*/ 0 w 2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0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0" y="1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2"/>
                    <a:pt x="1" y="4"/>
                    <a:pt x="1" y="3"/>
                  </a:cubicBezTo>
                  <a:cubicBezTo>
                    <a:pt x="2" y="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74" name="Rectangle 2338"/>
            <p:cNvSpPr>
              <a:spLocks noChangeArrowheads="1"/>
            </p:cNvSpPr>
            <p:nvPr/>
          </p:nvSpPr>
          <p:spPr bwMode="auto">
            <a:xfrm>
              <a:off x="892" y="3112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75" name="Freeform 2339"/>
            <p:cNvSpPr>
              <a:spLocks/>
            </p:cNvSpPr>
            <p:nvPr/>
          </p:nvSpPr>
          <p:spPr bwMode="auto">
            <a:xfrm>
              <a:off x="890" y="3104"/>
              <a:ext cx="5" cy="10"/>
            </a:xfrm>
            <a:custGeom>
              <a:avLst/>
              <a:gdLst>
                <a:gd name="T0" fmla="*/ 0 w 2"/>
                <a:gd name="T1" fmla="*/ 1 h 4"/>
                <a:gd name="T2" fmla="*/ 1 w 2"/>
                <a:gd name="T3" fmla="*/ 2 h 4"/>
                <a:gd name="T4" fmla="*/ 0 w 2"/>
                <a:gd name="T5" fmla="*/ 1 h 4"/>
                <a:gd name="T6" fmla="*/ 1 w 2"/>
                <a:gd name="T7" fmla="*/ 2 h 4"/>
                <a:gd name="T8" fmla="*/ 1 w 2"/>
                <a:gd name="T9" fmla="*/ 1 h 4"/>
                <a:gd name="T10" fmla="*/ 2 w 2"/>
                <a:gd name="T11" fmla="*/ 3 h 4"/>
                <a:gd name="T12" fmla="*/ 1 w 2"/>
                <a:gd name="T13" fmla="*/ 3 h 4"/>
                <a:gd name="T14" fmla="*/ 2 w 2"/>
                <a:gd name="T15" fmla="*/ 2 h 4"/>
                <a:gd name="T16" fmla="*/ 2 w 2"/>
                <a:gd name="T17" fmla="*/ 2 h 4"/>
                <a:gd name="T18" fmla="*/ 2 w 2"/>
                <a:gd name="T19" fmla="*/ 2 h 4"/>
                <a:gd name="T20" fmla="*/ 0 w 2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1" y="2"/>
                    <a:pt x="1" y="2"/>
                    <a:pt x="2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2" y="4"/>
                    <a:pt x="2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76" name="Freeform 2340"/>
            <p:cNvSpPr>
              <a:spLocks/>
            </p:cNvSpPr>
            <p:nvPr/>
          </p:nvSpPr>
          <p:spPr bwMode="auto">
            <a:xfrm>
              <a:off x="890" y="3104"/>
              <a:ext cx="0" cy="3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77" name="Freeform 2341"/>
            <p:cNvSpPr>
              <a:spLocks/>
            </p:cNvSpPr>
            <p:nvPr/>
          </p:nvSpPr>
          <p:spPr bwMode="auto">
            <a:xfrm>
              <a:off x="895" y="3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78" name="Freeform 2342"/>
            <p:cNvSpPr>
              <a:spLocks/>
            </p:cNvSpPr>
            <p:nvPr/>
          </p:nvSpPr>
          <p:spPr bwMode="auto">
            <a:xfrm>
              <a:off x="892" y="3104"/>
              <a:ext cx="0" cy="3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79" name="Freeform 2343"/>
            <p:cNvSpPr>
              <a:spLocks/>
            </p:cNvSpPr>
            <p:nvPr/>
          </p:nvSpPr>
          <p:spPr bwMode="auto">
            <a:xfrm>
              <a:off x="892" y="3095"/>
              <a:ext cx="12" cy="17"/>
            </a:xfrm>
            <a:custGeom>
              <a:avLst/>
              <a:gdLst>
                <a:gd name="T0" fmla="*/ 2 w 5"/>
                <a:gd name="T1" fmla="*/ 5 h 7"/>
                <a:gd name="T2" fmla="*/ 2 w 5"/>
                <a:gd name="T3" fmla="*/ 5 h 7"/>
                <a:gd name="T4" fmla="*/ 2 w 5"/>
                <a:gd name="T5" fmla="*/ 4 h 7"/>
                <a:gd name="T6" fmla="*/ 2 w 5"/>
                <a:gd name="T7" fmla="*/ 2 h 7"/>
                <a:gd name="T8" fmla="*/ 2 w 5"/>
                <a:gd name="T9" fmla="*/ 3 h 7"/>
                <a:gd name="T10" fmla="*/ 2 w 5"/>
                <a:gd name="T11" fmla="*/ 2 h 7"/>
                <a:gd name="T12" fmla="*/ 1 w 5"/>
                <a:gd name="T13" fmla="*/ 2 h 7"/>
                <a:gd name="T14" fmla="*/ 1 w 5"/>
                <a:gd name="T15" fmla="*/ 3 h 7"/>
                <a:gd name="T16" fmla="*/ 0 w 5"/>
                <a:gd name="T17" fmla="*/ 3 h 7"/>
                <a:gd name="T18" fmla="*/ 2 w 5"/>
                <a:gd name="T19" fmla="*/ 4 h 7"/>
                <a:gd name="T20" fmla="*/ 1 w 5"/>
                <a:gd name="T21" fmla="*/ 4 h 7"/>
                <a:gd name="T22" fmla="*/ 1 w 5"/>
                <a:gd name="T23" fmla="*/ 4 h 7"/>
                <a:gd name="T24" fmla="*/ 0 w 5"/>
                <a:gd name="T25" fmla="*/ 4 h 7"/>
                <a:gd name="T26" fmla="*/ 2 w 5"/>
                <a:gd name="T27" fmla="*/ 5 h 7"/>
                <a:gd name="T28" fmla="*/ 0 w 5"/>
                <a:gd name="T29" fmla="*/ 4 h 7"/>
                <a:gd name="T30" fmla="*/ 1 w 5"/>
                <a:gd name="T31" fmla="*/ 5 h 7"/>
                <a:gd name="T32" fmla="*/ 2 w 5"/>
                <a:gd name="T33" fmla="*/ 6 h 7"/>
                <a:gd name="T34" fmla="*/ 2 w 5"/>
                <a:gd name="T35" fmla="*/ 7 h 7"/>
                <a:gd name="T36" fmla="*/ 2 w 5"/>
                <a:gd name="T37" fmla="*/ 4 h 7"/>
                <a:gd name="T38" fmla="*/ 2 w 5"/>
                <a:gd name="T39" fmla="*/ 4 h 7"/>
                <a:gd name="T40" fmla="*/ 4 w 5"/>
                <a:gd name="T41" fmla="*/ 3 h 7"/>
                <a:gd name="T42" fmla="*/ 2 w 5"/>
                <a:gd name="T43" fmla="*/ 2 h 7"/>
                <a:gd name="T44" fmla="*/ 0 w 5"/>
                <a:gd name="T45" fmla="*/ 4 h 7"/>
                <a:gd name="T46" fmla="*/ 0 w 5"/>
                <a:gd name="T47" fmla="*/ 4 h 7"/>
                <a:gd name="T48" fmla="*/ 0 w 5"/>
                <a:gd name="T49" fmla="*/ 5 h 7"/>
                <a:gd name="T50" fmla="*/ 1 w 5"/>
                <a:gd name="T51" fmla="*/ 3 h 7"/>
                <a:gd name="T52" fmla="*/ 1 w 5"/>
                <a:gd name="T53" fmla="*/ 5 h 7"/>
                <a:gd name="T54" fmla="*/ 1 w 5"/>
                <a:gd name="T55" fmla="*/ 4 h 7"/>
                <a:gd name="T56" fmla="*/ 1 w 5"/>
                <a:gd name="T57" fmla="*/ 4 h 7"/>
                <a:gd name="T58" fmla="*/ 1 w 5"/>
                <a:gd name="T59" fmla="*/ 5 h 7"/>
                <a:gd name="T60" fmla="*/ 1 w 5"/>
                <a:gd name="T61" fmla="*/ 4 h 7"/>
                <a:gd name="T62" fmla="*/ 1 w 5"/>
                <a:gd name="T63" fmla="*/ 3 h 7"/>
                <a:gd name="T64" fmla="*/ 2 w 5"/>
                <a:gd name="T65" fmla="*/ 4 h 7"/>
                <a:gd name="T66" fmla="*/ 2 w 5"/>
                <a:gd name="T67" fmla="*/ 5 h 7"/>
                <a:gd name="T68" fmla="*/ 2 w 5"/>
                <a:gd name="T69" fmla="*/ 6 h 7"/>
                <a:gd name="T70" fmla="*/ 2 w 5"/>
                <a:gd name="T71" fmla="*/ 4 h 7"/>
                <a:gd name="T72" fmla="*/ 2 w 5"/>
                <a:gd name="T7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" h="7"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3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2"/>
                    <a:pt x="2" y="3"/>
                    <a:pt x="0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2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4"/>
                    <a:pt x="0" y="4"/>
                  </a:cubicBezTo>
                  <a:cubicBezTo>
                    <a:pt x="0" y="4"/>
                    <a:pt x="2" y="5"/>
                    <a:pt x="2" y="5"/>
                  </a:cubicBezTo>
                  <a:cubicBezTo>
                    <a:pt x="0" y="4"/>
                    <a:pt x="1" y="5"/>
                    <a:pt x="0" y="4"/>
                  </a:cubicBezTo>
                  <a:cubicBezTo>
                    <a:pt x="0" y="4"/>
                    <a:pt x="1" y="5"/>
                    <a:pt x="1" y="5"/>
                  </a:cubicBezTo>
                  <a:cubicBezTo>
                    <a:pt x="1" y="6"/>
                    <a:pt x="1" y="5"/>
                    <a:pt x="2" y="6"/>
                  </a:cubicBezTo>
                  <a:cubicBezTo>
                    <a:pt x="2" y="7"/>
                    <a:pt x="1" y="6"/>
                    <a:pt x="2" y="7"/>
                  </a:cubicBezTo>
                  <a:cubicBezTo>
                    <a:pt x="3" y="7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4" y="3"/>
                  </a:cubicBezTo>
                  <a:cubicBezTo>
                    <a:pt x="3" y="3"/>
                    <a:pt x="4" y="3"/>
                    <a:pt x="2" y="2"/>
                  </a:cubicBezTo>
                  <a:cubicBezTo>
                    <a:pt x="2" y="3"/>
                    <a:pt x="5" y="0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6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80" name="Rectangle 2344"/>
            <p:cNvSpPr>
              <a:spLocks noChangeArrowheads="1"/>
            </p:cNvSpPr>
            <p:nvPr/>
          </p:nvSpPr>
          <p:spPr bwMode="auto">
            <a:xfrm>
              <a:off x="897" y="3109"/>
              <a:ext cx="1" cy="3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81" name="Freeform 2345"/>
            <p:cNvSpPr>
              <a:spLocks/>
            </p:cNvSpPr>
            <p:nvPr/>
          </p:nvSpPr>
          <p:spPr bwMode="auto">
            <a:xfrm>
              <a:off x="897" y="3107"/>
              <a:ext cx="0" cy="2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82" name="Rectangle 2346"/>
            <p:cNvSpPr>
              <a:spLocks noChangeArrowheads="1"/>
            </p:cNvSpPr>
            <p:nvPr/>
          </p:nvSpPr>
          <p:spPr bwMode="auto">
            <a:xfrm>
              <a:off x="895" y="3100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83" name="Freeform 2347"/>
            <p:cNvSpPr>
              <a:spLocks/>
            </p:cNvSpPr>
            <p:nvPr/>
          </p:nvSpPr>
          <p:spPr bwMode="auto">
            <a:xfrm>
              <a:off x="895" y="3107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84" name="Freeform 2348"/>
            <p:cNvSpPr>
              <a:spLocks/>
            </p:cNvSpPr>
            <p:nvPr/>
          </p:nvSpPr>
          <p:spPr bwMode="auto">
            <a:xfrm>
              <a:off x="902" y="310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85" name="Rectangle 2349"/>
            <p:cNvSpPr>
              <a:spLocks noChangeArrowheads="1"/>
            </p:cNvSpPr>
            <p:nvPr/>
          </p:nvSpPr>
          <p:spPr bwMode="auto">
            <a:xfrm>
              <a:off x="897" y="3109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86" name="Freeform 2350"/>
            <p:cNvSpPr>
              <a:spLocks/>
            </p:cNvSpPr>
            <p:nvPr/>
          </p:nvSpPr>
          <p:spPr bwMode="auto">
            <a:xfrm>
              <a:off x="897" y="3095"/>
              <a:ext cx="7" cy="14"/>
            </a:xfrm>
            <a:custGeom>
              <a:avLst/>
              <a:gdLst>
                <a:gd name="T0" fmla="*/ 2 w 3"/>
                <a:gd name="T1" fmla="*/ 1 h 6"/>
                <a:gd name="T2" fmla="*/ 2 w 3"/>
                <a:gd name="T3" fmla="*/ 1 h 6"/>
                <a:gd name="T4" fmla="*/ 2 w 3"/>
                <a:gd name="T5" fmla="*/ 3 h 6"/>
                <a:gd name="T6" fmla="*/ 2 w 3"/>
                <a:gd name="T7" fmla="*/ 1 h 6"/>
                <a:gd name="T8" fmla="*/ 1 w 3"/>
                <a:gd name="T9" fmla="*/ 3 h 6"/>
                <a:gd name="T10" fmla="*/ 1 w 3"/>
                <a:gd name="T11" fmla="*/ 2 h 6"/>
                <a:gd name="T12" fmla="*/ 1 w 3"/>
                <a:gd name="T13" fmla="*/ 4 h 6"/>
                <a:gd name="T14" fmla="*/ 1 w 3"/>
                <a:gd name="T15" fmla="*/ 2 h 6"/>
                <a:gd name="T16" fmla="*/ 1 w 3"/>
                <a:gd name="T17" fmla="*/ 1 h 6"/>
                <a:gd name="T18" fmla="*/ 0 w 3"/>
                <a:gd name="T19" fmla="*/ 2 h 6"/>
                <a:gd name="T20" fmla="*/ 0 w 3"/>
                <a:gd name="T21" fmla="*/ 4 h 6"/>
                <a:gd name="T22" fmla="*/ 0 w 3"/>
                <a:gd name="T23" fmla="*/ 5 h 6"/>
                <a:gd name="T24" fmla="*/ 1 w 3"/>
                <a:gd name="T25" fmla="*/ 4 h 6"/>
                <a:gd name="T26" fmla="*/ 1 w 3"/>
                <a:gd name="T27" fmla="*/ 5 h 6"/>
                <a:gd name="T28" fmla="*/ 1 w 3"/>
                <a:gd name="T29" fmla="*/ 4 h 6"/>
                <a:gd name="T30" fmla="*/ 1 w 3"/>
                <a:gd name="T31" fmla="*/ 5 h 6"/>
                <a:gd name="T32" fmla="*/ 1 w 3"/>
                <a:gd name="T33" fmla="*/ 5 h 6"/>
                <a:gd name="T34" fmla="*/ 1 w 3"/>
                <a:gd name="T35" fmla="*/ 5 h 6"/>
                <a:gd name="T36" fmla="*/ 1 w 3"/>
                <a:gd name="T37" fmla="*/ 4 h 6"/>
                <a:gd name="T38" fmla="*/ 1 w 3"/>
                <a:gd name="T39" fmla="*/ 5 h 6"/>
                <a:gd name="T40" fmla="*/ 1 w 3"/>
                <a:gd name="T41" fmla="*/ 4 h 6"/>
                <a:gd name="T42" fmla="*/ 2 w 3"/>
                <a:gd name="T43" fmla="*/ 5 h 6"/>
                <a:gd name="T44" fmla="*/ 2 w 3"/>
                <a:gd name="T45" fmla="*/ 4 h 6"/>
                <a:gd name="T46" fmla="*/ 2 w 3"/>
                <a:gd name="T47" fmla="*/ 5 h 6"/>
                <a:gd name="T48" fmla="*/ 1 w 3"/>
                <a:gd name="T49" fmla="*/ 3 h 6"/>
                <a:gd name="T50" fmla="*/ 2 w 3"/>
                <a:gd name="T51" fmla="*/ 5 h 6"/>
                <a:gd name="T52" fmla="*/ 2 w 3"/>
                <a:gd name="T53" fmla="*/ 4 h 6"/>
                <a:gd name="T54" fmla="*/ 2 w 3"/>
                <a:gd name="T55" fmla="*/ 5 h 6"/>
                <a:gd name="T56" fmla="*/ 3 w 3"/>
                <a:gd name="T57" fmla="*/ 4 h 6"/>
                <a:gd name="T58" fmla="*/ 2 w 3"/>
                <a:gd name="T59" fmla="*/ 3 h 6"/>
                <a:gd name="T60" fmla="*/ 2 w 3"/>
                <a:gd name="T61" fmla="*/ 3 h 6"/>
                <a:gd name="T62" fmla="*/ 2 w 3"/>
                <a:gd name="T63" fmla="*/ 3 h 6"/>
                <a:gd name="T64" fmla="*/ 2 w 3"/>
                <a:gd name="T65" fmla="*/ 2 h 6"/>
                <a:gd name="T66" fmla="*/ 2 w 3"/>
                <a:gd name="T67" fmla="*/ 3 h 6"/>
                <a:gd name="T68" fmla="*/ 2 w 3"/>
                <a:gd name="T6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" h="6">
                  <a:moveTo>
                    <a:pt x="2" y="1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2" y="3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5"/>
                    <a:pt x="1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5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6"/>
                    <a:pt x="2" y="5"/>
                  </a:cubicBezTo>
                  <a:cubicBezTo>
                    <a:pt x="2" y="5"/>
                    <a:pt x="2" y="5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4"/>
                    <a:pt x="2" y="3"/>
                    <a:pt x="1" y="3"/>
                  </a:cubicBezTo>
                  <a:cubicBezTo>
                    <a:pt x="2" y="4"/>
                    <a:pt x="2" y="3"/>
                    <a:pt x="2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3" y="5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87" name="Freeform 2351"/>
            <p:cNvSpPr>
              <a:spLocks/>
            </p:cNvSpPr>
            <p:nvPr/>
          </p:nvSpPr>
          <p:spPr bwMode="auto">
            <a:xfrm>
              <a:off x="899" y="31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88" name="Freeform 2352"/>
            <p:cNvSpPr>
              <a:spLocks/>
            </p:cNvSpPr>
            <p:nvPr/>
          </p:nvSpPr>
          <p:spPr bwMode="auto">
            <a:xfrm>
              <a:off x="902" y="3093"/>
              <a:ext cx="5" cy="16"/>
            </a:xfrm>
            <a:custGeom>
              <a:avLst/>
              <a:gdLst>
                <a:gd name="T0" fmla="*/ 1 w 2"/>
                <a:gd name="T1" fmla="*/ 4 h 7"/>
                <a:gd name="T2" fmla="*/ 2 w 2"/>
                <a:gd name="T3" fmla="*/ 5 h 7"/>
                <a:gd name="T4" fmla="*/ 1 w 2"/>
                <a:gd name="T5" fmla="*/ 3 h 7"/>
                <a:gd name="T6" fmla="*/ 1 w 2"/>
                <a:gd name="T7" fmla="*/ 2 h 7"/>
                <a:gd name="T8" fmla="*/ 2 w 2"/>
                <a:gd name="T9" fmla="*/ 4 h 7"/>
                <a:gd name="T10" fmla="*/ 2 w 2"/>
                <a:gd name="T11" fmla="*/ 5 h 7"/>
                <a:gd name="T12" fmla="*/ 1 w 2"/>
                <a:gd name="T13" fmla="*/ 3 h 7"/>
                <a:gd name="T14" fmla="*/ 1 w 2"/>
                <a:gd name="T15" fmla="*/ 3 h 7"/>
                <a:gd name="T16" fmla="*/ 1 w 2"/>
                <a:gd name="T17" fmla="*/ 3 h 7"/>
                <a:gd name="T18" fmla="*/ 2 w 2"/>
                <a:gd name="T19" fmla="*/ 4 h 7"/>
                <a:gd name="T20" fmla="*/ 1 w 2"/>
                <a:gd name="T21" fmla="*/ 1 h 7"/>
                <a:gd name="T22" fmla="*/ 1 w 2"/>
                <a:gd name="T23" fmla="*/ 1 h 7"/>
                <a:gd name="T24" fmla="*/ 2 w 2"/>
                <a:gd name="T25" fmla="*/ 3 h 7"/>
                <a:gd name="T26" fmla="*/ 1 w 2"/>
                <a:gd name="T27" fmla="*/ 2 h 7"/>
                <a:gd name="T28" fmla="*/ 1 w 2"/>
                <a:gd name="T29" fmla="*/ 1 h 7"/>
                <a:gd name="T30" fmla="*/ 0 w 2"/>
                <a:gd name="T31" fmla="*/ 2 h 7"/>
                <a:gd name="T32" fmla="*/ 0 w 2"/>
                <a:gd name="T33" fmla="*/ 2 h 7"/>
                <a:gd name="T34" fmla="*/ 1 w 2"/>
                <a:gd name="T35" fmla="*/ 3 h 7"/>
                <a:gd name="T36" fmla="*/ 1 w 2"/>
                <a:gd name="T37" fmla="*/ 4 h 7"/>
                <a:gd name="T38" fmla="*/ 1 w 2"/>
                <a:gd name="T39" fmla="*/ 4 h 7"/>
                <a:gd name="T40" fmla="*/ 1 w 2"/>
                <a:gd name="T41" fmla="*/ 5 h 7"/>
                <a:gd name="T42" fmla="*/ 1 w 2"/>
                <a:gd name="T43" fmla="*/ 6 h 7"/>
                <a:gd name="T44" fmla="*/ 2 w 2"/>
                <a:gd name="T45" fmla="*/ 6 h 7"/>
                <a:gd name="T46" fmla="*/ 1 w 2"/>
                <a:gd name="T4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" h="7">
                  <a:moveTo>
                    <a:pt x="1" y="4"/>
                  </a:moveTo>
                  <a:cubicBezTo>
                    <a:pt x="1" y="4"/>
                    <a:pt x="1" y="5"/>
                    <a:pt x="2" y="5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1" y="4"/>
                    <a:pt x="2" y="4"/>
                    <a:pt x="1" y="3"/>
                  </a:cubicBezTo>
                  <a:cubicBezTo>
                    <a:pt x="1" y="3"/>
                    <a:pt x="1" y="2"/>
                    <a:pt x="1" y="3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3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6"/>
                    <a:pt x="1" y="5"/>
                    <a:pt x="1" y="6"/>
                  </a:cubicBezTo>
                  <a:cubicBezTo>
                    <a:pt x="2" y="7"/>
                    <a:pt x="1" y="5"/>
                    <a:pt x="2" y="6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89" name="Freeform 2353"/>
            <p:cNvSpPr>
              <a:spLocks/>
            </p:cNvSpPr>
            <p:nvPr/>
          </p:nvSpPr>
          <p:spPr bwMode="auto">
            <a:xfrm>
              <a:off x="904" y="3102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90" name="Freeform 2354"/>
            <p:cNvSpPr>
              <a:spLocks/>
            </p:cNvSpPr>
            <p:nvPr/>
          </p:nvSpPr>
          <p:spPr bwMode="auto">
            <a:xfrm>
              <a:off x="902" y="3095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91" name="Freeform 2355"/>
            <p:cNvSpPr>
              <a:spLocks/>
            </p:cNvSpPr>
            <p:nvPr/>
          </p:nvSpPr>
          <p:spPr bwMode="auto">
            <a:xfrm>
              <a:off x="907" y="310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92" name="Freeform 2356"/>
            <p:cNvSpPr>
              <a:spLocks/>
            </p:cNvSpPr>
            <p:nvPr/>
          </p:nvSpPr>
          <p:spPr bwMode="auto">
            <a:xfrm>
              <a:off x="904" y="3093"/>
              <a:ext cx="3" cy="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1 w 1"/>
                <a:gd name="T5" fmla="*/ 3 h 3"/>
                <a:gd name="T6" fmla="*/ 1 w 1"/>
                <a:gd name="T7" fmla="*/ 1 h 3"/>
                <a:gd name="T8" fmla="*/ 1 w 1"/>
                <a:gd name="T9" fmla="*/ 1 h 3"/>
                <a:gd name="T10" fmla="*/ 0 w 1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1"/>
                    <a:pt x="1" y="1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1"/>
                  </a:cubicBezTo>
                  <a:cubicBezTo>
                    <a:pt x="1" y="2"/>
                    <a:pt x="1" y="1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93" name="Freeform 2357"/>
            <p:cNvSpPr>
              <a:spLocks/>
            </p:cNvSpPr>
            <p:nvPr/>
          </p:nvSpPr>
          <p:spPr bwMode="auto">
            <a:xfrm>
              <a:off x="907" y="3090"/>
              <a:ext cx="11" cy="14"/>
            </a:xfrm>
            <a:custGeom>
              <a:avLst/>
              <a:gdLst>
                <a:gd name="T0" fmla="*/ 1 w 5"/>
                <a:gd name="T1" fmla="*/ 4 h 6"/>
                <a:gd name="T2" fmla="*/ 1 w 5"/>
                <a:gd name="T3" fmla="*/ 4 h 6"/>
                <a:gd name="T4" fmla="*/ 2 w 5"/>
                <a:gd name="T5" fmla="*/ 4 h 6"/>
                <a:gd name="T6" fmla="*/ 2 w 5"/>
                <a:gd name="T7" fmla="*/ 5 h 6"/>
                <a:gd name="T8" fmla="*/ 2 w 5"/>
                <a:gd name="T9" fmla="*/ 4 h 6"/>
                <a:gd name="T10" fmla="*/ 2 w 5"/>
                <a:gd name="T11" fmla="*/ 4 h 6"/>
                <a:gd name="T12" fmla="*/ 1 w 5"/>
                <a:gd name="T13" fmla="*/ 3 h 6"/>
                <a:gd name="T14" fmla="*/ 3 w 5"/>
                <a:gd name="T15" fmla="*/ 4 h 6"/>
                <a:gd name="T16" fmla="*/ 1 w 5"/>
                <a:gd name="T17" fmla="*/ 2 h 6"/>
                <a:gd name="T18" fmla="*/ 2 w 5"/>
                <a:gd name="T19" fmla="*/ 3 h 6"/>
                <a:gd name="T20" fmla="*/ 2 w 5"/>
                <a:gd name="T21" fmla="*/ 3 h 6"/>
                <a:gd name="T22" fmla="*/ 2 w 5"/>
                <a:gd name="T23" fmla="*/ 3 h 6"/>
                <a:gd name="T24" fmla="*/ 3 w 5"/>
                <a:gd name="T25" fmla="*/ 4 h 6"/>
                <a:gd name="T26" fmla="*/ 3 w 5"/>
                <a:gd name="T27" fmla="*/ 3 h 6"/>
                <a:gd name="T28" fmla="*/ 4 w 5"/>
                <a:gd name="T29" fmla="*/ 4 h 6"/>
                <a:gd name="T30" fmla="*/ 4 w 5"/>
                <a:gd name="T31" fmla="*/ 3 h 6"/>
                <a:gd name="T32" fmla="*/ 4 w 5"/>
                <a:gd name="T33" fmla="*/ 3 h 6"/>
                <a:gd name="T34" fmla="*/ 2 w 5"/>
                <a:gd name="T35" fmla="*/ 1 h 6"/>
                <a:gd name="T36" fmla="*/ 3 w 5"/>
                <a:gd name="T37" fmla="*/ 1 h 6"/>
                <a:gd name="T38" fmla="*/ 4 w 5"/>
                <a:gd name="T39" fmla="*/ 3 h 6"/>
                <a:gd name="T40" fmla="*/ 3 w 5"/>
                <a:gd name="T41" fmla="*/ 2 h 6"/>
                <a:gd name="T42" fmla="*/ 5 w 5"/>
                <a:gd name="T43" fmla="*/ 3 h 6"/>
                <a:gd name="T44" fmla="*/ 3 w 5"/>
                <a:gd name="T45" fmla="*/ 1 h 6"/>
                <a:gd name="T46" fmla="*/ 4 w 5"/>
                <a:gd name="T47" fmla="*/ 1 h 6"/>
                <a:gd name="T48" fmla="*/ 2 w 5"/>
                <a:gd name="T49" fmla="*/ 0 h 6"/>
                <a:gd name="T50" fmla="*/ 2 w 5"/>
                <a:gd name="T51" fmla="*/ 1 h 6"/>
                <a:gd name="T52" fmla="*/ 2 w 5"/>
                <a:gd name="T53" fmla="*/ 2 h 6"/>
                <a:gd name="T54" fmla="*/ 1 w 5"/>
                <a:gd name="T55" fmla="*/ 1 h 6"/>
                <a:gd name="T56" fmla="*/ 2 w 5"/>
                <a:gd name="T57" fmla="*/ 2 h 6"/>
                <a:gd name="T58" fmla="*/ 1 w 5"/>
                <a:gd name="T59" fmla="*/ 1 h 6"/>
                <a:gd name="T60" fmla="*/ 2 w 5"/>
                <a:gd name="T61" fmla="*/ 2 h 6"/>
                <a:gd name="T62" fmla="*/ 1 w 5"/>
                <a:gd name="T63" fmla="*/ 1 h 6"/>
                <a:gd name="T64" fmla="*/ 0 w 5"/>
                <a:gd name="T65" fmla="*/ 2 h 6"/>
                <a:gd name="T66" fmla="*/ 1 w 5"/>
                <a:gd name="T67" fmla="*/ 3 h 6"/>
                <a:gd name="T68" fmla="*/ 1 w 5"/>
                <a:gd name="T69" fmla="*/ 3 h 6"/>
                <a:gd name="T70" fmla="*/ 1 w 5"/>
                <a:gd name="T71" fmla="*/ 4 h 6"/>
                <a:gd name="T72" fmla="*/ 0 w 5"/>
                <a:gd name="T73" fmla="*/ 2 h 6"/>
                <a:gd name="T74" fmla="*/ 0 w 5"/>
                <a:gd name="T75" fmla="*/ 2 h 6"/>
                <a:gd name="T76" fmla="*/ 0 w 5"/>
                <a:gd name="T77" fmla="*/ 3 h 6"/>
                <a:gd name="T78" fmla="*/ 0 w 5"/>
                <a:gd name="T79" fmla="*/ 2 h 6"/>
                <a:gd name="T80" fmla="*/ 1 w 5"/>
                <a:gd name="T81" fmla="*/ 5 h 6"/>
                <a:gd name="T82" fmla="*/ 2 w 5"/>
                <a:gd name="T83" fmla="*/ 5 h 6"/>
                <a:gd name="T84" fmla="*/ 1 w 5"/>
                <a:gd name="T8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" h="6">
                  <a:moveTo>
                    <a:pt x="1" y="4"/>
                  </a:moveTo>
                  <a:cubicBezTo>
                    <a:pt x="1" y="4"/>
                    <a:pt x="1" y="3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4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3"/>
                    <a:pt x="2" y="4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4"/>
                    <a:pt x="2" y="3"/>
                    <a:pt x="1" y="2"/>
                  </a:cubicBezTo>
                  <a:cubicBezTo>
                    <a:pt x="2" y="3"/>
                    <a:pt x="1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2" y="2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3"/>
                    <a:pt x="2" y="1"/>
                  </a:cubicBezTo>
                  <a:cubicBezTo>
                    <a:pt x="4" y="3"/>
                    <a:pt x="2" y="1"/>
                    <a:pt x="3" y="1"/>
                  </a:cubicBezTo>
                  <a:cubicBezTo>
                    <a:pt x="4" y="2"/>
                    <a:pt x="3" y="2"/>
                    <a:pt x="4" y="3"/>
                  </a:cubicBezTo>
                  <a:cubicBezTo>
                    <a:pt x="3" y="2"/>
                    <a:pt x="4" y="2"/>
                    <a:pt x="3" y="2"/>
                  </a:cubicBezTo>
                  <a:cubicBezTo>
                    <a:pt x="4" y="3"/>
                    <a:pt x="4" y="2"/>
                    <a:pt x="5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4" y="1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3" y="2"/>
                    <a:pt x="1" y="1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2" y="2"/>
                    <a:pt x="2" y="1"/>
                    <a:pt x="1" y="1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5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3"/>
                    <a:pt x="1" y="4"/>
                    <a:pt x="1" y="5"/>
                  </a:cubicBezTo>
                  <a:cubicBezTo>
                    <a:pt x="0" y="3"/>
                    <a:pt x="2" y="6"/>
                    <a:pt x="2" y="5"/>
                  </a:cubicBezTo>
                  <a:cubicBezTo>
                    <a:pt x="2" y="5"/>
                    <a:pt x="2" y="5"/>
                    <a:pt x="1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94" name="Freeform 2358"/>
            <p:cNvSpPr>
              <a:spLocks/>
            </p:cNvSpPr>
            <p:nvPr/>
          </p:nvSpPr>
          <p:spPr bwMode="auto">
            <a:xfrm>
              <a:off x="907" y="309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95" name="Freeform 2359"/>
            <p:cNvSpPr>
              <a:spLocks/>
            </p:cNvSpPr>
            <p:nvPr/>
          </p:nvSpPr>
          <p:spPr bwMode="auto">
            <a:xfrm>
              <a:off x="914" y="3093"/>
              <a:ext cx="2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96" name="Rectangle 2360"/>
            <p:cNvSpPr>
              <a:spLocks noChangeArrowheads="1"/>
            </p:cNvSpPr>
            <p:nvPr/>
          </p:nvSpPr>
          <p:spPr bwMode="auto">
            <a:xfrm>
              <a:off x="907" y="3095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97" name="Freeform 2361"/>
            <p:cNvSpPr>
              <a:spLocks/>
            </p:cNvSpPr>
            <p:nvPr/>
          </p:nvSpPr>
          <p:spPr bwMode="auto">
            <a:xfrm>
              <a:off x="909" y="3100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98" name="Freeform 2362"/>
            <p:cNvSpPr>
              <a:spLocks/>
            </p:cNvSpPr>
            <p:nvPr/>
          </p:nvSpPr>
          <p:spPr bwMode="auto">
            <a:xfrm>
              <a:off x="918" y="3093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99" name="Freeform 2363"/>
            <p:cNvSpPr>
              <a:spLocks/>
            </p:cNvSpPr>
            <p:nvPr/>
          </p:nvSpPr>
          <p:spPr bwMode="auto">
            <a:xfrm>
              <a:off x="921" y="309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00" name="Freeform 2364"/>
            <p:cNvSpPr>
              <a:spLocks/>
            </p:cNvSpPr>
            <p:nvPr/>
          </p:nvSpPr>
          <p:spPr bwMode="auto">
            <a:xfrm>
              <a:off x="911" y="3076"/>
              <a:ext cx="17" cy="19"/>
            </a:xfrm>
            <a:custGeom>
              <a:avLst/>
              <a:gdLst>
                <a:gd name="T0" fmla="*/ 4 w 7"/>
                <a:gd name="T1" fmla="*/ 1 h 8"/>
                <a:gd name="T2" fmla="*/ 2 w 7"/>
                <a:gd name="T3" fmla="*/ 0 h 8"/>
                <a:gd name="T4" fmla="*/ 2 w 7"/>
                <a:gd name="T5" fmla="*/ 0 h 8"/>
                <a:gd name="T6" fmla="*/ 2 w 7"/>
                <a:gd name="T7" fmla="*/ 1 h 8"/>
                <a:gd name="T8" fmla="*/ 2 w 7"/>
                <a:gd name="T9" fmla="*/ 1 h 8"/>
                <a:gd name="T10" fmla="*/ 2 w 7"/>
                <a:gd name="T11" fmla="*/ 2 h 8"/>
                <a:gd name="T12" fmla="*/ 3 w 7"/>
                <a:gd name="T13" fmla="*/ 3 h 8"/>
                <a:gd name="T14" fmla="*/ 2 w 7"/>
                <a:gd name="T15" fmla="*/ 3 h 8"/>
                <a:gd name="T16" fmla="*/ 2 w 7"/>
                <a:gd name="T17" fmla="*/ 3 h 8"/>
                <a:gd name="T18" fmla="*/ 4 w 7"/>
                <a:gd name="T19" fmla="*/ 4 h 8"/>
                <a:gd name="T20" fmla="*/ 4 w 7"/>
                <a:gd name="T21" fmla="*/ 5 h 8"/>
                <a:gd name="T22" fmla="*/ 3 w 7"/>
                <a:gd name="T23" fmla="*/ 4 h 8"/>
                <a:gd name="T24" fmla="*/ 2 w 7"/>
                <a:gd name="T25" fmla="*/ 5 h 8"/>
                <a:gd name="T26" fmla="*/ 2 w 7"/>
                <a:gd name="T27" fmla="*/ 5 h 8"/>
                <a:gd name="T28" fmla="*/ 2 w 7"/>
                <a:gd name="T29" fmla="*/ 5 h 8"/>
                <a:gd name="T30" fmla="*/ 3 w 7"/>
                <a:gd name="T31" fmla="*/ 6 h 8"/>
                <a:gd name="T32" fmla="*/ 2 w 7"/>
                <a:gd name="T33" fmla="*/ 6 h 8"/>
                <a:gd name="T34" fmla="*/ 2 w 7"/>
                <a:gd name="T35" fmla="*/ 6 h 8"/>
                <a:gd name="T36" fmla="*/ 1 w 7"/>
                <a:gd name="T37" fmla="*/ 7 h 8"/>
                <a:gd name="T38" fmla="*/ 2 w 7"/>
                <a:gd name="T39" fmla="*/ 6 h 8"/>
                <a:gd name="T40" fmla="*/ 1 w 7"/>
                <a:gd name="T41" fmla="*/ 6 h 8"/>
                <a:gd name="T42" fmla="*/ 4 w 7"/>
                <a:gd name="T43" fmla="*/ 8 h 8"/>
                <a:gd name="T44" fmla="*/ 4 w 7"/>
                <a:gd name="T45" fmla="*/ 8 h 8"/>
                <a:gd name="T46" fmla="*/ 4 w 7"/>
                <a:gd name="T47" fmla="*/ 7 h 8"/>
                <a:gd name="T48" fmla="*/ 4 w 7"/>
                <a:gd name="T49" fmla="*/ 7 h 8"/>
                <a:gd name="T50" fmla="*/ 5 w 7"/>
                <a:gd name="T51" fmla="*/ 7 h 8"/>
                <a:gd name="T52" fmla="*/ 4 w 7"/>
                <a:gd name="T53" fmla="*/ 6 h 8"/>
                <a:gd name="T54" fmla="*/ 5 w 7"/>
                <a:gd name="T55" fmla="*/ 6 h 8"/>
                <a:gd name="T56" fmla="*/ 5 w 7"/>
                <a:gd name="T57" fmla="*/ 6 h 8"/>
                <a:gd name="T58" fmla="*/ 4 w 7"/>
                <a:gd name="T59" fmla="*/ 6 h 8"/>
                <a:gd name="T60" fmla="*/ 4 w 7"/>
                <a:gd name="T61" fmla="*/ 5 h 8"/>
                <a:gd name="T62" fmla="*/ 5 w 7"/>
                <a:gd name="T63" fmla="*/ 5 h 8"/>
                <a:gd name="T64" fmla="*/ 5 w 7"/>
                <a:gd name="T65" fmla="*/ 5 h 8"/>
                <a:gd name="T66" fmla="*/ 4 w 7"/>
                <a:gd name="T67" fmla="*/ 4 h 8"/>
                <a:gd name="T68" fmla="*/ 4 w 7"/>
                <a:gd name="T69" fmla="*/ 4 h 8"/>
                <a:gd name="T70" fmla="*/ 4 w 7"/>
                <a:gd name="T71" fmla="*/ 3 h 8"/>
                <a:gd name="T72" fmla="*/ 4 w 7"/>
                <a:gd name="T73" fmla="*/ 3 h 8"/>
                <a:gd name="T74" fmla="*/ 4 w 7"/>
                <a:gd name="T75" fmla="*/ 2 h 8"/>
                <a:gd name="T76" fmla="*/ 3 w 7"/>
                <a:gd name="T77" fmla="*/ 2 h 8"/>
                <a:gd name="T78" fmla="*/ 5 w 7"/>
                <a:gd name="T7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" h="8">
                  <a:moveTo>
                    <a:pt x="5" y="2"/>
                  </a:moveTo>
                  <a:cubicBezTo>
                    <a:pt x="5" y="2"/>
                    <a:pt x="5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2" y="0"/>
                    <a:pt x="2" y="0"/>
                  </a:cubicBezTo>
                  <a:cubicBezTo>
                    <a:pt x="2" y="0"/>
                    <a:pt x="4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4" y="1"/>
                    <a:pt x="4" y="2"/>
                  </a:cubicBezTo>
                  <a:cubicBezTo>
                    <a:pt x="0" y="0"/>
                    <a:pt x="5" y="2"/>
                    <a:pt x="2" y="1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2" y="2"/>
                    <a:pt x="3" y="2"/>
                    <a:pt x="2" y="2"/>
                  </a:cubicBezTo>
                  <a:cubicBezTo>
                    <a:pt x="4" y="3"/>
                    <a:pt x="0" y="2"/>
                    <a:pt x="3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4" y="3"/>
                    <a:pt x="2" y="3"/>
                  </a:cubicBezTo>
                  <a:cubicBezTo>
                    <a:pt x="2" y="3"/>
                    <a:pt x="3" y="3"/>
                    <a:pt x="4" y="4"/>
                  </a:cubicBezTo>
                  <a:cubicBezTo>
                    <a:pt x="3" y="4"/>
                    <a:pt x="3" y="3"/>
                    <a:pt x="2" y="3"/>
                  </a:cubicBezTo>
                  <a:cubicBezTo>
                    <a:pt x="3" y="4"/>
                    <a:pt x="2" y="3"/>
                    <a:pt x="3" y="4"/>
                  </a:cubicBezTo>
                  <a:cubicBezTo>
                    <a:pt x="3" y="4"/>
                    <a:pt x="3" y="4"/>
                    <a:pt x="4" y="4"/>
                  </a:cubicBezTo>
                  <a:cubicBezTo>
                    <a:pt x="4" y="4"/>
                    <a:pt x="5" y="5"/>
                    <a:pt x="5" y="5"/>
                  </a:cubicBezTo>
                  <a:cubicBezTo>
                    <a:pt x="3" y="5"/>
                    <a:pt x="5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2" y="3"/>
                    <a:pt x="2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3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1" y="4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4"/>
                    <a:pt x="4" y="6"/>
                    <a:pt x="2" y="5"/>
                  </a:cubicBezTo>
                  <a:cubicBezTo>
                    <a:pt x="3" y="6"/>
                    <a:pt x="4" y="7"/>
                    <a:pt x="4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2" y="5"/>
                    <a:pt x="1" y="5"/>
                  </a:cubicBezTo>
                  <a:cubicBezTo>
                    <a:pt x="2" y="5"/>
                    <a:pt x="1" y="5"/>
                    <a:pt x="2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3" y="7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5"/>
                    <a:pt x="1" y="7"/>
                  </a:cubicBezTo>
                  <a:cubicBezTo>
                    <a:pt x="2" y="7"/>
                    <a:pt x="3" y="8"/>
                    <a:pt x="3" y="8"/>
                  </a:cubicBezTo>
                  <a:cubicBezTo>
                    <a:pt x="3" y="8"/>
                    <a:pt x="2" y="7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6"/>
                    <a:pt x="1" y="6"/>
                  </a:cubicBezTo>
                  <a:cubicBezTo>
                    <a:pt x="1" y="6"/>
                    <a:pt x="2" y="7"/>
                    <a:pt x="2" y="6"/>
                  </a:cubicBezTo>
                  <a:cubicBezTo>
                    <a:pt x="3" y="7"/>
                    <a:pt x="3" y="7"/>
                    <a:pt x="4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4" y="8"/>
                  </a:cubicBezTo>
                  <a:cubicBezTo>
                    <a:pt x="3" y="7"/>
                    <a:pt x="5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4" y="7"/>
                    <a:pt x="4" y="6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3" y="5"/>
                    <a:pt x="4" y="6"/>
                  </a:cubicBezTo>
                  <a:cubicBezTo>
                    <a:pt x="4" y="5"/>
                    <a:pt x="4" y="5"/>
                    <a:pt x="3" y="4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5" y="5"/>
                    <a:pt x="4" y="5"/>
                  </a:cubicBezTo>
                  <a:cubicBezTo>
                    <a:pt x="5" y="5"/>
                    <a:pt x="4" y="5"/>
                    <a:pt x="5" y="5"/>
                  </a:cubicBezTo>
                  <a:cubicBezTo>
                    <a:pt x="6" y="6"/>
                    <a:pt x="4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4" y="4"/>
                    <a:pt x="5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5"/>
                    <a:pt x="5" y="4"/>
                    <a:pt x="6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" y="4"/>
                    <a:pt x="4" y="4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3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4" y="2"/>
                    <a:pt x="7" y="3"/>
                    <a:pt x="4" y="2"/>
                  </a:cubicBezTo>
                  <a:cubicBezTo>
                    <a:pt x="4" y="2"/>
                    <a:pt x="3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2"/>
                    <a:pt x="3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7" y="3"/>
                    <a:pt x="3" y="1"/>
                    <a:pt x="5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01" name="Freeform 2365"/>
            <p:cNvSpPr>
              <a:spLocks/>
            </p:cNvSpPr>
            <p:nvPr/>
          </p:nvSpPr>
          <p:spPr bwMode="auto">
            <a:xfrm>
              <a:off x="923" y="3083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02" name="Freeform 2366"/>
            <p:cNvSpPr>
              <a:spLocks/>
            </p:cNvSpPr>
            <p:nvPr/>
          </p:nvSpPr>
          <p:spPr bwMode="auto">
            <a:xfrm>
              <a:off x="921" y="308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03" name="Freeform 2367"/>
            <p:cNvSpPr>
              <a:spLocks/>
            </p:cNvSpPr>
            <p:nvPr/>
          </p:nvSpPr>
          <p:spPr bwMode="auto">
            <a:xfrm>
              <a:off x="923" y="307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04" name="Freeform 2368"/>
            <p:cNvSpPr>
              <a:spLocks/>
            </p:cNvSpPr>
            <p:nvPr/>
          </p:nvSpPr>
          <p:spPr bwMode="auto">
            <a:xfrm>
              <a:off x="921" y="3078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05" name="Freeform 2369"/>
            <p:cNvSpPr>
              <a:spLocks/>
            </p:cNvSpPr>
            <p:nvPr/>
          </p:nvSpPr>
          <p:spPr bwMode="auto">
            <a:xfrm>
              <a:off x="911" y="3066"/>
              <a:ext cx="15" cy="12"/>
            </a:xfrm>
            <a:custGeom>
              <a:avLst/>
              <a:gdLst>
                <a:gd name="T0" fmla="*/ 4 w 6"/>
                <a:gd name="T1" fmla="*/ 2 h 5"/>
                <a:gd name="T2" fmla="*/ 3 w 6"/>
                <a:gd name="T3" fmla="*/ 1 h 5"/>
                <a:gd name="T4" fmla="*/ 4 w 6"/>
                <a:gd name="T5" fmla="*/ 1 h 5"/>
                <a:gd name="T6" fmla="*/ 2 w 6"/>
                <a:gd name="T7" fmla="*/ 0 h 5"/>
                <a:gd name="T8" fmla="*/ 3 w 6"/>
                <a:gd name="T9" fmla="*/ 2 h 5"/>
                <a:gd name="T10" fmla="*/ 2 w 6"/>
                <a:gd name="T11" fmla="*/ 2 h 5"/>
                <a:gd name="T12" fmla="*/ 3 w 6"/>
                <a:gd name="T13" fmla="*/ 3 h 5"/>
                <a:gd name="T14" fmla="*/ 2 w 6"/>
                <a:gd name="T15" fmla="*/ 3 h 5"/>
                <a:gd name="T16" fmla="*/ 2 w 6"/>
                <a:gd name="T17" fmla="*/ 3 h 5"/>
                <a:gd name="T18" fmla="*/ 3 w 6"/>
                <a:gd name="T19" fmla="*/ 3 h 5"/>
                <a:gd name="T20" fmla="*/ 3 w 6"/>
                <a:gd name="T21" fmla="*/ 3 h 5"/>
                <a:gd name="T22" fmla="*/ 3 w 6"/>
                <a:gd name="T23" fmla="*/ 3 h 5"/>
                <a:gd name="T24" fmla="*/ 3 w 6"/>
                <a:gd name="T25" fmla="*/ 4 h 5"/>
                <a:gd name="T26" fmla="*/ 3 w 6"/>
                <a:gd name="T27" fmla="*/ 3 h 5"/>
                <a:gd name="T28" fmla="*/ 3 w 6"/>
                <a:gd name="T29" fmla="*/ 4 h 5"/>
                <a:gd name="T30" fmla="*/ 2 w 6"/>
                <a:gd name="T31" fmla="*/ 3 h 5"/>
                <a:gd name="T32" fmla="*/ 3 w 6"/>
                <a:gd name="T33" fmla="*/ 4 h 5"/>
                <a:gd name="T34" fmla="*/ 4 w 6"/>
                <a:gd name="T35" fmla="*/ 5 h 5"/>
                <a:gd name="T36" fmla="*/ 4 w 6"/>
                <a:gd name="T37" fmla="*/ 4 h 5"/>
                <a:gd name="T38" fmla="*/ 4 w 6"/>
                <a:gd name="T39" fmla="*/ 4 h 5"/>
                <a:gd name="T40" fmla="*/ 3 w 6"/>
                <a:gd name="T41" fmla="*/ 4 h 5"/>
                <a:gd name="T42" fmla="*/ 4 w 6"/>
                <a:gd name="T43" fmla="*/ 4 h 5"/>
                <a:gd name="T44" fmla="*/ 5 w 6"/>
                <a:gd name="T45" fmla="*/ 4 h 5"/>
                <a:gd name="T46" fmla="*/ 5 w 6"/>
                <a:gd name="T47" fmla="*/ 4 h 5"/>
                <a:gd name="T48" fmla="*/ 5 w 6"/>
                <a:gd name="T49" fmla="*/ 4 h 5"/>
                <a:gd name="T50" fmla="*/ 5 w 6"/>
                <a:gd name="T51" fmla="*/ 4 h 5"/>
                <a:gd name="T52" fmla="*/ 3 w 6"/>
                <a:gd name="T53" fmla="*/ 3 h 5"/>
                <a:gd name="T54" fmla="*/ 3 w 6"/>
                <a:gd name="T55" fmla="*/ 3 h 5"/>
                <a:gd name="T56" fmla="*/ 4 w 6"/>
                <a:gd name="T57" fmla="*/ 4 h 5"/>
                <a:gd name="T58" fmla="*/ 4 w 6"/>
                <a:gd name="T59" fmla="*/ 3 h 5"/>
                <a:gd name="T60" fmla="*/ 5 w 6"/>
                <a:gd name="T61" fmla="*/ 4 h 5"/>
                <a:gd name="T62" fmla="*/ 4 w 6"/>
                <a:gd name="T63" fmla="*/ 3 h 5"/>
                <a:gd name="T64" fmla="*/ 4 w 6"/>
                <a:gd name="T65" fmla="*/ 3 h 5"/>
                <a:gd name="T66" fmla="*/ 5 w 6"/>
                <a:gd name="T67" fmla="*/ 3 h 5"/>
                <a:gd name="T68" fmla="*/ 4 w 6"/>
                <a:gd name="T69" fmla="*/ 3 h 5"/>
                <a:gd name="T70" fmla="*/ 4 w 6"/>
                <a:gd name="T71" fmla="*/ 2 h 5"/>
                <a:gd name="T72" fmla="*/ 4 w 6"/>
                <a:gd name="T73" fmla="*/ 2 h 5"/>
                <a:gd name="T74" fmla="*/ 4 w 6"/>
                <a:gd name="T75" fmla="*/ 2 h 5"/>
                <a:gd name="T76" fmla="*/ 4 w 6"/>
                <a:gd name="T77" fmla="*/ 2 h 5"/>
                <a:gd name="T78" fmla="*/ 3 w 6"/>
                <a:gd name="T79" fmla="*/ 1 h 5"/>
                <a:gd name="T80" fmla="*/ 4 w 6"/>
                <a:gd name="T8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" h="5">
                  <a:moveTo>
                    <a:pt x="4" y="2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3" y="1"/>
                    <a:pt x="4" y="1"/>
                  </a:cubicBezTo>
                  <a:cubicBezTo>
                    <a:pt x="3" y="1"/>
                    <a:pt x="4" y="1"/>
                    <a:pt x="2" y="0"/>
                  </a:cubicBezTo>
                  <a:cubicBezTo>
                    <a:pt x="3" y="1"/>
                    <a:pt x="1" y="1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3"/>
                    <a:pt x="0" y="2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4" y="4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3"/>
                    <a:pt x="3" y="4"/>
                    <a:pt x="3" y="3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3" y="4"/>
                    <a:pt x="2" y="4"/>
                    <a:pt x="2" y="3"/>
                  </a:cubicBezTo>
                  <a:cubicBezTo>
                    <a:pt x="3" y="4"/>
                    <a:pt x="1" y="3"/>
                    <a:pt x="3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4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" y="3"/>
                    <a:pt x="4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" y="5"/>
                    <a:pt x="3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4"/>
                    <a:pt x="5" y="4"/>
                  </a:cubicBezTo>
                  <a:cubicBezTo>
                    <a:pt x="5" y="4"/>
                    <a:pt x="5" y="4"/>
                    <a:pt x="4" y="3"/>
                  </a:cubicBezTo>
                  <a:cubicBezTo>
                    <a:pt x="5" y="4"/>
                    <a:pt x="5" y="3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5" y="3"/>
                    <a:pt x="5" y="3"/>
                    <a:pt x="4" y="3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5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2" y="1"/>
                    <a:pt x="3" y="1"/>
                  </a:cubicBezTo>
                  <a:cubicBezTo>
                    <a:pt x="4" y="1"/>
                    <a:pt x="3" y="1"/>
                    <a:pt x="4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06" name="Freeform 2370"/>
            <p:cNvSpPr>
              <a:spLocks/>
            </p:cNvSpPr>
            <p:nvPr/>
          </p:nvSpPr>
          <p:spPr bwMode="auto">
            <a:xfrm>
              <a:off x="916" y="3066"/>
              <a:ext cx="5" cy="3"/>
            </a:xfrm>
            <a:custGeom>
              <a:avLst/>
              <a:gdLst>
                <a:gd name="T0" fmla="*/ 1 w 2"/>
                <a:gd name="T1" fmla="*/ 1 h 1"/>
                <a:gd name="T2" fmla="*/ 2 w 2"/>
                <a:gd name="T3" fmla="*/ 1 h 1"/>
                <a:gd name="T4" fmla="*/ 0 w 2"/>
                <a:gd name="T5" fmla="*/ 0 h 1"/>
                <a:gd name="T6" fmla="*/ 1 w 2"/>
                <a:gd name="T7" fmla="*/ 0 h 1"/>
                <a:gd name="T8" fmla="*/ 1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07" name="Freeform 2371"/>
            <p:cNvSpPr>
              <a:spLocks/>
            </p:cNvSpPr>
            <p:nvPr/>
          </p:nvSpPr>
          <p:spPr bwMode="auto">
            <a:xfrm>
              <a:off x="914" y="3062"/>
              <a:ext cx="9" cy="7"/>
            </a:xfrm>
            <a:custGeom>
              <a:avLst/>
              <a:gdLst>
                <a:gd name="T0" fmla="*/ 2 w 4"/>
                <a:gd name="T1" fmla="*/ 1 h 3"/>
                <a:gd name="T2" fmla="*/ 1 w 4"/>
                <a:gd name="T3" fmla="*/ 1 h 3"/>
                <a:gd name="T4" fmla="*/ 1 w 4"/>
                <a:gd name="T5" fmla="*/ 1 h 3"/>
                <a:gd name="T6" fmla="*/ 2 w 4"/>
                <a:gd name="T7" fmla="*/ 2 h 3"/>
                <a:gd name="T8" fmla="*/ 1 w 4"/>
                <a:gd name="T9" fmla="*/ 2 h 3"/>
                <a:gd name="T10" fmla="*/ 2 w 4"/>
                <a:gd name="T11" fmla="*/ 3 h 3"/>
                <a:gd name="T12" fmla="*/ 2 w 4"/>
                <a:gd name="T13" fmla="*/ 2 h 3"/>
                <a:gd name="T14" fmla="*/ 3 w 4"/>
                <a:gd name="T15" fmla="*/ 3 h 3"/>
                <a:gd name="T16" fmla="*/ 2 w 4"/>
                <a:gd name="T17" fmla="*/ 2 h 3"/>
                <a:gd name="T18" fmla="*/ 3 w 4"/>
                <a:gd name="T19" fmla="*/ 3 h 3"/>
                <a:gd name="T20" fmla="*/ 2 w 4"/>
                <a:gd name="T21" fmla="*/ 2 h 3"/>
                <a:gd name="T22" fmla="*/ 3 w 4"/>
                <a:gd name="T23" fmla="*/ 2 h 3"/>
                <a:gd name="T24" fmla="*/ 4 w 4"/>
                <a:gd name="T25" fmla="*/ 2 h 3"/>
                <a:gd name="T26" fmla="*/ 3 w 4"/>
                <a:gd name="T27" fmla="*/ 2 h 3"/>
                <a:gd name="T28" fmla="*/ 2 w 4"/>
                <a:gd name="T29" fmla="*/ 2 h 3"/>
                <a:gd name="T30" fmla="*/ 4 w 4"/>
                <a:gd name="T31" fmla="*/ 2 h 3"/>
                <a:gd name="T32" fmla="*/ 3 w 4"/>
                <a:gd name="T33" fmla="*/ 1 h 3"/>
                <a:gd name="T34" fmla="*/ 2 w 4"/>
                <a:gd name="T35" fmla="*/ 1 h 3"/>
                <a:gd name="T36" fmla="*/ 3 w 4"/>
                <a:gd name="T37" fmla="*/ 1 h 3"/>
                <a:gd name="T38" fmla="*/ 3 w 4"/>
                <a:gd name="T39" fmla="*/ 1 h 3"/>
                <a:gd name="T40" fmla="*/ 1 w 4"/>
                <a:gd name="T41" fmla="*/ 0 h 3"/>
                <a:gd name="T42" fmla="*/ 2 w 4"/>
                <a:gd name="T4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" h="3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1" y="2"/>
                    <a:pt x="2" y="3"/>
                  </a:cubicBezTo>
                  <a:cubicBezTo>
                    <a:pt x="3" y="3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1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1" y="1"/>
                    <a:pt x="3" y="2"/>
                    <a:pt x="4" y="2"/>
                  </a:cubicBezTo>
                  <a:cubicBezTo>
                    <a:pt x="3" y="2"/>
                    <a:pt x="2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08" name="Rectangle 2372"/>
            <p:cNvSpPr>
              <a:spLocks noChangeArrowheads="1"/>
            </p:cNvSpPr>
            <p:nvPr/>
          </p:nvSpPr>
          <p:spPr bwMode="auto">
            <a:xfrm>
              <a:off x="916" y="3064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09" name="Freeform 2373"/>
            <p:cNvSpPr>
              <a:spLocks/>
            </p:cNvSpPr>
            <p:nvPr/>
          </p:nvSpPr>
          <p:spPr bwMode="auto">
            <a:xfrm>
              <a:off x="778" y="3107"/>
              <a:ext cx="0" cy="2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10" name="Freeform 2374"/>
            <p:cNvSpPr>
              <a:spLocks/>
            </p:cNvSpPr>
            <p:nvPr/>
          </p:nvSpPr>
          <p:spPr bwMode="auto">
            <a:xfrm>
              <a:off x="776" y="3107"/>
              <a:ext cx="5" cy="9"/>
            </a:xfrm>
            <a:custGeom>
              <a:avLst/>
              <a:gdLst>
                <a:gd name="T0" fmla="*/ 0 w 2"/>
                <a:gd name="T1" fmla="*/ 4 h 4"/>
                <a:gd name="T2" fmla="*/ 1 w 2"/>
                <a:gd name="T3" fmla="*/ 3 h 4"/>
                <a:gd name="T4" fmla="*/ 2 w 2"/>
                <a:gd name="T5" fmla="*/ 0 h 4"/>
                <a:gd name="T6" fmla="*/ 1 w 2"/>
                <a:gd name="T7" fmla="*/ 2 h 4"/>
                <a:gd name="T8" fmla="*/ 1 w 2"/>
                <a:gd name="T9" fmla="*/ 1 h 4"/>
                <a:gd name="T10" fmla="*/ 0 w 2"/>
                <a:gd name="T11" fmla="*/ 3 h 4"/>
                <a:gd name="T12" fmla="*/ 1 w 2"/>
                <a:gd name="T13" fmla="*/ 3 h 4"/>
                <a:gd name="T14" fmla="*/ 0 w 2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2"/>
                    <a:pt x="2" y="0"/>
                  </a:cubicBez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4"/>
                    <a:pt x="1" y="2"/>
                    <a:pt x="1" y="3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11" name="Freeform 2375"/>
            <p:cNvSpPr>
              <a:spLocks/>
            </p:cNvSpPr>
            <p:nvPr/>
          </p:nvSpPr>
          <p:spPr bwMode="auto">
            <a:xfrm>
              <a:off x="778" y="3109"/>
              <a:ext cx="3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12" name="Freeform 2376"/>
            <p:cNvSpPr>
              <a:spLocks/>
            </p:cNvSpPr>
            <p:nvPr/>
          </p:nvSpPr>
          <p:spPr bwMode="auto">
            <a:xfrm>
              <a:off x="778" y="3109"/>
              <a:ext cx="3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13" name="Freeform 2377"/>
            <p:cNvSpPr>
              <a:spLocks/>
            </p:cNvSpPr>
            <p:nvPr/>
          </p:nvSpPr>
          <p:spPr bwMode="auto">
            <a:xfrm>
              <a:off x="781" y="3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14" name="Freeform 2378"/>
            <p:cNvSpPr>
              <a:spLocks/>
            </p:cNvSpPr>
            <p:nvPr/>
          </p:nvSpPr>
          <p:spPr bwMode="auto">
            <a:xfrm>
              <a:off x="781" y="3109"/>
              <a:ext cx="2" cy="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0 w 1"/>
                <a:gd name="T5" fmla="*/ 0 h 2"/>
                <a:gd name="T6" fmla="*/ 0 w 1"/>
                <a:gd name="T7" fmla="*/ 2 h 2"/>
                <a:gd name="T8" fmla="*/ 0 w 1"/>
                <a:gd name="T9" fmla="*/ 1 h 2"/>
                <a:gd name="T10" fmla="*/ 0 w 1"/>
                <a:gd name="T11" fmla="*/ 2 h 2"/>
                <a:gd name="T12" fmla="*/ 1 w 1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15" name="Freeform 2379"/>
            <p:cNvSpPr>
              <a:spLocks/>
            </p:cNvSpPr>
            <p:nvPr/>
          </p:nvSpPr>
          <p:spPr bwMode="auto">
            <a:xfrm>
              <a:off x="781" y="3109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16" name="Freeform 2380"/>
            <p:cNvSpPr>
              <a:spLocks/>
            </p:cNvSpPr>
            <p:nvPr/>
          </p:nvSpPr>
          <p:spPr bwMode="auto">
            <a:xfrm>
              <a:off x="781" y="3109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17" name="Freeform 2381"/>
            <p:cNvSpPr>
              <a:spLocks/>
            </p:cNvSpPr>
            <p:nvPr/>
          </p:nvSpPr>
          <p:spPr bwMode="auto">
            <a:xfrm>
              <a:off x="781" y="3109"/>
              <a:ext cx="2" cy="7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1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2"/>
                    <a:pt x="1" y="0"/>
                    <a:pt x="0" y="1"/>
                  </a:cubicBez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18" name="Freeform 2382"/>
            <p:cNvSpPr>
              <a:spLocks/>
            </p:cNvSpPr>
            <p:nvPr/>
          </p:nvSpPr>
          <p:spPr bwMode="auto">
            <a:xfrm>
              <a:off x="783" y="311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19" name="Freeform 2383"/>
            <p:cNvSpPr>
              <a:spLocks/>
            </p:cNvSpPr>
            <p:nvPr/>
          </p:nvSpPr>
          <p:spPr bwMode="auto">
            <a:xfrm>
              <a:off x="783" y="3112"/>
              <a:ext cx="2" cy="9"/>
            </a:xfrm>
            <a:custGeom>
              <a:avLst/>
              <a:gdLst>
                <a:gd name="T0" fmla="*/ 1 w 1"/>
                <a:gd name="T1" fmla="*/ 1 h 4"/>
                <a:gd name="T2" fmla="*/ 1 w 1"/>
                <a:gd name="T3" fmla="*/ 2 h 4"/>
                <a:gd name="T4" fmla="*/ 1 w 1"/>
                <a:gd name="T5" fmla="*/ 1 h 4"/>
                <a:gd name="T6" fmla="*/ 0 w 1"/>
                <a:gd name="T7" fmla="*/ 2 h 4"/>
                <a:gd name="T8" fmla="*/ 1 w 1"/>
                <a:gd name="T9" fmla="*/ 0 h 4"/>
                <a:gd name="T10" fmla="*/ 0 w 1"/>
                <a:gd name="T11" fmla="*/ 2 h 4"/>
                <a:gd name="T12" fmla="*/ 0 w 1"/>
                <a:gd name="T13" fmla="*/ 0 h 4"/>
                <a:gd name="T14" fmla="*/ 0 w 1"/>
                <a:gd name="T15" fmla="*/ 2 h 4"/>
                <a:gd name="T16" fmla="*/ 0 w 1"/>
                <a:gd name="T17" fmla="*/ 2 h 4"/>
                <a:gd name="T18" fmla="*/ 0 w 1"/>
                <a:gd name="T19" fmla="*/ 3 h 4"/>
                <a:gd name="T20" fmla="*/ 1 w 1"/>
                <a:gd name="T21" fmla="*/ 4 h 4"/>
                <a:gd name="T22" fmla="*/ 1 w 1"/>
                <a:gd name="T2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4">
                  <a:moveTo>
                    <a:pt x="1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0" y="0"/>
                    <a:pt x="1" y="2"/>
                    <a:pt x="1" y="0"/>
                  </a:cubicBezTo>
                  <a:cubicBezTo>
                    <a:pt x="1" y="0"/>
                    <a:pt x="0" y="0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20" name="Freeform 2384"/>
            <p:cNvSpPr>
              <a:spLocks/>
            </p:cNvSpPr>
            <p:nvPr/>
          </p:nvSpPr>
          <p:spPr bwMode="auto">
            <a:xfrm>
              <a:off x="785" y="3116"/>
              <a:ext cx="0" cy="3"/>
            </a:xfrm>
            <a:custGeom>
              <a:avLst/>
              <a:gdLst>
                <a:gd name="T0" fmla="*/ 0 h 3"/>
                <a:gd name="T1" fmla="*/ 3 h 3"/>
                <a:gd name="T2" fmla="*/ 0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21" name="Freeform 2385"/>
            <p:cNvSpPr>
              <a:spLocks/>
            </p:cNvSpPr>
            <p:nvPr/>
          </p:nvSpPr>
          <p:spPr bwMode="auto">
            <a:xfrm>
              <a:off x="785" y="3112"/>
              <a:ext cx="3" cy="11"/>
            </a:xfrm>
            <a:custGeom>
              <a:avLst/>
              <a:gdLst>
                <a:gd name="T0" fmla="*/ 1 w 1"/>
                <a:gd name="T1" fmla="*/ 0 h 5"/>
                <a:gd name="T2" fmla="*/ 1 w 1"/>
                <a:gd name="T3" fmla="*/ 1 h 5"/>
                <a:gd name="T4" fmla="*/ 1 w 1"/>
                <a:gd name="T5" fmla="*/ 1 h 5"/>
                <a:gd name="T6" fmla="*/ 0 w 1"/>
                <a:gd name="T7" fmla="*/ 2 h 5"/>
                <a:gd name="T8" fmla="*/ 1 w 1"/>
                <a:gd name="T9" fmla="*/ 1 h 5"/>
                <a:gd name="T10" fmla="*/ 1 w 1"/>
                <a:gd name="T11" fmla="*/ 3 h 5"/>
                <a:gd name="T12" fmla="*/ 1 w 1"/>
                <a:gd name="T13" fmla="*/ 3 h 5"/>
                <a:gd name="T14" fmla="*/ 1 w 1"/>
                <a:gd name="T15" fmla="*/ 3 h 5"/>
                <a:gd name="T16" fmla="*/ 1 w 1"/>
                <a:gd name="T17" fmla="*/ 2 h 5"/>
                <a:gd name="T18" fmla="*/ 1 w 1"/>
                <a:gd name="T19" fmla="*/ 2 h 5"/>
                <a:gd name="T20" fmla="*/ 1 w 1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5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1" y="1"/>
                    <a:pt x="1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5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22" name="Freeform 2386"/>
            <p:cNvSpPr>
              <a:spLocks/>
            </p:cNvSpPr>
            <p:nvPr/>
          </p:nvSpPr>
          <p:spPr bwMode="auto">
            <a:xfrm>
              <a:off x="785" y="3112"/>
              <a:ext cx="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23" name="Freeform 2387"/>
            <p:cNvSpPr>
              <a:spLocks/>
            </p:cNvSpPr>
            <p:nvPr/>
          </p:nvSpPr>
          <p:spPr bwMode="auto">
            <a:xfrm>
              <a:off x="788" y="311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24" name="Freeform 2388"/>
            <p:cNvSpPr>
              <a:spLocks/>
            </p:cNvSpPr>
            <p:nvPr/>
          </p:nvSpPr>
          <p:spPr bwMode="auto">
            <a:xfrm>
              <a:off x="788" y="3112"/>
              <a:ext cx="2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25" name="Freeform 2389"/>
            <p:cNvSpPr>
              <a:spLocks/>
            </p:cNvSpPr>
            <p:nvPr/>
          </p:nvSpPr>
          <p:spPr bwMode="auto">
            <a:xfrm>
              <a:off x="790" y="3109"/>
              <a:ext cx="17" cy="12"/>
            </a:xfrm>
            <a:custGeom>
              <a:avLst/>
              <a:gdLst>
                <a:gd name="T0" fmla="*/ 7 w 7"/>
                <a:gd name="T1" fmla="*/ 3 h 5"/>
                <a:gd name="T2" fmla="*/ 6 w 7"/>
                <a:gd name="T3" fmla="*/ 3 h 5"/>
                <a:gd name="T4" fmla="*/ 6 w 7"/>
                <a:gd name="T5" fmla="*/ 1 h 5"/>
                <a:gd name="T6" fmla="*/ 6 w 7"/>
                <a:gd name="T7" fmla="*/ 0 h 5"/>
                <a:gd name="T8" fmla="*/ 6 w 7"/>
                <a:gd name="T9" fmla="*/ 1 h 5"/>
                <a:gd name="T10" fmla="*/ 5 w 7"/>
                <a:gd name="T11" fmla="*/ 0 h 5"/>
                <a:gd name="T12" fmla="*/ 5 w 7"/>
                <a:gd name="T13" fmla="*/ 0 h 5"/>
                <a:gd name="T14" fmla="*/ 4 w 7"/>
                <a:gd name="T15" fmla="*/ 1 h 5"/>
                <a:gd name="T16" fmla="*/ 1 w 7"/>
                <a:gd name="T17" fmla="*/ 1 h 5"/>
                <a:gd name="T18" fmla="*/ 1 w 7"/>
                <a:gd name="T19" fmla="*/ 3 h 5"/>
                <a:gd name="T20" fmla="*/ 1 w 7"/>
                <a:gd name="T21" fmla="*/ 2 h 5"/>
                <a:gd name="T22" fmla="*/ 1 w 7"/>
                <a:gd name="T23" fmla="*/ 2 h 5"/>
                <a:gd name="T24" fmla="*/ 0 w 7"/>
                <a:gd name="T25" fmla="*/ 1 h 5"/>
                <a:gd name="T26" fmla="*/ 0 w 7"/>
                <a:gd name="T27" fmla="*/ 3 h 5"/>
                <a:gd name="T28" fmla="*/ 0 w 7"/>
                <a:gd name="T29" fmla="*/ 1 h 5"/>
                <a:gd name="T30" fmla="*/ 0 w 7"/>
                <a:gd name="T31" fmla="*/ 2 h 5"/>
                <a:gd name="T32" fmla="*/ 0 w 7"/>
                <a:gd name="T33" fmla="*/ 4 h 5"/>
                <a:gd name="T34" fmla="*/ 0 w 7"/>
                <a:gd name="T35" fmla="*/ 4 h 5"/>
                <a:gd name="T36" fmla="*/ 2 w 7"/>
                <a:gd name="T37" fmla="*/ 2 h 5"/>
                <a:gd name="T38" fmla="*/ 2 w 7"/>
                <a:gd name="T39" fmla="*/ 3 h 5"/>
                <a:gd name="T40" fmla="*/ 3 w 7"/>
                <a:gd name="T41" fmla="*/ 4 h 5"/>
                <a:gd name="T42" fmla="*/ 3 w 7"/>
                <a:gd name="T43" fmla="*/ 2 h 5"/>
                <a:gd name="T44" fmla="*/ 3 w 7"/>
                <a:gd name="T45" fmla="*/ 3 h 5"/>
                <a:gd name="T46" fmla="*/ 3 w 7"/>
                <a:gd name="T47" fmla="*/ 2 h 5"/>
                <a:gd name="T48" fmla="*/ 4 w 7"/>
                <a:gd name="T49" fmla="*/ 3 h 5"/>
                <a:gd name="T50" fmla="*/ 4 w 7"/>
                <a:gd name="T51" fmla="*/ 1 h 5"/>
                <a:gd name="T52" fmla="*/ 5 w 7"/>
                <a:gd name="T53" fmla="*/ 4 h 5"/>
                <a:gd name="T54" fmla="*/ 4 w 7"/>
                <a:gd name="T55" fmla="*/ 3 h 5"/>
                <a:gd name="T56" fmla="*/ 4 w 7"/>
                <a:gd name="T57" fmla="*/ 2 h 5"/>
                <a:gd name="T58" fmla="*/ 5 w 7"/>
                <a:gd name="T59" fmla="*/ 3 h 5"/>
                <a:gd name="T60" fmla="*/ 5 w 7"/>
                <a:gd name="T61" fmla="*/ 2 h 5"/>
                <a:gd name="T62" fmla="*/ 5 w 7"/>
                <a:gd name="T63" fmla="*/ 1 h 5"/>
                <a:gd name="T64" fmla="*/ 6 w 7"/>
                <a:gd name="T65" fmla="*/ 2 h 5"/>
                <a:gd name="T66" fmla="*/ 6 w 7"/>
                <a:gd name="T67" fmla="*/ 3 h 5"/>
                <a:gd name="T68" fmla="*/ 6 w 7"/>
                <a:gd name="T69" fmla="*/ 4 h 5"/>
                <a:gd name="T70" fmla="*/ 6 w 7"/>
                <a:gd name="T71" fmla="*/ 2 h 5"/>
                <a:gd name="T72" fmla="*/ 7 w 7"/>
                <a:gd name="T7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" h="5">
                  <a:moveTo>
                    <a:pt x="7" y="3"/>
                  </a:moveTo>
                  <a:cubicBezTo>
                    <a:pt x="7" y="3"/>
                    <a:pt x="6" y="2"/>
                    <a:pt x="6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3" y="1"/>
                    <a:pt x="2" y="2"/>
                    <a:pt x="1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0"/>
                    <a:pt x="1" y="2"/>
                    <a:pt x="0" y="1"/>
                  </a:cubicBezTo>
                  <a:cubicBezTo>
                    <a:pt x="0" y="1"/>
                    <a:pt x="0" y="3"/>
                    <a:pt x="0" y="3"/>
                  </a:cubicBezTo>
                  <a:cubicBezTo>
                    <a:pt x="0" y="1"/>
                    <a:pt x="0" y="3"/>
                    <a:pt x="0" y="1"/>
                  </a:cubicBezTo>
                  <a:cubicBezTo>
                    <a:pt x="0" y="1"/>
                    <a:pt x="0" y="3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3"/>
                    <a:pt x="0" y="4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4"/>
                  </a:cubicBezTo>
                  <a:cubicBezTo>
                    <a:pt x="3" y="3"/>
                    <a:pt x="3" y="4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3"/>
                    <a:pt x="4" y="3"/>
                  </a:cubicBezTo>
                  <a:cubicBezTo>
                    <a:pt x="3" y="2"/>
                    <a:pt x="4" y="2"/>
                    <a:pt x="4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5" y="4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7" y="3"/>
                    <a:pt x="7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26" name="Freeform 2390"/>
            <p:cNvSpPr>
              <a:spLocks/>
            </p:cNvSpPr>
            <p:nvPr/>
          </p:nvSpPr>
          <p:spPr bwMode="auto">
            <a:xfrm>
              <a:off x="804" y="3119"/>
              <a:ext cx="0" cy="2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27" name="Freeform 2391"/>
            <p:cNvSpPr>
              <a:spLocks/>
            </p:cNvSpPr>
            <p:nvPr/>
          </p:nvSpPr>
          <p:spPr bwMode="auto">
            <a:xfrm>
              <a:off x="807" y="311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28" name="Freeform 2392"/>
            <p:cNvSpPr>
              <a:spLocks/>
            </p:cNvSpPr>
            <p:nvPr/>
          </p:nvSpPr>
          <p:spPr bwMode="auto">
            <a:xfrm>
              <a:off x="800" y="3109"/>
              <a:ext cx="2" cy="3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0 h 3"/>
                <a:gd name="T4" fmla="*/ 2 w 2"/>
                <a:gd name="T5" fmla="*/ 3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2" y="0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29" name="Freeform 2393"/>
            <p:cNvSpPr>
              <a:spLocks/>
            </p:cNvSpPr>
            <p:nvPr/>
          </p:nvSpPr>
          <p:spPr bwMode="auto">
            <a:xfrm>
              <a:off x="802" y="3119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30" name="Freeform 2394"/>
            <p:cNvSpPr>
              <a:spLocks/>
            </p:cNvSpPr>
            <p:nvPr/>
          </p:nvSpPr>
          <p:spPr bwMode="auto">
            <a:xfrm>
              <a:off x="797" y="3119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31" name="Rectangle 2395"/>
            <p:cNvSpPr>
              <a:spLocks noChangeArrowheads="1"/>
            </p:cNvSpPr>
            <p:nvPr/>
          </p:nvSpPr>
          <p:spPr bwMode="auto">
            <a:xfrm>
              <a:off x="804" y="3119"/>
              <a:ext cx="3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32" name="Freeform 2396"/>
            <p:cNvSpPr>
              <a:spLocks/>
            </p:cNvSpPr>
            <p:nvPr/>
          </p:nvSpPr>
          <p:spPr bwMode="auto">
            <a:xfrm>
              <a:off x="804" y="3102"/>
              <a:ext cx="10" cy="14"/>
            </a:xfrm>
            <a:custGeom>
              <a:avLst/>
              <a:gdLst>
                <a:gd name="T0" fmla="*/ 3 w 4"/>
                <a:gd name="T1" fmla="*/ 1 h 6"/>
                <a:gd name="T2" fmla="*/ 2 w 4"/>
                <a:gd name="T3" fmla="*/ 1 h 6"/>
                <a:gd name="T4" fmla="*/ 3 w 4"/>
                <a:gd name="T5" fmla="*/ 3 h 6"/>
                <a:gd name="T6" fmla="*/ 2 w 4"/>
                <a:gd name="T7" fmla="*/ 1 h 6"/>
                <a:gd name="T8" fmla="*/ 1 w 4"/>
                <a:gd name="T9" fmla="*/ 3 h 6"/>
                <a:gd name="T10" fmla="*/ 1 w 4"/>
                <a:gd name="T11" fmla="*/ 2 h 6"/>
                <a:gd name="T12" fmla="*/ 1 w 4"/>
                <a:gd name="T13" fmla="*/ 5 h 6"/>
                <a:gd name="T14" fmla="*/ 1 w 4"/>
                <a:gd name="T15" fmla="*/ 2 h 6"/>
                <a:gd name="T16" fmla="*/ 0 w 4"/>
                <a:gd name="T17" fmla="*/ 2 h 6"/>
                <a:gd name="T18" fmla="*/ 0 w 4"/>
                <a:gd name="T19" fmla="*/ 3 h 6"/>
                <a:gd name="T20" fmla="*/ 1 w 4"/>
                <a:gd name="T21" fmla="*/ 5 h 6"/>
                <a:gd name="T22" fmla="*/ 1 w 4"/>
                <a:gd name="T23" fmla="*/ 6 h 6"/>
                <a:gd name="T24" fmla="*/ 1 w 4"/>
                <a:gd name="T25" fmla="*/ 5 h 6"/>
                <a:gd name="T26" fmla="*/ 1 w 4"/>
                <a:gd name="T27" fmla="*/ 6 h 6"/>
                <a:gd name="T28" fmla="*/ 1 w 4"/>
                <a:gd name="T29" fmla="*/ 5 h 6"/>
                <a:gd name="T30" fmla="*/ 2 w 4"/>
                <a:gd name="T31" fmla="*/ 6 h 6"/>
                <a:gd name="T32" fmla="*/ 2 w 4"/>
                <a:gd name="T33" fmla="*/ 5 h 6"/>
                <a:gd name="T34" fmla="*/ 2 w 4"/>
                <a:gd name="T35" fmla="*/ 5 h 6"/>
                <a:gd name="T36" fmla="*/ 2 w 4"/>
                <a:gd name="T37" fmla="*/ 4 h 6"/>
                <a:gd name="T38" fmla="*/ 2 w 4"/>
                <a:gd name="T39" fmla="*/ 5 h 6"/>
                <a:gd name="T40" fmla="*/ 2 w 4"/>
                <a:gd name="T41" fmla="*/ 4 h 6"/>
                <a:gd name="T42" fmla="*/ 3 w 4"/>
                <a:gd name="T43" fmla="*/ 5 h 6"/>
                <a:gd name="T44" fmla="*/ 3 w 4"/>
                <a:gd name="T45" fmla="*/ 4 h 6"/>
                <a:gd name="T46" fmla="*/ 3 w 4"/>
                <a:gd name="T47" fmla="*/ 5 h 6"/>
                <a:gd name="T48" fmla="*/ 2 w 4"/>
                <a:gd name="T49" fmla="*/ 3 h 6"/>
                <a:gd name="T50" fmla="*/ 3 w 4"/>
                <a:gd name="T51" fmla="*/ 5 h 6"/>
                <a:gd name="T52" fmla="*/ 4 w 4"/>
                <a:gd name="T53" fmla="*/ 4 h 6"/>
                <a:gd name="T54" fmla="*/ 4 w 4"/>
                <a:gd name="T55" fmla="*/ 4 h 6"/>
                <a:gd name="T56" fmla="*/ 4 w 4"/>
                <a:gd name="T57" fmla="*/ 3 h 6"/>
                <a:gd name="T58" fmla="*/ 4 w 4"/>
                <a:gd name="T59" fmla="*/ 3 h 6"/>
                <a:gd name="T60" fmla="*/ 3 w 4"/>
                <a:gd name="T61" fmla="*/ 2 h 6"/>
                <a:gd name="T62" fmla="*/ 4 w 4"/>
                <a:gd name="T63" fmla="*/ 3 h 6"/>
                <a:gd name="T64" fmla="*/ 3 w 4"/>
                <a:gd name="T65" fmla="*/ 1 h 6"/>
                <a:gd name="T66" fmla="*/ 3 w 4"/>
                <a:gd name="T67" fmla="*/ 2 h 6"/>
                <a:gd name="T68" fmla="*/ 3 w 4"/>
                <a:gd name="T6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" h="6">
                  <a:moveTo>
                    <a:pt x="3" y="1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3" y="3"/>
                    <a:pt x="3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2" y="5"/>
                    <a:pt x="1" y="5"/>
                  </a:cubicBezTo>
                  <a:cubicBezTo>
                    <a:pt x="1" y="3"/>
                    <a:pt x="1" y="4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1" y="4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ubicBezTo>
                    <a:pt x="1" y="5"/>
                    <a:pt x="1" y="6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1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3" y="6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3" y="4"/>
                    <a:pt x="2" y="3"/>
                    <a:pt x="2" y="3"/>
                  </a:cubicBezTo>
                  <a:cubicBezTo>
                    <a:pt x="3" y="4"/>
                    <a:pt x="2" y="3"/>
                    <a:pt x="3" y="5"/>
                  </a:cubicBezTo>
                  <a:cubicBezTo>
                    <a:pt x="4" y="5"/>
                    <a:pt x="3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4" y="5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3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33" name="Freeform 2397"/>
            <p:cNvSpPr>
              <a:spLocks/>
            </p:cNvSpPr>
            <p:nvPr/>
          </p:nvSpPr>
          <p:spPr bwMode="auto">
            <a:xfrm>
              <a:off x="809" y="3114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34" name="Freeform 2398"/>
            <p:cNvSpPr>
              <a:spLocks/>
            </p:cNvSpPr>
            <p:nvPr/>
          </p:nvSpPr>
          <p:spPr bwMode="auto">
            <a:xfrm>
              <a:off x="812" y="3100"/>
              <a:ext cx="7" cy="14"/>
            </a:xfrm>
            <a:custGeom>
              <a:avLst/>
              <a:gdLst>
                <a:gd name="T0" fmla="*/ 2 w 3"/>
                <a:gd name="T1" fmla="*/ 3 h 6"/>
                <a:gd name="T2" fmla="*/ 3 w 3"/>
                <a:gd name="T3" fmla="*/ 4 h 6"/>
                <a:gd name="T4" fmla="*/ 1 w 3"/>
                <a:gd name="T5" fmla="*/ 2 h 6"/>
                <a:gd name="T6" fmla="*/ 1 w 3"/>
                <a:gd name="T7" fmla="*/ 2 h 6"/>
                <a:gd name="T8" fmla="*/ 2 w 3"/>
                <a:gd name="T9" fmla="*/ 3 h 6"/>
                <a:gd name="T10" fmla="*/ 3 w 3"/>
                <a:gd name="T11" fmla="*/ 3 h 6"/>
                <a:gd name="T12" fmla="*/ 2 w 3"/>
                <a:gd name="T13" fmla="*/ 2 h 6"/>
                <a:gd name="T14" fmla="*/ 2 w 3"/>
                <a:gd name="T15" fmla="*/ 1 h 6"/>
                <a:gd name="T16" fmla="*/ 2 w 3"/>
                <a:gd name="T17" fmla="*/ 2 h 6"/>
                <a:gd name="T18" fmla="*/ 3 w 3"/>
                <a:gd name="T19" fmla="*/ 3 h 6"/>
                <a:gd name="T20" fmla="*/ 1 w 3"/>
                <a:gd name="T21" fmla="*/ 0 h 6"/>
                <a:gd name="T22" fmla="*/ 1 w 3"/>
                <a:gd name="T23" fmla="*/ 0 h 6"/>
                <a:gd name="T24" fmla="*/ 2 w 3"/>
                <a:gd name="T25" fmla="*/ 1 h 6"/>
                <a:gd name="T26" fmla="*/ 2 w 3"/>
                <a:gd name="T27" fmla="*/ 1 h 6"/>
                <a:gd name="T28" fmla="*/ 1 w 3"/>
                <a:gd name="T29" fmla="*/ 0 h 6"/>
                <a:gd name="T30" fmla="*/ 0 w 3"/>
                <a:gd name="T31" fmla="*/ 1 h 6"/>
                <a:gd name="T32" fmla="*/ 0 w 3"/>
                <a:gd name="T33" fmla="*/ 1 h 6"/>
                <a:gd name="T34" fmla="*/ 1 w 3"/>
                <a:gd name="T35" fmla="*/ 2 h 6"/>
                <a:gd name="T36" fmla="*/ 2 w 3"/>
                <a:gd name="T37" fmla="*/ 3 h 6"/>
                <a:gd name="T38" fmla="*/ 1 w 3"/>
                <a:gd name="T39" fmla="*/ 3 h 6"/>
                <a:gd name="T40" fmla="*/ 2 w 3"/>
                <a:gd name="T41" fmla="*/ 4 h 6"/>
                <a:gd name="T42" fmla="*/ 2 w 3"/>
                <a:gd name="T43" fmla="*/ 5 h 6"/>
                <a:gd name="T44" fmla="*/ 3 w 3"/>
                <a:gd name="T45" fmla="*/ 5 h 6"/>
                <a:gd name="T46" fmla="*/ 2 w 3"/>
                <a:gd name="T4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" h="6">
                  <a:moveTo>
                    <a:pt x="2" y="3"/>
                  </a:moveTo>
                  <a:cubicBezTo>
                    <a:pt x="2" y="3"/>
                    <a:pt x="2" y="4"/>
                    <a:pt x="3" y="4"/>
                  </a:cubicBezTo>
                  <a:cubicBezTo>
                    <a:pt x="2" y="3"/>
                    <a:pt x="2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3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3"/>
                    <a:pt x="3" y="3"/>
                    <a:pt x="2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2" y="2"/>
                    <a:pt x="3" y="3"/>
                  </a:cubicBezTo>
                  <a:cubicBezTo>
                    <a:pt x="2" y="2"/>
                    <a:pt x="3" y="1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2" y="1"/>
                    <a:pt x="2" y="2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2" y="4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4"/>
                    <a:pt x="2" y="5"/>
                  </a:cubicBezTo>
                  <a:cubicBezTo>
                    <a:pt x="3" y="6"/>
                    <a:pt x="2" y="4"/>
                    <a:pt x="3" y="5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35" name="Rectangle 2399"/>
            <p:cNvSpPr>
              <a:spLocks noChangeArrowheads="1"/>
            </p:cNvSpPr>
            <p:nvPr/>
          </p:nvSpPr>
          <p:spPr bwMode="auto">
            <a:xfrm>
              <a:off x="814" y="3109"/>
              <a:ext cx="2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36" name="Freeform 2400"/>
            <p:cNvSpPr>
              <a:spLocks/>
            </p:cNvSpPr>
            <p:nvPr/>
          </p:nvSpPr>
          <p:spPr bwMode="auto">
            <a:xfrm>
              <a:off x="812" y="3102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37" name="Freeform 2401"/>
            <p:cNvSpPr>
              <a:spLocks/>
            </p:cNvSpPr>
            <p:nvPr/>
          </p:nvSpPr>
          <p:spPr bwMode="auto">
            <a:xfrm>
              <a:off x="819" y="3104"/>
              <a:ext cx="0" cy="3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38" name="Freeform 2402"/>
            <p:cNvSpPr>
              <a:spLocks/>
            </p:cNvSpPr>
            <p:nvPr/>
          </p:nvSpPr>
          <p:spPr bwMode="auto">
            <a:xfrm>
              <a:off x="812" y="3097"/>
              <a:ext cx="7" cy="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3 w 3"/>
                <a:gd name="T5" fmla="*/ 2 h 2"/>
                <a:gd name="T6" fmla="*/ 1 w 3"/>
                <a:gd name="T7" fmla="*/ 1 h 2"/>
                <a:gd name="T8" fmla="*/ 2 w 3"/>
                <a:gd name="T9" fmla="*/ 1 h 2"/>
                <a:gd name="T10" fmla="*/ 0 w 3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2" y="2"/>
                    <a:pt x="3" y="2"/>
                  </a:cubicBezTo>
                  <a:cubicBezTo>
                    <a:pt x="3" y="2"/>
                    <a:pt x="2" y="1"/>
                    <a:pt x="1" y="1"/>
                  </a:cubicBezTo>
                  <a:cubicBezTo>
                    <a:pt x="2" y="1"/>
                    <a:pt x="1" y="1"/>
                    <a:pt x="2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39" name="Freeform 2403"/>
            <p:cNvSpPr>
              <a:spLocks/>
            </p:cNvSpPr>
            <p:nvPr/>
          </p:nvSpPr>
          <p:spPr bwMode="auto">
            <a:xfrm>
              <a:off x="812" y="3088"/>
              <a:ext cx="14" cy="12"/>
            </a:xfrm>
            <a:custGeom>
              <a:avLst/>
              <a:gdLst>
                <a:gd name="T0" fmla="*/ 4 w 6"/>
                <a:gd name="T1" fmla="*/ 4 h 5"/>
                <a:gd name="T2" fmla="*/ 4 w 6"/>
                <a:gd name="T3" fmla="*/ 4 h 5"/>
                <a:gd name="T4" fmla="*/ 5 w 6"/>
                <a:gd name="T5" fmla="*/ 4 h 5"/>
                <a:gd name="T6" fmla="*/ 5 w 6"/>
                <a:gd name="T7" fmla="*/ 4 h 5"/>
                <a:gd name="T8" fmla="*/ 5 w 6"/>
                <a:gd name="T9" fmla="*/ 4 h 5"/>
                <a:gd name="T10" fmla="*/ 4 w 6"/>
                <a:gd name="T11" fmla="*/ 3 h 5"/>
                <a:gd name="T12" fmla="*/ 3 w 6"/>
                <a:gd name="T13" fmla="*/ 3 h 5"/>
                <a:gd name="T14" fmla="*/ 5 w 6"/>
                <a:gd name="T15" fmla="*/ 2 h 5"/>
                <a:gd name="T16" fmla="*/ 2 w 6"/>
                <a:gd name="T17" fmla="*/ 3 h 5"/>
                <a:gd name="T18" fmla="*/ 3 w 6"/>
                <a:gd name="T19" fmla="*/ 2 h 5"/>
                <a:gd name="T20" fmla="*/ 3 w 6"/>
                <a:gd name="T21" fmla="*/ 2 h 5"/>
                <a:gd name="T22" fmla="*/ 3 w 6"/>
                <a:gd name="T23" fmla="*/ 2 h 5"/>
                <a:gd name="T24" fmla="*/ 4 w 6"/>
                <a:gd name="T25" fmla="*/ 1 h 5"/>
                <a:gd name="T26" fmla="*/ 4 w 6"/>
                <a:gd name="T27" fmla="*/ 1 h 5"/>
                <a:gd name="T28" fmla="*/ 4 w 6"/>
                <a:gd name="T29" fmla="*/ 1 h 5"/>
                <a:gd name="T30" fmla="*/ 2 w 6"/>
                <a:gd name="T31" fmla="*/ 3 h 5"/>
                <a:gd name="T32" fmla="*/ 3 w 6"/>
                <a:gd name="T33" fmla="*/ 4 h 5"/>
                <a:gd name="T34" fmla="*/ 3 w 6"/>
                <a:gd name="T35" fmla="*/ 4 h 5"/>
                <a:gd name="T36" fmla="*/ 4 w 6"/>
                <a:gd name="T37" fmla="*/ 3 h 5"/>
                <a:gd name="T38" fmla="*/ 4 w 6"/>
                <a:gd name="T39" fmla="*/ 4 h 5"/>
                <a:gd name="T40" fmla="*/ 4 w 6"/>
                <a:gd name="T41" fmla="*/ 1 h 5"/>
                <a:gd name="T42" fmla="*/ 4 w 6"/>
                <a:gd name="T43" fmla="*/ 2 h 5"/>
                <a:gd name="T44" fmla="*/ 4 w 6"/>
                <a:gd name="T45" fmla="*/ 3 h 5"/>
                <a:gd name="T46" fmla="*/ 4 w 6"/>
                <a:gd name="T47" fmla="*/ 2 h 5"/>
                <a:gd name="T48" fmla="*/ 5 w 6"/>
                <a:gd name="T49" fmla="*/ 4 h 5"/>
                <a:gd name="T50" fmla="*/ 5 w 6"/>
                <a:gd name="T51" fmla="*/ 2 h 5"/>
                <a:gd name="T52" fmla="*/ 5 w 6"/>
                <a:gd name="T53" fmla="*/ 2 h 5"/>
                <a:gd name="T54" fmla="*/ 4 w 6"/>
                <a:gd name="T55" fmla="*/ 0 h 5"/>
                <a:gd name="T56" fmla="*/ 3 w 6"/>
                <a:gd name="T57" fmla="*/ 0 h 5"/>
                <a:gd name="T58" fmla="*/ 3 w 6"/>
                <a:gd name="T59" fmla="*/ 2 h 5"/>
                <a:gd name="T60" fmla="*/ 3 w 6"/>
                <a:gd name="T61" fmla="*/ 0 h 5"/>
                <a:gd name="T62" fmla="*/ 3 w 6"/>
                <a:gd name="T63" fmla="*/ 2 h 5"/>
                <a:gd name="T64" fmla="*/ 3 w 6"/>
                <a:gd name="T65" fmla="*/ 0 h 5"/>
                <a:gd name="T66" fmla="*/ 3 w 6"/>
                <a:gd name="T67" fmla="*/ 2 h 5"/>
                <a:gd name="T68" fmla="*/ 2 w 6"/>
                <a:gd name="T69" fmla="*/ 0 h 5"/>
                <a:gd name="T70" fmla="*/ 2 w 6"/>
                <a:gd name="T71" fmla="*/ 4 h 5"/>
                <a:gd name="T72" fmla="*/ 3 w 6"/>
                <a:gd name="T73" fmla="*/ 4 h 5"/>
                <a:gd name="T74" fmla="*/ 3 w 6"/>
                <a:gd name="T75" fmla="*/ 5 h 5"/>
                <a:gd name="T76" fmla="*/ 4 w 6"/>
                <a:gd name="T77" fmla="*/ 5 h 5"/>
                <a:gd name="T78" fmla="*/ 1 w 6"/>
                <a:gd name="T79" fmla="*/ 4 h 5"/>
                <a:gd name="T80" fmla="*/ 2 w 6"/>
                <a:gd name="T81" fmla="*/ 5 h 5"/>
                <a:gd name="T82" fmla="*/ 2 w 6"/>
                <a:gd name="T83" fmla="*/ 5 h 5"/>
                <a:gd name="T84" fmla="*/ 2 w 6"/>
                <a:gd name="T85" fmla="*/ 5 h 5"/>
                <a:gd name="T86" fmla="*/ 4 w 6"/>
                <a:gd name="T87" fmla="*/ 5 h 5"/>
                <a:gd name="T88" fmla="*/ 6 w 6"/>
                <a:gd name="T89" fmla="*/ 5 h 5"/>
                <a:gd name="T90" fmla="*/ 4 w 6"/>
                <a:gd name="T9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" h="5">
                  <a:moveTo>
                    <a:pt x="4" y="4"/>
                  </a:moveTo>
                  <a:cubicBezTo>
                    <a:pt x="4" y="4"/>
                    <a:pt x="3" y="4"/>
                    <a:pt x="4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6" y="4"/>
                    <a:pt x="4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3" y="4"/>
                    <a:pt x="4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5" y="2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4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1" y="5"/>
                    <a:pt x="3" y="2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4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3" y="3"/>
                    <a:pt x="4" y="1"/>
                  </a:cubicBezTo>
                  <a:cubicBezTo>
                    <a:pt x="4" y="4"/>
                    <a:pt x="4" y="1"/>
                    <a:pt x="4" y="2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2"/>
                    <a:pt x="4" y="3"/>
                    <a:pt x="4" y="2"/>
                  </a:cubicBezTo>
                  <a:cubicBezTo>
                    <a:pt x="4" y="4"/>
                    <a:pt x="5" y="2"/>
                    <a:pt x="5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0"/>
                    <a:pt x="4" y="0"/>
                  </a:cubicBezTo>
                  <a:cubicBezTo>
                    <a:pt x="4" y="0"/>
                    <a:pt x="4" y="1"/>
                    <a:pt x="3" y="0"/>
                  </a:cubicBezTo>
                  <a:cubicBezTo>
                    <a:pt x="3" y="2"/>
                    <a:pt x="3" y="0"/>
                    <a:pt x="3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4"/>
                    <a:pt x="3" y="2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5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2" y="5"/>
                    <a:pt x="1" y="4"/>
                  </a:cubicBezTo>
                  <a:cubicBezTo>
                    <a:pt x="2" y="5"/>
                    <a:pt x="1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3" y="5"/>
                    <a:pt x="4" y="5"/>
                  </a:cubicBezTo>
                  <a:cubicBezTo>
                    <a:pt x="3" y="4"/>
                    <a:pt x="6" y="5"/>
                    <a:pt x="6" y="5"/>
                  </a:cubicBezTo>
                  <a:cubicBezTo>
                    <a:pt x="5" y="4"/>
                    <a:pt x="5" y="5"/>
                    <a:pt x="4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40" name="Freeform 2404"/>
            <p:cNvSpPr>
              <a:spLocks/>
            </p:cNvSpPr>
            <p:nvPr/>
          </p:nvSpPr>
          <p:spPr bwMode="auto">
            <a:xfrm>
              <a:off x="814" y="30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41" name="Freeform 2405"/>
            <p:cNvSpPr>
              <a:spLocks/>
            </p:cNvSpPr>
            <p:nvPr/>
          </p:nvSpPr>
          <p:spPr bwMode="auto">
            <a:xfrm>
              <a:off x="823" y="30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42" name="Rectangle 2406"/>
            <p:cNvSpPr>
              <a:spLocks noChangeArrowheads="1"/>
            </p:cNvSpPr>
            <p:nvPr/>
          </p:nvSpPr>
          <p:spPr bwMode="auto">
            <a:xfrm>
              <a:off x="816" y="3100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43" name="Rectangle 2407"/>
            <p:cNvSpPr>
              <a:spLocks noChangeArrowheads="1"/>
            </p:cNvSpPr>
            <p:nvPr/>
          </p:nvSpPr>
          <p:spPr bwMode="auto">
            <a:xfrm>
              <a:off x="821" y="3102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44" name="Freeform 2408"/>
            <p:cNvSpPr>
              <a:spLocks/>
            </p:cNvSpPr>
            <p:nvPr/>
          </p:nvSpPr>
          <p:spPr bwMode="auto">
            <a:xfrm>
              <a:off x="826" y="3095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45" name="Freeform 2409"/>
            <p:cNvSpPr>
              <a:spLocks/>
            </p:cNvSpPr>
            <p:nvPr/>
          </p:nvSpPr>
          <p:spPr bwMode="auto">
            <a:xfrm>
              <a:off x="835" y="30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46" name="Freeform 2410"/>
            <p:cNvSpPr>
              <a:spLocks/>
            </p:cNvSpPr>
            <p:nvPr/>
          </p:nvSpPr>
          <p:spPr bwMode="auto">
            <a:xfrm>
              <a:off x="823" y="3071"/>
              <a:ext cx="24" cy="26"/>
            </a:xfrm>
            <a:custGeom>
              <a:avLst/>
              <a:gdLst>
                <a:gd name="T0" fmla="*/ 7 w 10"/>
                <a:gd name="T1" fmla="*/ 1 h 11"/>
                <a:gd name="T2" fmla="*/ 6 w 10"/>
                <a:gd name="T3" fmla="*/ 0 h 11"/>
                <a:gd name="T4" fmla="*/ 5 w 10"/>
                <a:gd name="T5" fmla="*/ 0 h 11"/>
                <a:gd name="T6" fmla="*/ 5 w 10"/>
                <a:gd name="T7" fmla="*/ 1 h 11"/>
                <a:gd name="T8" fmla="*/ 5 w 10"/>
                <a:gd name="T9" fmla="*/ 2 h 11"/>
                <a:gd name="T10" fmla="*/ 4 w 10"/>
                <a:gd name="T11" fmla="*/ 3 h 11"/>
                <a:gd name="T12" fmla="*/ 5 w 10"/>
                <a:gd name="T13" fmla="*/ 4 h 11"/>
                <a:gd name="T14" fmla="*/ 5 w 10"/>
                <a:gd name="T15" fmla="*/ 4 h 11"/>
                <a:gd name="T16" fmla="*/ 4 w 10"/>
                <a:gd name="T17" fmla="*/ 4 h 11"/>
                <a:gd name="T18" fmla="*/ 6 w 10"/>
                <a:gd name="T19" fmla="*/ 6 h 11"/>
                <a:gd name="T20" fmla="*/ 5 w 10"/>
                <a:gd name="T21" fmla="*/ 6 h 11"/>
                <a:gd name="T22" fmla="*/ 4 w 10"/>
                <a:gd name="T23" fmla="*/ 6 h 11"/>
                <a:gd name="T24" fmla="*/ 4 w 10"/>
                <a:gd name="T25" fmla="*/ 7 h 11"/>
                <a:gd name="T26" fmla="*/ 3 w 10"/>
                <a:gd name="T27" fmla="*/ 7 h 11"/>
                <a:gd name="T28" fmla="*/ 3 w 10"/>
                <a:gd name="T29" fmla="*/ 7 h 11"/>
                <a:gd name="T30" fmla="*/ 3 w 10"/>
                <a:gd name="T31" fmla="*/ 8 h 11"/>
                <a:gd name="T32" fmla="*/ 2 w 10"/>
                <a:gd name="T33" fmla="*/ 7 h 11"/>
                <a:gd name="T34" fmla="*/ 2 w 10"/>
                <a:gd name="T35" fmla="*/ 8 h 11"/>
                <a:gd name="T36" fmla="*/ 0 w 10"/>
                <a:gd name="T37" fmla="*/ 8 h 11"/>
                <a:gd name="T38" fmla="*/ 1 w 10"/>
                <a:gd name="T39" fmla="*/ 8 h 11"/>
                <a:gd name="T40" fmla="*/ 1 w 10"/>
                <a:gd name="T41" fmla="*/ 8 h 11"/>
                <a:gd name="T42" fmla="*/ 2 w 10"/>
                <a:gd name="T43" fmla="*/ 10 h 11"/>
                <a:gd name="T44" fmla="*/ 2 w 10"/>
                <a:gd name="T45" fmla="*/ 10 h 11"/>
                <a:gd name="T46" fmla="*/ 3 w 10"/>
                <a:gd name="T47" fmla="*/ 10 h 11"/>
                <a:gd name="T48" fmla="*/ 4 w 10"/>
                <a:gd name="T49" fmla="*/ 10 h 11"/>
                <a:gd name="T50" fmla="*/ 4 w 10"/>
                <a:gd name="T51" fmla="*/ 10 h 11"/>
                <a:gd name="T52" fmla="*/ 5 w 10"/>
                <a:gd name="T53" fmla="*/ 9 h 11"/>
                <a:gd name="T54" fmla="*/ 5 w 10"/>
                <a:gd name="T55" fmla="*/ 9 h 11"/>
                <a:gd name="T56" fmla="*/ 5 w 10"/>
                <a:gd name="T57" fmla="*/ 9 h 11"/>
                <a:gd name="T58" fmla="*/ 5 w 10"/>
                <a:gd name="T59" fmla="*/ 8 h 11"/>
                <a:gd name="T60" fmla="*/ 5 w 10"/>
                <a:gd name="T61" fmla="*/ 7 h 11"/>
                <a:gd name="T62" fmla="*/ 6 w 10"/>
                <a:gd name="T63" fmla="*/ 8 h 11"/>
                <a:gd name="T64" fmla="*/ 7 w 10"/>
                <a:gd name="T65" fmla="*/ 7 h 11"/>
                <a:gd name="T66" fmla="*/ 6 w 10"/>
                <a:gd name="T67" fmla="*/ 6 h 11"/>
                <a:gd name="T68" fmla="*/ 6 w 10"/>
                <a:gd name="T69" fmla="*/ 5 h 11"/>
                <a:gd name="T70" fmla="*/ 7 w 10"/>
                <a:gd name="T71" fmla="*/ 4 h 11"/>
                <a:gd name="T72" fmla="*/ 7 w 10"/>
                <a:gd name="T73" fmla="*/ 4 h 11"/>
                <a:gd name="T74" fmla="*/ 7 w 10"/>
                <a:gd name="T75" fmla="*/ 3 h 11"/>
                <a:gd name="T76" fmla="*/ 6 w 10"/>
                <a:gd name="T77" fmla="*/ 3 h 11"/>
                <a:gd name="T78" fmla="*/ 8 w 10"/>
                <a:gd name="T7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" h="11">
                  <a:moveTo>
                    <a:pt x="8" y="2"/>
                  </a:moveTo>
                  <a:cubicBezTo>
                    <a:pt x="8" y="2"/>
                    <a:pt x="8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1"/>
                    <a:pt x="5" y="0"/>
                    <a:pt x="5" y="0"/>
                  </a:cubicBezTo>
                  <a:cubicBezTo>
                    <a:pt x="5" y="1"/>
                    <a:pt x="7" y="1"/>
                    <a:pt x="6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1"/>
                    <a:pt x="7" y="2"/>
                    <a:pt x="7" y="2"/>
                  </a:cubicBezTo>
                  <a:cubicBezTo>
                    <a:pt x="3" y="0"/>
                    <a:pt x="8" y="3"/>
                    <a:pt x="5" y="2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5" y="2"/>
                    <a:pt x="5" y="3"/>
                    <a:pt x="4" y="3"/>
                  </a:cubicBezTo>
                  <a:cubicBezTo>
                    <a:pt x="7" y="4"/>
                    <a:pt x="3" y="2"/>
                    <a:pt x="6" y="4"/>
                  </a:cubicBezTo>
                  <a:cubicBezTo>
                    <a:pt x="5" y="4"/>
                    <a:pt x="6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6" y="5"/>
                    <a:pt x="5" y="4"/>
                  </a:cubicBezTo>
                  <a:cubicBezTo>
                    <a:pt x="4" y="4"/>
                    <a:pt x="5" y="5"/>
                    <a:pt x="6" y="5"/>
                  </a:cubicBezTo>
                  <a:cubicBezTo>
                    <a:pt x="5" y="5"/>
                    <a:pt x="5" y="5"/>
                    <a:pt x="4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5" y="6"/>
                    <a:pt x="7" y="7"/>
                    <a:pt x="5" y="6"/>
                  </a:cubicBezTo>
                  <a:cubicBezTo>
                    <a:pt x="5" y="6"/>
                    <a:pt x="5" y="6"/>
                    <a:pt x="4" y="5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3" y="5"/>
                    <a:pt x="4" y="7"/>
                    <a:pt x="4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3" y="6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6"/>
                    <a:pt x="4" y="9"/>
                    <a:pt x="3" y="7"/>
                  </a:cubicBezTo>
                  <a:cubicBezTo>
                    <a:pt x="3" y="9"/>
                    <a:pt x="3" y="9"/>
                    <a:pt x="3" y="10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2" y="7"/>
                    <a:pt x="2" y="6"/>
                  </a:cubicBezTo>
                  <a:cubicBezTo>
                    <a:pt x="2" y="7"/>
                    <a:pt x="2" y="6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9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6"/>
                    <a:pt x="0" y="8"/>
                  </a:cubicBezTo>
                  <a:cubicBezTo>
                    <a:pt x="0" y="9"/>
                    <a:pt x="1" y="10"/>
                    <a:pt x="1" y="11"/>
                  </a:cubicBezTo>
                  <a:cubicBezTo>
                    <a:pt x="1" y="10"/>
                    <a:pt x="1" y="9"/>
                    <a:pt x="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1" y="8"/>
                    <a:pt x="1" y="8"/>
                  </a:cubicBezTo>
                  <a:cubicBezTo>
                    <a:pt x="1" y="7"/>
                    <a:pt x="1" y="9"/>
                    <a:pt x="1" y="8"/>
                  </a:cubicBezTo>
                  <a:cubicBezTo>
                    <a:pt x="2" y="9"/>
                    <a:pt x="2" y="9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3" y="11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9"/>
                    <a:pt x="3" y="8"/>
                    <a:pt x="3" y="8"/>
                  </a:cubicBezTo>
                  <a:cubicBezTo>
                    <a:pt x="4" y="9"/>
                    <a:pt x="4" y="9"/>
                    <a:pt x="4" y="10"/>
                  </a:cubicBezTo>
                  <a:cubicBezTo>
                    <a:pt x="4" y="8"/>
                    <a:pt x="5" y="9"/>
                    <a:pt x="4" y="8"/>
                  </a:cubicBezTo>
                  <a:cubicBezTo>
                    <a:pt x="4" y="8"/>
                    <a:pt x="4" y="8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5" y="7"/>
                    <a:pt x="5" y="8"/>
                  </a:cubicBezTo>
                  <a:cubicBezTo>
                    <a:pt x="5" y="8"/>
                    <a:pt x="5" y="7"/>
                    <a:pt x="4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6" y="8"/>
                    <a:pt x="6" y="7"/>
                    <a:pt x="6" y="8"/>
                  </a:cubicBezTo>
                  <a:cubicBezTo>
                    <a:pt x="7" y="8"/>
                    <a:pt x="6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6" y="6"/>
                    <a:pt x="7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7" y="6"/>
                    <a:pt x="8" y="7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6"/>
                    <a:pt x="7" y="5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5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7" y="3"/>
                    <a:pt x="10" y="4"/>
                    <a:pt x="7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7" y="3"/>
                    <a:pt x="6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0" y="3"/>
                    <a:pt x="6" y="1"/>
                    <a:pt x="8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47" name="Freeform 2411"/>
            <p:cNvSpPr>
              <a:spLocks/>
            </p:cNvSpPr>
            <p:nvPr/>
          </p:nvSpPr>
          <p:spPr bwMode="auto">
            <a:xfrm>
              <a:off x="840" y="3083"/>
              <a:ext cx="2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48" name="Freeform 2412"/>
            <p:cNvSpPr>
              <a:spLocks/>
            </p:cNvSpPr>
            <p:nvPr/>
          </p:nvSpPr>
          <p:spPr bwMode="auto">
            <a:xfrm>
              <a:off x="840" y="3081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49" name="Freeform 2413"/>
            <p:cNvSpPr>
              <a:spLocks/>
            </p:cNvSpPr>
            <p:nvPr/>
          </p:nvSpPr>
          <p:spPr bwMode="auto">
            <a:xfrm>
              <a:off x="842" y="307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50" name="Rectangle 2414"/>
            <p:cNvSpPr>
              <a:spLocks noChangeArrowheads="1"/>
            </p:cNvSpPr>
            <p:nvPr/>
          </p:nvSpPr>
          <p:spPr bwMode="auto">
            <a:xfrm>
              <a:off x="842" y="3073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51" name="Freeform 2415"/>
            <p:cNvSpPr>
              <a:spLocks/>
            </p:cNvSpPr>
            <p:nvPr/>
          </p:nvSpPr>
          <p:spPr bwMode="auto">
            <a:xfrm>
              <a:off x="833" y="3057"/>
              <a:ext cx="12" cy="16"/>
            </a:xfrm>
            <a:custGeom>
              <a:avLst/>
              <a:gdLst>
                <a:gd name="T0" fmla="*/ 3 w 5"/>
                <a:gd name="T1" fmla="*/ 2 h 7"/>
                <a:gd name="T2" fmla="*/ 2 w 5"/>
                <a:gd name="T3" fmla="*/ 1 h 7"/>
                <a:gd name="T4" fmla="*/ 3 w 5"/>
                <a:gd name="T5" fmla="*/ 1 h 7"/>
                <a:gd name="T6" fmla="*/ 1 w 5"/>
                <a:gd name="T7" fmla="*/ 0 h 7"/>
                <a:gd name="T8" fmla="*/ 2 w 5"/>
                <a:gd name="T9" fmla="*/ 3 h 7"/>
                <a:gd name="T10" fmla="*/ 1 w 5"/>
                <a:gd name="T11" fmla="*/ 3 h 7"/>
                <a:gd name="T12" fmla="*/ 2 w 5"/>
                <a:gd name="T13" fmla="*/ 4 h 7"/>
                <a:gd name="T14" fmla="*/ 1 w 5"/>
                <a:gd name="T15" fmla="*/ 4 h 7"/>
                <a:gd name="T16" fmla="*/ 1 w 5"/>
                <a:gd name="T17" fmla="*/ 5 h 7"/>
                <a:gd name="T18" fmla="*/ 2 w 5"/>
                <a:gd name="T19" fmla="*/ 5 h 7"/>
                <a:gd name="T20" fmla="*/ 2 w 5"/>
                <a:gd name="T21" fmla="*/ 5 h 7"/>
                <a:gd name="T22" fmla="*/ 2 w 5"/>
                <a:gd name="T23" fmla="*/ 5 h 7"/>
                <a:gd name="T24" fmla="*/ 2 w 5"/>
                <a:gd name="T25" fmla="*/ 5 h 7"/>
                <a:gd name="T26" fmla="*/ 2 w 5"/>
                <a:gd name="T27" fmla="*/ 5 h 7"/>
                <a:gd name="T28" fmla="*/ 2 w 5"/>
                <a:gd name="T29" fmla="*/ 5 h 7"/>
                <a:gd name="T30" fmla="*/ 1 w 5"/>
                <a:gd name="T31" fmla="*/ 5 h 7"/>
                <a:gd name="T32" fmla="*/ 2 w 5"/>
                <a:gd name="T33" fmla="*/ 6 h 7"/>
                <a:gd name="T34" fmla="*/ 3 w 5"/>
                <a:gd name="T35" fmla="*/ 7 h 7"/>
                <a:gd name="T36" fmla="*/ 3 w 5"/>
                <a:gd name="T37" fmla="*/ 6 h 7"/>
                <a:gd name="T38" fmla="*/ 3 w 5"/>
                <a:gd name="T39" fmla="*/ 6 h 7"/>
                <a:gd name="T40" fmla="*/ 2 w 5"/>
                <a:gd name="T41" fmla="*/ 5 h 7"/>
                <a:gd name="T42" fmla="*/ 4 w 5"/>
                <a:gd name="T43" fmla="*/ 6 h 7"/>
                <a:gd name="T44" fmla="*/ 5 w 5"/>
                <a:gd name="T45" fmla="*/ 6 h 7"/>
                <a:gd name="T46" fmla="*/ 5 w 5"/>
                <a:gd name="T47" fmla="*/ 6 h 7"/>
                <a:gd name="T48" fmla="*/ 4 w 5"/>
                <a:gd name="T49" fmla="*/ 5 h 7"/>
                <a:gd name="T50" fmla="*/ 4 w 5"/>
                <a:gd name="T51" fmla="*/ 5 h 7"/>
                <a:gd name="T52" fmla="*/ 2 w 5"/>
                <a:gd name="T53" fmla="*/ 5 h 7"/>
                <a:gd name="T54" fmla="*/ 2 w 5"/>
                <a:gd name="T55" fmla="*/ 4 h 7"/>
                <a:gd name="T56" fmla="*/ 4 w 5"/>
                <a:gd name="T57" fmla="*/ 5 h 7"/>
                <a:gd name="T58" fmla="*/ 3 w 5"/>
                <a:gd name="T59" fmla="*/ 5 h 7"/>
                <a:gd name="T60" fmla="*/ 4 w 5"/>
                <a:gd name="T61" fmla="*/ 5 h 7"/>
                <a:gd name="T62" fmla="*/ 3 w 5"/>
                <a:gd name="T63" fmla="*/ 4 h 7"/>
                <a:gd name="T64" fmla="*/ 3 w 5"/>
                <a:gd name="T65" fmla="*/ 3 h 7"/>
                <a:gd name="T66" fmla="*/ 4 w 5"/>
                <a:gd name="T67" fmla="*/ 4 h 7"/>
                <a:gd name="T68" fmla="*/ 3 w 5"/>
                <a:gd name="T69" fmla="*/ 3 h 7"/>
                <a:gd name="T70" fmla="*/ 4 w 5"/>
                <a:gd name="T71" fmla="*/ 3 h 7"/>
                <a:gd name="T72" fmla="*/ 3 w 5"/>
                <a:gd name="T73" fmla="*/ 3 h 7"/>
                <a:gd name="T74" fmla="*/ 3 w 5"/>
                <a:gd name="T75" fmla="*/ 2 h 7"/>
                <a:gd name="T76" fmla="*/ 3 w 5"/>
                <a:gd name="T77" fmla="*/ 2 h 7"/>
                <a:gd name="T78" fmla="*/ 2 w 5"/>
                <a:gd name="T79" fmla="*/ 1 h 7"/>
                <a:gd name="T80" fmla="*/ 3 w 5"/>
                <a:gd name="T81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" h="7">
                  <a:moveTo>
                    <a:pt x="3" y="2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2" y="1"/>
                    <a:pt x="3" y="1"/>
                  </a:cubicBezTo>
                  <a:cubicBezTo>
                    <a:pt x="2" y="1"/>
                    <a:pt x="3" y="1"/>
                    <a:pt x="1" y="0"/>
                  </a:cubicBezTo>
                  <a:cubicBezTo>
                    <a:pt x="2" y="1"/>
                    <a:pt x="1" y="2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" y="4"/>
                    <a:pt x="0" y="3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3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2" y="6"/>
                    <a:pt x="0" y="5"/>
                    <a:pt x="2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" y="5"/>
                    <a:pt x="3" y="6"/>
                    <a:pt x="2" y="5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5" y="6"/>
                    <a:pt x="2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3" y="5"/>
                    <a:pt x="2" y="4"/>
                    <a:pt x="2" y="4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4" y="5"/>
                    <a:pt x="4" y="5"/>
                  </a:cubicBezTo>
                  <a:cubicBezTo>
                    <a:pt x="4" y="5"/>
                    <a:pt x="4" y="5"/>
                    <a:pt x="3" y="4"/>
                  </a:cubicBezTo>
                  <a:cubicBezTo>
                    <a:pt x="4" y="5"/>
                    <a:pt x="4" y="4"/>
                    <a:pt x="3" y="3"/>
                  </a:cubicBezTo>
                  <a:cubicBezTo>
                    <a:pt x="3" y="3"/>
                    <a:pt x="4" y="4"/>
                    <a:pt x="4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4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1" y="1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52" name="Freeform 2416"/>
            <p:cNvSpPr>
              <a:spLocks/>
            </p:cNvSpPr>
            <p:nvPr/>
          </p:nvSpPr>
          <p:spPr bwMode="auto">
            <a:xfrm>
              <a:off x="835" y="3057"/>
              <a:ext cx="5" cy="2"/>
            </a:xfrm>
            <a:custGeom>
              <a:avLst/>
              <a:gdLst>
                <a:gd name="T0" fmla="*/ 1 w 2"/>
                <a:gd name="T1" fmla="*/ 0 h 1"/>
                <a:gd name="T2" fmla="*/ 2 w 2"/>
                <a:gd name="T3" fmla="*/ 1 h 1"/>
                <a:gd name="T4" fmla="*/ 0 w 2"/>
                <a:gd name="T5" fmla="*/ 0 h 1"/>
                <a:gd name="T6" fmla="*/ 1 w 2"/>
                <a:gd name="T7" fmla="*/ 0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0" y="0"/>
                  </a:cubicBez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53" name="Freeform 2417"/>
            <p:cNvSpPr>
              <a:spLocks/>
            </p:cNvSpPr>
            <p:nvPr/>
          </p:nvSpPr>
          <p:spPr bwMode="auto">
            <a:xfrm>
              <a:off x="833" y="3050"/>
              <a:ext cx="9" cy="7"/>
            </a:xfrm>
            <a:custGeom>
              <a:avLst/>
              <a:gdLst>
                <a:gd name="T0" fmla="*/ 2 w 4"/>
                <a:gd name="T1" fmla="*/ 1 h 3"/>
                <a:gd name="T2" fmla="*/ 2 w 4"/>
                <a:gd name="T3" fmla="*/ 1 h 3"/>
                <a:gd name="T4" fmla="*/ 1 w 4"/>
                <a:gd name="T5" fmla="*/ 2 h 3"/>
                <a:gd name="T6" fmla="*/ 2 w 4"/>
                <a:gd name="T7" fmla="*/ 3 h 3"/>
                <a:gd name="T8" fmla="*/ 1 w 4"/>
                <a:gd name="T9" fmla="*/ 3 h 3"/>
                <a:gd name="T10" fmla="*/ 3 w 4"/>
                <a:gd name="T11" fmla="*/ 3 h 3"/>
                <a:gd name="T12" fmla="*/ 2 w 4"/>
                <a:gd name="T13" fmla="*/ 3 h 3"/>
                <a:gd name="T14" fmla="*/ 3 w 4"/>
                <a:gd name="T15" fmla="*/ 3 h 3"/>
                <a:gd name="T16" fmla="*/ 3 w 4"/>
                <a:gd name="T17" fmla="*/ 3 h 3"/>
                <a:gd name="T18" fmla="*/ 3 w 4"/>
                <a:gd name="T19" fmla="*/ 3 h 3"/>
                <a:gd name="T20" fmla="*/ 2 w 4"/>
                <a:gd name="T21" fmla="*/ 2 h 3"/>
                <a:gd name="T22" fmla="*/ 3 w 4"/>
                <a:gd name="T23" fmla="*/ 3 h 3"/>
                <a:gd name="T24" fmla="*/ 4 w 4"/>
                <a:gd name="T25" fmla="*/ 2 h 3"/>
                <a:gd name="T26" fmla="*/ 3 w 4"/>
                <a:gd name="T27" fmla="*/ 2 h 3"/>
                <a:gd name="T28" fmla="*/ 2 w 4"/>
                <a:gd name="T29" fmla="*/ 2 h 3"/>
                <a:gd name="T30" fmla="*/ 4 w 4"/>
                <a:gd name="T31" fmla="*/ 2 h 3"/>
                <a:gd name="T32" fmla="*/ 3 w 4"/>
                <a:gd name="T33" fmla="*/ 1 h 3"/>
                <a:gd name="T34" fmla="*/ 2 w 4"/>
                <a:gd name="T35" fmla="*/ 0 h 3"/>
                <a:gd name="T36" fmla="*/ 3 w 4"/>
                <a:gd name="T37" fmla="*/ 1 h 3"/>
                <a:gd name="T38" fmla="*/ 3 w 4"/>
                <a:gd name="T39" fmla="*/ 0 h 3"/>
                <a:gd name="T40" fmla="*/ 1 w 4"/>
                <a:gd name="T41" fmla="*/ 0 h 3"/>
                <a:gd name="T42" fmla="*/ 2 w 4"/>
                <a:gd name="T4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" h="3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2" y="2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1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1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1" y="1"/>
                    <a:pt x="3" y="2"/>
                    <a:pt x="4" y="2"/>
                  </a:cubicBezTo>
                  <a:cubicBezTo>
                    <a:pt x="3" y="1"/>
                    <a:pt x="2" y="1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1"/>
                    <a:pt x="3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54" name="Rectangle 2418"/>
            <p:cNvSpPr>
              <a:spLocks noChangeArrowheads="1"/>
            </p:cNvSpPr>
            <p:nvPr/>
          </p:nvSpPr>
          <p:spPr bwMode="auto">
            <a:xfrm>
              <a:off x="835" y="3052"/>
              <a:ext cx="3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55" name="Freeform 2419"/>
            <p:cNvSpPr>
              <a:spLocks/>
            </p:cNvSpPr>
            <p:nvPr/>
          </p:nvSpPr>
          <p:spPr bwMode="auto">
            <a:xfrm>
              <a:off x="467" y="2666"/>
              <a:ext cx="97" cy="98"/>
            </a:xfrm>
            <a:custGeom>
              <a:avLst/>
              <a:gdLst>
                <a:gd name="T0" fmla="*/ 30 w 41"/>
                <a:gd name="T1" fmla="*/ 3 h 41"/>
                <a:gd name="T2" fmla="*/ 2 w 41"/>
                <a:gd name="T3" fmla="*/ 20 h 41"/>
                <a:gd name="T4" fmla="*/ 30 w 41"/>
                <a:gd name="T5" fmla="*/ 34 h 41"/>
                <a:gd name="T6" fmla="*/ 29 w 41"/>
                <a:gd name="T7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41">
                  <a:moveTo>
                    <a:pt x="30" y="3"/>
                  </a:moveTo>
                  <a:cubicBezTo>
                    <a:pt x="18" y="0"/>
                    <a:pt x="0" y="4"/>
                    <a:pt x="2" y="20"/>
                  </a:cubicBezTo>
                  <a:cubicBezTo>
                    <a:pt x="4" y="33"/>
                    <a:pt x="20" y="41"/>
                    <a:pt x="30" y="34"/>
                  </a:cubicBezTo>
                  <a:cubicBezTo>
                    <a:pt x="41" y="27"/>
                    <a:pt x="41" y="9"/>
                    <a:pt x="29" y="4"/>
                  </a:cubicBezTo>
                </a:path>
              </a:pathLst>
            </a:custGeom>
            <a:solidFill>
              <a:srgbClr val="F9C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56" name="Freeform 2420"/>
            <p:cNvSpPr>
              <a:spLocks/>
            </p:cNvSpPr>
            <p:nvPr/>
          </p:nvSpPr>
          <p:spPr bwMode="auto">
            <a:xfrm>
              <a:off x="479" y="2676"/>
              <a:ext cx="73" cy="55"/>
            </a:xfrm>
            <a:custGeom>
              <a:avLst/>
              <a:gdLst>
                <a:gd name="T0" fmla="*/ 20 w 31"/>
                <a:gd name="T1" fmla="*/ 7 h 23"/>
                <a:gd name="T2" fmla="*/ 11 w 31"/>
                <a:gd name="T3" fmla="*/ 20 h 23"/>
                <a:gd name="T4" fmla="*/ 21 w 31"/>
                <a:gd name="T5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3">
                  <a:moveTo>
                    <a:pt x="20" y="7"/>
                  </a:moveTo>
                  <a:cubicBezTo>
                    <a:pt x="12" y="0"/>
                    <a:pt x="0" y="16"/>
                    <a:pt x="11" y="20"/>
                  </a:cubicBezTo>
                  <a:cubicBezTo>
                    <a:pt x="19" y="23"/>
                    <a:pt x="31" y="12"/>
                    <a:pt x="21" y="8"/>
                  </a:cubicBezTo>
                </a:path>
              </a:pathLst>
            </a:custGeom>
            <a:solidFill>
              <a:srgbClr val="F77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57" name="Freeform 2421"/>
            <p:cNvSpPr>
              <a:spLocks/>
            </p:cNvSpPr>
            <p:nvPr/>
          </p:nvSpPr>
          <p:spPr bwMode="auto">
            <a:xfrm>
              <a:off x="567" y="2852"/>
              <a:ext cx="187" cy="12"/>
            </a:xfrm>
            <a:custGeom>
              <a:avLst/>
              <a:gdLst>
                <a:gd name="T0" fmla="*/ 51 w 79"/>
                <a:gd name="T1" fmla="*/ 0 h 5"/>
                <a:gd name="T2" fmla="*/ 20 w 79"/>
                <a:gd name="T3" fmla="*/ 1 h 5"/>
                <a:gd name="T4" fmla="*/ 16 w 79"/>
                <a:gd name="T5" fmla="*/ 1 h 5"/>
                <a:gd name="T6" fmla="*/ 1 w 79"/>
                <a:gd name="T7" fmla="*/ 0 h 5"/>
                <a:gd name="T8" fmla="*/ 0 w 79"/>
                <a:gd name="T9" fmla="*/ 3 h 5"/>
                <a:gd name="T10" fmla="*/ 16 w 79"/>
                <a:gd name="T11" fmla="*/ 4 h 5"/>
                <a:gd name="T12" fmla="*/ 20 w 79"/>
                <a:gd name="T13" fmla="*/ 4 h 5"/>
                <a:gd name="T14" fmla="*/ 51 w 79"/>
                <a:gd name="T15" fmla="*/ 3 h 5"/>
                <a:gd name="T16" fmla="*/ 79 w 79"/>
                <a:gd name="T17" fmla="*/ 3 h 5"/>
                <a:gd name="T18" fmla="*/ 79 w 79"/>
                <a:gd name="T19" fmla="*/ 0 h 5"/>
                <a:gd name="T20" fmla="*/ 51 w 79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" h="5">
                  <a:moveTo>
                    <a:pt x="51" y="0"/>
                  </a:moveTo>
                  <a:cubicBezTo>
                    <a:pt x="41" y="0"/>
                    <a:pt x="30" y="0"/>
                    <a:pt x="2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1" y="1"/>
                    <a:pt x="5" y="2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5"/>
                    <a:pt x="11" y="5"/>
                    <a:pt x="16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30" y="3"/>
                    <a:pt x="41" y="3"/>
                    <a:pt x="51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0"/>
                    <a:pt x="79" y="0"/>
                    <a:pt x="79" y="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58" name="Freeform 2422"/>
            <p:cNvSpPr>
              <a:spLocks/>
            </p:cNvSpPr>
            <p:nvPr/>
          </p:nvSpPr>
          <p:spPr bwMode="auto">
            <a:xfrm>
              <a:off x="588" y="2828"/>
              <a:ext cx="10" cy="31"/>
            </a:xfrm>
            <a:custGeom>
              <a:avLst/>
              <a:gdLst>
                <a:gd name="T0" fmla="*/ 0 w 4"/>
                <a:gd name="T1" fmla="*/ 0 h 13"/>
                <a:gd name="T2" fmla="*/ 1 w 4"/>
                <a:gd name="T3" fmla="*/ 3 h 13"/>
                <a:gd name="T4" fmla="*/ 0 w 4"/>
                <a:gd name="T5" fmla="*/ 2 h 13"/>
                <a:gd name="T6" fmla="*/ 1 w 4"/>
                <a:gd name="T7" fmla="*/ 7 h 13"/>
                <a:gd name="T8" fmla="*/ 2 w 4"/>
                <a:gd name="T9" fmla="*/ 12 h 13"/>
                <a:gd name="T10" fmla="*/ 4 w 4"/>
                <a:gd name="T11" fmla="*/ 12 h 13"/>
                <a:gd name="T12" fmla="*/ 4 w 4"/>
                <a:gd name="T13" fmla="*/ 10 h 13"/>
                <a:gd name="T14" fmla="*/ 4 w 4"/>
                <a:gd name="T15" fmla="*/ 10 h 13"/>
                <a:gd name="T16" fmla="*/ 4 w 4"/>
                <a:gd name="T17" fmla="*/ 7 h 13"/>
                <a:gd name="T18" fmla="*/ 3 w 4"/>
                <a:gd name="T19" fmla="*/ 0 h 13"/>
                <a:gd name="T20" fmla="*/ 0 w 4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3">
                  <a:moveTo>
                    <a:pt x="0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5"/>
                    <a:pt x="1" y="7"/>
                  </a:cubicBezTo>
                  <a:cubicBezTo>
                    <a:pt x="1" y="10"/>
                    <a:pt x="1" y="12"/>
                    <a:pt x="2" y="12"/>
                  </a:cubicBezTo>
                  <a:cubicBezTo>
                    <a:pt x="2" y="13"/>
                    <a:pt x="3" y="13"/>
                    <a:pt x="4" y="12"/>
                  </a:cubicBezTo>
                  <a:cubicBezTo>
                    <a:pt x="4" y="12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8"/>
                    <a:pt x="4" y="7"/>
                  </a:cubicBezTo>
                  <a:cubicBezTo>
                    <a:pt x="4" y="3"/>
                    <a:pt x="4" y="1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59" name="Freeform 2423"/>
            <p:cNvSpPr>
              <a:spLocks/>
            </p:cNvSpPr>
            <p:nvPr/>
          </p:nvSpPr>
          <p:spPr bwMode="auto">
            <a:xfrm>
              <a:off x="621" y="2826"/>
              <a:ext cx="10" cy="31"/>
            </a:xfrm>
            <a:custGeom>
              <a:avLst/>
              <a:gdLst>
                <a:gd name="T0" fmla="*/ 2 w 4"/>
                <a:gd name="T1" fmla="*/ 0 h 13"/>
                <a:gd name="T2" fmla="*/ 0 w 4"/>
                <a:gd name="T3" fmla="*/ 2 h 13"/>
                <a:gd name="T4" fmla="*/ 0 w 4"/>
                <a:gd name="T5" fmla="*/ 4 h 13"/>
                <a:gd name="T6" fmla="*/ 1 w 4"/>
                <a:gd name="T7" fmla="*/ 12 h 13"/>
                <a:gd name="T8" fmla="*/ 3 w 4"/>
                <a:gd name="T9" fmla="*/ 13 h 13"/>
                <a:gd name="T10" fmla="*/ 4 w 4"/>
                <a:gd name="T11" fmla="*/ 10 h 13"/>
                <a:gd name="T12" fmla="*/ 4 w 4"/>
                <a:gd name="T13" fmla="*/ 5 h 13"/>
                <a:gd name="T14" fmla="*/ 4 w 4"/>
                <a:gd name="T15" fmla="*/ 2 h 13"/>
                <a:gd name="T16" fmla="*/ 2 w 4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3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7"/>
                    <a:pt x="0" y="10"/>
                    <a:pt x="1" y="12"/>
                  </a:cubicBezTo>
                  <a:cubicBezTo>
                    <a:pt x="1" y="12"/>
                    <a:pt x="2" y="13"/>
                    <a:pt x="3" y="13"/>
                  </a:cubicBezTo>
                  <a:cubicBezTo>
                    <a:pt x="4" y="12"/>
                    <a:pt x="4" y="11"/>
                    <a:pt x="4" y="10"/>
                  </a:cubicBezTo>
                  <a:cubicBezTo>
                    <a:pt x="4" y="9"/>
                    <a:pt x="4" y="6"/>
                    <a:pt x="4" y="5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60" name="Freeform 2424"/>
            <p:cNvSpPr>
              <a:spLocks/>
            </p:cNvSpPr>
            <p:nvPr/>
          </p:nvSpPr>
          <p:spPr bwMode="auto">
            <a:xfrm>
              <a:off x="655" y="2828"/>
              <a:ext cx="12" cy="26"/>
            </a:xfrm>
            <a:custGeom>
              <a:avLst/>
              <a:gdLst>
                <a:gd name="T0" fmla="*/ 1 w 5"/>
                <a:gd name="T1" fmla="*/ 1 h 11"/>
                <a:gd name="T2" fmla="*/ 1 w 5"/>
                <a:gd name="T3" fmla="*/ 9 h 11"/>
                <a:gd name="T4" fmla="*/ 3 w 5"/>
                <a:gd name="T5" fmla="*/ 10 h 11"/>
                <a:gd name="T6" fmla="*/ 4 w 5"/>
                <a:gd name="T7" fmla="*/ 8 h 11"/>
                <a:gd name="T8" fmla="*/ 4 w 5"/>
                <a:gd name="T9" fmla="*/ 2 h 11"/>
                <a:gd name="T10" fmla="*/ 3 w 5"/>
                <a:gd name="T11" fmla="*/ 0 h 11"/>
                <a:gd name="T12" fmla="*/ 1 w 5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1">
                  <a:moveTo>
                    <a:pt x="1" y="1"/>
                  </a:moveTo>
                  <a:cubicBezTo>
                    <a:pt x="0" y="3"/>
                    <a:pt x="0" y="6"/>
                    <a:pt x="1" y="9"/>
                  </a:cubicBezTo>
                  <a:cubicBezTo>
                    <a:pt x="2" y="10"/>
                    <a:pt x="2" y="11"/>
                    <a:pt x="3" y="10"/>
                  </a:cubicBezTo>
                  <a:cubicBezTo>
                    <a:pt x="4" y="10"/>
                    <a:pt x="5" y="9"/>
                    <a:pt x="4" y="8"/>
                  </a:cubicBezTo>
                  <a:cubicBezTo>
                    <a:pt x="3" y="6"/>
                    <a:pt x="3" y="4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61" name="Freeform 2425"/>
            <p:cNvSpPr>
              <a:spLocks/>
            </p:cNvSpPr>
            <p:nvPr/>
          </p:nvSpPr>
          <p:spPr bwMode="auto">
            <a:xfrm>
              <a:off x="690" y="2831"/>
              <a:ext cx="10" cy="26"/>
            </a:xfrm>
            <a:custGeom>
              <a:avLst/>
              <a:gdLst>
                <a:gd name="T0" fmla="*/ 1 w 4"/>
                <a:gd name="T1" fmla="*/ 1 h 11"/>
                <a:gd name="T2" fmla="*/ 1 w 4"/>
                <a:gd name="T3" fmla="*/ 10 h 11"/>
                <a:gd name="T4" fmla="*/ 3 w 4"/>
                <a:gd name="T5" fmla="*/ 11 h 11"/>
                <a:gd name="T6" fmla="*/ 4 w 4"/>
                <a:gd name="T7" fmla="*/ 9 h 11"/>
                <a:gd name="T8" fmla="*/ 4 w 4"/>
                <a:gd name="T9" fmla="*/ 2 h 11"/>
                <a:gd name="T10" fmla="*/ 3 w 4"/>
                <a:gd name="T11" fmla="*/ 0 h 11"/>
                <a:gd name="T12" fmla="*/ 1 w 4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1" y="1"/>
                  </a:moveTo>
                  <a:cubicBezTo>
                    <a:pt x="0" y="4"/>
                    <a:pt x="0" y="9"/>
                    <a:pt x="1" y="10"/>
                  </a:cubicBezTo>
                  <a:cubicBezTo>
                    <a:pt x="1" y="11"/>
                    <a:pt x="2" y="11"/>
                    <a:pt x="3" y="11"/>
                  </a:cubicBezTo>
                  <a:cubicBezTo>
                    <a:pt x="4" y="11"/>
                    <a:pt x="4" y="10"/>
                    <a:pt x="4" y="9"/>
                  </a:cubicBezTo>
                  <a:cubicBezTo>
                    <a:pt x="3" y="8"/>
                    <a:pt x="3" y="4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62" name="Freeform 2426"/>
            <p:cNvSpPr>
              <a:spLocks/>
            </p:cNvSpPr>
            <p:nvPr/>
          </p:nvSpPr>
          <p:spPr bwMode="auto">
            <a:xfrm>
              <a:off x="719" y="2826"/>
              <a:ext cx="12" cy="31"/>
            </a:xfrm>
            <a:custGeom>
              <a:avLst/>
              <a:gdLst>
                <a:gd name="T0" fmla="*/ 1 w 5"/>
                <a:gd name="T1" fmla="*/ 2 h 13"/>
                <a:gd name="T2" fmla="*/ 1 w 5"/>
                <a:gd name="T3" fmla="*/ 11 h 13"/>
                <a:gd name="T4" fmla="*/ 3 w 5"/>
                <a:gd name="T5" fmla="*/ 13 h 13"/>
                <a:gd name="T6" fmla="*/ 4 w 5"/>
                <a:gd name="T7" fmla="*/ 11 h 13"/>
                <a:gd name="T8" fmla="*/ 4 w 5"/>
                <a:gd name="T9" fmla="*/ 3 h 13"/>
                <a:gd name="T10" fmla="*/ 3 w 5"/>
                <a:gd name="T11" fmla="*/ 1 h 13"/>
                <a:gd name="T12" fmla="*/ 1 w 5"/>
                <a:gd name="T13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3">
                  <a:moveTo>
                    <a:pt x="1" y="2"/>
                  </a:moveTo>
                  <a:cubicBezTo>
                    <a:pt x="0" y="5"/>
                    <a:pt x="1" y="11"/>
                    <a:pt x="1" y="11"/>
                  </a:cubicBezTo>
                  <a:cubicBezTo>
                    <a:pt x="1" y="12"/>
                    <a:pt x="2" y="13"/>
                    <a:pt x="3" y="13"/>
                  </a:cubicBezTo>
                  <a:cubicBezTo>
                    <a:pt x="4" y="12"/>
                    <a:pt x="5" y="12"/>
                    <a:pt x="4" y="11"/>
                  </a:cubicBezTo>
                  <a:cubicBezTo>
                    <a:pt x="4" y="8"/>
                    <a:pt x="4" y="4"/>
                    <a:pt x="4" y="3"/>
                  </a:cubicBezTo>
                  <a:cubicBezTo>
                    <a:pt x="5" y="2"/>
                    <a:pt x="4" y="1"/>
                    <a:pt x="3" y="1"/>
                  </a:cubicBezTo>
                  <a:cubicBezTo>
                    <a:pt x="3" y="0"/>
                    <a:pt x="2" y="1"/>
                    <a:pt x="1" y="2"/>
                  </a:cubicBez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731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BD93A1D0-643C-FCB8-3733-46FCBC242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755" y="944673"/>
            <a:ext cx="5620999" cy="4548010"/>
          </a:xfrm>
          <a:prstGeom prst="rect">
            <a:avLst/>
          </a:prstGeom>
        </p:spPr>
      </p:pic>
      <p:grpSp>
        <p:nvGrpSpPr>
          <p:cNvPr id="3" name="Group 4"/>
          <p:cNvGrpSpPr>
            <a:grpSpLocks noChangeAspect="1"/>
          </p:cNvGrpSpPr>
          <p:nvPr/>
        </p:nvGrpSpPr>
        <p:grpSpPr bwMode="auto">
          <a:xfrm flipH="1">
            <a:off x="668865" y="212863"/>
            <a:ext cx="5189324" cy="6702288"/>
            <a:chOff x="316" y="897"/>
            <a:chExt cx="1835" cy="2370"/>
          </a:xfrm>
        </p:grpSpPr>
        <p:grpSp>
          <p:nvGrpSpPr>
            <p:cNvPr id="6" name="Group 205"/>
            <p:cNvGrpSpPr>
              <a:grpSpLocks/>
            </p:cNvGrpSpPr>
            <p:nvPr/>
          </p:nvGrpSpPr>
          <p:grpSpPr bwMode="auto">
            <a:xfrm>
              <a:off x="618" y="1602"/>
              <a:ext cx="504" cy="430"/>
              <a:chOff x="618" y="1602"/>
              <a:chExt cx="504" cy="430"/>
            </a:xfrm>
          </p:grpSpPr>
          <p:sp>
            <p:nvSpPr>
              <p:cNvPr id="1510" name="Freeform 5"/>
              <p:cNvSpPr>
                <a:spLocks/>
              </p:cNvSpPr>
              <p:nvPr/>
            </p:nvSpPr>
            <p:spPr bwMode="auto">
              <a:xfrm>
                <a:off x="1108" y="2007"/>
                <a:ext cx="11" cy="9"/>
              </a:xfrm>
              <a:custGeom>
                <a:avLst/>
                <a:gdLst>
                  <a:gd name="T0" fmla="*/ 11 w 11"/>
                  <a:gd name="T1" fmla="*/ 9 h 9"/>
                  <a:gd name="T2" fmla="*/ 3 w 11"/>
                  <a:gd name="T3" fmla="*/ 0 h 9"/>
                  <a:gd name="T4" fmla="*/ 0 w 11"/>
                  <a:gd name="T5" fmla="*/ 0 h 9"/>
                  <a:gd name="T6" fmla="*/ 11 w 11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9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1" name="Freeform 6"/>
              <p:cNvSpPr>
                <a:spLocks/>
              </p:cNvSpPr>
              <p:nvPr/>
            </p:nvSpPr>
            <p:spPr bwMode="auto">
              <a:xfrm>
                <a:off x="1067" y="1964"/>
                <a:ext cx="44" cy="43"/>
              </a:xfrm>
              <a:custGeom>
                <a:avLst/>
                <a:gdLst>
                  <a:gd name="T0" fmla="*/ 8 w 16"/>
                  <a:gd name="T1" fmla="*/ 4 h 16"/>
                  <a:gd name="T2" fmla="*/ 2 w 16"/>
                  <a:gd name="T3" fmla="*/ 0 h 16"/>
                  <a:gd name="T4" fmla="*/ 6 w 16"/>
                  <a:gd name="T5" fmla="*/ 10 h 16"/>
                  <a:gd name="T6" fmla="*/ 16 w 16"/>
                  <a:gd name="T7" fmla="*/ 14 h 16"/>
                  <a:gd name="T8" fmla="*/ 8 w 16"/>
                  <a:gd name="T9" fmla="*/ 9 h 16"/>
                  <a:gd name="T10" fmla="*/ 15 w 16"/>
                  <a:gd name="T11" fmla="*/ 12 h 16"/>
                  <a:gd name="T12" fmla="*/ 6 w 16"/>
                  <a:gd name="T13" fmla="*/ 5 h 16"/>
                  <a:gd name="T14" fmla="*/ 8 w 16"/>
                  <a:gd name="T1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8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5"/>
                      <a:pt x="0" y="1"/>
                      <a:pt x="6" y="10"/>
                    </a:cubicBezTo>
                    <a:cubicBezTo>
                      <a:pt x="9" y="12"/>
                      <a:pt x="16" y="16"/>
                      <a:pt x="16" y="14"/>
                    </a:cubicBezTo>
                    <a:cubicBezTo>
                      <a:pt x="14" y="13"/>
                      <a:pt x="10" y="12"/>
                      <a:pt x="8" y="9"/>
                    </a:cubicBezTo>
                    <a:cubicBezTo>
                      <a:pt x="9" y="9"/>
                      <a:pt x="13" y="12"/>
                      <a:pt x="15" y="12"/>
                    </a:cubicBezTo>
                    <a:cubicBezTo>
                      <a:pt x="11" y="7"/>
                      <a:pt x="11" y="10"/>
                      <a:pt x="6" y="5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2" name="Freeform 7"/>
              <p:cNvSpPr>
                <a:spLocks/>
              </p:cNvSpPr>
              <p:nvPr/>
            </p:nvSpPr>
            <p:spPr bwMode="auto">
              <a:xfrm>
                <a:off x="1062" y="1964"/>
                <a:ext cx="11" cy="5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1 h 2"/>
                  <a:gd name="T4" fmla="*/ 2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2" y="2"/>
                      <a:pt x="3" y="2"/>
                      <a:pt x="4" y="1"/>
                    </a:cubicBezTo>
                    <a:cubicBezTo>
                      <a:pt x="3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3" name="Freeform 8"/>
              <p:cNvSpPr>
                <a:spLocks/>
              </p:cNvSpPr>
              <p:nvPr/>
            </p:nvSpPr>
            <p:spPr bwMode="auto">
              <a:xfrm>
                <a:off x="1045" y="1953"/>
                <a:ext cx="14" cy="8"/>
              </a:xfrm>
              <a:custGeom>
                <a:avLst/>
                <a:gdLst>
                  <a:gd name="T0" fmla="*/ 4 w 5"/>
                  <a:gd name="T1" fmla="*/ 3 h 3"/>
                  <a:gd name="T2" fmla="*/ 5 w 5"/>
                  <a:gd name="T3" fmla="*/ 2 h 3"/>
                  <a:gd name="T4" fmla="*/ 0 w 5"/>
                  <a:gd name="T5" fmla="*/ 0 h 3"/>
                  <a:gd name="T6" fmla="*/ 4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4" y="3"/>
                    </a:moveTo>
                    <a:cubicBezTo>
                      <a:pt x="1" y="0"/>
                      <a:pt x="5" y="2"/>
                      <a:pt x="5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4" name="Freeform 9"/>
              <p:cNvSpPr>
                <a:spLocks/>
              </p:cNvSpPr>
              <p:nvPr/>
            </p:nvSpPr>
            <p:spPr bwMode="auto">
              <a:xfrm>
                <a:off x="1018" y="1928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5" name="Freeform 10"/>
              <p:cNvSpPr>
                <a:spLocks/>
              </p:cNvSpPr>
              <p:nvPr/>
            </p:nvSpPr>
            <p:spPr bwMode="auto">
              <a:xfrm>
                <a:off x="1005" y="1915"/>
                <a:ext cx="38" cy="27"/>
              </a:xfrm>
              <a:custGeom>
                <a:avLst/>
                <a:gdLst>
                  <a:gd name="T0" fmla="*/ 0 w 14"/>
                  <a:gd name="T1" fmla="*/ 0 h 10"/>
                  <a:gd name="T2" fmla="*/ 5 w 14"/>
                  <a:gd name="T3" fmla="*/ 5 h 10"/>
                  <a:gd name="T4" fmla="*/ 5 w 14"/>
                  <a:gd name="T5" fmla="*/ 4 h 10"/>
                  <a:gd name="T6" fmla="*/ 9 w 14"/>
                  <a:gd name="T7" fmla="*/ 5 h 10"/>
                  <a:gd name="T8" fmla="*/ 14 w 14"/>
                  <a:gd name="T9" fmla="*/ 10 h 10"/>
                  <a:gd name="T10" fmla="*/ 11 w 14"/>
                  <a:gd name="T11" fmla="*/ 6 h 10"/>
                  <a:gd name="T12" fmla="*/ 0 w 14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0">
                    <a:moveTo>
                      <a:pt x="0" y="0"/>
                    </a:moveTo>
                    <a:cubicBezTo>
                      <a:pt x="1" y="2"/>
                      <a:pt x="3" y="3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6" y="2"/>
                      <a:pt x="9" y="5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6" name="Freeform 11"/>
              <p:cNvSpPr>
                <a:spLocks/>
              </p:cNvSpPr>
              <p:nvPr/>
            </p:nvSpPr>
            <p:spPr bwMode="auto">
              <a:xfrm>
                <a:off x="1024" y="1931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7" name="Freeform 12"/>
              <p:cNvSpPr>
                <a:spLocks/>
              </p:cNvSpPr>
              <p:nvPr/>
            </p:nvSpPr>
            <p:spPr bwMode="auto">
              <a:xfrm>
                <a:off x="1040" y="1948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5 w 5"/>
                  <a:gd name="T5" fmla="*/ 0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8" name="Freeform 13"/>
              <p:cNvSpPr>
                <a:spLocks/>
              </p:cNvSpPr>
              <p:nvPr/>
            </p:nvSpPr>
            <p:spPr bwMode="auto">
              <a:xfrm>
                <a:off x="969" y="1874"/>
                <a:ext cx="33" cy="35"/>
              </a:xfrm>
              <a:custGeom>
                <a:avLst/>
                <a:gdLst>
                  <a:gd name="T0" fmla="*/ 2 w 12"/>
                  <a:gd name="T1" fmla="*/ 6 h 13"/>
                  <a:gd name="T2" fmla="*/ 12 w 12"/>
                  <a:gd name="T3" fmla="*/ 12 h 13"/>
                  <a:gd name="T4" fmla="*/ 7 w 12"/>
                  <a:gd name="T5" fmla="*/ 5 h 13"/>
                  <a:gd name="T6" fmla="*/ 2 w 12"/>
                  <a:gd name="T7" fmla="*/ 1 h 13"/>
                  <a:gd name="T8" fmla="*/ 2 w 12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2" y="6"/>
                    </a:moveTo>
                    <a:cubicBezTo>
                      <a:pt x="4" y="5"/>
                      <a:pt x="10" y="13"/>
                      <a:pt x="12" y="12"/>
                    </a:cubicBezTo>
                    <a:cubicBezTo>
                      <a:pt x="7" y="9"/>
                      <a:pt x="5" y="5"/>
                      <a:pt x="7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9" name="Freeform 14"/>
              <p:cNvSpPr>
                <a:spLocks/>
              </p:cNvSpPr>
              <p:nvPr/>
            </p:nvSpPr>
            <p:spPr bwMode="auto">
              <a:xfrm>
                <a:off x="956" y="1858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0" name="Freeform 15"/>
              <p:cNvSpPr>
                <a:spLocks/>
              </p:cNvSpPr>
              <p:nvPr/>
            </p:nvSpPr>
            <p:spPr bwMode="auto">
              <a:xfrm>
                <a:off x="890" y="1809"/>
                <a:ext cx="71" cy="62"/>
              </a:xfrm>
              <a:custGeom>
                <a:avLst/>
                <a:gdLst>
                  <a:gd name="T0" fmla="*/ 0 w 26"/>
                  <a:gd name="T1" fmla="*/ 1 h 23"/>
                  <a:gd name="T2" fmla="*/ 12 w 26"/>
                  <a:gd name="T3" fmla="*/ 9 h 23"/>
                  <a:gd name="T4" fmla="*/ 8 w 26"/>
                  <a:gd name="T5" fmla="*/ 7 h 23"/>
                  <a:gd name="T6" fmla="*/ 18 w 26"/>
                  <a:gd name="T7" fmla="*/ 15 h 23"/>
                  <a:gd name="T8" fmla="*/ 12 w 26"/>
                  <a:gd name="T9" fmla="*/ 12 h 23"/>
                  <a:gd name="T10" fmla="*/ 22 w 26"/>
                  <a:gd name="T11" fmla="*/ 19 h 23"/>
                  <a:gd name="T12" fmla="*/ 26 w 26"/>
                  <a:gd name="T13" fmla="*/ 23 h 23"/>
                  <a:gd name="T14" fmla="*/ 26 w 26"/>
                  <a:gd name="T15" fmla="*/ 20 h 23"/>
                  <a:gd name="T16" fmla="*/ 21 w 26"/>
                  <a:gd name="T17" fmla="*/ 17 h 23"/>
                  <a:gd name="T18" fmla="*/ 24 w 26"/>
                  <a:gd name="T19" fmla="*/ 18 h 23"/>
                  <a:gd name="T20" fmla="*/ 11 w 26"/>
                  <a:gd name="T21" fmla="*/ 5 h 23"/>
                  <a:gd name="T22" fmla="*/ 0 w 26"/>
                  <a:gd name="T2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3">
                    <a:moveTo>
                      <a:pt x="0" y="1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8"/>
                      <a:pt x="10" y="9"/>
                      <a:pt x="8" y="7"/>
                    </a:cubicBezTo>
                    <a:cubicBezTo>
                      <a:pt x="12" y="12"/>
                      <a:pt x="14" y="11"/>
                      <a:pt x="18" y="15"/>
                    </a:cubicBezTo>
                    <a:cubicBezTo>
                      <a:pt x="18" y="17"/>
                      <a:pt x="10" y="9"/>
                      <a:pt x="12" y="12"/>
                    </a:cubicBezTo>
                    <a:cubicBezTo>
                      <a:pt x="14" y="14"/>
                      <a:pt x="19" y="18"/>
                      <a:pt x="22" y="19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4" y="18"/>
                      <a:pt x="21" y="19"/>
                      <a:pt x="21" y="17"/>
                    </a:cubicBezTo>
                    <a:cubicBezTo>
                      <a:pt x="21" y="15"/>
                      <a:pt x="23" y="17"/>
                      <a:pt x="24" y="18"/>
                    </a:cubicBezTo>
                    <a:cubicBezTo>
                      <a:pt x="21" y="16"/>
                      <a:pt x="17" y="10"/>
                      <a:pt x="11" y="5"/>
                    </a:cubicBezTo>
                    <a:cubicBezTo>
                      <a:pt x="5" y="0"/>
                      <a:pt x="4" y="3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1" name="Freeform 16"/>
              <p:cNvSpPr>
                <a:spLocks/>
              </p:cNvSpPr>
              <p:nvPr/>
            </p:nvSpPr>
            <p:spPr bwMode="auto">
              <a:xfrm>
                <a:off x="893" y="1801"/>
                <a:ext cx="0" cy="5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  <a:gd name="T3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2" name="Freeform 17"/>
              <p:cNvSpPr>
                <a:spLocks/>
              </p:cNvSpPr>
              <p:nvPr/>
            </p:nvSpPr>
            <p:spPr bwMode="auto">
              <a:xfrm>
                <a:off x="808" y="1746"/>
                <a:ext cx="74" cy="52"/>
              </a:xfrm>
              <a:custGeom>
                <a:avLst/>
                <a:gdLst>
                  <a:gd name="T0" fmla="*/ 18 w 27"/>
                  <a:gd name="T1" fmla="*/ 13 h 19"/>
                  <a:gd name="T2" fmla="*/ 24 w 27"/>
                  <a:gd name="T3" fmla="*/ 17 h 19"/>
                  <a:gd name="T4" fmla="*/ 25 w 27"/>
                  <a:gd name="T5" fmla="*/ 19 h 19"/>
                  <a:gd name="T6" fmla="*/ 27 w 27"/>
                  <a:gd name="T7" fmla="*/ 19 h 19"/>
                  <a:gd name="T8" fmla="*/ 17 w 27"/>
                  <a:gd name="T9" fmla="*/ 10 h 19"/>
                  <a:gd name="T10" fmla="*/ 17 w 27"/>
                  <a:gd name="T11" fmla="*/ 5 h 19"/>
                  <a:gd name="T12" fmla="*/ 21 w 27"/>
                  <a:gd name="T13" fmla="*/ 11 h 19"/>
                  <a:gd name="T14" fmla="*/ 15 w 27"/>
                  <a:gd name="T15" fmla="*/ 3 h 19"/>
                  <a:gd name="T16" fmla="*/ 13 w 27"/>
                  <a:gd name="T17" fmla="*/ 2 h 19"/>
                  <a:gd name="T18" fmla="*/ 12 w 27"/>
                  <a:gd name="T19" fmla="*/ 1 h 19"/>
                  <a:gd name="T20" fmla="*/ 12 w 27"/>
                  <a:gd name="T21" fmla="*/ 1 h 19"/>
                  <a:gd name="T22" fmla="*/ 6 w 27"/>
                  <a:gd name="T23" fmla="*/ 9 h 19"/>
                  <a:gd name="T24" fmla="*/ 6 w 27"/>
                  <a:gd name="T25" fmla="*/ 9 h 19"/>
                  <a:gd name="T26" fmla="*/ 6 w 27"/>
                  <a:gd name="T27" fmla="*/ 9 h 19"/>
                  <a:gd name="T28" fmla="*/ 6 w 27"/>
                  <a:gd name="T29" fmla="*/ 9 h 19"/>
                  <a:gd name="T30" fmla="*/ 6 w 27"/>
                  <a:gd name="T31" fmla="*/ 9 h 19"/>
                  <a:gd name="T32" fmla="*/ 6 w 27"/>
                  <a:gd name="T33" fmla="*/ 9 h 19"/>
                  <a:gd name="T34" fmla="*/ 7 w 27"/>
                  <a:gd name="T35" fmla="*/ 9 h 19"/>
                  <a:gd name="T36" fmla="*/ 8 w 27"/>
                  <a:gd name="T37" fmla="*/ 10 h 19"/>
                  <a:gd name="T38" fmla="*/ 11 w 27"/>
                  <a:gd name="T39" fmla="*/ 11 h 19"/>
                  <a:gd name="T40" fmla="*/ 8 w 27"/>
                  <a:gd name="T41" fmla="*/ 9 h 19"/>
                  <a:gd name="T42" fmla="*/ 12 w 27"/>
                  <a:gd name="T43" fmla="*/ 11 h 19"/>
                  <a:gd name="T44" fmla="*/ 10 w 27"/>
                  <a:gd name="T45" fmla="*/ 4 h 19"/>
                  <a:gd name="T46" fmla="*/ 18 w 27"/>
                  <a:gd name="T47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9">
                    <a:moveTo>
                      <a:pt x="18" y="13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4" y="18"/>
                      <a:pt x="25" y="19"/>
                    </a:cubicBezTo>
                    <a:cubicBezTo>
                      <a:pt x="25" y="18"/>
                      <a:pt x="27" y="19"/>
                      <a:pt x="27" y="19"/>
                    </a:cubicBezTo>
                    <a:cubicBezTo>
                      <a:pt x="26" y="15"/>
                      <a:pt x="20" y="13"/>
                      <a:pt x="17" y="10"/>
                    </a:cubicBezTo>
                    <a:cubicBezTo>
                      <a:pt x="10" y="2"/>
                      <a:pt x="18" y="10"/>
                      <a:pt x="17" y="5"/>
                    </a:cubicBezTo>
                    <a:cubicBezTo>
                      <a:pt x="19" y="8"/>
                      <a:pt x="18" y="8"/>
                      <a:pt x="21" y="11"/>
                    </a:cubicBezTo>
                    <a:cubicBezTo>
                      <a:pt x="20" y="8"/>
                      <a:pt x="17" y="5"/>
                      <a:pt x="15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4" y="0"/>
                      <a:pt x="0" y="15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1"/>
                      <a:pt x="11" y="11"/>
                    </a:cubicBezTo>
                    <a:cubicBezTo>
                      <a:pt x="10" y="11"/>
                      <a:pt x="10" y="10"/>
                      <a:pt x="8" y="9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8"/>
                      <a:pt x="7" y="8"/>
                      <a:pt x="10" y="4"/>
                    </a:cubicBezTo>
                    <a:cubicBezTo>
                      <a:pt x="12" y="7"/>
                      <a:pt x="14" y="9"/>
                      <a:pt x="18" y="1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3" name="Freeform 18"/>
              <p:cNvSpPr>
                <a:spLocks/>
              </p:cNvSpPr>
              <p:nvPr/>
            </p:nvSpPr>
            <p:spPr bwMode="auto">
              <a:xfrm>
                <a:off x="874" y="1798"/>
                <a:ext cx="8" cy="8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1"/>
                      <a:pt x="0" y="0"/>
                      <a:pt x="1" y="0"/>
                    </a:cubicBezTo>
                    <a:cubicBezTo>
                      <a:pt x="1" y="1"/>
                      <a:pt x="1" y="2"/>
                      <a:pt x="3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4" name="Freeform 19"/>
              <p:cNvSpPr>
                <a:spLocks/>
              </p:cNvSpPr>
              <p:nvPr/>
            </p:nvSpPr>
            <p:spPr bwMode="auto">
              <a:xfrm>
                <a:off x="838" y="1776"/>
                <a:ext cx="6" cy="6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5" name="Freeform 20"/>
              <p:cNvSpPr>
                <a:spLocks/>
              </p:cNvSpPr>
              <p:nvPr/>
            </p:nvSpPr>
            <p:spPr bwMode="auto">
              <a:xfrm>
                <a:off x="838" y="1768"/>
                <a:ext cx="11" cy="8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3 h 3"/>
                  <a:gd name="T4" fmla="*/ 3 w 4"/>
                  <a:gd name="T5" fmla="*/ 2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6" name="Freeform 21"/>
              <p:cNvSpPr>
                <a:spLocks/>
              </p:cNvSpPr>
              <p:nvPr/>
            </p:nvSpPr>
            <p:spPr bwMode="auto">
              <a:xfrm>
                <a:off x="852" y="1779"/>
                <a:ext cx="270" cy="237"/>
              </a:xfrm>
              <a:custGeom>
                <a:avLst/>
                <a:gdLst>
                  <a:gd name="T0" fmla="*/ 46 w 99"/>
                  <a:gd name="T1" fmla="*/ 36 h 87"/>
                  <a:gd name="T2" fmla="*/ 51 w 99"/>
                  <a:gd name="T3" fmla="*/ 41 h 87"/>
                  <a:gd name="T4" fmla="*/ 43 w 99"/>
                  <a:gd name="T5" fmla="*/ 37 h 87"/>
                  <a:gd name="T6" fmla="*/ 43 w 99"/>
                  <a:gd name="T7" fmla="*/ 39 h 87"/>
                  <a:gd name="T8" fmla="*/ 55 w 99"/>
                  <a:gd name="T9" fmla="*/ 48 h 87"/>
                  <a:gd name="T10" fmla="*/ 55 w 99"/>
                  <a:gd name="T11" fmla="*/ 50 h 87"/>
                  <a:gd name="T12" fmla="*/ 77 w 99"/>
                  <a:gd name="T13" fmla="*/ 67 h 87"/>
                  <a:gd name="T14" fmla="*/ 93 w 99"/>
                  <a:gd name="T15" fmla="*/ 81 h 87"/>
                  <a:gd name="T16" fmla="*/ 93 w 99"/>
                  <a:gd name="T17" fmla="*/ 84 h 87"/>
                  <a:gd name="T18" fmla="*/ 89 w 99"/>
                  <a:gd name="T19" fmla="*/ 81 h 87"/>
                  <a:gd name="T20" fmla="*/ 82 w 99"/>
                  <a:gd name="T21" fmla="*/ 74 h 87"/>
                  <a:gd name="T22" fmla="*/ 67 w 99"/>
                  <a:gd name="T23" fmla="*/ 61 h 87"/>
                  <a:gd name="T24" fmla="*/ 37 w 99"/>
                  <a:gd name="T25" fmla="*/ 32 h 87"/>
                  <a:gd name="T26" fmla="*/ 32 w 99"/>
                  <a:gd name="T27" fmla="*/ 31 h 87"/>
                  <a:gd name="T28" fmla="*/ 29 w 99"/>
                  <a:gd name="T29" fmla="*/ 26 h 87"/>
                  <a:gd name="T30" fmla="*/ 32 w 99"/>
                  <a:gd name="T31" fmla="*/ 29 h 87"/>
                  <a:gd name="T32" fmla="*/ 16 w 99"/>
                  <a:gd name="T33" fmla="*/ 13 h 87"/>
                  <a:gd name="T34" fmla="*/ 14 w 99"/>
                  <a:gd name="T35" fmla="*/ 14 h 87"/>
                  <a:gd name="T36" fmla="*/ 8 w 99"/>
                  <a:gd name="T37" fmla="*/ 5 h 87"/>
                  <a:gd name="T38" fmla="*/ 1 w 99"/>
                  <a:gd name="T39" fmla="*/ 2 h 87"/>
                  <a:gd name="T40" fmla="*/ 7 w 99"/>
                  <a:gd name="T41" fmla="*/ 8 h 87"/>
                  <a:gd name="T42" fmla="*/ 1 w 99"/>
                  <a:gd name="T43" fmla="*/ 5 h 87"/>
                  <a:gd name="T44" fmla="*/ 41 w 99"/>
                  <a:gd name="T45" fmla="*/ 39 h 87"/>
                  <a:gd name="T46" fmla="*/ 39 w 99"/>
                  <a:gd name="T47" fmla="*/ 39 h 87"/>
                  <a:gd name="T48" fmla="*/ 62 w 99"/>
                  <a:gd name="T49" fmla="*/ 61 h 87"/>
                  <a:gd name="T50" fmla="*/ 73 w 99"/>
                  <a:gd name="T51" fmla="*/ 68 h 87"/>
                  <a:gd name="T52" fmla="*/ 77 w 99"/>
                  <a:gd name="T53" fmla="*/ 73 h 87"/>
                  <a:gd name="T54" fmla="*/ 78 w 99"/>
                  <a:gd name="T55" fmla="*/ 73 h 87"/>
                  <a:gd name="T56" fmla="*/ 85 w 99"/>
                  <a:gd name="T57" fmla="*/ 81 h 87"/>
                  <a:gd name="T58" fmla="*/ 88 w 99"/>
                  <a:gd name="T59" fmla="*/ 80 h 87"/>
                  <a:gd name="T60" fmla="*/ 91 w 99"/>
                  <a:gd name="T61" fmla="*/ 84 h 87"/>
                  <a:gd name="T62" fmla="*/ 93 w 99"/>
                  <a:gd name="T63" fmla="*/ 86 h 87"/>
                  <a:gd name="T64" fmla="*/ 93 w 99"/>
                  <a:gd name="T65" fmla="*/ 86 h 87"/>
                  <a:gd name="T66" fmla="*/ 93 w 99"/>
                  <a:gd name="T67" fmla="*/ 86 h 87"/>
                  <a:gd name="T68" fmla="*/ 93 w 99"/>
                  <a:gd name="T69" fmla="*/ 86 h 87"/>
                  <a:gd name="T70" fmla="*/ 96 w 99"/>
                  <a:gd name="T71" fmla="*/ 83 h 87"/>
                  <a:gd name="T72" fmla="*/ 96 w 99"/>
                  <a:gd name="T73" fmla="*/ 83 h 87"/>
                  <a:gd name="T74" fmla="*/ 96 w 99"/>
                  <a:gd name="T75" fmla="*/ 83 h 87"/>
                  <a:gd name="T76" fmla="*/ 96 w 99"/>
                  <a:gd name="T77" fmla="*/ 83 h 87"/>
                  <a:gd name="T78" fmla="*/ 96 w 99"/>
                  <a:gd name="T79" fmla="*/ 82 h 87"/>
                  <a:gd name="T80" fmla="*/ 96 w 99"/>
                  <a:gd name="T81" fmla="*/ 82 h 87"/>
                  <a:gd name="T82" fmla="*/ 95 w 99"/>
                  <a:gd name="T83" fmla="*/ 81 h 87"/>
                  <a:gd name="T84" fmla="*/ 90 w 99"/>
                  <a:gd name="T85" fmla="*/ 72 h 87"/>
                  <a:gd name="T86" fmla="*/ 91 w 99"/>
                  <a:gd name="T87" fmla="*/ 75 h 87"/>
                  <a:gd name="T88" fmla="*/ 87 w 99"/>
                  <a:gd name="T89" fmla="*/ 73 h 87"/>
                  <a:gd name="T90" fmla="*/ 86 w 99"/>
                  <a:gd name="T91" fmla="*/ 69 h 87"/>
                  <a:gd name="T92" fmla="*/ 74 w 99"/>
                  <a:gd name="T93" fmla="*/ 61 h 87"/>
                  <a:gd name="T94" fmla="*/ 74 w 99"/>
                  <a:gd name="T95" fmla="*/ 63 h 87"/>
                  <a:gd name="T96" fmla="*/ 59 w 99"/>
                  <a:gd name="T97" fmla="*/ 49 h 87"/>
                  <a:gd name="T98" fmla="*/ 67 w 99"/>
                  <a:gd name="T99" fmla="*/ 54 h 87"/>
                  <a:gd name="T100" fmla="*/ 63 w 99"/>
                  <a:gd name="T101" fmla="*/ 49 h 87"/>
                  <a:gd name="T102" fmla="*/ 52 w 99"/>
                  <a:gd name="T103" fmla="*/ 43 h 87"/>
                  <a:gd name="T104" fmla="*/ 46 w 99"/>
                  <a:gd name="T105" fmla="*/ 3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9" h="87">
                    <a:moveTo>
                      <a:pt x="46" y="36"/>
                    </a:moveTo>
                    <a:cubicBezTo>
                      <a:pt x="46" y="37"/>
                      <a:pt x="47" y="38"/>
                      <a:pt x="51" y="41"/>
                    </a:cubicBezTo>
                    <a:cubicBezTo>
                      <a:pt x="50" y="42"/>
                      <a:pt x="46" y="38"/>
                      <a:pt x="43" y="37"/>
                    </a:cubicBezTo>
                    <a:cubicBezTo>
                      <a:pt x="47" y="41"/>
                      <a:pt x="42" y="38"/>
                      <a:pt x="43" y="39"/>
                    </a:cubicBezTo>
                    <a:cubicBezTo>
                      <a:pt x="47" y="43"/>
                      <a:pt x="50" y="44"/>
                      <a:pt x="55" y="48"/>
                    </a:cubicBezTo>
                    <a:cubicBezTo>
                      <a:pt x="55" y="48"/>
                      <a:pt x="54" y="49"/>
                      <a:pt x="55" y="50"/>
                    </a:cubicBezTo>
                    <a:cubicBezTo>
                      <a:pt x="61" y="54"/>
                      <a:pt x="72" y="61"/>
                      <a:pt x="77" y="67"/>
                    </a:cubicBezTo>
                    <a:cubicBezTo>
                      <a:pt x="82" y="72"/>
                      <a:pt x="87" y="75"/>
                      <a:pt x="93" y="81"/>
                    </a:cubicBezTo>
                    <a:cubicBezTo>
                      <a:pt x="93" y="82"/>
                      <a:pt x="98" y="83"/>
                      <a:pt x="93" y="84"/>
                    </a:cubicBezTo>
                    <a:cubicBezTo>
                      <a:pt x="89" y="81"/>
                      <a:pt x="89" y="81"/>
                      <a:pt x="89" y="81"/>
                    </a:cubicBezTo>
                    <a:cubicBezTo>
                      <a:pt x="86" y="79"/>
                      <a:pt x="84" y="77"/>
                      <a:pt x="82" y="74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57" y="52"/>
                      <a:pt x="46" y="42"/>
                      <a:pt x="37" y="32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29"/>
                      <a:pt x="27" y="26"/>
                      <a:pt x="29" y="26"/>
                    </a:cubicBezTo>
                    <a:cubicBezTo>
                      <a:pt x="30" y="27"/>
                      <a:pt x="31" y="28"/>
                      <a:pt x="32" y="29"/>
                    </a:cubicBezTo>
                    <a:cubicBezTo>
                      <a:pt x="29" y="24"/>
                      <a:pt x="21" y="18"/>
                      <a:pt x="16" y="13"/>
                    </a:cubicBezTo>
                    <a:cubicBezTo>
                      <a:pt x="16" y="13"/>
                      <a:pt x="16" y="16"/>
                      <a:pt x="14" y="14"/>
                    </a:cubicBezTo>
                    <a:cubicBezTo>
                      <a:pt x="16" y="13"/>
                      <a:pt x="8" y="9"/>
                      <a:pt x="8" y="5"/>
                    </a:cubicBezTo>
                    <a:cubicBezTo>
                      <a:pt x="3" y="0"/>
                      <a:pt x="7" y="6"/>
                      <a:pt x="1" y="2"/>
                    </a:cubicBezTo>
                    <a:cubicBezTo>
                      <a:pt x="0" y="2"/>
                      <a:pt x="6" y="6"/>
                      <a:pt x="7" y="8"/>
                    </a:cubicBezTo>
                    <a:cubicBezTo>
                      <a:pt x="4" y="8"/>
                      <a:pt x="2" y="4"/>
                      <a:pt x="1" y="5"/>
                    </a:cubicBezTo>
                    <a:cubicBezTo>
                      <a:pt x="10" y="13"/>
                      <a:pt x="27" y="27"/>
                      <a:pt x="41" y="39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47" y="44"/>
                      <a:pt x="58" y="55"/>
                      <a:pt x="62" y="61"/>
                    </a:cubicBezTo>
                    <a:cubicBezTo>
                      <a:pt x="62" y="59"/>
                      <a:pt x="72" y="71"/>
                      <a:pt x="73" y="68"/>
                    </a:cubicBezTo>
                    <a:cubicBezTo>
                      <a:pt x="74" y="70"/>
                      <a:pt x="75" y="71"/>
                      <a:pt x="77" y="73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2" y="76"/>
                      <a:pt x="80" y="77"/>
                      <a:pt x="85" y="81"/>
                    </a:cubicBezTo>
                    <a:cubicBezTo>
                      <a:pt x="83" y="77"/>
                      <a:pt x="86" y="80"/>
                      <a:pt x="88" y="80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7"/>
                      <a:pt x="99" y="79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5" y="81"/>
                      <a:pt x="95" y="81"/>
                      <a:pt x="95" y="81"/>
                    </a:cubicBezTo>
                    <a:cubicBezTo>
                      <a:pt x="93" y="78"/>
                      <a:pt x="91" y="75"/>
                      <a:pt x="90" y="72"/>
                    </a:cubicBezTo>
                    <a:cubicBezTo>
                      <a:pt x="90" y="73"/>
                      <a:pt x="90" y="74"/>
                      <a:pt x="91" y="75"/>
                    </a:cubicBezTo>
                    <a:cubicBezTo>
                      <a:pt x="88" y="72"/>
                      <a:pt x="88" y="74"/>
                      <a:pt x="87" y="73"/>
                    </a:cubicBezTo>
                    <a:cubicBezTo>
                      <a:pt x="84" y="71"/>
                      <a:pt x="85" y="70"/>
                      <a:pt x="86" y="69"/>
                    </a:cubicBezTo>
                    <a:cubicBezTo>
                      <a:pt x="81" y="64"/>
                      <a:pt x="77" y="65"/>
                      <a:pt x="74" y="61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68" y="59"/>
                      <a:pt x="65" y="54"/>
                      <a:pt x="59" y="49"/>
                    </a:cubicBezTo>
                    <a:cubicBezTo>
                      <a:pt x="57" y="46"/>
                      <a:pt x="64" y="52"/>
                      <a:pt x="67" y="54"/>
                    </a:cubicBezTo>
                    <a:cubicBezTo>
                      <a:pt x="66" y="52"/>
                      <a:pt x="64" y="50"/>
                      <a:pt x="63" y="49"/>
                    </a:cubicBezTo>
                    <a:cubicBezTo>
                      <a:pt x="60" y="48"/>
                      <a:pt x="55" y="45"/>
                      <a:pt x="52" y="43"/>
                    </a:cubicBezTo>
                    <a:cubicBezTo>
                      <a:pt x="56" y="44"/>
                      <a:pt x="48" y="38"/>
                      <a:pt x="46" y="3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7" name="Freeform 22"/>
              <p:cNvSpPr>
                <a:spLocks/>
              </p:cNvSpPr>
              <p:nvPr/>
            </p:nvSpPr>
            <p:spPr bwMode="auto">
              <a:xfrm>
                <a:off x="1024" y="1912"/>
                <a:ext cx="8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8" name="Freeform 23"/>
              <p:cNvSpPr>
                <a:spLocks/>
              </p:cNvSpPr>
              <p:nvPr/>
            </p:nvSpPr>
            <p:spPr bwMode="auto">
              <a:xfrm>
                <a:off x="977" y="1874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9" name="Freeform 24"/>
              <p:cNvSpPr>
                <a:spLocks/>
              </p:cNvSpPr>
              <p:nvPr/>
            </p:nvSpPr>
            <p:spPr bwMode="auto">
              <a:xfrm>
                <a:off x="1059" y="1958"/>
                <a:ext cx="5" cy="6"/>
              </a:xfrm>
              <a:custGeom>
                <a:avLst/>
                <a:gdLst>
                  <a:gd name="T0" fmla="*/ 5 w 5"/>
                  <a:gd name="T1" fmla="*/ 6 h 6"/>
                  <a:gd name="T2" fmla="*/ 3 w 5"/>
                  <a:gd name="T3" fmla="*/ 3 h 6"/>
                  <a:gd name="T4" fmla="*/ 0 w 5"/>
                  <a:gd name="T5" fmla="*/ 0 h 6"/>
                  <a:gd name="T6" fmla="*/ 5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0" name="Freeform 25"/>
              <p:cNvSpPr>
                <a:spLocks/>
              </p:cNvSpPr>
              <p:nvPr/>
            </p:nvSpPr>
            <p:spPr bwMode="auto">
              <a:xfrm>
                <a:off x="1086" y="1961"/>
                <a:ext cx="11" cy="14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5 h 5"/>
                  <a:gd name="T4" fmla="*/ 0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2"/>
                      <a:pt x="2" y="3"/>
                      <a:pt x="4" y="5"/>
                    </a:cubicBezTo>
                    <a:cubicBezTo>
                      <a:pt x="4" y="4"/>
                      <a:pt x="3" y="4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1" name="Freeform 26"/>
              <p:cNvSpPr>
                <a:spLocks/>
              </p:cNvSpPr>
              <p:nvPr/>
            </p:nvSpPr>
            <p:spPr bwMode="auto">
              <a:xfrm>
                <a:off x="1034" y="1961"/>
                <a:ext cx="11" cy="8"/>
              </a:xfrm>
              <a:custGeom>
                <a:avLst/>
                <a:gdLst>
                  <a:gd name="T0" fmla="*/ 2 w 4"/>
                  <a:gd name="T1" fmla="*/ 1 h 3"/>
                  <a:gd name="T2" fmla="*/ 0 w 4"/>
                  <a:gd name="T3" fmla="*/ 1 h 3"/>
                  <a:gd name="T4" fmla="*/ 2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3" y="3"/>
                      <a:pt x="4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2" name="Freeform 27"/>
              <p:cNvSpPr>
                <a:spLocks/>
              </p:cNvSpPr>
              <p:nvPr/>
            </p:nvSpPr>
            <p:spPr bwMode="auto">
              <a:xfrm>
                <a:off x="988" y="1885"/>
                <a:ext cx="19" cy="14"/>
              </a:xfrm>
              <a:custGeom>
                <a:avLst/>
                <a:gdLst>
                  <a:gd name="T0" fmla="*/ 19 w 19"/>
                  <a:gd name="T1" fmla="*/ 14 h 14"/>
                  <a:gd name="T2" fmla="*/ 6 w 19"/>
                  <a:gd name="T3" fmla="*/ 3 h 14"/>
                  <a:gd name="T4" fmla="*/ 0 w 19"/>
                  <a:gd name="T5" fmla="*/ 0 h 14"/>
                  <a:gd name="T6" fmla="*/ 19 w 19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4">
                    <a:moveTo>
                      <a:pt x="19" y="14"/>
                    </a:moveTo>
                    <a:lnTo>
                      <a:pt x="6" y="3"/>
                    </a:lnTo>
                    <a:lnTo>
                      <a:pt x="0" y="0"/>
                    </a:lnTo>
                    <a:lnTo>
                      <a:pt x="19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3" name="Freeform 28"/>
              <p:cNvSpPr>
                <a:spLocks/>
              </p:cNvSpPr>
              <p:nvPr/>
            </p:nvSpPr>
            <p:spPr bwMode="auto">
              <a:xfrm>
                <a:off x="857" y="1763"/>
                <a:ext cx="126" cy="127"/>
              </a:xfrm>
              <a:custGeom>
                <a:avLst/>
                <a:gdLst>
                  <a:gd name="T0" fmla="*/ 42 w 46"/>
                  <a:gd name="T1" fmla="*/ 42 h 47"/>
                  <a:gd name="T2" fmla="*/ 28 w 46"/>
                  <a:gd name="T3" fmla="*/ 28 h 47"/>
                  <a:gd name="T4" fmla="*/ 17 w 46"/>
                  <a:gd name="T5" fmla="*/ 22 h 47"/>
                  <a:gd name="T6" fmla="*/ 20 w 46"/>
                  <a:gd name="T7" fmla="*/ 21 h 47"/>
                  <a:gd name="T8" fmla="*/ 6 w 46"/>
                  <a:gd name="T9" fmla="*/ 9 h 47"/>
                  <a:gd name="T10" fmla="*/ 6 w 46"/>
                  <a:gd name="T11" fmla="*/ 13 h 47"/>
                  <a:gd name="T12" fmla="*/ 13 w 46"/>
                  <a:gd name="T13" fmla="*/ 18 h 47"/>
                  <a:gd name="T14" fmla="*/ 12 w 46"/>
                  <a:gd name="T15" fmla="*/ 19 h 47"/>
                  <a:gd name="T16" fmla="*/ 24 w 46"/>
                  <a:gd name="T17" fmla="*/ 26 h 47"/>
                  <a:gd name="T18" fmla="*/ 22 w 46"/>
                  <a:gd name="T19" fmla="*/ 29 h 47"/>
                  <a:gd name="T20" fmla="*/ 20 w 46"/>
                  <a:gd name="T21" fmla="*/ 28 h 47"/>
                  <a:gd name="T22" fmla="*/ 35 w 46"/>
                  <a:gd name="T23" fmla="*/ 40 h 47"/>
                  <a:gd name="T24" fmla="*/ 38 w 46"/>
                  <a:gd name="T25" fmla="*/ 40 h 47"/>
                  <a:gd name="T26" fmla="*/ 38 w 46"/>
                  <a:gd name="T27" fmla="*/ 38 h 47"/>
                  <a:gd name="T28" fmla="*/ 28 w 46"/>
                  <a:gd name="T29" fmla="*/ 31 h 47"/>
                  <a:gd name="T30" fmla="*/ 28 w 46"/>
                  <a:gd name="T31" fmla="*/ 29 h 47"/>
                  <a:gd name="T32" fmla="*/ 24 w 46"/>
                  <a:gd name="T33" fmla="*/ 26 h 47"/>
                  <a:gd name="T34" fmla="*/ 24 w 46"/>
                  <a:gd name="T35" fmla="*/ 24 h 47"/>
                  <a:gd name="T36" fmla="*/ 17 w 46"/>
                  <a:gd name="T37" fmla="*/ 19 h 47"/>
                  <a:gd name="T38" fmla="*/ 18 w 46"/>
                  <a:gd name="T39" fmla="*/ 20 h 47"/>
                  <a:gd name="T40" fmla="*/ 13 w 46"/>
                  <a:gd name="T41" fmla="*/ 16 h 47"/>
                  <a:gd name="T42" fmla="*/ 11 w 46"/>
                  <a:gd name="T43" fmla="*/ 12 h 47"/>
                  <a:gd name="T44" fmla="*/ 11 w 46"/>
                  <a:gd name="T45" fmla="*/ 14 h 47"/>
                  <a:gd name="T46" fmla="*/ 8 w 46"/>
                  <a:gd name="T47" fmla="*/ 9 h 47"/>
                  <a:gd name="T48" fmla="*/ 7 w 46"/>
                  <a:gd name="T49" fmla="*/ 7 h 47"/>
                  <a:gd name="T50" fmla="*/ 6 w 46"/>
                  <a:gd name="T51" fmla="*/ 6 h 47"/>
                  <a:gd name="T52" fmla="*/ 6 w 46"/>
                  <a:gd name="T53" fmla="*/ 6 h 47"/>
                  <a:gd name="T54" fmla="*/ 6 w 46"/>
                  <a:gd name="T55" fmla="*/ 5 h 47"/>
                  <a:gd name="T56" fmla="*/ 6 w 46"/>
                  <a:gd name="T57" fmla="*/ 5 h 47"/>
                  <a:gd name="T58" fmla="*/ 6 w 46"/>
                  <a:gd name="T59" fmla="*/ 5 h 47"/>
                  <a:gd name="T60" fmla="*/ 6 w 46"/>
                  <a:gd name="T61" fmla="*/ 5 h 47"/>
                  <a:gd name="T62" fmla="*/ 1 w 46"/>
                  <a:gd name="T63" fmla="*/ 12 h 47"/>
                  <a:gd name="T64" fmla="*/ 1 w 46"/>
                  <a:gd name="T65" fmla="*/ 12 h 47"/>
                  <a:gd name="T66" fmla="*/ 1 w 46"/>
                  <a:gd name="T67" fmla="*/ 12 h 47"/>
                  <a:gd name="T68" fmla="*/ 1 w 46"/>
                  <a:gd name="T69" fmla="*/ 12 h 47"/>
                  <a:gd name="T70" fmla="*/ 10 w 46"/>
                  <a:gd name="T71" fmla="*/ 19 h 47"/>
                  <a:gd name="T72" fmla="*/ 12 w 46"/>
                  <a:gd name="T73" fmla="*/ 19 h 47"/>
                  <a:gd name="T74" fmla="*/ 4 w 46"/>
                  <a:gd name="T75" fmla="*/ 14 h 47"/>
                  <a:gd name="T76" fmla="*/ 7 w 46"/>
                  <a:gd name="T77" fmla="*/ 12 h 47"/>
                  <a:gd name="T78" fmla="*/ 15 w 46"/>
                  <a:gd name="T79" fmla="*/ 22 h 47"/>
                  <a:gd name="T80" fmla="*/ 28 w 46"/>
                  <a:gd name="T81" fmla="*/ 34 h 47"/>
                  <a:gd name="T82" fmla="*/ 27 w 46"/>
                  <a:gd name="T83" fmla="*/ 34 h 47"/>
                  <a:gd name="T84" fmla="*/ 36 w 46"/>
                  <a:gd name="T85" fmla="*/ 41 h 47"/>
                  <a:gd name="T86" fmla="*/ 34 w 46"/>
                  <a:gd name="T87" fmla="*/ 38 h 47"/>
                  <a:gd name="T88" fmla="*/ 38 w 46"/>
                  <a:gd name="T89" fmla="*/ 40 h 47"/>
                  <a:gd name="T90" fmla="*/ 38 w 46"/>
                  <a:gd name="T91" fmla="*/ 41 h 47"/>
                  <a:gd name="T92" fmla="*/ 46 w 46"/>
                  <a:gd name="T93" fmla="*/ 47 h 47"/>
                  <a:gd name="T94" fmla="*/ 37 w 46"/>
                  <a:gd name="T95" fmla="*/ 40 h 47"/>
                  <a:gd name="T96" fmla="*/ 42 w 46"/>
                  <a:gd name="T97" fmla="*/ 4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" h="47">
                    <a:moveTo>
                      <a:pt x="42" y="42"/>
                    </a:moveTo>
                    <a:cubicBezTo>
                      <a:pt x="39" y="37"/>
                      <a:pt x="33" y="32"/>
                      <a:pt x="28" y="28"/>
                    </a:cubicBezTo>
                    <a:cubicBezTo>
                      <a:pt x="19" y="20"/>
                      <a:pt x="25" y="29"/>
                      <a:pt x="17" y="2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6" y="17"/>
                      <a:pt x="11" y="12"/>
                      <a:pt x="6" y="9"/>
                    </a:cubicBezTo>
                    <a:cubicBezTo>
                      <a:pt x="0" y="5"/>
                      <a:pt x="4" y="12"/>
                      <a:pt x="6" y="13"/>
                    </a:cubicBezTo>
                    <a:cubicBezTo>
                      <a:pt x="9" y="15"/>
                      <a:pt x="11" y="17"/>
                      <a:pt x="13" y="18"/>
                    </a:cubicBezTo>
                    <a:cubicBezTo>
                      <a:pt x="13" y="19"/>
                      <a:pt x="14" y="21"/>
                      <a:pt x="12" y="19"/>
                    </a:cubicBezTo>
                    <a:cubicBezTo>
                      <a:pt x="17" y="24"/>
                      <a:pt x="17" y="18"/>
                      <a:pt x="24" y="26"/>
                    </a:cubicBezTo>
                    <a:cubicBezTo>
                      <a:pt x="16" y="21"/>
                      <a:pt x="25" y="29"/>
                      <a:pt x="22" y="29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5" y="32"/>
                      <a:pt x="32" y="37"/>
                      <a:pt x="35" y="40"/>
                    </a:cubicBezTo>
                    <a:cubicBezTo>
                      <a:pt x="36" y="39"/>
                      <a:pt x="34" y="36"/>
                      <a:pt x="38" y="40"/>
                    </a:cubicBezTo>
                    <a:cubicBezTo>
                      <a:pt x="36" y="38"/>
                      <a:pt x="38" y="38"/>
                      <a:pt x="38" y="38"/>
                    </a:cubicBezTo>
                    <a:cubicBezTo>
                      <a:pt x="33" y="34"/>
                      <a:pt x="31" y="32"/>
                      <a:pt x="28" y="31"/>
                    </a:cubicBezTo>
                    <a:cubicBezTo>
                      <a:pt x="27" y="28"/>
                      <a:pt x="30" y="32"/>
                      <a:pt x="28" y="29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2" y="24"/>
                      <a:pt x="28" y="28"/>
                      <a:pt x="24" y="24"/>
                    </a:cubicBezTo>
                    <a:cubicBezTo>
                      <a:pt x="23" y="24"/>
                      <a:pt x="20" y="22"/>
                      <a:pt x="17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18"/>
                      <a:pt x="13" y="14"/>
                      <a:pt x="13" y="16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2"/>
                      <a:pt x="9" y="10"/>
                      <a:pt x="8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0" y="0"/>
                      <a:pt x="0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14"/>
                      <a:pt x="6" y="16"/>
                      <a:pt x="10" y="19"/>
                    </a:cubicBezTo>
                    <a:cubicBezTo>
                      <a:pt x="8" y="17"/>
                      <a:pt x="11" y="18"/>
                      <a:pt x="12" y="19"/>
                    </a:cubicBezTo>
                    <a:cubicBezTo>
                      <a:pt x="9" y="15"/>
                      <a:pt x="7" y="15"/>
                      <a:pt x="4" y="14"/>
                    </a:cubicBezTo>
                    <a:cubicBezTo>
                      <a:pt x="4" y="12"/>
                      <a:pt x="10" y="15"/>
                      <a:pt x="7" y="12"/>
                    </a:cubicBezTo>
                    <a:cubicBezTo>
                      <a:pt x="10" y="16"/>
                      <a:pt x="15" y="19"/>
                      <a:pt x="15" y="22"/>
                    </a:cubicBezTo>
                    <a:cubicBezTo>
                      <a:pt x="20" y="28"/>
                      <a:pt x="23" y="28"/>
                      <a:pt x="28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3"/>
                      <a:pt x="31" y="39"/>
                      <a:pt x="36" y="41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7"/>
                      <a:pt x="36" y="39"/>
                      <a:pt x="38" y="40"/>
                    </a:cubicBezTo>
                    <a:cubicBezTo>
                      <a:pt x="37" y="40"/>
                      <a:pt x="37" y="40"/>
                      <a:pt x="38" y="41"/>
                    </a:cubicBezTo>
                    <a:cubicBezTo>
                      <a:pt x="39" y="41"/>
                      <a:pt x="45" y="46"/>
                      <a:pt x="46" y="47"/>
                    </a:cubicBezTo>
                    <a:cubicBezTo>
                      <a:pt x="44" y="44"/>
                      <a:pt x="40" y="42"/>
                      <a:pt x="37" y="40"/>
                    </a:cubicBezTo>
                    <a:cubicBezTo>
                      <a:pt x="39" y="40"/>
                      <a:pt x="39" y="39"/>
                      <a:pt x="42" y="4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4" name="Freeform 29"/>
              <p:cNvSpPr>
                <a:spLocks/>
              </p:cNvSpPr>
              <p:nvPr/>
            </p:nvSpPr>
            <p:spPr bwMode="auto">
              <a:xfrm>
                <a:off x="906" y="1817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5" name="Freeform 30"/>
              <p:cNvSpPr>
                <a:spLocks/>
              </p:cNvSpPr>
              <p:nvPr/>
            </p:nvSpPr>
            <p:spPr bwMode="auto">
              <a:xfrm>
                <a:off x="980" y="1904"/>
                <a:ext cx="142" cy="120"/>
              </a:xfrm>
              <a:custGeom>
                <a:avLst/>
                <a:gdLst>
                  <a:gd name="T0" fmla="*/ 18 w 52"/>
                  <a:gd name="T1" fmla="*/ 14 h 44"/>
                  <a:gd name="T2" fmla="*/ 19 w 52"/>
                  <a:gd name="T3" fmla="*/ 17 h 44"/>
                  <a:gd name="T4" fmla="*/ 21 w 52"/>
                  <a:gd name="T5" fmla="*/ 14 h 44"/>
                  <a:gd name="T6" fmla="*/ 28 w 52"/>
                  <a:gd name="T7" fmla="*/ 20 h 44"/>
                  <a:gd name="T8" fmla="*/ 26 w 52"/>
                  <a:gd name="T9" fmla="*/ 22 h 44"/>
                  <a:gd name="T10" fmla="*/ 32 w 52"/>
                  <a:gd name="T11" fmla="*/ 29 h 44"/>
                  <a:gd name="T12" fmla="*/ 33 w 52"/>
                  <a:gd name="T13" fmla="*/ 27 h 44"/>
                  <a:gd name="T14" fmla="*/ 41 w 52"/>
                  <a:gd name="T15" fmla="*/ 33 h 44"/>
                  <a:gd name="T16" fmla="*/ 37 w 52"/>
                  <a:gd name="T17" fmla="*/ 31 h 44"/>
                  <a:gd name="T18" fmla="*/ 40 w 52"/>
                  <a:gd name="T19" fmla="*/ 36 h 44"/>
                  <a:gd name="T20" fmla="*/ 46 w 52"/>
                  <a:gd name="T21" fmla="*/ 41 h 44"/>
                  <a:gd name="T22" fmla="*/ 50 w 52"/>
                  <a:gd name="T23" fmla="*/ 40 h 44"/>
                  <a:gd name="T24" fmla="*/ 48 w 52"/>
                  <a:gd name="T25" fmla="*/ 38 h 44"/>
                  <a:gd name="T26" fmla="*/ 44 w 52"/>
                  <a:gd name="T27" fmla="*/ 36 h 44"/>
                  <a:gd name="T28" fmla="*/ 37 w 52"/>
                  <a:gd name="T29" fmla="*/ 34 h 44"/>
                  <a:gd name="T30" fmla="*/ 43 w 52"/>
                  <a:gd name="T31" fmla="*/ 38 h 44"/>
                  <a:gd name="T32" fmla="*/ 45 w 52"/>
                  <a:gd name="T33" fmla="*/ 37 h 44"/>
                  <a:gd name="T34" fmla="*/ 48 w 52"/>
                  <a:gd name="T35" fmla="*/ 40 h 44"/>
                  <a:gd name="T36" fmla="*/ 48 w 52"/>
                  <a:gd name="T37" fmla="*/ 40 h 44"/>
                  <a:gd name="T38" fmla="*/ 49 w 52"/>
                  <a:gd name="T39" fmla="*/ 40 h 44"/>
                  <a:gd name="T40" fmla="*/ 47 w 52"/>
                  <a:gd name="T41" fmla="*/ 41 h 44"/>
                  <a:gd name="T42" fmla="*/ 45 w 52"/>
                  <a:gd name="T43" fmla="*/ 40 h 44"/>
                  <a:gd name="T44" fmla="*/ 47 w 52"/>
                  <a:gd name="T45" fmla="*/ 42 h 44"/>
                  <a:gd name="T46" fmla="*/ 48 w 52"/>
                  <a:gd name="T47" fmla="*/ 38 h 44"/>
                  <a:gd name="T48" fmla="*/ 43 w 52"/>
                  <a:gd name="T49" fmla="*/ 33 h 44"/>
                  <a:gd name="T50" fmla="*/ 33 w 52"/>
                  <a:gd name="T51" fmla="*/ 23 h 44"/>
                  <a:gd name="T52" fmla="*/ 12 w 52"/>
                  <a:gd name="T53" fmla="*/ 4 h 44"/>
                  <a:gd name="T54" fmla="*/ 18 w 52"/>
                  <a:gd name="T55" fmla="*/ 9 h 44"/>
                  <a:gd name="T56" fmla="*/ 12 w 52"/>
                  <a:gd name="T57" fmla="*/ 5 h 44"/>
                  <a:gd name="T58" fmla="*/ 13 w 52"/>
                  <a:gd name="T59" fmla="*/ 9 h 44"/>
                  <a:gd name="T60" fmla="*/ 10 w 52"/>
                  <a:gd name="T61" fmla="*/ 6 h 44"/>
                  <a:gd name="T62" fmla="*/ 9 w 52"/>
                  <a:gd name="T63" fmla="*/ 7 h 44"/>
                  <a:gd name="T64" fmla="*/ 0 w 52"/>
                  <a:gd name="T65" fmla="*/ 0 h 44"/>
                  <a:gd name="T66" fmla="*/ 14 w 52"/>
                  <a:gd name="T67" fmla="*/ 14 h 44"/>
                  <a:gd name="T68" fmla="*/ 18 w 52"/>
                  <a:gd name="T6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44">
                    <a:moveTo>
                      <a:pt x="18" y="14"/>
                    </a:moveTo>
                    <a:cubicBezTo>
                      <a:pt x="21" y="17"/>
                      <a:pt x="16" y="14"/>
                      <a:pt x="19" y="17"/>
                    </a:cubicBezTo>
                    <a:cubicBezTo>
                      <a:pt x="23" y="20"/>
                      <a:pt x="17" y="12"/>
                      <a:pt x="21" y="14"/>
                    </a:cubicBezTo>
                    <a:cubicBezTo>
                      <a:pt x="22" y="17"/>
                      <a:pt x="27" y="19"/>
                      <a:pt x="28" y="20"/>
                    </a:cubicBezTo>
                    <a:cubicBezTo>
                      <a:pt x="26" y="19"/>
                      <a:pt x="25" y="21"/>
                      <a:pt x="26" y="22"/>
                    </a:cubicBezTo>
                    <a:cubicBezTo>
                      <a:pt x="27" y="23"/>
                      <a:pt x="30" y="26"/>
                      <a:pt x="32" y="29"/>
                    </a:cubicBezTo>
                    <a:cubicBezTo>
                      <a:pt x="27" y="23"/>
                      <a:pt x="37" y="32"/>
                      <a:pt x="33" y="27"/>
                    </a:cubicBezTo>
                    <a:cubicBezTo>
                      <a:pt x="34" y="26"/>
                      <a:pt x="39" y="31"/>
                      <a:pt x="41" y="33"/>
                    </a:cubicBezTo>
                    <a:cubicBezTo>
                      <a:pt x="40" y="34"/>
                      <a:pt x="39" y="32"/>
                      <a:pt x="37" y="31"/>
                    </a:cubicBezTo>
                    <a:cubicBezTo>
                      <a:pt x="35" y="31"/>
                      <a:pt x="40" y="35"/>
                      <a:pt x="40" y="36"/>
                    </a:cubicBezTo>
                    <a:cubicBezTo>
                      <a:pt x="41" y="37"/>
                      <a:pt x="44" y="39"/>
                      <a:pt x="46" y="41"/>
                    </a:cubicBezTo>
                    <a:cubicBezTo>
                      <a:pt x="47" y="40"/>
                      <a:pt x="45" y="44"/>
                      <a:pt x="50" y="40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39" y="33"/>
                      <a:pt x="36" y="31"/>
                      <a:pt x="37" y="34"/>
                    </a:cubicBezTo>
                    <a:cubicBezTo>
                      <a:pt x="38" y="36"/>
                      <a:pt x="41" y="37"/>
                      <a:pt x="43" y="38"/>
                    </a:cubicBezTo>
                    <a:cubicBezTo>
                      <a:pt x="37" y="33"/>
                      <a:pt x="44" y="37"/>
                      <a:pt x="45" y="37"/>
                    </a:cubicBezTo>
                    <a:cubicBezTo>
                      <a:pt x="46" y="38"/>
                      <a:pt x="47" y="39"/>
                      <a:pt x="48" y="40"/>
                    </a:cubicBezTo>
                    <a:cubicBezTo>
                      <a:pt x="48" y="42"/>
                      <a:pt x="47" y="39"/>
                      <a:pt x="48" y="40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7" y="43"/>
                      <a:pt x="48" y="41"/>
                      <a:pt x="47" y="41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52" y="38"/>
                      <a:pt x="47" y="39"/>
                      <a:pt x="48" y="38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0" y="30"/>
                      <a:pt x="37" y="27"/>
                      <a:pt x="33" y="23"/>
                    </a:cubicBezTo>
                    <a:cubicBezTo>
                      <a:pt x="26" y="17"/>
                      <a:pt x="19" y="10"/>
                      <a:pt x="12" y="4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4" y="7"/>
                      <a:pt x="12" y="5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7"/>
                      <a:pt x="10" y="6"/>
                      <a:pt x="10" y="6"/>
                    </a:cubicBezTo>
                    <a:cubicBezTo>
                      <a:pt x="8" y="4"/>
                      <a:pt x="8" y="6"/>
                      <a:pt x="9" y="7"/>
                    </a:cubicBezTo>
                    <a:cubicBezTo>
                      <a:pt x="4" y="4"/>
                      <a:pt x="4" y="2"/>
                      <a:pt x="0" y="0"/>
                    </a:cubicBezTo>
                    <a:cubicBezTo>
                      <a:pt x="6" y="8"/>
                      <a:pt x="7" y="5"/>
                      <a:pt x="14" y="14"/>
                    </a:cubicBezTo>
                    <a:lnTo>
                      <a:pt x="18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6" name="Freeform 31"/>
              <p:cNvSpPr>
                <a:spLocks/>
              </p:cNvSpPr>
              <p:nvPr/>
            </p:nvSpPr>
            <p:spPr bwMode="auto">
              <a:xfrm>
                <a:off x="983" y="1899"/>
                <a:ext cx="8" cy="8"/>
              </a:xfrm>
              <a:custGeom>
                <a:avLst/>
                <a:gdLst>
                  <a:gd name="T0" fmla="*/ 2 w 8"/>
                  <a:gd name="T1" fmla="*/ 5 h 8"/>
                  <a:gd name="T2" fmla="*/ 8 w 8"/>
                  <a:gd name="T3" fmla="*/ 8 h 8"/>
                  <a:gd name="T4" fmla="*/ 0 w 8"/>
                  <a:gd name="T5" fmla="*/ 0 h 8"/>
                  <a:gd name="T6" fmla="*/ 2 w 8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2" y="5"/>
                    </a:moveTo>
                    <a:lnTo>
                      <a:pt x="8" y="8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7" name="Freeform 32"/>
              <p:cNvSpPr>
                <a:spLocks/>
              </p:cNvSpPr>
              <p:nvPr/>
            </p:nvSpPr>
            <p:spPr bwMode="auto">
              <a:xfrm>
                <a:off x="996" y="1899"/>
                <a:ext cx="9" cy="10"/>
              </a:xfrm>
              <a:custGeom>
                <a:avLst/>
                <a:gdLst>
                  <a:gd name="T0" fmla="*/ 2 w 3"/>
                  <a:gd name="T1" fmla="*/ 1 h 4"/>
                  <a:gd name="T2" fmla="*/ 0 w 3"/>
                  <a:gd name="T3" fmla="*/ 1 h 4"/>
                  <a:gd name="T4" fmla="*/ 2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3" y="4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8" name="Freeform 33"/>
              <p:cNvSpPr>
                <a:spLocks/>
              </p:cNvSpPr>
              <p:nvPr/>
            </p:nvSpPr>
            <p:spPr bwMode="auto">
              <a:xfrm>
                <a:off x="1097" y="2007"/>
                <a:ext cx="22" cy="25"/>
              </a:xfrm>
              <a:custGeom>
                <a:avLst/>
                <a:gdLst>
                  <a:gd name="T0" fmla="*/ 1 w 8"/>
                  <a:gd name="T1" fmla="*/ 2 h 9"/>
                  <a:gd name="T2" fmla="*/ 3 w 8"/>
                  <a:gd name="T3" fmla="*/ 4 h 9"/>
                  <a:gd name="T4" fmla="*/ 4 w 8"/>
                  <a:gd name="T5" fmla="*/ 5 h 9"/>
                  <a:gd name="T6" fmla="*/ 4 w 8"/>
                  <a:gd name="T7" fmla="*/ 5 h 9"/>
                  <a:gd name="T8" fmla="*/ 4 w 8"/>
                  <a:gd name="T9" fmla="*/ 5 h 9"/>
                  <a:gd name="T10" fmla="*/ 4 w 8"/>
                  <a:gd name="T11" fmla="*/ 5 h 9"/>
                  <a:gd name="T12" fmla="*/ 4 w 8"/>
                  <a:gd name="T13" fmla="*/ 5 h 9"/>
                  <a:gd name="T14" fmla="*/ 4 w 8"/>
                  <a:gd name="T15" fmla="*/ 5 h 9"/>
                  <a:gd name="T16" fmla="*/ 8 w 8"/>
                  <a:gd name="T17" fmla="*/ 1 h 9"/>
                  <a:gd name="T18" fmla="*/ 8 w 8"/>
                  <a:gd name="T19" fmla="*/ 1 h 9"/>
                  <a:gd name="T20" fmla="*/ 8 w 8"/>
                  <a:gd name="T21" fmla="*/ 1 h 9"/>
                  <a:gd name="T22" fmla="*/ 8 w 8"/>
                  <a:gd name="T23" fmla="*/ 1 h 9"/>
                  <a:gd name="T24" fmla="*/ 7 w 8"/>
                  <a:gd name="T25" fmla="*/ 0 h 9"/>
                  <a:gd name="T26" fmla="*/ 6 w 8"/>
                  <a:gd name="T27" fmla="*/ 0 h 9"/>
                  <a:gd name="T28" fmla="*/ 7 w 8"/>
                  <a:gd name="T29" fmla="*/ 1 h 9"/>
                  <a:gd name="T30" fmla="*/ 7 w 8"/>
                  <a:gd name="T31" fmla="*/ 1 h 9"/>
                  <a:gd name="T32" fmla="*/ 7 w 8"/>
                  <a:gd name="T33" fmla="*/ 1 h 9"/>
                  <a:gd name="T34" fmla="*/ 7 w 8"/>
                  <a:gd name="T35" fmla="*/ 1 h 9"/>
                  <a:gd name="T36" fmla="*/ 7 w 8"/>
                  <a:gd name="T37" fmla="*/ 1 h 9"/>
                  <a:gd name="T38" fmla="*/ 7 w 8"/>
                  <a:gd name="T39" fmla="*/ 1 h 9"/>
                  <a:gd name="T40" fmla="*/ 4 w 8"/>
                  <a:gd name="T41" fmla="*/ 5 h 9"/>
                  <a:gd name="T42" fmla="*/ 4 w 8"/>
                  <a:gd name="T43" fmla="*/ 5 h 9"/>
                  <a:gd name="T44" fmla="*/ 4 w 8"/>
                  <a:gd name="T45" fmla="*/ 5 h 9"/>
                  <a:gd name="T46" fmla="*/ 4 w 8"/>
                  <a:gd name="T47" fmla="*/ 5 h 9"/>
                  <a:gd name="T48" fmla="*/ 4 w 8"/>
                  <a:gd name="T49" fmla="*/ 4 h 9"/>
                  <a:gd name="T50" fmla="*/ 4 w 8"/>
                  <a:gd name="T51" fmla="*/ 4 h 9"/>
                  <a:gd name="T52" fmla="*/ 3 w 8"/>
                  <a:gd name="T53" fmla="*/ 3 h 9"/>
                  <a:gd name="T54" fmla="*/ 1 w 8"/>
                  <a:gd name="T5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9">
                    <a:moveTo>
                      <a:pt x="1" y="2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0" y="9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8"/>
                      <a:pt x="5" y="3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3"/>
                      <a:pt x="1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9" name="Freeform 34"/>
              <p:cNvSpPr>
                <a:spLocks/>
              </p:cNvSpPr>
              <p:nvPr/>
            </p:nvSpPr>
            <p:spPr bwMode="auto">
              <a:xfrm>
                <a:off x="1032" y="1953"/>
                <a:ext cx="54" cy="43"/>
              </a:xfrm>
              <a:custGeom>
                <a:avLst/>
                <a:gdLst>
                  <a:gd name="T0" fmla="*/ 0 w 20"/>
                  <a:gd name="T1" fmla="*/ 0 h 16"/>
                  <a:gd name="T2" fmla="*/ 15 w 20"/>
                  <a:gd name="T3" fmla="*/ 14 h 16"/>
                  <a:gd name="T4" fmla="*/ 18 w 20"/>
                  <a:gd name="T5" fmla="*/ 11 h 16"/>
                  <a:gd name="T6" fmla="*/ 10 w 20"/>
                  <a:gd name="T7" fmla="*/ 7 h 16"/>
                  <a:gd name="T8" fmla="*/ 1 w 20"/>
                  <a:gd name="T9" fmla="*/ 0 h 16"/>
                  <a:gd name="T10" fmla="*/ 0 w 2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6">
                    <a:moveTo>
                      <a:pt x="0" y="0"/>
                    </a:moveTo>
                    <a:cubicBezTo>
                      <a:pt x="6" y="6"/>
                      <a:pt x="9" y="7"/>
                      <a:pt x="15" y="14"/>
                    </a:cubicBezTo>
                    <a:cubicBezTo>
                      <a:pt x="20" y="16"/>
                      <a:pt x="16" y="11"/>
                      <a:pt x="18" y="11"/>
                    </a:cubicBezTo>
                    <a:cubicBezTo>
                      <a:pt x="15" y="8"/>
                      <a:pt x="13" y="10"/>
                      <a:pt x="10" y="7"/>
                    </a:cubicBezTo>
                    <a:cubicBezTo>
                      <a:pt x="9" y="5"/>
                      <a:pt x="4" y="3"/>
                      <a:pt x="1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0" name="Freeform 35"/>
              <p:cNvSpPr>
                <a:spLocks/>
              </p:cNvSpPr>
              <p:nvPr/>
            </p:nvSpPr>
            <p:spPr bwMode="auto">
              <a:xfrm>
                <a:off x="836" y="1771"/>
                <a:ext cx="218" cy="193"/>
              </a:xfrm>
              <a:custGeom>
                <a:avLst/>
                <a:gdLst>
                  <a:gd name="T0" fmla="*/ 53 w 80"/>
                  <a:gd name="T1" fmla="*/ 46 h 71"/>
                  <a:gd name="T2" fmla="*/ 45 w 80"/>
                  <a:gd name="T3" fmla="*/ 39 h 71"/>
                  <a:gd name="T4" fmla="*/ 49 w 80"/>
                  <a:gd name="T5" fmla="*/ 42 h 71"/>
                  <a:gd name="T6" fmla="*/ 44 w 80"/>
                  <a:gd name="T7" fmla="*/ 36 h 71"/>
                  <a:gd name="T8" fmla="*/ 44 w 80"/>
                  <a:gd name="T9" fmla="*/ 37 h 71"/>
                  <a:gd name="T10" fmla="*/ 30 w 80"/>
                  <a:gd name="T11" fmla="*/ 25 h 71"/>
                  <a:gd name="T12" fmla="*/ 26 w 80"/>
                  <a:gd name="T13" fmla="*/ 24 h 71"/>
                  <a:gd name="T14" fmla="*/ 19 w 80"/>
                  <a:gd name="T15" fmla="*/ 13 h 71"/>
                  <a:gd name="T16" fmla="*/ 19 w 80"/>
                  <a:gd name="T17" fmla="*/ 18 h 71"/>
                  <a:gd name="T18" fmla="*/ 5 w 80"/>
                  <a:gd name="T19" fmla="*/ 2 h 71"/>
                  <a:gd name="T20" fmla="*/ 8 w 80"/>
                  <a:gd name="T21" fmla="*/ 5 h 71"/>
                  <a:gd name="T22" fmla="*/ 5 w 80"/>
                  <a:gd name="T23" fmla="*/ 1 h 71"/>
                  <a:gd name="T24" fmla="*/ 4 w 80"/>
                  <a:gd name="T25" fmla="*/ 0 h 71"/>
                  <a:gd name="T26" fmla="*/ 3 w 80"/>
                  <a:gd name="T27" fmla="*/ 3 h 71"/>
                  <a:gd name="T28" fmla="*/ 6 w 80"/>
                  <a:gd name="T29" fmla="*/ 5 h 71"/>
                  <a:gd name="T30" fmla="*/ 5 w 80"/>
                  <a:gd name="T31" fmla="*/ 6 h 71"/>
                  <a:gd name="T32" fmla="*/ 18 w 80"/>
                  <a:gd name="T33" fmla="*/ 16 h 71"/>
                  <a:gd name="T34" fmla="*/ 16 w 80"/>
                  <a:gd name="T35" fmla="*/ 16 h 71"/>
                  <a:gd name="T36" fmla="*/ 41 w 80"/>
                  <a:gd name="T37" fmla="*/ 35 h 71"/>
                  <a:gd name="T38" fmla="*/ 44 w 80"/>
                  <a:gd name="T39" fmla="*/ 39 h 71"/>
                  <a:gd name="T40" fmla="*/ 44 w 80"/>
                  <a:gd name="T41" fmla="*/ 34 h 71"/>
                  <a:gd name="T42" fmla="*/ 54 w 80"/>
                  <a:gd name="T43" fmla="*/ 43 h 71"/>
                  <a:gd name="T44" fmla="*/ 50 w 80"/>
                  <a:gd name="T45" fmla="*/ 43 h 71"/>
                  <a:gd name="T46" fmla="*/ 56 w 80"/>
                  <a:gd name="T47" fmla="*/ 47 h 71"/>
                  <a:gd name="T48" fmla="*/ 59 w 80"/>
                  <a:gd name="T49" fmla="*/ 52 h 71"/>
                  <a:gd name="T50" fmla="*/ 71 w 80"/>
                  <a:gd name="T51" fmla="*/ 58 h 71"/>
                  <a:gd name="T52" fmla="*/ 78 w 80"/>
                  <a:gd name="T53" fmla="*/ 64 h 71"/>
                  <a:gd name="T54" fmla="*/ 75 w 80"/>
                  <a:gd name="T55" fmla="*/ 58 h 71"/>
                  <a:gd name="T56" fmla="*/ 40 w 80"/>
                  <a:gd name="T57" fmla="*/ 29 h 71"/>
                  <a:gd name="T58" fmla="*/ 30 w 80"/>
                  <a:gd name="T59" fmla="*/ 23 h 71"/>
                  <a:gd name="T60" fmla="*/ 30 w 80"/>
                  <a:gd name="T61" fmla="*/ 20 h 71"/>
                  <a:gd name="T62" fmla="*/ 29 w 80"/>
                  <a:gd name="T63" fmla="*/ 21 h 71"/>
                  <a:gd name="T64" fmla="*/ 24 w 80"/>
                  <a:gd name="T65" fmla="*/ 16 h 71"/>
                  <a:gd name="T66" fmla="*/ 20 w 80"/>
                  <a:gd name="T67" fmla="*/ 14 h 71"/>
                  <a:gd name="T68" fmla="*/ 18 w 80"/>
                  <a:gd name="T69" fmla="*/ 10 h 71"/>
                  <a:gd name="T70" fmla="*/ 4 w 80"/>
                  <a:gd name="T71" fmla="*/ 0 h 71"/>
                  <a:gd name="T72" fmla="*/ 15 w 80"/>
                  <a:gd name="T73" fmla="*/ 14 h 71"/>
                  <a:gd name="T74" fmla="*/ 42 w 80"/>
                  <a:gd name="T75" fmla="*/ 40 h 71"/>
                  <a:gd name="T76" fmla="*/ 41 w 80"/>
                  <a:gd name="T77" fmla="*/ 38 h 71"/>
                  <a:gd name="T78" fmla="*/ 62 w 80"/>
                  <a:gd name="T79" fmla="*/ 56 h 71"/>
                  <a:gd name="T80" fmla="*/ 66 w 80"/>
                  <a:gd name="T81" fmla="*/ 57 h 71"/>
                  <a:gd name="T82" fmla="*/ 63 w 80"/>
                  <a:gd name="T83" fmla="*/ 59 h 71"/>
                  <a:gd name="T84" fmla="*/ 70 w 80"/>
                  <a:gd name="T85" fmla="*/ 64 h 71"/>
                  <a:gd name="T86" fmla="*/ 66 w 80"/>
                  <a:gd name="T87" fmla="*/ 60 h 71"/>
                  <a:gd name="T88" fmla="*/ 73 w 80"/>
                  <a:gd name="T89" fmla="*/ 67 h 71"/>
                  <a:gd name="T90" fmla="*/ 70 w 80"/>
                  <a:gd name="T91" fmla="*/ 60 h 71"/>
                  <a:gd name="T92" fmla="*/ 54 w 80"/>
                  <a:gd name="T93" fmla="*/ 44 h 71"/>
                  <a:gd name="T94" fmla="*/ 53 w 80"/>
                  <a:gd name="T95" fmla="*/ 4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0" h="71">
                    <a:moveTo>
                      <a:pt x="53" y="46"/>
                    </a:moveTo>
                    <a:cubicBezTo>
                      <a:pt x="50" y="43"/>
                      <a:pt x="47" y="42"/>
                      <a:pt x="45" y="39"/>
                    </a:cubicBezTo>
                    <a:cubicBezTo>
                      <a:pt x="46" y="39"/>
                      <a:pt x="48" y="40"/>
                      <a:pt x="49" y="42"/>
                    </a:cubicBezTo>
                    <a:cubicBezTo>
                      <a:pt x="49" y="39"/>
                      <a:pt x="46" y="39"/>
                      <a:pt x="44" y="36"/>
                    </a:cubicBezTo>
                    <a:cubicBezTo>
                      <a:pt x="44" y="36"/>
                      <a:pt x="45" y="37"/>
                      <a:pt x="44" y="37"/>
                    </a:cubicBezTo>
                    <a:cubicBezTo>
                      <a:pt x="37" y="30"/>
                      <a:pt x="39" y="34"/>
                      <a:pt x="30" y="25"/>
                    </a:cubicBezTo>
                    <a:cubicBezTo>
                      <a:pt x="28" y="24"/>
                      <a:pt x="27" y="23"/>
                      <a:pt x="26" y="24"/>
                    </a:cubicBezTo>
                    <a:cubicBezTo>
                      <a:pt x="22" y="17"/>
                      <a:pt x="24" y="20"/>
                      <a:pt x="19" y="13"/>
                    </a:cubicBezTo>
                    <a:cubicBezTo>
                      <a:pt x="19" y="14"/>
                      <a:pt x="20" y="17"/>
                      <a:pt x="19" y="18"/>
                    </a:cubicBezTo>
                    <a:cubicBezTo>
                      <a:pt x="11" y="7"/>
                      <a:pt x="9" y="9"/>
                      <a:pt x="5" y="2"/>
                    </a:cubicBezTo>
                    <a:cubicBezTo>
                      <a:pt x="6" y="3"/>
                      <a:pt x="7" y="3"/>
                      <a:pt x="8" y="5"/>
                    </a:cubicBezTo>
                    <a:cubicBezTo>
                      <a:pt x="8" y="4"/>
                      <a:pt x="7" y="3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4"/>
                      <a:pt x="4" y="2"/>
                      <a:pt x="3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8" y="8"/>
                      <a:pt x="15" y="11"/>
                      <a:pt x="18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5" y="21"/>
                      <a:pt x="34" y="29"/>
                      <a:pt x="41" y="35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54" y="46"/>
                      <a:pt x="36" y="30"/>
                      <a:pt x="44" y="34"/>
                    </a:cubicBezTo>
                    <a:cubicBezTo>
                      <a:pt x="43" y="38"/>
                      <a:pt x="49" y="38"/>
                      <a:pt x="54" y="43"/>
                    </a:cubicBezTo>
                    <a:cubicBezTo>
                      <a:pt x="56" y="47"/>
                      <a:pt x="48" y="39"/>
                      <a:pt x="50" y="43"/>
                    </a:cubicBezTo>
                    <a:cubicBezTo>
                      <a:pt x="52" y="43"/>
                      <a:pt x="53" y="45"/>
                      <a:pt x="56" y="47"/>
                    </a:cubicBezTo>
                    <a:cubicBezTo>
                      <a:pt x="55" y="48"/>
                      <a:pt x="62" y="52"/>
                      <a:pt x="59" y="52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72" y="60"/>
                      <a:pt x="75" y="63"/>
                      <a:pt x="78" y="64"/>
                    </a:cubicBezTo>
                    <a:cubicBezTo>
                      <a:pt x="72" y="60"/>
                      <a:pt x="80" y="64"/>
                      <a:pt x="75" y="58"/>
                    </a:cubicBezTo>
                    <a:cubicBezTo>
                      <a:pt x="65" y="51"/>
                      <a:pt x="50" y="39"/>
                      <a:pt x="40" y="29"/>
                    </a:cubicBezTo>
                    <a:cubicBezTo>
                      <a:pt x="37" y="29"/>
                      <a:pt x="33" y="23"/>
                      <a:pt x="30" y="23"/>
                    </a:cubicBezTo>
                    <a:cubicBezTo>
                      <a:pt x="30" y="22"/>
                      <a:pt x="30" y="21"/>
                      <a:pt x="30" y="20"/>
                    </a:cubicBezTo>
                    <a:cubicBezTo>
                      <a:pt x="22" y="14"/>
                      <a:pt x="31" y="22"/>
                      <a:pt x="29" y="21"/>
                    </a:cubicBezTo>
                    <a:cubicBezTo>
                      <a:pt x="25" y="19"/>
                      <a:pt x="24" y="16"/>
                      <a:pt x="24" y="16"/>
                    </a:cubicBezTo>
                    <a:cubicBezTo>
                      <a:pt x="19" y="11"/>
                      <a:pt x="23" y="16"/>
                      <a:pt x="20" y="14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4" y="7"/>
                      <a:pt x="9" y="4"/>
                      <a:pt x="4" y="0"/>
                    </a:cubicBezTo>
                    <a:cubicBezTo>
                      <a:pt x="3" y="7"/>
                      <a:pt x="11" y="9"/>
                      <a:pt x="15" y="14"/>
                    </a:cubicBezTo>
                    <a:cubicBezTo>
                      <a:pt x="24" y="23"/>
                      <a:pt x="33" y="32"/>
                      <a:pt x="42" y="40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9" y="46"/>
                      <a:pt x="57" y="47"/>
                      <a:pt x="62" y="56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4" y="56"/>
                      <a:pt x="66" y="60"/>
                      <a:pt x="63" y="59"/>
                    </a:cubicBezTo>
                    <a:cubicBezTo>
                      <a:pt x="65" y="60"/>
                      <a:pt x="67" y="63"/>
                      <a:pt x="70" y="64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70" y="62"/>
                      <a:pt x="73" y="65"/>
                      <a:pt x="73" y="67"/>
                    </a:cubicBezTo>
                    <a:cubicBezTo>
                      <a:pt x="80" y="71"/>
                      <a:pt x="71" y="62"/>
                      <a:pt x="70" y="60"/>
                    </a:cubicBezTo>
                    <a:cubicBezTo>
                      <a:pt x="60" y="54"/>
                      <a:pt x="63" y="50"/>
                      <a:pt x="54" y="44"/>
                    </a:cubicBezTo>
                    <a:cubicBezTo>
                      <a:pt x="49" y="40"/>
                      <a:pt x="54" y="46"/>
                      <a:pt x="53" y="4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1" name="Freeform 36"/>
              <p:cNvSpPr>
                <a:spLocks/>
              </p:cNvSpPr>
              <p:nvPr/>
            </p:nvSpPr>
            <p:spPr bwMode="auto">
              <a:xfrm>
                <a:off x="1002" y="1928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2" name="Freeform 37"/>
              <p:cNvSpPr>
                <a:spLocks/>
              </p:cNvSpPr>
              <p:nvPr/>
            </p:nvSpPr>
            <p:spPr bwMode="auto">
              <a:xfrm>
                <a:off x="1048" y="1945"/>
                <a:ext cx="8" cy="8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2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1"/>
                      <a:pt x="1" y="1"/>
                      <a:pt x="2" y="2"/>
                    </a:cubicBezTo>
                    <a:cubicBezTo>
                      <a:pt x="3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3" name="Rectangle 38"/>
              <p:cNvSpPr>
                <a:spLocks noChangeArrowheads="1"/>
              </p:cNvSpPr>
              <p:nvPr/>
            </p:nvSpPr>
            <p:spPr bwMode="auto">
              <a:xfrm>
                <a:off x="1034" y="1953"/>
                <a:ext cx="1" cy="1"/>
              </a:xfrm>
              <a:prstGeom prst="rect">
                <a:avLst/>
              </a:pr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4" name="Freeform 39"/>
              <p:cNvSpPr>
                <a:spLocks/>
              </p:cNvSpPr>
              <p:nvPr/>
            </p:nvSpPr>
            <p:spPr bwMode="auto">
              <a:xfrm>
                <a:off x="1045" y="1948"/>
                <a:ext cx="6" cy="5"/>
              </a:xfrm>
              <a:custGeom>
                <a:avLst/>
                <a:gdLst>
                  <a:gd name="T0" fmla="*/ 6 w 6"/>
                  <a:gd name="T1" fmla="*/ 5 h 5"/>
                  <a:gd name="T2" fmla="*/ 0 w 6"/>
                  <a:gd name="T3" fmla="*/ 0 h 5"/>
                  <a:gd name="T4" fmla="*/ 0 w 6"/>
                  <a:gd name="T5" fmla="*/ 2 h 5"/>
                  <a:gd name="T6" fmla="*/ 6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5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5" name="Freeform 40"/>
              <p:cNvSpPr>
                <a:spLocks/>
              </p:cNvSpPr>
              <p:nvPr/>
            </p:nvSpPr>
            <p:spPr bwMode="auto">
              <a:xfrm>
                <a:off x="1108" y="1994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6" name="Freeform 41"/>
              <p:cNvSpPr>
                <a:spLocks/>
              </p:cNvSpPr>
              <p:nvPr/>
            </p:nvSpPr>
            <p:spPr bwMode="auto">
              <a:xfrm>
                <a:off x="931" y="1841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7" name="Freeform 42"/>
              <p:cNvSpPr>
                <a:spLocks/>
              </p:cNvSpPr>
              <p:nvPr/>
            </p:nvSpPr>
            <p:spPr bwMode="auto">
              <a:xfrm>
                <a:off x="833" y="1763"/>
                <a:ext cx="275" cy="244"/>
              </a:xfrm>
              <a:custGeom>
                <a:avLst/>
                <a:gdLst>
                  <a:gd name="T0" fmla="*/ 47 w 101"/>
                  <a:gd name="T1" fmla="*/ 48 h 90"/>
                  <a:gd name="T2" fmla="*/ 41 w 101"/>
                  <a:gd name="T3" fmla="*/ 46 h 90"/>
                  <a:gd name="T4" fmla="*/ 50 w 101"/>
                  <a:gd name="T5" fmla="*/ 54 h 90"/>
                  <a:gd name="T6" fmla="*/ 65 w 101"/>
                  <a:gd name="T7" fmla="*/ 64 h 90"/>
                  <a:gd name="T8" fmla="*/ 83 w 101"/>
                  <a:gd name="T9" fmla="*/ 78 h 90"/>
                  <a:gd name="T10" fmla="*/ 91 w 101"/>
                  <a:gd name="T11" fmla="*/ 85 h 90"/>
                  <a:gd name="T12" fmla="*/ 92 w 101"/>
                  <a:gd name="T13" fmla="*/ 83 h 90"/>
                  <a:gd name="T14" fmla="*/ 73 w 101"/>
                  <a:gd name="T15" fmla="*/ 68 h 90"/>
                  <a:gd name="T16" fmla="*/ 54 w 101"/>
                  <a:gd name="T17" fmla="*/ 50 h 90"/>
                  <a:gd name="T18" fmla="*/ 48 w 101"/>
                  <a:gd name="T19" fmla="*/ 43 h 90"/>
                  <a:gd name="T20" fmla="*/ 35 w 101"/>
                  <a:gd name="T21" fmla="*/ 32 h 90"/>
                  <a:gd name="T22" fmla="*/ 19 w 101"/>
                  <a:gd name="T23" fmla="*/ 16 h 90"/>
                  <a:gd name="T24" fmla="*/ 5 w 101"/>
                  <a:gd name="T25" fmla="*/ 10 h 90"/>
                  <a:gd name="T26" fmla="*/ 20 w 101"/>
                  <a:gd name="T27" fmla="*/ 16 h 90"/>
                  <a:gd name="T28" fmla="*/ 2 w 101"/>
                  <a:gd name="T29" fmla="*/ 3 h 90"/>
                  <a:gd name="T30" fmla="*/ 7 w 101"/>
                  <a:gd name="T31" fmla="*/ 10 h 90"/>
                  <a:gd name="T32" fmla="*/ 22 w 101"/>
                  <a:gd name="T33" fmla="*/ 22 h 90"/>
                  <a:gd name="T34" fmla="*/ 42 w 101"/>
                  <a:gd name="T35" fmla="*/ 37 h 90"/>
                  <a:gd name="T36" fmla="*/ 68 w 101"/>
                  <a:gd name="T37" fmla="*/ 57 h 90"/>
                  <a:gd name="T38" fmla="*/ 55 w 101"/>
                  <a:gd name="T39" fmla="*/ 52 h 90"/>
                  <a:gd name="T40" fmla="*/ 69 w 101"/>
                  <a:gd name="T41" fmla="*/ 64 h 90"/>
                  <a:gd name="T42" fmla="*/ 80 w 101"/>
                  <a:gd name="T43" fmla="*/ 72 h 90"/>
                  <a:gd name="T44" fmla="*/ 85 w 101"/>
                  <a:gd name="T45" fmla="*/ 71 h 90"/>
                  <a:gd name="T46" fmla="*/ 100 w 101"/>
                  <a:gd name="T47" fmla="*/ 87 h 90"/>
                  <a:gd name="T48" fmla="*/ 96 w 101"/>
                  <a:gd name="T49" fmla="*/ 85 h 90"/>
                  <a:gd name="T50" fmla="*/ 94 w 101"/>
                  <a:gd name="T51" fmla="*/ 78 h 90"/>
                  <a:gd name="T52" fmla="*/ 89 w 101"/>
                  <a:gd name="T53" fmla="*/ 74 h 90"/>
                  <a:gd name="T54" fmla="*/ 76 w 101"/>
                  <a:gd name="T55" fmla="*/ 64 h 90"/>
                  <a:gd name="T56" fmla="*/ 66 w 101"/>
                  <a:gd name="T57" fmla="*/ 54 h 90"/>
                  <a:gd name="T58" fmla="*/ 49 w 101"/>
                  <a:gd name="T59" fmla="*/ 39 h 90"/>
                  <a:gd name="T60" fmla="*/ 35 w 101"/>
                  <a:gd name="T61" fmla="*/ 28 h 90"/>
                  <a:gd name="T62" fmla="*/ 34 w 101"/>
                  <a:gd name="T63" fmla="*/ 27 h 90"/>
                  <a:gd name="T64" fmla="*/ 30 w 101"/>
                  <a:gd name="T65" fmla="*/ 23 h 90"/>
                  <a:gd name="T66" fmla="*/ 19 w 101"/>
                  <a:gd name="T67" fmla="*/ 14 h 90"/>
                  <a:gd name="T68" fmla="*/ 6 w 101"/>
                  <a:gd name="T69" fmla="*/ 5 h 90"/>
                  <a:gd name="T70" fmla="*/ 6 w 101"/>
                  <a:gd name="T71" fmla="*/ 9 h 90"/>
                  <a:gd name="T72" fmla="*/ 15 w 101"/>
                  <a:gd name="T73" fmla="*/ 17 h 90"/>
                  <a:gd name="T74" fmla="*/ 22 w 101"/>
                  <a:gd name="T75" fmla="*/ 23 h 90"/>
                  <a:gd name="T76" fmla="*/ 33 w 101"/>
                  <a:gd name="T77" fmla="*/ 35 h 90"/>
                  <a:gd name="T78" fmla="*/ 58 w 101"/>
                  <a:gd name="T79" fmla="*/ 55 h 90"/>
                  <a:gd name="T80" fmla="*/ 60 w 101"/>
                  <a:gd name="T81" fmla="*/ 59 h 90"/>
                  <a:gd name="T82" fmla="*/ 73 w 101"/>
                  <a:gd name="T83" fmla="*/ 72 h 90"/>
                  <a:gd name="T84" fmla="*/ 90 w 101"/>
                  <a:gd name="T85" fmla="*/ 85 h 90"/>
                  <a:gd name="T86" fmla="*/ 92 w 101"/>
                  <a:gd name="T87" fmla="*/ 82 h 90"/>
                  <a:gd name="T88" fmla="*/ 91 w 101"/>
                  <a:gd name="T89" fmla="*/ 84 h 90"/>
                  <a:gd name="T90" fmla="*/ 87 w 101"/>
                  <a:gd name="T91" fmla="*/ 79 h 90"/>
                  <a:gd name="T92" fmla="*/ 85 w 101"/>
                  <a:gd name="T93" fmla="*/ 78 h 90"/>
                  <a:gd name="T94" fmla="*/ 62 w 101"/>
                  <a:gd name="T95" fmla="*/ 5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1" h="90">
                    <a:moveTo>
                      <a:pt x="62" y="56"/>
                    </a:moveTo>
                    <a:cubicBezTo>
                      <a:pt x="57" y="53"/>
                      <a:pt x="51" y="49"/>
                      <a:pt x="47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5" y="46"/>
                      <a:pt x="37" y="41"/>
                      <a:pt x="41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9" y="49"/>
                      <a:pt x="45" y="50"/>
                      <a:pt x="50" y="54"/>
                    </a:cubicBezTo>
                    <a:cubicBezTo>
                      <a:pt x="55" y="58"/>
                      <a:pt x="60" y="58"/>
                      <a:pt x="64" y="62"/>
                    </a:cubicBezTo>
                    <a:cubicBezTo>
                      <a:pt x="66" y="63"/>
                      <a:pt x="66" y="64"/>
                      <a:pt x="65" y="64"/>
                    </a:cubicBezTo>
                    <a:cubicBezTo>
                      <a:pt x="69" y="67"/>
                      <a:pt x="73" y="67"/>
                      <a:pt x="76" y="69"/>
                    </a:cubicBezTo>
                    <a:cubicBezTo>
                      <a:pt x="75" y="72"/>
                      <a:pt x="79" y="75"/>
                      <a:pt x="83" y="78"/>
                    </a:cubicBezTo>
                    <a:cubicBezTo>
                      <a:pt x="85" y="79"/>
                      <a:pt x="87" y="81"/>
                      <a:pt x="89" y="83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2" y="84"/>
                      <a:pt x="90" y="87"/>
                      <a:pt x="93" y="84"/>
                    </a:cubicBezTo>
                    <a:cubicBezTo>
                      <a:pt x="92" y="83"/>
                      <a:pt x="92" y="83"/>
                      <a:pt x="92" y="83"/>
                    </a:cubicBezTo>
                    <a:cubicBezTo>
                      <a:pt x="91" y="82"/>
                      <a:pt x="90" y="81"/>
                      <a:pt x="90" y="80"/>
                    </a:cubicBezTo>
                    <a:cubicBezTo>
                      <a:pt x="85" y="77"/>
                      <a:pt x="79" y="72"/>
                      <a:pt x="73" y="68"/>
                    </a:cubicBezTo>
                    <a:cubicBezTo>
                      <a:pt x="77" y="70"/>
                      <a:pt x="69" y="64"/>
                      <a:pt x="71" y="64"/>
                    </a:cubicBezTo>
                    <a:cubicBezTo>
                      <a:pt x="67" y="65"/>
                      <a:pt x="57" y="48"/>
                      <a:pt x="54" y="50"/>
                    </a:cubicBezTo>
                    <a:cubicBezTo>
                      <a:pt x="48" y="43"/>
                      <a:pt x="53" y="50"/>
                      <a:pt x="46" y="42"/>
                    </a:cubicBezTo>
                    <a:cubicBezTo>
                      <a:pt x="46" y="41"/>
                      <a:pt x="48" y="43"/>
                      <a:pt x="48" y="43"/>
                    </a:cubicBezTo>
                    <a:cubicBezTo>
                      <a:pt x="46" y="39"/>
                      <a:pt x="42" y="40"/>
                      <a:pt x="41" y="36"/>
                    </a:cubicBezTo>
                    <a:cubicBezTo>
                      <a:pt x="35" y="29"/>
                      <a:pt x="39" y="35"/>
                      <a:pt x="35" y="32"/>
                    </a:cubicBezTo>
                    <a:cubicBezTo>
                      <a:pt x="28" y="25"/>
                      <a:pt x="31" y="27"/>
                      <a:pt x="28" y="22"/>
                    </a:cubicBezTo>
                    <a:cubicBezTo>
                      <a:pt x="26" y="23"/>
                      <a:pt x="23" y="19"/>
                      <a:pt x="19" y="16"/>
                    </a:cubicBezTo>
                    <a:cubicBezTo>
                      <a:pt x="19" y="17"/>
                      <a:pt x="24" y="22"/>
                      <a:pt x="20" y="19"/>
                    </a:cubicBezTo>
                    <a:cubicBezTo>
                      <a:pt x="12" y="12"/>
                      <a:pt x="13" y="15"/>
                      <a:pt x="5" y="10"/>
                    </a:cubicBezTo>
                    <a:cubicBezTo>
                      <a:pt x="2" y="5"/>
                      <a:pt x="13" y="15"/>
                      <a:pt x="7" y="9"/>
                    </a:cubicBezTo>
                    <a:cubicBezTo>
                      <a:pt x="13" y="11"/>
                      <a:pt x="16" y="15"/>
                      <a:pt x="20" y="16"/>
                    </a:cubicBezTo>
                    <a:cubicBezTo>
                      <a:pt x="17" y="13"/>
                      <a:pt x="13" y="10"/>
                      <a:pt x="9" y="7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6"/>
                      <a:pt x="6" y="6"/>
                      <a:pt x="7" y="8"/>
                    </a:cubicBezTo>
                    <a:cubicBezTo>
                      <a:pt x="11" y="11"/>
                      <a:pt x="4" y="7"/>
                      <a:pt x="7" y="10"/>
                    </a:cubicBezTo>
                    <a:cubicBezTo>
                      <a:pt x="14" y="16"/>
                      <a:pt x="19" y="17"/>
                      <a:pt x="24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7" y="24"/>
                      <a:pt x="34" y="34"/>
                      <a:pt x="41" y="39"/>
                    </a:cubicBezTo>
                    <a:cubicBezTo>
                      <a:pt x="41" y="38"/>
                      <a:pt x="41" y="37"/>
                      <a:pt x="42" y="37"/>
                    </a:cubicBezTo>
                    <a:cubicBezTo>
                      <a:pt x="40" y="39"/>
                      <a:pt x="52" y="44"/>
                      <a:pt x="57" y="51"/>
                    </a:cubicBezTo>
                    <a:cubicBezTo>
                      <a:pt x="57" y="49"/>
                      <a:pt x="64" y="54"/>
                      <a:pt x="68" y="57"/>
                    </a:cubicBezTo>
                    <a:cubicBezTo>
                      <a:pt x="70" y="59"/>
                      <a:pt x="69" y="59"/>
                      <a:pt x="68" y="59"/>
                    </a:cubicBezTo>
                    <a:cubicBezTo>
                      <a:pt x="63" y="53"/>
                      <a:pt x="61" y="56"/>
                      <a:pt x="55" y="52"/>
                    </a:cubicBezTo>
                    <a:cubicBezTo>
                      <a:pt x="60" y="55"/>
                      <a:pt x="66" y="62"/>
                      <a:pt x="71" y="64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75" y="69"/>
                      <a:pt x="76" y="66"/>
                      <a:pt x="81" y="72"/>
                    </a:cubicBezTo>
                    <a:cubicBezTo>
                      <a:pt x="80" y="72"/>
                      <a:pt x="80" y="72"/>
                      <a:pt x="80" y="72"/>
                    </a:cubicBezTo>
                    <a:cubicBezTo>
                      <a:pt x="86" y="77"/>
                      <a:pt x="93" y="83"/>
                      <a:pt x="100" y="89"/>
                    </a:cubicBezTo>
                    <a:cubicBezTo>
                      <a:pt x="99" y="80"/>
                      <a:pt x="90" y="75"/>
                      <a:pt x="85" y="71"/>
                    </a:cubicBezTo>
                    <a:cubicBezTo>
                      <a:pt x="84" y="71"/>
                      <a:pt x="87" y="77"/>
                      <a:pt x="87" y="78"/>
                    </a:cubicBezTo>
                    <a:cubicBezTo>
                      <a:pt x="92" y="82"/>
                      <a:pt x="98" y="88"/>
                      <a:pt x="100" y="87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99" y="86"/>
                      <a:pt x="93" y="82"/>
                      <a:pt x="96" y="85"/>
                    </a:cubicBezTo>
                    <a:cubicBezTo>
                      <a:pt x="91" y="82"/>
                      <a:pt x="94" y="81"/>
                      <a:pt x="89" y="78"/>
                    </a:cubicBezTo>
                    <a:cubicBezTo>
                      <a:pt x="90" y="77"/>
                      <a:pt x="93" y="79"/>
                      <a:pt x="94" y="78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1" y="76"/>
                      <a:pt x="88" y="74"/>
                      <a:pt x="89" y="74"/>
                    </a:cubicBezTo>
                    <a:cubicBezTo>
                      <a:pt x="81" y="70"/>
                      <a:pt x="80" y="65"/>
                      <a:pt x="72" y="60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6" y="64"/>
                      <a:pt x="73" y="62"/>
                      <a:pt x="71" y="61"/>
                    </a:cubicBezTo>
                    <a:cubicBezTo>
                      <a:pt x="70" y="58"/>
                      <a:pt x="69" y="58"/>
                      <a:pt x="66" y="54"/>
                    </a:cubicBezTo>
                    <a:cubicBezTo>
                      <a:pt x="62" y="52"/>
                      <a:pt x="59" y="52"/>
                      <a:pt x="55" y="48"/>
                    </a:cubicBezTo>
                    <a:cubicBezTo>
                      <a:pt x="57" y="48"/>
                      <a:pt x="49" y="41"/>
                      <a:pt x="49" y="39"/>
                    </a:cubicBezTo>
                    <a:cubicBezTo>
                      <a:pt x="47" y="40"/>
                      <a:pt x="41" y="33"/>
                      <a:pt x="39" y="33"/>
                    </a:cubicBezTo>
                    <a:cubicBezTo>
                      <a:pt x="37" y="31"/>
                      <a:pt x="34" y="28"/>
                      <a:pt x="35" y="28"/>
                    </a:cubicBezTo>
                    <a:cubicBezTo>
                      <a:pt x="35" y="28"/>
                      <a:pt x="36" y="28"/>
                      <a:pt x="36" y="29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3" y="25"/>
                      <a:pt x="32" y="26"/>
                      <a:pt x="30" y="23"/>
                    </a:cubicBezTo>
                    <a:cubicBezTo>
                      <a:pt x="30" y="23"/>
                      <a:pt x="32" y="24"/>
                      <a:pt x="33" y="25"/>
                    </a:cubicBezTo>
                    <a:cubicBezTo>
                      <a:pt x="28" y="20"/>
                      <a:pt x="22" y="19"/>
                      <a:pt x="19" y="14"/>
                    </a:cubicBezTo>
                    <a:cubicBezTo>
                      <a:pt x="17" y="13"/>
                      <a:pt x="11" y="8"/>
                      <a:pt x="11" y="11"/>
                    </a:cubicBezTo>
                    <a:cubicBezTo>
                      <a:pt x="10" y="9"/>
                      <a:pt x="11" y="8"/>
                      <a:pt x="6" y="5"/>
                    </a:cubicBezTo>
                    <a:cubicBezTo>
                      <a:pt x="4" y="6"/>
                      <a:pt x="4" y="0"/>
                      <a:pt x="1" y="5"/>
                    </a:cubicBezTo>
                    <a:cubicBezTo>
                      <a:pt x="3" y="6"/>
                      <a:pt x="4" y="8"/>
                      <a:pt x="6" y="9"/>
                    </a:cubicBezTo>
                    <a:cubicBezTo>
                      <a:pt x="0" y="7"/>
                      <a:pt x="6" y="9"/>
                      <a:pt x="1" y="7"/>
                    </a:cubicBezTo>
                    <a:cubicBezTo>
                      <a:pt x="4" y="10"/>
                      <a:pt x="10" y="12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8" y="20"/>
                      <a:pt x="21" y="21"/>
                      <a:pt x="22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6" y="26"/>
                      <a:pt x="30" y="30"/>
                      <a:pt x="33" y="35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43" y="45"/>
                      <a:pt x="52" y="51"/>
                      <a:pt x="58" y="55"/>
                    </a:cubicBezTo>
                    <a:cubicBezTo>
                      <a:pt x="60" y="57"/>
                      <a:pt x="63" y="60"/>
                      <a:pt x="62" y="60"/>
                    </a:cubicBezTo>
                    <a:cubicBezTo>
                      <a:pt x="62" y="60"/>
                      <a:pt x="61" y="59"/>
                      <a:pt x="60" y="59"/>
                    </a:cubicBezTo>
                    <a:cubicBezTo>
                      <a:pt x="63" y="62"/>
                      <a:pt x="66" y="67"/>
                      <a:pt x="69" y="67"/>
                    </a:cubicBezTo>
                    <a:cubicBezTo>
                      <a:pt x="72" y="69"/>
                      <a:pt x="70" y="70"/>
                      <a:pt x="73" y="72"/>
                    </a:cubicBezTo>
                    <a:cubicBezTo>
                      <a:pt x="77" y="75"/>
                      <a:pt x="82" y="79"/>
                      <a:pt x="87" y="83"/>
                    </a:cubicBezTo>
                    <a:cubicBezTo>
                      <a:pt x="90" y="85"/>
                      <a:pt x="90" y="85"/>
                      <a:pt x="90" y="85"/>
                    </a:cubicBezTo>
                    <a:cubicBezTo>
                      <a:pt x="91" y="84"/>
                      <a:pt x="89" y="90"/>
                      <a:pt x="94" y="83"/>
                    </a:cubicBezTo>
                    <a:cubicBezTo>
                      <a:pt x="92" y="82"/>
                      <a:pt x="92" y="82"/>
                      <a:pt x="92" y="82"/>
                    </a:cubicBezTo>
                    <a:cubicBezTo>
                      <a:pt x="91" y="80"/>
                      <a:pt x="89" y="79"/>
                      <a:pt x="88" y="80"/>
                    </a:cubicBezTo>
                    <a:cubicBezTo>
                      <a:pt x="89" y="80"/>
                      <a:pt x="92" y="84"/>
                      <a:pt x="91" y="84"/>
                    </a:cubicBezTo>
                    <a:cubicBezTo>
                      <a:pt x="89" y="82"/>
                      <a:pt x="86" y="80"/>
                      <a:pt x="83" y="78"/>
                    </a:cubicBezTo>
                    <a:cubicBezTo>
                      <a:pt x="85" y="79"/>
                      <a:pt x="84" y="77"/>
                      <a:pt x="87" y="79"/>
                    </a:cubicBezTo>
                    <a:cubicBezTo>
                      <a:pt x="88" y="81"/>
                      <a:pt x="94" y="82"/>
                      <a:pt x="91" y="85"/>
                    </a:cubicBezTo>
                    <a:cubicBezTo>
                      <a:pt x="89" y="83"/>
                      <a:pt x="88" y="81"/>
                      <a:pt x="85" y="78"/>
                    </a:cubicBezTo>
                    <a:cubicBezTo>
                      <a:pt x="87" y="77"/>
                      <a:pt x="87" y="77"/>
                      <a:pt x="87" y="77"/>
                    </a:cubicBezTo>
                    <a:cubicBezTo>
                      <a:pt x="80" y="66"/>
                      <a:pt x="67" y="65"/>
                      <a:pt x="62" y="5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8" name="Freeform 43"/>
              <p:cNvSpPr>
                <a:spLocks/>
              </p:cNvSpPr>
              <p:nvPr/>
            </p:nvSpPr>
            <p:spPr bwMode="auto">
              <a:xfrm>
                <a:off x="980" y="1909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3 w 3"/>
                  <a:gd name="T5" fmla="*/ 3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9" name="Freeform 44"/>
              <p:cNvSpPr>
                <a:spLocks/>
              </p:cNvSpPr>
              <p:nvPr/>
            </p:nvSpPr>
            <p:spPr bwMode="auto">
              <a:xfrm>
                <a:off x="988" y="1918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0" name="Freeform 45"/>
              <p:cNvSpPr>
                <a:spLocks/>
              </p:cNvSpPr>
              <p:nvPr/>
            </p:nvSpPr>
            <p:spPr bwMode="auto">
              <a:xfrm>
                <a:off x="945" y="1874"/>
                <a:ext cx="11" cy="8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4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3" y="2"/>
                      <a:pt x="2" y="1"/>
                      <a:pt x="0" y="0"/>
                    </a:cubicBezTo>
                    <a:cubicBezTo>
                      <a:pt x="1" y="1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1" name="Freeform 46"/>
              <p:cNvSpPr>
                <a:spLocks/>
              </p:cNvSpPr>
              <p:nvPr/>
            </p:nvSpPr>
            <p:spPr bwMode="auto">
              <a:xfrm>
                <a:off x="942" y="1874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5 w 5"/>
                  <a:gd name="T5" fmla="*/ 6 h 6"/>
                  <a:gd name="T6" fmla="*/ 0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5" y="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2" name="Freeform 47"/>
              <p:cNvSpPr>
                <a:spLocks/>
              </p:cNvSpPr>
              <p:nvPr/>
            </p:nvSpPr>
            <p:spPr bwMode="auto">
              <a:xfrm>
                <a:off x="819" y="1757"/>
                <a:ext cx="264" cy="229"/>
              </a:xfrm>
              <a:custGeom>
                <a:avLst/>
                <a:gdLst>
                  <a:gd name="T0" fmla="*/ 84 w 97"/>
                  <a:gd name="T1" fmla="*/ 70 h 84"/>
                  <a:gd name="T2" fmla="*/ 90 w 97"/>
                  <a:gd name="T3" fmla="*/ 75 h 84"/>
                  <a:gd name="T4" fmla="*/ 90 w 97"/>
                  <a:gd name="T5" fmla="*/ 75 h 84"/>
                  <a:gd name="T6" fmla="*/ 90 w 97"/>
                  <a:gd name="T7" fmla="*/ 75 h 84"/>
                  <a:gd name="T8" fmla="*/ 87 w 97"/>
                  <a:gd name="T9" fmla="*/ 80 h 84"/>
                  <a:gd name="T10" fmla="*/ 87 w 97"/>
                  <a:gd name="T11" fmla="*/ 80 h 84"/>
                  <a:gd name="T12" fmla="*/ 87 w 97"/>
                  <a:gd name="T13" fmla="*/ 80 h 84"/>
                  <a:gd name="T14" fmla="*/ 77 w 97"/>
                  <a:gd name="T15" fmla="*/ 74 h 84"/>
                  <a:gd name="T16" fmla="*/ 86 w 97"/>
                  <a:gd name="T17" fmla="*/ 81 h 84"/>
                  <a:gd name="T18" fmla="*/ 86 w 97"/>
                  <a:gd name="T19" fmla="*/ 81 h 84"/>
                  <a:gd name="T20" fmla="*/ 91 w 97"/>
                  <a:gd name="T21" fmla="*/ 74 h 84"/>
                  <a:gd name="T22" fmla="*/ 91 w 97"/>
                  <a:gd name="T23" fmla="*/ 74 h 84"/>
                  <a:gd name="T24" fmla="*/ 89 w 97"/>
                  <a:gd name="T25" fmla="*/ 72 h 84"/>
                  <a:gd name="T26" fmla="*/ 68 w 97"/>
                  <a:gd name="T27" fmla="*/ 56 h 84"/>
                  <a:gd name="T28" fmla="*/ 38 w 97"/>
                  <a:gd name="T29" fmla="*/ 30 h 84"/>
                  <a:gd name="T30" fmla="*/ 15 w 97"/>
                  <a:gd name="T31" fmla="*/ 10 h 84"/>
                  <a:gd name="T32" fmla="*/ 4 w 97"/>
                  <a:gd name="T33" fmla="*/ 5 h 84"/>
                  <a:gd name="T34" fmla="*/ 4 w 97"/>
                  <a:gd name="T35" fmla="*/ 5 h 84"/>
                  <a:gd name="T36" fmla="*/ 4 w 97"/>
                  <a:gd name="T37" fmla="*/ 5 h 84"/>
                  <a:gd name="T38" fmla="*/ 0 w 97"/>
                  <a:gd name="T39" fmla="*/ 9 h 84"/>
                  <a:gd name="T40" fmla="*/ 0 w 97"/>
                  <a:gd name="T41" fmla="*/ 9 h 84"/>
                  <a:gd name="T42" fmla="*/ 3 w 97"/>
                  <a:gd name="T43" fmla="*/ 12 h 84"/>
                  <a:gd name="T44" fmla="*/ 6 w 97"/>
                  <a:gd name="T45" fmla="*/ 15 h 84"/>
                  <a:gd name="T46" fmla="*/ 9 w 97"/>
                  <a:gd name="T47" fmla="*/ 18 h 84"/>
                  <a:gd name="T48" fmla="*/ 16 w 97"/>
                  <a:gd name="T49" fmla="*/ 23 h 84"/>
                  <a:gd name="T50" fmla="*/ 22 w 97"/>
                  <a:gd name="T51" fmla="*/ 30 h 84"/>
                  <a:gd name="T52" fmla="*/ 44 w 97"/>
                  <a:gd name="T53" fmla="*/ 43 h 84"/>
                  <a:gd name="T54" fmla="*/ 29 w 97"/>
                  <a:gd name="T55" fmla="*/ 33 h 84"/>
                  <a:gd name="T56" fmla="*/ 26 w 97"/>
                  <a:gd name="T57" fmla="*/ 29 h 84"/>
                  <a:gd name="T58" fmla="*/ 12 w 97"/>
                  <a:gd name="T59" fmla="*/ 15 h 84"/>
                  <a:gd name="T60" fmla="*/ 9 w 97"/>
                  <a:gd name="T61" fmla="*/ 15 h 84"/>
                  <a:gd name="T62" fmla="*/ 2 w 97"/>
                  <a:gd name="T63" fmla="*/ 11 h 84"/>
                  <a:gd name="T64" fmla="*/ 1 w 97"/>
                  <a:gd name="T65" fmla="*/ 9 h 84"/>
                  <a:gd name="T66" fmla="*/ 1 w 97"/>
                  <a:gd name="T67" fmla="*/ 9 h 84"/>
                  <a:gd name="T68" fmla="*/ 3 w 97"/>
                  <a:gd name="T69" fmla="*/ 5 h 84"/>
                  <a:gd name="T70" fmla="*/ 3 w 97"/>
                  <a:gd name="T71" fmla="*/ 5 h 84"/>
                  <a:gd name="T72" fmla="*/ 3 w 97"/>
                  <a:gd name="T73" fmla="*/ 5 h 84"/>
                  <a:gd name="T74" fmla="*/ 5 w 97"/>
                  <a:gd name="T75" fmla="*/ 6 h 84"/>
                  <a:gd name="T76" fmla="*/ 4 w 97"/>
                  <a:gd name="T77" fmla="*/ 10 h 84"/>
                  <a:gd name="T78" fmla="*/ 5 w 97"/>
                  <a:gd name="T79" fmla="*/ 7 h 84"/>
                  <a:gd name="T80" fmla="*/ 12 w 97"/>
                  <a:gd name="T81" fmla="*/ 11 h 84"/>
                  <a:gd name="T82" fmla="*/ 33 w 97"/>
                  <a:gd name="T83" fmla="*/ 32 h 84"/>
                  <a:gd name="T84" fmla="*/ 56 w 97"/>
                  <a:gd name="T85" fmla="*/ 49 h 84"/>
                  <a:gd name="T86" fmla="*/ 72 w 97"/>
                  <a:gd name="T87" fmla="*/ 62 h 84"/>
                  <a:gd name="T88" fmla="*/ 82 w 97"/>
                  <a:gd name="T89" fmla="*/ 67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7" h="84">
                    <a:moveTo>
                      <a:pt x="77" y="66"/>
                    </a:moveTo>
                    <a:cubicBezTo>
                      <a:pt x="84" y="70"/>
                      <a:pt x="84" y="70"/>
                      <a:pt x="84" y="70"/>
                    </a:cubicBezTo>
                    <a:cubicBezTo>
                      <a:pt x="85" y="71"/>
                      <a:pt x="87" y="73"/>
                      <a:pt x="89" y="74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84" y="84"/>
                      <a:pt x="89" y="78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8" y="78"/>
                      <a:pt x="85" y="82"/>
                      <a:pt x="90" y="76"/>
                    </a:cubicBezTo>
                    <a:cubicBezTo>
                      <a:pt x="81" y="81"/>
                      <a:pt x="76" y="68"/>
                      <a:pt x="77" y="74"/>
                    </a:cubicBezTo>
                    <a:cubicBezTo>
                      <a:pt x="85" y="80"/>
                      <a:pt x="85" y="80"/>
                      <a:pt x="85" y="80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97" y="67"/>
                      <a:pt x="89" y="77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5" y="69"/>
                      <a:pt x="85" y="69"/>
                      <a:pt x="85" y="69"/>
                    </a:cubicBezTo>
                    <a:cubicBezTo>
                      <a:pt x="80" y="65"/>
                      <a:pt x="74" y="60"/>
                      <a:pt x="68" y="56"/>
                    </a:cubicBezTo>
                    <a:cubicBezTo>
                      <a:pt x="57" y="46"/>
                      <a:pt x="45" y="36"/>
                      <a:pt x="33" y="28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25" y="22"/>
                      <a:pt x="24" y="16"/>
                      <a:pt x="12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2" y="8"/>
                      <a:pt x="9" y="6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7"/>
                      <a:pt x="7" y="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3"/>
                      <a:pt x="5" y="15"/>
                      <a:pt x="6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6"/>
                      <a:pt x="8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3" y="20"/>
                      <a:pt x="15" y="22"/>
                      <a:pt x="19" y="26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7" y="25"/>
                      <a:pt x="21" y="27"/>
                      <a:pt x="24" y="29"/>
                    </a:cubicBezTo>
                    <a:cubicBezTo>
                      <a:pt x="26" y="31"/>
                      <a:pt x="23" y="30"/>
                      <a:pt x="22" y="30"/>
                    </a:cubicBezTo>
                    <a:cubicBezTo>
                      <a:pt x="32" y="36"/>
                      <a:pt x="34" y="41"/>
                      <a:pt x="43" y="44"/>
                    </a:cubicBezTo>
                    <a:cubicBezTo>
                      <a:pt x="43" y="44"/>
                      <a:pt x="41" y="41"/>
                      <a:pt x="44" y="43"/>
                    </a:cubicBezTo>
                    <a:cubicBezTo>
                      <a:pt x="39" y="38"/>
                      <a:pt x="34" y="35"/>
                      <a:pt x="28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23" y="32"/>
                      <a:pt x="27" y="30"/>
                      <a:pt x="19" y="25"/>
                    </a:cubicBezTo>
                    <a:cubicBezTo>
                      <a:pt x="22" y="26"/>
                      <a:pt x="25" y="28"/>
                      <a:pt x="26" y="29"/>
                    </a:cubicBezTo>
                    <a:cubicBezTo>
                      <a:pt x="20" y="20"/>
                      <a:pt x="14" y="21"/>
                      <a:pt x="11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4"/>
                      <a:pt x="8" y="12"/>
                      <a:pt x="6" y="11"/>
                    </a:cubicBezTo>
                    <a:cubicBezTo>
                      <a:pt x="7" y="12"/>
                      <a:pt x="8" y="13"/>
                      <a:pt x="9" y="15"/>
                    </a:cubicBezTo>
                    <a:cubicBezTo>
                      <a:pt x="7" y="13"/>
                      <a:pt x="5" y="13"/>
                      <a:pt x="4" y="13"/>
                    </a:cubicBezTo>
                    <a:cubicBezTo>
                      <a:pt x="4" y="12"/>
                      <a:pt x="3" y="11"/>
                      <a:pt x="2" y="1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6" y="1"/>
                      <a:pt x="2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5" y="7"/>
                      <a:pt x="4" y="7"/>
                    </a:cubicBezTo>
                    <a:cubicBezTo>
                      <a:pt x="0" y="10"/>
                      <a:pt x="4" y="9"/>
                      <a:pt x="4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4" y="5"/>
                      <a:pt x="4" y="8"/>
                      <a:pt x="5" y="7"/>
                    </a:cubicBezTo>
                    <a:cubicBezTo>
                      <a:pt x="9" y="9"/>
                      <a:pt x="8" y="11"/>
                      <a:pt x="10" y="12"/>
                    </a:cubicBezTo>
                    <a:cubicBezTo>
                      <a:pt x="13" y="14"/>
                      <a:pt x="8" y="11"/>
                      <a:pt x="12" y="11"/>
                    </a:cubicBezTo>
                    <a:cubicBezTo>
                      <a:pt x="14" y="16"/>
                      <a:pt x="30" y="29"/>
                      <a:pt x="38" y="34"/>
                    </a:cubicBezTo>
                    <a:cubicBezTo>
                      <a:pt x="36" y="32"/>
                      <a:pt x="36" y="34"/>
                      <a:pt x="33" y="32"/>
                    </a:cubicBezTo>
                    <a:cubicBezTo>
                      <a:pt x="34" y="33"/>
                      <a:pt x="39" y="36"/>
                      <a:pt x="39" y="35"/>
                    </a:cubicBezTo>
                    <a:cubicBezTo>
                      <a:pt x="45" y="39"/>
                      <a:pt x="51" y="45"/>
                      <a:pt x="56" y="49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60" y="49"/>
                      <a:pt x="64" y="57"/>
                      <a:pt x="72" y="62"/>
                    </a:cubicBezTo>
                    <a:cubicBezTo>
                      <a:pt x="72" y="62"/>
                      <a:pt x="72" y="62"/>
                      <a:pt x="72" y="62"/>
                    </a:cubicBezTo>
                    <a:cubicBezTo>
                      <a:pt x="74" y="64"/>
                      <a:pt x="78" y="64"/>
                      <a:pt x="82" y="67"/>
                    </a:cubicBezTo>
                    <a:cubicBezTo>
                      <a:pt x="80" y="67"/>
                      <a:pt x="78" y="65"/>
                      <a:pt x="77" y="6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3" name="Freeform 48"/>
              <p:cNvSpPr>
                <a:spLocks/>
              </p:cNvSpPr>
              <p:nvPr/>
            </p:nvSpPr>
            <p:spPr bwMode="auto">
              <a:xfrm>
                <a:off x="1010" y="1942"/>
                <a:ext cx="19" cy="11"/>
              </a:xfrm>
              <a:custGeom>
                <a:avLst/>
                <a:gdLst>
                  <a:gd name="T0" fmla="*/ 3 w 7"/>
                  <a:gd name="T1" fmla="*/ 2 h 4"/>
                  <a:gd name="T2" fmla="*/ 7 w 7"/>
                  <a:gd name="T3" fmla="*/ 3 h 4"/>
                  <a:gd name="T4" fmla="*/ 0 w 7"/>
                  <a:gd name="T5" fmla="*/ 1 h 4"/>
                  <a:gd name="T6" fmla="*/ 5 w 7"/>
                  <a:gd name="T7" fmla="*/ 4 h 4"/>
                  <a:gd name="T8" fmla="*/ 3 w 7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3" y="2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4" y="1"/>
                      <a:pt x="0" y="0"/>
                      <a:pt x="0" y="1"/>
                    </a:cubicBezTo>
                    <a:cubicBezTo>
                      <a:pt x="2" y="2"/>
                      <a:pt x="4" y="4"/>
                      <a:pt x="5" y="4"/>
                    </a:cubicBezTo>
                    <a:cubicBezTo>
                      <a:pt x="4" y="3"/>
                      <a:pt x="5" y="3"/>
                      <a:pt x="3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4" name="Freeform 49"/>
              <p:cNvSpPr>
                <a:spLocks/>
              </p:cNvSpPr>
              <p:nvPr/>
            </p:nvSpPr>
            <p:spPr bwMode="auto">
              <a:xfrm>
                <a:off x="817" y="1795"/>
                <a:ext cx="193" cy="150"/>
              </a:xfrm>
              <a:custGeom>
                <a:avLst/>
                <a:gdLst>
                  <a:gd name="T0" fmla="*/ 25 w 71"/>
                  <a:gd name="T1" fmla="*/ 18 h 55"/>
                  <a:gd name="T2" fmla="*/ 23 w 71"/>
                  <a:gd name="T3" fmla="*/ 18 h 55"/>
                  <a:gd name="T4" fmla="*/ 50 w 71"/>
                  <a:gd name="T5" fmla="*/ 40 h 55"/>
                  <a:gd name="T6" fmla="*/ 60 w 71"/>
                  <a:gd name="T7" fmla="*/ 45 h 55"/>
                  <a:gd name="T8" fmla="*/ 61 w 71"/>
                  <a:gd name="T9" fmla="*/ 47 h 55"/>
                  <a:gd name="T10" fmla="*/ 70 w 71"/>
                  <a:gd name="T11" fmla="*/ 52 h 55"/>
                  <a:gd name="T12" fmla="*/ 65 w 71"/>
                  <a:gd name="T13" fmla="*/ 49 h 55"/>
                  <a:gd name="T14" fmla="*/ 66 w 71"/>
                  <a:gd name="T15" fmla="*/ 49 h 55"/>
                  <a:gd name="T16" fmla="*/ 61 w 71"/>
                  <a:gd name="T17" fmla="*/ 45 h 55"/>
                  <a:gd name="T18" fmla="*/ 63 w 71"/>
                  <a:gd name="T19" fmla="*/ 46 h 55"/>
                  <a:gd name="T20" fmla="*/ 49 w 71"/>
                  <a:gd name="T21" fmla="*/ 37 h 55"/>
                  <a:gd name="T22" fmla="*/ 51 w 71"/>
                  <a:gd name="T23" fmla="*/ 36 h 55"/>
                  <a:gd name="T24" fmla="*/ 38 w 71"/>
                  <a:gd name="T25" fmla="*/ 26 h 55"/>
                  <a:gd name="T26" fmla="*/ 39 w 71"/>
                  <a:gd name="T27" fmla="*/ 27 h 55"/>
                  <a:gd name="T28" fmla="*/ 40 w 71"/>
                  <a:gd name="T29" fmla="*/ 29 h 55"/>
                  <a:gd name="T30" fmla="*/ 36 w 71"/>
                  <a:gd name="T31" fmla="*/ 24 h 55"/>
                  <a:gd name="T32" fmla="*/ 12 w 71"/>
                  <a:gd name="T33" fmla="*/ 6 h 55"/>
                  <a:gd name="T34" fmla="*/ 5 w 71"/>
                  <a:gd name="T35" fmla="*/ 4 h 55"/>
                  <a:gd name="T36" fmla="*/ 8 w 71"/>
                  <a:gd name="T37" fmla="*/ 4 h 55"/>
                  <a:gd name="T38" fmla="*/ 4 w 71"/>
                  <a:gd name="T39" fmla="*/ 0 h 55"/>
                  <a:gd name="T40" fmla="*/ 0 w 71"/>
                  <a:gd name="T41" fmla="*/ 0 h 55"/>
                  <a:gd name="T42" fmla="*/ 25 w 71"/>
                  <a:gd name="T43" fmla="*/ 1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1" h="55">
                    <a:moveTo>
                      <a:pt x="25" y="18"/>
                    </a:moveTo>
                    <a:cubicBezTo>
                      <a:pt x="24" y="17"/>
                      <a:pt x="24" y="18"/>
                      <a:pt x="23" y="18"/>
                    </a:cubicBezTo>
                    <a:cubicBezTo>
                      <a:pt x="34" y="26"/>
                      <a:pt x="47" y="36"/>
                      <a:pt x="50" y="40"/>
                    </a:cubicBezTo>
                    <a:cubicBezTo>
                      <a:pt x="54" y="43"/>
                      <a:pt x="56" y="42"/>
                      <a:pt x="60" y="45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64" y="48"/>
                      <a:pt x="71" y="55"/>
                      <a:pt x="70" y="52"/>
                    </a:cubicBezTo>
                    <a:cubicBezTo>
                      <a:pt x="69" y="51"/>
                      <a:pt x="67" y="51"/>
                      <a:pt x="65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7" y="39"/>
                      <a:pt x="57" y="44"/>
                      <a:pt x="49" y="37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45" y="32"/>
                      <a:pt x="42" y="30"/>
                      <a:pt x="38" y="26"/>
                    </a:cubicBezTo>
                    <a:cubicBezTo>
                      <a:pt x="38" y="26"/>
                      <a:pt x="38" y="26"/>
                      <a:pt x="39" y="27"/>
                    </a:cubicBezTo>
                    <a:cubicBezTo>
                      <a:pt x="40" y="28"/>
                      <a:pt x="40" y="29"/>
                      <a:pt x="40" y="29"/>
                    </a:cubicBezTo>
                    <a:cubicBezTo>
                      <a:pt x="31" y="24"/>
                      <a:pt x="41" y="29"/>
                      <a:pt x="36" y="24"/>
                    </a:cubicBezTo>
                    <a:cubicBezTo>
                      <a:pt x="29" y="20"/>
                      <a:pt x="15" y="11"/>
                      <a:pt x="12" y="6"/>
                    </a:cubicBezTo>
                    <a:cubicBezTo>
                      <a:pt x="15" y="10"/>
                      <a:pt x="9" y="7"/>
                      <a:pt x="5" y="4"/>
                    </a:cubicBezTo>
                    <a:cubicBezTo>
                      <a:pt x="4" y="2"/>
                      <a:pt x="7" y="4"/>
                      <a:pt x="8" y="4"/>
                    </a:cubicBezTo>
                    <a:cubicBezTo>
                      <a:pt x="7" y="2"/>
                      <a:pt x="6" y="1"/>
                      <a:pt x="4" y="0"/>
                    </a:cubicBezTo>
                    <a:cubicBezTo>
                      <a:pt x="6" y="3"/>
                      <a:pt x="2" y="1"/>
                      <a:pt x="0" y="0"/>
                    </a:cubicBezTo>
                    <a:cubicBezTo>
                      <a:pt x="5" y="6"/>
                      <a:pt x="17" y="11"/>
                      <a:pt x="25" y="18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5" name="Freeform 50"/>
              <p:cNvSpPr>
                <a:spLocks/>
              </p:cNvSpPr>
              <p:nvPr/>
            </p:nvSpPr>
            <p:spPr bwMode="auto">
              <a:xfrm>
                <a:off x="868" y="1836"/>
                <a:ext cx="11" cy="8"/>
              </a:xfrm>
              <a:custGeom>
                <a:avLst/>
                <a:gdLst>
                  <a:gd name="T0" fmla="*/ 2 w 4"/>
                  <a:gd name="T1" fmla="*/ 2 h 3"/>
                  <a:gd name="T2" fmla="*/ 4 w 4"/>
                  <a:gd name="T3" fmla="*/ 3 h 3"/>
                  <a:gd name="T4" fmla="*/ 0 w 4"/>
                  <a:gd name="T5" fmla="*/ 0 h 3"/>
                  <a:gd name="T6" fmla="*/ 2 w 4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2"/>
                    </a:moveTo>
                    <a:cubicBezTo>
                      <a:pt x="3" y="3"/>
                      <a:pt x="4" y="3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6" name="Freeform 51"/>
              <p:cNvSpPr>
                <a:spLocks/>
              </p:cNvSpPr>
              <p:nvPr/>
            </p:nvSpPr>
            <p:spPr bwMode="auto">
              <a:xfrm>
                <a:off x="670" y="1643"/>
                <a:ext cx="223" cy="179"/>
              </a:xfrm>
              <a:custGeom>
                <a:avLst/>
                <a:gdLst>
                  <a:gd name="T0" fmla="*/ 54 w 82"/>
                  <a:gd name="T1" fmla="*/ 53 h 66"/>
                  <a:gd name="T2" fmla="*/ 45 w 82"/>
                  <a:gd name="T3" fmla="*/ 63 h 66"/>
                  <a:gd name="T4" fmla="*/ 29 w 82"/>
                  <a:gd name="T5" fmla="*/ 59 h 66"/>
                  <a:gd name="T6" fmla="*/ 0 w 82"/>
                  <a:gd name="T7" fmla="*/ 42 h 66"/>
                  <a:gd name="T8" fmla="*/ 38 w 82"/>
                  <a:gd name="T9" fmla="*/ 0 h 66"/>
                  <a:gd name="T10" fmla="*/ 49 w 82"/>
                  <a:gd name="T1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66">
                    <a:moveTo>
                      <a:pt x="54" y="53"/>
                    </a:moveTo>
                    <a:cubicBezTo>
                      <a:pt x="55" y="56"/>
                      <a:pt x="49" y="61"/>
                      <a:pt x="45" y="63"/>
                    </a:cubicBezTo>
                    <a:cubicBezTo>
                      <a:pt x="38" y="66"/>
                      <a:pt x="35" y="63"/>
                      <a:pt x="29" y="59"/>
                    </a:cubicBezTo>
                    <a:cubicBezTo>
                      <a:pt x="20" y="54"/>
                      <a:pt x="10" y="45"/>
                      <a:pt x="0" y="42"/>
                    </a:cubicBezTo>
                    <a:cubicBezTo>
                      <a:pt x="14" y="29"/>
                      <a:pt x="25" y="14"/>
                      <a:pt x="38" y="0"/>
                    </a:cubicBezTo>
                    <a:cubicBezTo>
                      <a:pt x="60" y="12"/>
                      <a:pt x="82" y="40"/>
                      <a:pt x="49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7" name="Freeform 52"/>
              <p:cNvSpPr>
                <a:spLocks/>
              </p:cNvSpPr>
              <p:nvPr/>
            </p:nvSpPr>
            <p:spPr bwMode="auto">
              <a:xfrm>
                <a:off x="803" y="178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8" name="Freeform 53"/>
              <p:cNvSpPr>
                <a:spLocks/>
              </p:cNvSpPr>
              <p:nvPr/>
            </p:nvSpPr>
            <p:spPr bwMode="auto">
              <a:xfrm>
                <a:off x="806" y="1784"/>
                <a:ext cx="11" cy="14"/>
              </a:xfrm>
              <a:custGeom>
                <a:avLst/>
                <a:gdLst>
                  <a:gd name="T0" fmla="*/ 3 w 4"/>
                  <a:gd name="T1" fmla="*/ 4 h 5"/>
                  <a:gd name="T2" fmla="*/ 4 w 4"/>
                  <a:gd name="T3" fmla="*/ 3 h 5"/>
                  <a:gd name="T4" fmla="*/ 0 w 4"/>
                  <a:gd name="T5" fmla="*/ 0 h 5"/>
                  <a:gd name="T6" fmla="*/ 0 w 4"/>
                  <a:gd name="T7" fmla="*/ 3 h 5"/>
                  <a:gd name="T8" fmla="*/ 1 w 4"/>
                  <a:gd name="T9" fmla="*/ 2 h 5"/>
                  <a:gd name="T10" fmla="*/ 1 w 4"/>
                  <a:gd name="T11" fmla="*/ 4 h 5"/>
                  <a:gd name="T12" fmla="*/ 2 w 4"/>
                  <a:gd name="T13" fmla="*/ 3 h 5"/>
                  <a:gd name="T14" fmla="*/ 3 w 4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2" y="1"/>
                      <a:pt x="3" y="1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2" y="5"/>
                      <a:pt x="1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9" name="Freeform 54"/>
              <p:cNvSpPr>
                <a:spLocks/>
              </p:cNvSpPr>
              <p:nvPr/>
            </p:nvSpPr>
            <p:spPr bwMode="auto">
              <a:xfrm>
                <a:off x="814" y="178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0" name="Freeform 55"/>
              <p:cNvSpPr>
                <a:spLocks/>
              </p:cNvSpPr>
              <p:nvPr/>
            </p:nvSpPr>
            <p:spPr bwMode="auto">
              <a:xfrm>
                <a:off x="814" y="1782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1" name="Freeform 56"/>
              <p:cNvSpPr>
                <a:spLocks/>
              </p:cNvSpPr>
              <p:nvPr/>
            </p:nvSpPr>
            <p:spPr bwMode="auto">
              <a:xfrm>
                <a:off x="819" y="17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2" name="Freeform 57"/>
              <p:cNvSpPr>
                <a:spLocks/>
              </p:cNvSpPr>
              <p:nvPr/>
            </p:nvSpPr>
            <p:spPr bwMode="auto">
              <a:xfrm>
                <a:off x="819" y="1779"/>
                <a:ext cx="6" cy="11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1 h 4"/>
                  <a:gd name="T4" fmla="*/ 0 w 2"/>
                  <a:gd name="T5" fmla="*/ 1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  <a:gd name="T12" fmla="*/ 1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3" name="Freeform 58"/>
              <p:cNvSpPr>
                <a:spLocks/>
              </p:cNvSpPr>
              <p:nvPr/>
            </p:nvSpPr>
            <p:spPr bwMode="auto">
              <a:xfrm>
                <a:off x="819" y="178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4" name="Freeform 59"/>
              <p:cNvSpPr>
                <a:spLocks/>
              </p:cNvSpPr>
              <p:nvPr/>
            </p:nvSpPr>
            <p:spPr bwMode="auto">
              <a:xfrm>
                <a:off x="817" y="178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5" name="Freeform 60"/>
              <p:cNvSpPr>
                <a:spLocks/>
              </p:cNvSpPr>
              <p:nvPr/>
            </p:nvSpPr>
            <p:spPr bwMode="auto">
              <a:xfrm>
                <a:off x="822" y="1776"/>
                <a:ext cx="11" cy="11"/>
              </a:xfrm>
              <a:custGeom>
                <a:avLst/>
                <a:gdLst>
                  <a:gd name="T0" fmla="*/ 2 w 4"/>
                  <a:gd name="T1" fmla="*/ 0 h 4"/>
                  <a:gd name="T2" fmla="*/ 1 w 4"/>
                  <a:gd name="T3" fmla="*/ 2 h 4"/>
                  <a:gd name="T4" fmla="*/ 4 w 4"/>
                  <a:gd name="T5" fmla="*/ 4 h 4"/>
                  <a:gd name="T6" fmla="*/ 4 w 4"/>
                  <a:gd name="T7" fmla="*/ 2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3" y="2"/>
                      <a:pt x="0" y="1"/>
                      <a:pt x="1" y="2"/>
                    </a:cubicBezTo>
                    <a:cubicBezTo>
                      <a:pt x="2" y="2"/>
                      <a:pt x="3" y="2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6" name="Freeform 61"/>
              <p:cNvSpPr>
                <a:spLocks/>
              </p:cNvSpPr>
              <p:nvPr/>
            </p:nvSpPr>
            <p:spPr bwMode="auto">
              <a:xfrm>
                <a:off x="838" y="17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7" name="Freeform 62"/>
              <p:cNvSpPr>
                <a:spLocks/>
              </p:cNvSpPr>
              <p:nvPr/>
            </p:nvSpPr>
            <p:spPr bwMode="auto">
              <a:xfrm>
                <a:off x="833" y="1768"/>
                <a:ext cx="16" cy="16"/>
              </a:xfrm>
              <a:custGeom>
                <a:avLst/>
                <a:gdLst>
                  <a:gd name="T0" fmla="*/ 3 w 6"/>
                  <a:gd name="T1" fmla="*/ 0 h 6"/>
                  <a:gd name="T2" fmla="*/ 3 w 6"/>
                  <a:gd name="T3" fmla="*/ 3 h 6"/>
                  <a:gd name="T4" fmla="*/ 3 w 6"/>
                  <a:gd name="T5" fmla="*/ 1 h 6"/>
                  <a:gd name="T6" fmla="*/ 2 w 6"/>
                  <a:gd name="T7" fmla="*/ 3 h 6"/>
                  <a:gd name="T8" fmla="*/ 1 w 6"/>
                  <a:gd name="T9" fmla="*/ 1 h 6"/>
                  <a:gd name="T10" fmla="*/ 1 w 6"/>
                  <a:gd name="T11" fmla="*/ 4 h 6"/>
                  <a:gd name="T12" fmla="*/ 0 w 6"/>
                  <a:gd name="T13" fmla="*/ 4 h 6"/>
                  <a:gd name="T14" fmla="*/ 1 w 6"/>
                  <a:gd name="T15" fmla="*/ 5 h 6"/>
                  <a:gd name="T16" fmla="*/ 2 w 6"/>
                  <a:gd name="T17" fmla="*/ 4 h 6"/>
                  <a:gd name="T18" fmla="*/ 2 w 6"/>
                  <a:gd name="T19" fmla="*/ 6 h 6"/>
                  <a:gd name="T20" fmla="*/ 6 w 6"/>
                  <a:gd name="T21" fmla="*/ 4 h 6"/>
                  <a:gd name="T22" fmla="*/ 3 w 6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0" y="2"/>
                      <a:pt x="3" y="2"/>
                      <a:pt x="1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1" y="3"/>
                      <a:pt x="2" y="4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3" y="5"/>
                      <a:pt x="5" y="6"/>
                      <a:pt x="6" y="4"/>
                    </a:cubicBezTo>
                    <a:cubicBezTo>
                      <a:pt x="6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8" name="Freeform 63"/>
              <p:cNvSpPr>
                <a:spLocks/>
              </p:cNvSpPr>
              <p:nvPr/>
            </p:nvSpPr>
            <p:spPr bwMode="auto">
              <a:xfrm>
                <a:off x="847" y="1771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9" name="Freeform 64"/>
              <p:cNvSpPr>
                <a:spLocks/>
              </p:cNvSpPr>
              <p:nvPr/>
            </p:nvSpPr>
            <p:spPr bwMode="auto">
              <a:xfrm>
                <a:off x="844" y="1757"/>
                <a:ext cx="16" cy="14"/>
              </a:xfrm>
              <a:custGeom>
                <a:avLst/>
                <a:gdLst>
                  <a:gd name="T0" fmla="*/ 0 w 6"/>
                  <a:gd name="T1" fmla="*/ 2 h 5"/>
                  <a:gd name="T2" fmla="*/ 1 w 6"/>
                  <a:gd name="T3" fmla="*/ 3 h 5"/>
                  <a:gd name="T4" fmla="*/ 0 w 6"/>
                  <a:gd name="T5" fmla="*/ 3 h 5"/>
                  <a:gd name="T6" fmla="*/ 1 w 6"/>
                  <a:gd name="T7" fmla="*/ 4 h 5"/>
                  <a:gd name="T8" fmla="*/ 1 w 6"/>
                  <a:gd name="T9" fmla="*/ 2 h 5"/>
                  <a:gd name="T10" fmla="*/ 4 w 6"/>
                  <a:gd name="T11" fmla="*/ 3 h 5"/>
                  <a:gd name="T12" fmla="*/ 3 w 6"/>
                  <a:gd name="T13" fmla="*/ 4 h 5"/>
                  <a:gd name="T14" fmla="*/ 4 w 6"/>
                  <a:gd name="T15" fmla="*/ 0 h 5"/>
                  <a:gd name="T16" fmla="*/ 4 w 6"/>
                  <a:gd name="T17" fmla="*/ 1 h 5"/>
                  <a:gd name="T18" fmla="*/ 3 w 6"/>
                  <a:gd name="T19" fmla="*/ 0 h 5"/>
                  <a:gd name="T20" fmla="*/ 0 w 6"/>
                  <a:gd name="T2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5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3" y="5"/>
                      <a:pt x="1" y="3"/>
                      <a:pt x="1" y="2"/>
                    </a:cubicBezTo>
                    <a:cubicBezTo>
                      <a:pt x="3" y="1"/>
                      <a:pt x="2" y="2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6" y="4"/>
                      <a:pt x="5" y="1"/>
                      <a:pt x="4" y="0"/>
                    </a:cubicBezTo>
                    <a:cubicBezTo>
                      <a:pt x="4" y="1"/>
                      <a:pt x="3" y="0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0" name="Freeform 65"/>
              <p:cNvSpPr>
                <a:spLocks/>
              </p:cNvSpPr>
              <p:nvPr/>
            </p:nvSpPr>
            <p:spPr bwMode="auto">
              <a:xfrm>
                <a:off x="841" y="176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1" name="Freeform 66"/>
              <p:cNvSpPr>
                <a:spLocks/>
              </p:cNvSpPr>
              <p:nvPr/>
            </p:nvSpPr>
            <p:spPr bwMode="auto">
              <a:xfrm>
                <a:off x="855" y="17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2" name="Freeform 67"/>
              <p:cNvSpPr>
                <a:spLocks/>
              </p:cNvSpPr>
              <p:nvPr/>
            </p:nvSpPr>
            <p:spPr bwMode="auto">
              <a:xfrm>
                <a:off x="847" y="17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3" name="Freeform 68"/>
              <p:cNvSpPr>
                <a:spLocks/>
              </p:cNvSpPr>
              <p:nvPr/>
            </p:nvSpPr>
            <p:spPr bwMode="auto">
              <a:xfrm>
                <a:off x="825" y="1675"/>
                <a:ext cx="38" cy="79"/>
              </a:xfrm>
              <a:custGeom>
                <a:avLst/>
                <a:gdLst>
                  <a:gd name="T0" fmla="*/ 4 w 14"/>
                  <a:gd name="T1" fmla="*/ 0 h 29"/>
                  <a:gd name="T2" fmla="*/ 3 w 14"/>
                  <a:gd name="T3" fmla="*/ 2 h 29"/>
                  <a:gd name="T4" fmla="*/ 2 w 14"/>
                  <a:gd name="T5" fmla="*/ 2 h 29"/>
                  <a:gd name="T6" fmla="*/ 0 w 14"/>
                  <a:gd name="T7" fmla="*/ 3 h 29"/>
                  <a:gd name="T8" fmla="*/ 2 w 14"/>
                  <a:gd name="T9" fmla="*/ 4 h 29"/>
                  <a:gd name="T10" fmla="*/ 1 w 14"/>
                  <a:gd name="T11" fmla="*/ 5 h 29"/>
                  <a:gd name="T12" fmla="*/ 4 w 14"/>
                  <a:gd name="T13" fmla="*/ 8 h 29"/>
                  <a:gd name="T14" fmla="*/ 6 w 14"/>
                  <a:gd name="T15" fmla="*/ 10 h 29"/>
                  <a:gd name="T16" fmla="*/ 9 w 14"/>
                  <a:gd name="T17" fmla="*/ 22 h 29"/>
                  <a:gd name="T18" fmla="*/ 12 w 14"/>
                  <a:gd name="T19" fmla="*/ 22 h 29"/>
                  <a:gd name="T20" fmla="*/ 10 w 14"/>
                  <a:gd name="T21" fmla="*/ 23 h 29"/>
                  <a:gd name="T22" fmla="*/ 10 w 14"/>
                  <a:gd name="T23" fmla="*/ 22 h 29"/>
                  <a:gd name="T24" fmla="*/ 9 w 14"/>
                  <a:gd name="T25" fmla="*/ 26 h 29"/>
                  <a:gd name="T26" fmla="*/ 12 w 14"/>
                  <a:gd name="T27" fmla="*/ 26 h 29"/>
                  <a:gd name="T28" fmla="*/ 9 w 14"/>
                  <a:gd name="T29" fmla="*/ 27 h 29"/>
                  <a:gd name="T30" fmla="*/ 10 w 14"/>
                  <a:gd name="T31" fmla="*/ 29 h 29"/>
                  <a:gd name="T32" fmla="*/ 12 w 14"/>
                  <a:gd name="T33" fmla="*/ 28 h 29"/>
                  <a:gd name="T34" fmla="*/ 13 w 14"/>
                  <a:gd name="T35" fmla="*/ 29 h 29"/>
                  <a:gd name="T36" fmla="*/ 11 w 14"/>
                  <a:gd name="T37" fmla="*/ 20 h 29"/>
                  <a:gd name="T38" fmla="*/ 12 w 14"/>
                  <a:gd name="T39" fmla="*/ 20 h 29"/>
                  <a:gd name="T40" fmla="*/ 12 w 14"/>
                  <a:gd name="T41" fmla="*/ 15 h 29"/>
                  <a:gd name="T42" fmla="*/ 9 w 14"/>
                  <a:gd name="T43" fmla="*/ 14 h 29"/>
                  <a:gd name="T44" fmla="*/ 10 w 14"/>
                  <a:gd name="T45" fmla="*/ 12 h 29"/>
                  <a:gd name="T46" fmla="*/ 9 w 14"/>
                  <a:gd name="T47" fmla="*/ 13 h 29"/>
                  <a:gd name="T48" fmla="*/ 9 w 14"/>
                  <a:gd name="T49" fmla="*/ 11 h 29"/>
                  <a:gd name="T50" fmla="*/ 7 w 14"/>
                  <a:gd name="T51" fmla="*/ 12 h 29"/>
                  <a:gd name="T52" fmla="*/ 9 w 14"/>
                  <a:gd name="T53" fmla="*/ 7 h 29"/>
                  <a:gd name="T54" fmla="*/ 8 w 14"/>
                  <a:gd name="T55" fmla="*/ 8 h 29"/>
                  <a:gd name="T56" fmla="*/ 6 w 14"/>
                  <a:gd name="T57" fmla="*/ 8 h 29"/>
                  <a:gd name="T58" fmla="*/ 8 w 14"/>
                  <a:gd name="T59" fmla="*/ 7 h 29"/>
                  <a:gd name="T60" fmla="*/ 6 w 14"/>
                  <a:gd name="T61" fmla="*/ 6 h 29"/>
                  <a:gd name="T62" fmla="*/ 5 w 14"/>
                  <a:gd name="T63" fmla="*/ 7 h 29"/>
                  <a:gd name="T64" fmla="*/ 4 w 14"/>
                  <a:gd name="T65" fmla="*/ 4 h 29"/>
                  <a:gd name="T66" fmla="*/ 6 w 14"/>
                  <a:gd name="T67" fmla="*/ 4 h 29"/>
                  <a:gd name="T68" fmla="*/ 6 w 14"/>
                  <a:gd name="T69" fmla="*/ 2 h 29"/>
                  <a:gd name="T70" fmla="*/ 3 w 14"/>
                  <a:gd name="T71" fmla="*/ 2 h 29"/>
                  <a:gd name="T72" fmla="*/ 4 w 14"/>
                  <a:gd name="T7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9">
                    <a:moveTo>
                      <a:pt x="4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2" y="1"/>
                      <a:pt x="2" y="2"/>
                    </a:cubicBezTo>
                    <a:cubicBezTo>
                      <a:pt x="1" y="3"/>
                      <a:pt x="1" y="2"/>
                      <a:pt x="0" y="3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4" y="6"/>
                      <a:pt x="4" y="8"/>
                    </a:cubicBezTo>
                    <a:cubicBezTo>
                      <a:pt x="4" y="9"/>
                      <a:pt x="5" y="9"/>
                      <a:pt x="6" y="10"/>
                    </a:cubicBezTo>
                    <a:cubicBezTo>
                      <a:pt x="7" y="14"/>
                      <a:pt x="10" y="17"/>
                      <a:pt x="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2"/>
                      <a:pt x="11" y="23"/>
                      <a:pt x="10" y="23"/>
                    </a:cubicBezTo>
                    <a:cubicBezTo>
                      <a:pt x="10" y="23"/>
                      <a:pt x="10" y="23"/>
                      <a:pt x="10" y="22"/>
                    </a:cubicBezTo>
                    <a:cubicBezTo>
                      <a:pt x="8" y="23"/>
                      <a:pt x="10" y="25"/>
                      <a:pt x="9" y="26"/>
                    </a:cubicBezTo>
                    <a:cubicBezTo>
                      <a:pt x="10" y="26"/>
                      <a:pt x="12" y="26"/>
                      <a:pt x="12" y="26"/>
                    </a:cubicBezTo>
                    <a:cubicBezTo>
                      <a:pt x="10" y="26"/>
                      <a:pt x="12" y="28"/>
                      <a:pt x="9" y="27"/>
                    </a:cubicBezTo>
                    <a:cubicBezTo>
                      <a:pt x="8" y="28"/>
                      <a:pt x="11" y="28"/>
                      <a:pt x="10" y="29"/>
                    </a:cubicBezTo>
                    <a:cubicBezTo>
                      <a:pt x="11" y="29"/>
                      <a:pt x="11" y="28"/>
                      <a:pt x="12" y="28"/>
                    </a:cubicBezTo>
                    <a:cubicBezTo>
                      <a:pt x="13" y="29"/>
                      <a:pt x="11" y="29"/>
                      <a:pt x="13" y="29"/>
                    </a:cubicBezTo>
                    <a:cubicBezTo>
                      <a:pt x="14" y="27"/>
                      <a:pt x="12" y="23"/>
                      <a:pt x="11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19"/>
                      <a:pt x="11" y="17"/>
                      <a:pt x="12" y="15"/>
                    </a:cubicBezTo>
                    <a:cubicBezTo>
                      <a:pt x="11" y="16"/>
                      <a:pt x="12" y="12"/>
                      <a:pt x="9" y="14"/>
                    </a:cubicBezTo>
                    <a:cubicBezTo>
                      <a:pt x="10" y="13"/>
                      <a:pt x="10" y="13"/>
                      <a:pt x="10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2"/>
                      <a:pt x="10" y="12"/>
                      <a:pt x="9" y="11"/>
                    </a:cubicBezTo>
                    <a:cubicBezTo>
                      <a:pt x="9" y="12"/>
                      <a:pt x="8" y="11"/>
                      <a:pt x="7" y="12"/>
                    </a:cubicBezTo>
                    <a:cubicBezTo>
                      <a:pt x="8" y="10"/>
                      <a:pt x="8" y="9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7" y="8"/>
                      <a:pt x="6" y="8"/>
                    </a:cubicBezTo>
                    <a:cubicBezTo>
                      <a:pt x="6" y="8"/>
                      <a:pt x="7" y="7"/>
                      <a:pt x="8" y="7"/>
                    </a:cubicBezTo>
                    <a:cubicBezTo>
                      <a:pt x="8" y="6"/>
                      <a:pt x="5" y="7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6"/>
                      <a:pt x="5" y="4"/>
                      <a:pt x="4" y="4"/>
                    </a:cubicBezTo>
                    <a:cubicBezTo>
                      <a:pt x="4" y="2"/>
                      <a:pt x="5" y="4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5" y="2"/>
                      <a:pt x="4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4" name="Rectangle 69"/>
              <p:cNvSpPr>
                <a:spLocks noChangeArrowheads="1"/>
              </p:cNvSpPr>
              <p:nvPr/>
            </p:nvSpPr>
            <p:spPr bwMode="auto">
              <a:xfrm>
                <a:off x="841" y="1681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5" name="Freeform 70"/>
              <p:cNvSpPr>
                <a:spLocks/>
              </p:cNvSpPr>
              <p:nvPr/>
            </p:nvSpPr>
            <p:spPr bwMode="auto">
              <a:xfrm>
                <a:off x="836" y="16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6" name="Rectangle 71"/>
              <p:cNvSpPr>
                <a:spLocks noChangeArrowheads="1"/>
              </p:cNvSpPr>
              <p:nvPr/>
            </p:nvSpPr>
            <p:spPr bwMode="auto">
              <a:xfrm>
                <a:off x="836" y="169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7" name="Freeform 72"/>
              <p:cNvSpPr>
                <a:spLocks/>
              </p:cNvSpPr>
              <p:nvPr/>
            </p:nvSpPr>
            <p:spPr bwMode="auto">
              <a:xfrm>
                <a:off x="849" y="16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8" name="Freeform 73"/>
              <p:cNvSpPr>
                <a:spLocks/>
              </p:cNvSpPr>
              <p:nvPr/>
            </p:nvSpPr>
            <p:spPr bwMode="auto">
              <a:xfrm>
                <a:off x="857" y="1711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9" name="Freeform 74"/>
              <p:cNvSpPr>
                <a:spLocks/>
              </p:cNvSpPr>
              <p:nvPr/>
            </p:nvSpPr>
            <p:spPr bwMode="auto">
              <a:xfrm>
                <a:off x="836" y="1675"/>
                <a:ext cx="5" cy="3"/>
              </a:xfrm>
              <a:custGeom>
                <a:avLst/>
                <a:gdLst>
                  <a:gd name="T0" fmla="*/ 5 w 5"/>
                  <a:gd name="T1" fmla="*/ 3 h 3"/>
                  <a:gd name="T2" fmla="*/ 2 w 5"/>
                  <a:gd name="T3" fmla="*/ 3 h 3"/>
                  <a:gd name="T4" fmla="*/ 0 w 5"/>
                  <a:gd name="T5" fmla="*/ 0 h 3"/>
                  <a:gd name="T6" fmla="*/ 5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0" name="Freeform 75"/>
              <p:cNvSpPr>
                <a:spLocks/>
              </p:cNvSpPr>
              <p:nvPr/>
            </p:nvSpPr>
            <p:spPr bwMode="auto">
              <a:xfrm>
                <a:off x="792" y="1648"/>
                <a:ext cx="41" cy="33"/>
              </a:xfrm>
              <a:custGeom>
                <a:avLst/>
                <a:gdLst>
                  <a:gd name="T0" fmla="*/ 1 w 15"/>
                  <a:gd name="T1" fmla="*/ 3 h 12"/>
                  <a:gd name="T2" fmla="*/ 2 w 15"/>
                  <a:gd name="T3" fmla="*/ 6 h 12"/>
                  <a:gd name="T4" fmla="*/ 6 w 15"/>
                  <a:gd name="T5" fmla="*/ 4 h 12"/>
                  <a:gd name="T6" fmla="*/ 4 w 15"/>
                  <a:gd name="T7" fmla="*/ 6 h 12"/>
                  <a:gd name="T8" fmla="*/ 9 w 15"/>
                  <a:gd name="T9" fmla="*/ 8 h 12"/>
                  <a:gd name="T10" fmla="*/ 8 w 15"/>
                  <a:gd name="T11" fmla="*/ 9 h 12"/>
                  <a:gd name="T12" fmla="*/ 12 w 15"/>
                  <a:gd name="T13" fmla="*/ 8 h 12"/>
                  <a:gd name="T14" fmla="*/ 9 w 15"/>
                  <a:gd name="T15" fmla="*/ 11 h 12"/>
                  <a:gd name="T16" fmla="*/ 9 w 15"/>
                  <a:gd name="T17" fmla="*/ 11 h 12"/>
                  <a:gd name="T18" fmla="*/ 12 w 15"/>
                  <a:gd name="T19" fmla="*/ 12 h 12"/>
                  <a:gd name="T20" fmla="*/ 13 w 15"/>
                  <a:gd name="T21" fmla="*/ 11 h 12"/>
                  <a:gd name="T22" fmla="*/ 15 w 15"/>
                  <a:gd name="T23" fmla="*/ 10 h 12"/>
                  <a:gd name="T24" fmla="*/ 12 w 15"/>
                  <a:gd name="T25" fmla="*/ 9 h 12"/>
                  <a:gd name="T26" fmla="*/ 13 w 15"/>
                  <a:gd name="T27" fmla="*/ 8 h 12"/>
                  <a:gd name="T28" fmla="*/ 12 w 15"/>
                  <a:gd name="T29" fmla="*/ 8 h 12"/>
                  <a:gd name="T30" fmla="*/ 13 w 15"/>
                  <a:gd name="T31" fmla="*/ 7 h 12"/>
                  <a:gd name="T32" fmla="*/ 11 w 15"/>
                  <a:gd name="T33" fmla="*/ 7 h 12"/>
                  <a:gd name="T34" fmla="*/ 11 w 15"/>
                  <a:gd name="T35" fmla="*/ 7 h 12"/>
                  <a:gd name="T36" fmla="*/ 10 w 15"/>
                  <a:gd name="T37" fmla="*/ 7 h 12"/>
                  <a:gd name="T38" fmla="*/ 10 w 15"/>
                  <a:gd name="T39" fmla="*/ 6 h 12"/>
                  <a:gd name="T40" fmla="*/ 10 w 15"/>
                  <a:gd name="T41" fmla="*/ 7 h 12"/>
                  <a:gd name="T42" fmla="*/ 8 w 15"/>
                  <a:gd name="T43" fmla="*/ 3 h 12"/>
                  <a:gd name="T44" fmla="*/ 7 w 15"/>
                  <a:gd name="T45" fmla="*/ 4 h 12"/>
                  <a:gd name="T46" fmla="*/ 9 w 15"/>
                  <a:gd name="T47" fmla="*/ 4 h 12"/>
                  <a:gd name="T48" fmla="*/ 7 w 15"/>
                  <a:gd name="T49" fmla="*/ 6 h 12"/>
                  <a:gd name="T50" fmla="*/ 7 w 15"/>
                  <a:gd name="T51" fmla="*/ 3 h 12"/>
                  <a:gd name="T52" fmla="*/ 5 w 15"/>
                  <a:gd name="T53" fmla="*/ 2 h 12"/>
                  <a:gd name="T54" fmla="*/ 5 w 15"/>
                  <a:gd name="T55" fmla="*/ 2 h 12"/>
                  <a:gd name="T56" fmla="*/ 3 w 15"/>
                  <a:gd name="T57" fmla="*/ 1 h 12"/>
                  <a:gd name="T58" fmla="*/ 3 w 15"/>
                  <a:gd name="T59" fmla="*/ 2 h 12"/>
                  <a:gd name="T60" fmla="*/ 2 w 15"/>
                  <a:gd name="T61" fmla="*/ 2 h 12"/>
                  <a:gd name="T62" fmla="*/ 3 w 15"/>
                  <a:gd name="T63" fmla="*/ 2 h 12"/>
                  <a:gd name="T64" fmla="*/ 0 w 15"/>
                  <a:gd name="T65" fmla="*/ 3 h 12"/>
                  <a:gd name="T66" fmla="*/ 2 w 15"/>
                  <a:gd name="T67" fmla="*/ 3 h 12"/>
                  <a:gd name="T68" fmla="*/ 1 w 15"/>
                  <a:gd name="T6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12">
                    <a:moveTo>
                      <a:pt x="1" y="3"/>
                    </a:moveTo>
                    <a:cubicBezTo>
                      <a:pt x="0" y="5"/>
                      <a:pt x="2" y="5"/>
                      <a:pt x="2" y="6"/>
                    </a:cubicBezTo>
                    <a:cubicBezTo>
                      <a:pt x="4" y="6"/>
                      <a:pt x="4" y="3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6" y="9"/>
                      <a:pt x="9" y="8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9" y="10"/>
                      <a:pt x="12" y="6"/>
                      <a:pt x="12" y="8"/>
                    </a:cubicBezTo>
                    <a:cubicBezTo>
                      <a:pt x="10" y="9"/>
                      <a:pt x="11" y="10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1" y="12"/>
                      <a:pt x="12" y="12"/>
                    </a:cubicBezTo>
                    <a:cubicBezTo>
                      <a:pt x="12" y="12"/>
                      <a:pt x="13" y="10"/>
                      <a:pt x="13" y="11"/>
                    </a:cubicBezTo>
                    <a:cubicBezTo>
                      <a:pt x="13" y="11"/>
                      <a:pt x="14" y="10"/>
                      <a:pt x="15" y="10"/>
                    </a:cubicBezTo>
                    <a:cubicBezTo>
                      <a:pt x="13" y="10"/>
                      <a:pt x="13" y="9"/>
                      <a:pt x="12" y="9"/>
                    </a:cubicBezTo>
                    <a:cubicBezTo>
                      <a:pt x="13" y="8"/>
                      <a:pt x="13" y="9"/>
                      <a:pt x="13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2" y="8"/>
                      <a:pt x="11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10" y="3"/>
                      <a:pt x="8" y="3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5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6"/>
                    </a:cubicBezTo>
                    <a:cubicBezTo>
                      <a:pt x="7" y="5"/>
                      <a:pt x="6" y="5"/>
                      <a:pt x="7" y="3"/>
                    </a:cubicBezTo>
                    <a:cubicBezTo>
                      <a:pt x="6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1" y="2"/>
                      <a:pt x="0" y="3"/>
                    </a:cubicBezTo>
                    <a:cubicBezTo>
                      <a:pt x="0" y="3"/>
                      <a:pt x="2" y="2"/>
                      <a:pt x="2" y="3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1" name="Freeform 76"/>
              <p:cNvSpPr>
                <a:spLocks/>
              </p:cNvSpPr>
              <p:nvPr/>
            </p:nvSpPr>
            <p:spPr bwMode="auto">
              <a:xfrm>
                <a:off x="822" y="166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2" name="Freeform 77"/>
              <p:cNvSpPr>
                <a:spLocks/>
              </p:cNvSpPr>
              <p:nvPr/>
            </p:nvSpPr>
            <p:spPr bwMode="auto">
              <a:xfrm>
                <a:off x="759" y="1637"/>
                <a:ext cx="41" cy="17"/>
              </a:xfrm>
              <a:custGeom>
                <a:avLst/>
                <a:gdLst>
                  <a:gd name="T0" fmla="*/ 10 w 15"/>
                  <a:gd name="T1" fmla="*/ 3 h 6"/>
                  <a:gd name="T2" fmla="*/ 11 w 15"/>
                  <a:gd name="T3" fmla="*/ 1 h 6"/>
                  <a:gd name="T4" fmla="*/ 9 w 15"/>
                  <a:gd name="T5" fmla="*/ 4 h 6"/>
                  <a:gd name="T6" fmla="*/ 8 w 15"/>
                  <a:gd name="T7" fmla="*/ 4 h 6"/>
                  <a:gd name="T8" fmla="*/ 9 w 15"/>
                  <a:gd name="T9" fmla="*/ 1 h 6"/>
                  <a:gd name="T10" fmla="*/ 8 w 15"/>
                  <a:gd name="T11" fmla="*/ 0 h 6"/>
                  <a:gd name="T12" fmla="*/ 7 w 15"/>
                  <a:gd name="T13" fmla="*/ 2 h 6"/>
                  <a:gd name="T14" fmla="*/ 6 w 15"/>
                  <a:gd name="T15" fmla="*/ 2 h 6"/>
                  <a:gd name="T16" fmla="*/ 7 w 15"/>
                  <a:gd name="T17" fmla="*/ 2 h 6"/>
                  <a:gd name="T18" fmla="*/ 7 w 15"/>
                  <a:gd name="T19" fmla="*/ 0 h 6"/>
                  <a:gd name="T20" fmla="*/ 5 w 15"/>
                  <a:gd name="T21" fmla="*/ 5 h 6"/>
                  <a:gd name="T22" fmla="*/ 5 w 15"/>
                  <a:gd name="T23" fmla="*/ 4 h 6"/>
                  <a:gd name="T24" fmla="*/ 4 w 15"/>
                  <a:gd name="T25" fmla="*/ 2 h 6"/>
                  <a:gd name="T26" fmla="*/ 5 w 15"/>
                  <a:gd name="T27" fmla="*/ 2 h 6"/>
                  <a:gd name="T28" fmla="*/ 5 w 15"/>
                  <a:gd name="T29" fmla="*/ 3 h 6"/>
                  <a:gd name="T30" fmla="*/ 10 w 15"/>
                  <a:gd name="T31" fmla="*/ 6 h 6"/>
                  <a:gd name="T32" fmla="*/ 9 w 15"/>
                  <a:gd name="T33" fmla="*/ 6 h 6"/>
                  <a:gd name="T34" fmla="*/ 11 w 15"/>
                  <a:gd name="T35" fmla="*/ 5 h 6"/>
                  <a:gd name="T36" fmla="*/ 11 w 15"/>
                  <a:gd name="T37" fmla="*/ 3 h 6"/>
                  <a:gd name="T38" fmla="*/ 11 w 15"/>
                  <a:gd name="T39" fmla="*/ 4 h 6"/>
                  <a:gd name="T40" fmla="*/ 13 w 15"/>
                  <a:gd name="T41" fmla="*/ 2 h 6"/>
                  <a:gd name="T42" fmla="*/ 15 w 15"/>
                  <a:gd name="T43" fmla="*/ 2 h 6"/>
                  <a:gd name="T44" fmla="*/ 12 w 15"/>
                  <a:gd name="T45" fmla="*/ 1 h 6"/>
                  <a:gd name="T46" fmla="*/ 10 w 15"/>
                  <a:gd name="T4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6">
                    <a:moveTo>
                      <a:pt x="10" y="3"/>
                    </a:moveTo>
                    <a:cubicBezTo>
                      <a:pt x="10" y="2"/>
                      <a:pt x="11" y="2"/>
                      <a:pt x="11" y="1"/>
                    </a:cubicBezTo>
                    <a:cubicBezTo>
                      <a:pt x="10" y="2"/>
                      <a:pt x="10" y="3"/>
                      <a:pt x="9" y="4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8" y="3"/>
                      <a:pt x="9" y="2"/>
                      <a:pt x="9" y="1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9" y="2"/>
                      <a:pt x="7" y="0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6" y="1"/>
                      <a:pt x="6" y="2"/>
                      <a:pt x="7" y="2"/>
                    </a:cubicBezTo>
                    <a:cubicBezTo>
                      <a:pt x="7" y="1"/>
                      <a:pt x="6" y="1"/>
                      <a:pt x="7" y="0"/>
                    </a:cubicBezTo>
                    <a:cubicBezTo>
                      <a:pt x="0" y="1"/>
                      <a:pt x="4" y="4"/>
                      <a:pt x="5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1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3"/>
                      <a:pt x="8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2" y="4"/>
                      <a:pt x="12" y="3"/>
                      <a:pt x="13" y="2"/>
                    </a:cubicBezTo>
                    <a:cubicBezTo>
                      <a:pt x="14" y="2"/>
                      <a:pt x="13" y="3"/>
                      <a:pt x="15" y="2"/>
                    </a:cubicBezTo>
                    <a:cubicBezTo>
                      <a:pt x="14" y="0"/>
                      <a:pt x="13" y="3"/>
                      <a:pt x="12" y="1"/>
                    </a:cubicBez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3" name="Rectangle 78"/>
              <p:cNvSpPr>
                <a:spLocks noChangeArrowheads="1"/>
              </p:cNvSpPr>
              <p:nvPr/>
            </p:nvSpPr>
            <p:spPr bwMode="auto">
              <a:xfrm>
                <a:off x="795" y="1648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4" name="Freeform 79"/>
              <p:cNvSpPr>
                <a:spLocks/>
              </p:cNvSpPr>
              <p:nvPr/>
            </p:nvSpPr>
            <p:spPr bwMode="auto">
              <a:xfrm>
                <a:off x="787" y="165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5" name="Freeform 80"/>
              <p:cNvSpPr>
                <a:spLocks/>
              </p:cNvSpPr>
              <p:nvPr/>
            </p:nvSpPr>
            <p:spPr bwMode="auto">
              <a:xfrm>
                <a:off x="765" y="163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6" name="Freeform 81"/>
              <p:cNvSpPr>
                <a:spLocks/>
              </p:cNvSpPr>
              <p:nvPr/>
            </p:nvSpPr>
            <p:spPr bwMode="auto">
              <a:xfrm>
                <a:off x="762" y="1646"/>
                <a:ext cx="11" cy="13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3 h 5"/>
                  <a:gd name="T4" fmla="*/ 1 w 4"/>
                  <a:gd name="T5" fmla="*/ 0 h 5"/>
                  <a:gd name="T6" fmla="*/ 2 w 4"/>
                  <a:gd name="T7" fmla="*/ 3 h 5"/>
                  <a:gd name="T8" fmla="*/ 1 w 4"/>
                  <a:gd name="T9" fmla="*/ 4 h 5"/>
                  <a:gd name="T10" fmla="*/ 2 w 4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3" y="4"/>
                      <a:pt x="2" y="3"/>
                      <a:pt x="4" y="3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4"/>
                      <a:pt x="1" y="4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7" name="Freeform 82"/>
              <p:cNvSpPr>
                <a:spLocks/>
              </p:cNvSpPr>
              <p:nvPr/>
            </p:nvSpPr>
            <p:spPr bwMode="auto">
              <a:xfrm>
                <a:off x="713" y="1651"/>
                <a:ext cx="52" cy="63"/>
              </a:xfrm>
              <a:custGeom>
                <a:avLst/>
                <a:gdLst>
                  <a:gd name="T0" fmla="*/ 14 w 19"/>
                  <a:gd name="T1" fmla="*/ 3 h 23"/>
                  <a:gd name="T2" fmla="*/ 13 w 19"/>
                  <a:gd name="T3" fmla="*/ 4 h 23"/>
                  <a:gd name="T4" fmla="*/ 13 w 19"/>
                  <a:gd name="T5" fmla="*/ 3 h 23"/>
                  <a:gd name="T6" fmla="*/ 12 w 19"/>
                  <a:gd name="T7" fmla="*/ 4 h 23"/>
                  <a:gd name="T8" fmla="*/ 12 w 19"/>
                  <a:gd name="T9" fmla="*/ 4 h 23"/>
                  <a:gd name="T10" fmla="*/ 11 w 19"/>
                  <a:gd name="T11" fmla="*/ 6 h 23"/>
                  <a:gd name="T12" fmla="*/ 12 w 19"/>
                  <a:gd name="T13" fmla="*/ 8 h 23"/>
                  <a:gd name="T14" fmla="*/ 9 w 19"/>
                  <a:gd name="T15" fmla="*/ 7 h 23"/>
                  <a:gd name="T16" fmla="*/ 12 w 19"/>
                  <a:gd name="T17" fmla="*/ 9 h 23"/>
                  <a:gd name="T18" fmla="*/ 9 w 19"/>
                  <a:gd name="T19" fmla="*/ 11 h 23"/>
                  <a:gd name="T20" fmla="*/ 9 w 19"/>
                  <a:gd name="T21" fmla="*/ 10 h 23"/>
                  <a:gd name="T22" fmla="*/ 8 w 19"/>
                  <a:gd name="T23" fmla="*/ 11 h 23"/>
                  <a:gd name="T24" fmla="*/ 7 w 19"/>
                  <a:gd name="T25" fmla="*/ 10 h 23"/>
                  <a:gd name="T26" fmla="*/ 5 w 19"/>
                  <a:gd name="T27" fmla="*/ 12 h 23"/>
                  <a:gd name="T28" fmla="*/ 5 w 19"/>
                  <a:gd name="T29" fmla="*/ 11 h 23"/>
                  <a:gd name="T30" fmla="*/ 3 w 19"/>
                  <a:gd name="T31" fmla="*/ 16 h 23"/>
                  <a:gd name="T32" fmla="*/ 2 w 19"/>
                  <a:gd name="T33" fmla="*/ 16 h 23"/>
                  <a:gd name="T34" fmla="*/ 5 w 19"/>
                  <a:gd name="T35" fmla="*/ 17 h 23"/>
                  <a:gd name="T36" fmla="*/ 3 w 19"/>
                  <a:gd name="T37" fmla="*/ 19 h 23"/>
                  <a:gd name="T38" fmla="*/ 2 w 19"/>
                  <a:gd name="T39" fmla="*/ 17 h 23"/>
                  <a:gd name="T40" fmla="*/ 2 w 19"/>
                  <a:gd name="T41" fmla="*/ 18 h 23"/>
                  <a:gd name="T42" fmla="*/ 0 w 19"/>
                  <a:gd name="T43" fmla="*/ 18 h 23"/>
                  <a:gd name="T44" fmla="*/ 1 w 19"/>
                  <a:gd name="T45" fmla="*/ 21 h 23"/>
                  <a:gd name="T46" fmla="*/ 0 w 19"/>
                  <a:gd name="T47" fmla="*/ 21 h 23"/>
                  <a:gd name="T48" fmla="*/ 2 w 19"/>
                  <a:gd name="T49" fmla="*/ 23 h 23"/>
                  <a:gd name="T50" fmla="*/ 6 w 19"/>
                  <a:gd name="T51" fmla="*/ 18 h 23"/>
                  <a:gd name="T52" fmla="*/ 6 w 19"/>
                  <a:gd name="T53" fmla="*/ 15 h 23"/>
                  <a:gd name="T54" fmla="*/ 8 w 19"/>
                  <a:gd name="T55" fmla="*/ 16 h 23"/>
                  <a:gd name="T56" fmla="*/ 6 w 19"/>
                  <a:gd name="T57" fmla="*/ 15 h 23"/>
                  <a:gd name="T58" fmla="*/ 8 w 19"/>
                  <a:gd name="T59" fmla="*/ 15 h 23"/>
                  <a:gd name="T60" fmla="*/ 7 w 19"/>
                  <a:gd name="T61" fmla="*/ 14 h 23"/>
                  <a:gd name="T62" fmla="*/ 9 w 19"/>
                  <a:gd name="T63" fmla="*/ 15 h 23"/>
                  <a:gd name="T64" fmla="*/ 15 w 19"/>
                  <a:gd name="T65" fmla="*/ 6 h 23"/>
                  <a:gd name="T66" fmla="*/ 14 w 19"/>
                  <a:gd name="T67" fmla="*/ 6 h 23"/>
                  <a:gd name="T68" fmla="*/ 16 w 19"/>
                  <a:gd name="T69" fmla="*/ 3 h 23"/>
                  <a:gd name="T70" fmla="*/ 16 w 19"/>
                  <a:gd name="T71" fmla="*/ 1 h 23"/>
                  <a:gd name="T72" fmla="*/ 18 w 19"/>
                  <a:gd name="T73" fmla="*/ 4 h 23"/>
                  <a:gd name="T74" fmla="*/ 19 w 19"/>
                  <a:gd name="T75" fmla="*/ 2 h 23"/>
                  <a:gd name="T76" fmla="*/ 18 w 19"/>
                  <a:gd name="T77" fmla="*/ 2 h 23"/>
                  <a:gd name="T78" fmla="*/ 19 w 19"/>
                  <a:gd name="T79" fmla="*/ 2 h 23"/>
                  <a:gd name="T80" fmla="*/ 15 w 19"/>
                  <a:gd name="T81" fmla="*/ 0 h 23"/>
                  <a:gd name="T82" fmla="*/ 12 w 19"/>
                  <a:gd name="T83" fmla="*/ 2 h 23"/>
                  <a:gd name="T84" fmla="*/ 14 w 19"/>
                  <a:gd name="T85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3">
                    <a:moveTo>
                      <a:pt x="14" y="3"/>
                    </a:moveTo>
                    <a:cubicBezTo>
                      <a:pt x="14" y="3"/>
                      <a:pt x="14" y="4"/>
                      <a:pt x="13" y="4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12" y="2"/>
                      <a:pt x="13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3" y="6"/>
                      <a:pt x="11" y="6"/>
                    </a:cubicBezTo>
                    <a:cubicBezTo>
                      <a:pt x="11" y="7"/>
                      <a:pt x="11" y="7"/>
                      <a:pt x="12" y="8"/>
                    </a:cubicBezTo>
                    <a:cubicBezTo>
                      <a:pt x="10" y="8"/>
                      <a:pt x="10" y="7"/>
                      <a:pt x="9" y="7"/>
                    </a:cubicBezTo>
                    <a:cubicBezTo>
                      <a:pt x="9" y="8"/>
                      <a:pt x="11" y="8"/>
                      <a:pt x="12" y="9"/>
                    </a:cubicBezTo>
                    <a:cubicBezTo>
                      <a:pt x="9" y="9"/>
                      <a:pt x="11" y="11"/>
                      <a:pt x="9" y="11"/>
                    </a:cubicBezTo>
                    <a:cubicBezTo>
                      <a:pt x="9" y="11"/>
                      <a:pt x="9" y="10"/>
                      <a:pt x="9" y="10"/>
                    </a:cubicBezTo>
                    <a:cubicBezTo>
                      <a:pt x="7" y="9"/>
                      <a:pt x="9" y="11"/>
                      <a:pt x="8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1"/>
                      <a:pt x="7" y="12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3"/>
                      <a:pt x="3" y="14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3" y="15"/>
                      <a:pt x="5" y="17"/>
                    </a:cubicBezTo>
                    <a:cubicBezTo>
                      <a:pt x="2" y="15"/>
                      <a:pt x="5" y="19"/>
                      <a:pt x="3" y="19"/>
                    </a:cubicBezTo>
                    <a:cubicBezTo>
                      <a:pt x="2" y="18"/>
                      <a:pt x="3" y="17"/>
                      <a:pt x="2" y="17"/>
                    </a:cubicBezTo>
                    <a:cubicBezTo>
                      <a:pt x="3" y="18"/>
                      <a:pt x="2" y="18"/>
                      <a:pt x="2" y="18"/>
                    </a:cubicBezTo>
                    <a:cubicBezTo>
                      <a:pt x="1" y="17"/>
                      <a:pt x="1" y="19"/>
                      <a:pt x="0" y="18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21"/>
                      <a:pt x="0" y="21"/>
                    </a:cubicBezTo>
                    <a:cubicBezTo>
                      <a:pt x="0" y="21"/>
                      <a:pt x="1" y="23"/>
                      <a:pt x="2" y="23"/>
                    </a:cubicBezTo>
                    <a:cubicBezTo>
                      <a:pt x="3" y="21"/>
                      <a:pt x="4" y="19"/>
                      <a:pt x="6" y="18"/>
                    </a:cubicBezTo>
                    <a:cubicBezTo>
                      <a:pt x="5" y="16"/>
                      <a:pt x="7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5"/>
                      <a:pt x="7" y="16"/>
                      <a:pt x="6" y="15"/>
                    </a:cubicBezTo>
                    <a:cubicBezTo>
                      <a:pt x="6" y="14"/>
                      <a:pt x="8" y="15"/>
                      <a:pt x="8" y="15"/>
                    </a:cubicBezTo>
                    <a:cubicBezTo>
                      <a:pt x="9" y="15"/>
                      <a:pt x="8" y="15"/>
                      <a:pt x="7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2"/>
                      <a:pt x="12" y="8"/>
                      <a:pt x="15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6" y="5"/>
                      <a:pt x="13" y="2"/>
                      <a:pt x="16" y="3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2"/>
                      <a:pt x="18" y="3"/>
                      <a:pt x="18" y="4"/>
                    </a:cubicBezTo>
                    <a:cubicBezTo>
                      <a:pt x="18" y="3"/>
                      <a:pt x="19" y="3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19" y="0"/>
                      <a:pt x="17" y="1"/>
                      <a:pt x="15" y="0"/>
                    </a:cubicBezTo>
                    <a:cubicBezTo>
                      <a:pt x="16" y="3"/>
                      <a:pt x="12" y="0"/>
                      <a:pt x="12" y="2"/>
                    </a:cubicBezTo>
                    <a:cubicBezTo>
                      <a:pt x="12" y="3"/>
                      <a:pt x="13" y="2"/>
                      <a:pt x="14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8" name="Freeform 83"/>
              <p:cNvSpPr>
                <a:spLocks/>
              </p:cNvSpPr>
              <p:nvPr/>
            </p:nvSpPr>
            <p:spPr bwMode="auto">
              <a:xfrm>
                <a:off x="762" y="16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9" name="Freeform 84"/>
              <p:cNvSpPr>
                <a:spLocks/>
              </p:cNvSpPr>
              <p:nvPr/>
            </p:nvSpPr>
            <p:spPr bwMode="auto">
              <a:xfrm>
                <a:off x="710" y="170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0" name="Rectangle 85"/>
              <p:cNvSpPr>
                <a:spLocks noChangeArrowheads="1"/>
              </p:cNvSpPr>
              <p:nvPr/>
            </p:nvSpPr>
            <p:spPr bwMode="auto">
              <a:xfrm>
                <a:off x="765" y="165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1" name="Freeform 86"/>
              <p:cNvSpPr>
                <a:spLocks/>
              </p:cNvSpPr>
              <p:nvPr/>
            </p:nvSpPr>
            <p:spPr bwMode="auto">
              <a:xfrm>
                <a:off x="757" y="1648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2" name="Freeform 87"/>
              <p:cNvSpPr>
                <a:spLocks/>
              </p:cNvSpPr>
              <p:nvPr/>
            </p:nvSpPr>
            <p:spPr bwMode="auto">
              <a:xfrm>
                <a:off x="700" y="1716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3" name="Freeform 88"/>
              <p:cNvSpPr>
                <a:spLocks/>
              </p:cNvSpPr>
              <p:nvPr/>
            </p:nvSpPr>
            <p:spPr bwMode="auto">
              <a:xfrm>
                <a:off x="678" y="17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4" name="Freeform 89"/>
              <p:cNvSpPr>
                <a:spLocks/>
              </p:cNvSpPr>
              <p:nvPr/>
            </p:nvSpPr>
            <p:spPr bwMode="auto">
              <a:xfrm>
                <a:off x="661" y="1708"/>
                <a:ext cx="71" cy="84"/>
              </a:xfrm>
              <a:custGeom>
                <a:avLst/>
                <a:gdLst>
                  <a:gd name="T0" fmla="*/ 25 w 26"/>
                  <a:gd name="T1" fmla="*/ 30 h 31"/>
                  <a:gd name="T2" fmla="*/ 26 w 26"/>
                  <a:gd name="T3" fmla="*/ 29 h 31"/>
                  <a:gd name="T4" fmla="*/ 26 w 26"/>
                  <a:gd name="T5" fmla="*/ 27 h 31"/>
                  <a:gd name="T6" fmla="*/ 23 w 26"/>
                  <a:gd name="T7" fmla="*/ 26 h 31"/>
                  <a:gd name="T8" fmla="*/ 18 w 26"/>
                  <a:gd name="T9" fmla="*/ 23 h 31"/>
                  <a:gd name="T10" fmla="*/ 15 w 26"/>
                  <a:gd name="T11" fmla="*/ 21 h 31"/>
                  <a:gd name="T12" fmla="*/ 10 w 26"/>
                  <a:gd name="T13" fmla="*/ 20 h 31"/>
                  <a:gd name="T14" fmla="*/ 9 w 26"/>
                  <a:gd name="T15" fmla="*/ 19 h 31"/>
                  <a:gd name="T16" fmla="*/ 7 w 26"/>
                  <a:gd name="T17" fmla="*/ 18 h 31"/>
                  <a:gd name="T18" fmla="*/ 5 w 26"/>
                  <a:gd name="T19" fmla="*/ 20 h 31"/>
                  <a:gd name="T20" fmla="*/ 3 w 26"/>
                  <a:gd name="T21" fmla="*/ 21 h 31"/>
                  <a:gd name="T22" fmla="*/ 2 w 26"/>
                  <a:gd name="T23" fmla="*/ 21 h 31"/>
                  <a:gd name="T24" fmla="*/ 2 w 26"/>
                  <a:gd name="T25" fmla="*/ 21 h 31"/>
                  <a:gd name="T26" fmla="*/ 1 w 26"/>
                  <a:gd name="T27" fmla="*/ 16 h 31"/>
                  <a:gd name="T28" fmla="*/ 1 w 26"/>
                  <a:gd name="T29" fmla="*/ 16 h 31"/>
                  <a:gd name="T30" fmla="*/ 1 w 26"/>
                  <a:gd name="T31" fmla="*/ 16 h 31"/>
                  <a:gd name="T32" fmla="*/ 3 w 26"/>
                  <a:gd name="T33" fmla="*/ 20 h 31"/>
                  <a:gd name="T34" fmla="*/ 5 w 26"/>
                  <a:gd name="T35" fmla="*/ 18 h 31"/>
                  <a:gd name="T36" fmla="*/ 4 w 26"/>
                  <a:gd name="T37" fmla="*/ 17 h 31"/>
                  <a:gd name="T38" fmla="*/ 7 w 26"/>
                  <a:gd name="T39" fmla="*/ 15 h 31"/>
                  <a:gd name="T40" fmla="*/ 9 w 26"/>
                  <a:gd name="T41" fmla="*/ 13 h 31"/>
                  <a:gd name="T42" fmla="*/ 11 w 26"/>
                  <a:gd name="T43" fmla="*/ 10 h 31"/>
                  <a:gd name="T44" fmla="*/ 11 w 26"/>
                  <a:gd name="T45" fmla="*/ 8 h 31"/>
                  <a:gd name="T46" fmla="*/ 13 w 26"/>
                  <a:gd name="T47" fmla="*/ 8 h 31"/>
                  <a:gd name="T48" fmla="*/ 14 w 26"/>
                  <a:gd name="T49" fmla="*/ 7 h 31"/>
                  <a:gd name="T50" fmla="*/ 19 w 26"/>
                  <a:gd name="T51" fmla="*/ 2 h 31"/>
                  <a:gd name="T52" fmla="*/ 16 w 26"/>
                  <a:gd name="T53" fmla="*/ 4 h 31"/>
                  <a:gd name="T54" fmla="*/ 16 w 26"/>
                  <a:gd name="T55" fmla="*/ 5 h 31"/>
                  <a:gd name="T56" fmla="*/ 13 w 26"/>
                  <a:gd name="T57" fmla="*/ 3 h 31"/>
                  <a:gd name="T58" fmla="*/ 12 w 26"/>
                  <a:gd name="T59" fmla="*/ 4 h 31"/>
                  <a:gd name="T60" fmla="*/ 11 w 26"/>
                  <a:gd name="T61" fmla="*/ 6 h 31"/>
                  <a:gd name="T62" fmla="*/ 9 w 26"/>
                  <a:gd name="T63" fmla="*/ 7 h 31"/>
                  <a:gd name="T64" fmla="*/ 7 w 26"/>
                  <a:gd name="T65" fmla="*/ 9 h 31"/>
                  <a:gd name="T66" fmla="*/ 6 w 26"/>
                  <a:gd name="T67" fmla="*/ 11 h 31"/>
                  <a:gd name="T68" fmla="*/ 5 w 26"/>
                  <a:gd name="T69" fmla="*/ 11 h 31"/>
                  <a:gd name="T70" fmla="*/ 5 w 26"/>
                  <a:gd name="T71" fmla="*/ 12 h 31"/>
                  <a:gd name="T72" fmla="*/ 4 w 26"/>
                  <a:gd name="T73" fmla="*/ 13 h 31"/>
                  <a:gd name="T74" fmla="*/ 3 w 26"/>
                  <a:gd name="T75" fmla="*/ 16 h 31"/>
                  <a:gd name="T76" fmla="*/ 1 w 26"/>
                  <a:gd name="T77" fmla="*/ 15 h 31"/>
                  <a:gd name="T78" fmla="*/ 1 w 26"/>
                  <a:gd name="T79" fmla="*/ 15 h 31"/>
                  <a:gd name="T80" fmla="*/ 1 w 26"/>
                  <a:gd name="T81" fmla="*/ 16 h 31"/>
                  <a:gd name="T82" fmla="*/ 1 w 26"/>
                  <a:gd name="T83" fmla="*/ 16 h 31"/>
                  <a:gd name="T84" fmla="*/ 2 w 26"/>
                  <a:gd name="T85" fmla="*/ 22 h 31"/>
                  <a:gd name="T86" fmla="*/ 2 w 26"/>
                  <a:gd name="T87" fmla="*/ 22 h 31"/>
                  <a:gd name="T88" fmla="*/ 2 w 26"/>
                  <a:gd name="T89" fmla="*/ 21 h 31"/>
                  <a:gd name="T90" fmla="*/ 3 w 26"/>
                  <a:gd name="T91" fmla="*/ 22 h 31"/>
                  <a:gd name="T92" fmla="*/ 5 w 26"/>
                  <a:gd name="T93" fmla="*/ 21 h 31"/>
                  <a:gd name="T94" fmla="*/ 8 w 26"/>
                  <a:gd name="T95" fmla="*/ 22 h 31"/>
                  <a:gd name="T96" fmla="*/ 12 w 26"/>
                  <a:gd name="T97" fmla="*/ 23 h 31"/>
                  <a:gd name="T98" fmla="*/ 13 w 26"/>
                  <a:gd name="T99" fmla="*/ 24 h 31"/>
                  <a:gd name="T100" fmla="*/ 18 w 26"/>
                  <a:gd name="T101" fmla="*/ 27 h 31"/>
                  <a:gd name="T102" fmla="*/ 17 w 26"/>
                  <a:gd name="T103" fmla="*/ 24 h 31"/>
                  <a:gd name="T104" fmla="*/ 18 w 26"/>
                  <a:gd name="T105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31">
                    <a:moveTo>
                      <a:pt x="21" y="30"/>
                    </a:moveTo>
                    <a:cubicBezTo>
                      <a:pt x="22" y="31"/>
                      <a:pt x="23" y="31"/>
                      <a:pt x="25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6" y="30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4" y="30"/>
                      <a:pt x="26" y="28"/>
                      <a:pt x="26" y="27"/>
                    </a:cubicBezTo>
                    <a:cubicBezTo>
                      <a:pt x="25" y="27"/>
                      <a:pt x="23" y="29"/>
                      <a:pt x="22" y="28"/>
                    </a:cubicBezTo>
                    <a:cubicBezTo>
                      <a:pt x="22" y="28"/>
                      <a:pt x="22" y="27"/>
                      <a:pt x="23" y="26"/>
                    </a:cubicBezTo>
                    <a:cubicBezTo>
                      <a:pt x="22" y="26"/>
                      <a:pt x="21" y="27"/>
                      <a:pt x="20" y="27"/>
                    </a:cubicBezTo>
                    <a:cubicBezTo>
                      <a:pt x="23" y="22"/>
                      <a:pt x="17" y="27"/>
                      <a:pt x="18" y="23"/>
                    </a:cubicBezTo>
                    <a:cubicBezTo>
                      <a:pt x="17" y="23"/>
                      <a:pt x="16" y="22"/>
                      <a:pt x="15" y="23"/>
                    </a:cubicBezTo>
                    <a:cubicBezTo>
                      <a:pt x="16" y="22"/>
                      <a:pt x="14" y="22"/>
                      <a:pt x="15" y="21"/>
                    </a:cubicBezTo>
                    <a:cubicBezTo>
                      <a:pt x="13" y="24"/>
                      <a:pt x="13" y="18"/>
                      <a:pt x="11" y="22"/>
                    </a:cubicBezTo>
                    <a:cubicBezTo>
                      <a:pt x="11" y="20"/>
                      <a:pt x="11" y="22"/>
                      <a:pt x="10" y="20"/>
                    </a:cubicBezTo>
                    <a:cubicBezTo>
                      <a:pt x="10" y="20"/>
                      <a:pt x="11" y="20"/>
                      <a:pt x="11" y="20"/>
                    </a:cubicBezTo>
                    <a:cubicBezTo>
                      <a:pt x="11" y="19"/>
                      <a:pt x="9" y="21"/>
                      <a:pt x="9" y="19"/>
                    </a:cubicBezTo>
                    <a:cubicBezTo>
                      <a:pt x="8" y="18"/>
                      <a:pt x="9" y="20"/>
                      <a:pt x="8" y="21"/>
                    </a:cubicBezTo>
                    <a:cubicBezTo>
                      <a:pt x="7" y="20"/>
                      <a:pt x="7" y="20"/>
                      <a:pt x="7" y="18"/>
                    </a:cubicBezTo>
                    <a:cubicBezTo>
                      <a:pt x="6" y="19"/>
                      <a:pt x="6" y="18"/>
                      <a:pt x="5" y="19"/>
                    </a:cubicBezTo>
                    <a:cubicBezTo>
                      <a:pt x="5" y="19"/>
                      <a:pt x="6" y="20"/>
                      <a:pt x="5" y="20"/>
                    </a:cubicBezTo>
                    <a:cubicBezTo>
                      <a:pt x="4" y="20"/>
                      <a:pt x="4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1" y="15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8"/>
                      <a:pt x="1" y="13"/>
                      <a:pt x="3" y="20"/>
                    </a:cubicBezTo>
                    <a:cubicBezTo>
                      <a:pt x="3" y="20"/>
                      <a:pt x="3" y="21"/>
                      <a:pt x="3" y="19"/>
                    </a:cubicBezTo>
                    <a:cubicBezTo>
                      <a:pt x="4" y="19"/>
                      <a:pt x="4" y="19"/>
                      <a:pt x="5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4" y="17"/>
                      <a:pt x="4" y="17"/>
                    </a:cubicBezTo>
                    <a:cubicBezTo>
                      <a:pt x="5" y="17"/>
                      <a:pt x="5" y="18"/>
                      <a:pt x="5" y="18"/>
                    </a:cubicBezTo>
                    <a:cubicBezTo>
                      <a:pt x="7" y="17"/>
                      <a:pt x="5" y="15"/>
                      <a:pt x="7" y="15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4"/>
                      <a:pt x="9" y="14"/>
                      <a:pt x="9" y="13"/>
                    </a:cubicBezTo>
                    <a:cubicBezTo>
                      <a:pt x="9" y="12"/>
                      <a:pt x="9" y="12"/>
                      <a:pt x="8" y="12"/>
                    </a:cubicBezTo>
                    <a:cubicBezTo>
                      <a:pt x="10" y="14"/>
                      <a:pt x="9" y="10"/>
                      <a:pt x="11" y="10"/>
                    </a:cubicBezTo>
                    <a:cubicBezTo>
                      <a:pt x="10" y="9"/>
                      <a:pt x="10" y="7"/>
                      <a:pt x="10" y="7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0" y="8"/>
                      <a:pt x="12" y="10"/>
                      <a:pt x="12" y="11"/>
                    </a:cubicBezTo>
                    <a:cubicBezTo>
                      <a:pt x="12" y="10"/>
                      <a:pt x="13" y="10"/>
                      <a:pt x="13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9"/>
                      <a:pt x="12" y="7"/>
                      <a:pt x="14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9" y="5"/>
                      <a:pt x="19" y="2"/>
                    </a:cubicBezTo>
                    <a:cubicBezTo>
                      <a:pt x="18" y="1"/>
                      <a:pt x="16" y="1"/>
                      <a:pt x="15" y="0"/>
                    </a:cubicBezTo>
                    <a:cubicBezTo>
                      <a:pt x="15" y="2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5" y="5"/>
                      <a:pt x="16" y="5"/>
                    </a:cubicBezTo>
                    <a:cubicBezTo>
                      <a:pt x="17" y="6"/>
                      <a:pt x="15" y="5"/>
                      <a:pt x="15" y="6"/>
                    </a:cubicBezTo>
                    <a:cubicBezTo>
                      <a:pt x="14" y="5"/>
                      <a:pt x="14" y="4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3" y="6"/>
                      <a:pt x="10" y="5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1" y="7"/>
                      <a:pt x="11" y="7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8"/>
                      <a:pt x="10" y="9"/>
                      <a:pt x="10" y="10"/>
                    </a:cubicBezTo>
                    <a:cubicBezTo>
                      <a:pt x="8" y="8"/>
                      <a:pt x="8" y="10"/>
                      <a:pt x="7" y="9"/>
                    </a:cubicBezTo>
                    <a:cubicBezTo>
                      <a:pt x="8" y="10"/>
                      <a:pt x="6" y="10"/>
                      <a:pt x="7" y="11"/>
                    </a:cubicBezTo>
                    <a:cubicBezTo>
                      <a:pt x="7" y="12"/>
                      <a:pt x="6" y="12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2"/>
                      <a:pt x="5" y="12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4" y="11"/>
                      <a:pt x="5" y="14"/>
                      <a:pt x="4" y="13"/>
                    </a:cubicBezTo>
                    <a:cubicBezTo>
                      <a:pt x="4" y="14"/>
                      <a:pt x="3" y="15"/>
                      <a:pt x="5" y="16"/>
                    </a:cubicBezTo>
                    <a:cubicBezTo>
                      <a:pt x="4" y="16"/>
                      <a:pt x="3" y="15"/>
                      <a:pt x="3" y="16"/>
                    </a:cubicBezTo>
                    <a:cubicBezTo>
                      <a:pt x="4" y="18"/>
                      <a:pt x="1" y="13"/>
                      <a:pt x="3" y="20"/>
                    </a:cubicBezTo>
                    <a:cubicBezTo>
                      <a:pt x="1" y="12"/>
                      <a:pt x="2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4"/>
                      <a:pt x="3" y="27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4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2"/>
                      <a:pt x="5" y="21"/>
                      <a:pt x="5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6" y="22"/>
                      <a:pt x="6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4"/>
                      <a:pt x="10" y="23"/>
                      <a:pt x="12" y="22"/>
                    </a:cubicBezTo>
                    <a:cubicBezTo>
                      <a:pt x="12" y="22"/>
                      <a:pt x="13" y="23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6"/>
                      <a:pt x="13" y="24"/>
                    </a:cubicBezTo>
                    <a:cubicBezTo>
                      <a:pt x="14" y="24"/>
                      <a:pt x="13" y="26"/>
                      <a:pt x="13" y="26"/>
                    </a:cubicBezTo>
                    <a:cubicBezTo>
                      <a:pt x="16" y="25"/>
                      <a:pt x="15" y="30"/>
                      <a:pt x="18" y="27"/>
                    </a:cubicBezTo>
                    <a:cubicBezTo>
                      <a:pt x="18" y="26"/>
                      <a:pt x="17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4"/>
                      <a:pt x="18" y="26"/>
                      <a:pt x="19" y="26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31"/>
                      <a:pt x="22" y="27"/>
                      <a:pt x="21" y="3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5" name="Freeform 90"/>
              <p:cNvSpPr>
                <a:spLocks/>
              </p:cNvSpPr>
              <p:nvPr/>
            </p:nvSpPr>
            <p:spPr bwMode="auto">
              <a:xfrm>
                <a:off x="691" y="177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6" name="Freeform 91"/>
              <p:cNvSpPr>
                <a:spLocks/>
              </p:cNvSpPr>
              <p:nvPr/>
            </p:nvSpPr>
            <p:spPr bwMode="auto">
              <a:xfrm>
                <a:off x="691" y="177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7" name="Freeform 92"/>
              <p:cNvSpPr>
                <a:spLocks/>
              </p:cNvSpPr>
              <p:nvPr/>
            </p:nvSpPr>
            <p:spPr bwMode="auto">
              <a:xfrm>
                <a:off x="727" y="179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8" name="Rectangle 93"/>
              <p:cNvSpPr>
                <a:spLocks noChangeArrowheads="1"/>
              </p:cNvSpPr>
              <p:nvPr/>
            </p:nvSpPr>
            <p:spPr bwMode="auto">
              <a:xfrm>
                <a:off x="730" y="1792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9" name="Freeform 94"/>
              <p:cNvSpPr>
                <a:spLocks/>
              </p:cNvSpPr>
              <p:nvPr/>
            </p:nvSpPr>
            <p:spPr bwMode="auto">
              <a:xfrm>
                <a:off x="732" y="1784"/>
                <a:ext cx="57" cy="30"/>
              </a:xfrm>
              <a:custGeom>
                <a:avLst/>
                <a:gdLst>
                  <a:gd name="T0" fmla="*/ 18 w 21"/>
                  <a:gd name="T1" fmla="*/ 10 h 11"/>
                  <a:gd name="T2" fmla="*/ 19 w 21"/>
                  <a:gd name="T3" fmla="*/ 9 h 11"/>
                  <a:gd name="T4" fmla="*/ 20 w 21"/>
                  <a:gd name="T5" fmla="*/ 9 h 11"/>
                  <a:gd name="T6" fmla="*/ 20 w 21"/>
                  <a:gd name="T7" fmla="*/ 7 h 11"/>
                  <a:gd name="T8" fmla="*/ 12 w 21"/>
                  <a:gd name="T9" fmla="*/ 8 h 11"/>
                  <a:gd name="T10" fmla="*/ 13 w 21"/>
                  <a:gd name="T11" fmla="*/ 7 h 11"/>
                  <a:gd name="T12" fmla="*/ 8 w 21"/>
                  <a:gd name="T13" fmla="*/ 6 h 11"/>
                  <a:gd name="T14" fmla="*/ 9 w 21"/>
                  <a:gd name="T15" fmla="*/ 5 h 11"/>
                  <a:gd name="T16" fmla="*/ 7 w 21"/>
                  <a:gd name="T17" fmla="*/ 4 h 11"/>
                  <a:gd name="T18" fmla="*/ 6 w 21"/>
                  <a:gd name="T19" fmla="*/ 5 h 11"/>
                  <a:gd name="T20" fmla="*/ 6 w 21"/>
                  <a:gd name="T21" fmla="*/ 4 h 11"/>
                  <a:gd name="T22" fmla="*/ 6 w 21"/>
                  <a:gd name="T23" fmla="*/ 4 h 11"/>
                  <a:gd name="T24" fmla="*/ 4 w 21"/>
                  <a:gd name="T25" fmla="*/ 3 h 11"/>
                  <a:gd name="T26" fmla="*/ 5 w 21"/>
                  <a:gd name="T27" fmla="*/ 3 h 11"/>
                  <a:gd name="T28" fmla="*/ 4 w 21"/>
                  <a:gd name="T29" fmla="*/ 3 h 11"/>
                  <a:gd name="T30" fmla="*/ 4 w 21"/>
                  <a:gd name="T31" fmla="*/ 2 h 11"/>
                  <a:gd name="T32" fmla="*/ 0 w 21"/>
                  <a:gd name="T33" fmla="*/ 2 h 11"/>
                  <a:gd name="T34" fmla="*/ 0 w 21"/>
                  <a:gd name="T35" fmla="*/ 3 h 11"/>
                  <a:gd name="T36" fmla="*/ 3 w 21"/>
                  <a:gd name="T37" fmla="*/ 4 h 11"/>
                  <a:gd name="T38" fmla="*/ 2 w 21"/>
                  <a:gd name="T39" fmla="*/ 3 h 11"/>
                  <a:gd name="T40" fmla="*/ 4 w 21"/>
                  <a:gd name="T41" fmla="*/ 4 h 11"/>
                  <a:gd name="T42" fmla="*/ 2 w 21"/>
                  <a:gd name="T43" fmla="*/ 5 h 11"/>
                  <a:gd name="T44" fmla="*/ 4 w 21"/>
                  <a:gd name="T45" fmla="*/ 8 h 11"/>
                  <a:gd name="T46" fmla="*/ 4 w 21"/>
                  <a:gd name="T47" fmla="*/ 8 h 11"/>
                  <a:gd name="T48" fmla="*/ 5 w 21"/>
                  <a:gd name="T49" fmla="*/ 8 h 11"/>
                  <a:gd name="T50" fmla="*/ 5 w 21"/>
                  <a:gd name="T51" fmla="*/ 7 h 11"/>
                  <a:gd name="T52" fmla="*/ 7 w 21"/>
                  <a:gd name="T53" fmla="*/ 5 h 11"/>
                  <a:gd name="T54" fmla="*/ 7 w 21"/>
                  <a:gd name="T55" fmla="*/ 5 h 11"/>
                  <a:gd name="T56" fmla="*/ 6 w 21"/>
                  <a:gd name="T57" fmla="*/ 7 h 11"/>
                  <a:gd name="T58" fmla="*/ 7 w 21"/>
                  <a:gd name="T59" fmla="*/ 6 h 11"/>
                  <a:gd name="T60" fmla="*/ 7 w 21"/>
                  <a:gd name="T61" fmla="*/ 9 h 11"/>
                  <a:gd name="T62" fmla="*/ 8 w 21"/>
                  <a:gd name="T63" fmla="*/ 7 h 11"/>
                  <a:gd name="T64" fmla="*/ 12 w 21"/>
                  <a:gd name="T65" fmla="*/ 9 h 11"/>
                  <a:gd name="T66" fmla="*/ 11 w 21"/>
                  <a:gd name="T67" fmla="*/ 10 h 11"/>
                  <a:gd name="T68" fmla="*/ 12 w 21"/>
                  <a:gd name="T69" fmla="*/ 9 h 11"/>
                  <a:gd name="T70" fmla="*/ 15 w 21"/>
                  <a:gd name="T71" fmla="*/ 11 h 11"/>
                  <a:gd name="T72" fmla="*/ 15 w 21"/>
                  <a:gd name="T73" fmla="*/ 10 h 11"/>
                  <a:gd name="T74" fmla="*/ 17 w 21"/>
                  <a:gd name="T75" fmla="*/ 10 h 11"/>
                  <a:gd name="T76" fmla="*/ 17 w 21"/>
                  <a:gd name="T77" fmla="*/ 10 h 11"/>
                  <a:gd name="T78" fmla="*/ 18 w 21"/>
                  <a:gd name="T79" fmla="*/ 8 h 11"/>
                  <a:gd name="T80" fmla="*/ 18 w 21"/>
                  <a:gd name="T8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11">
                    <a:moveTo>
                      <a:pt x="18" y="10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20" y="8"/>
                      <a:pt x="20" y="9"/>
                    </a:cubicBezTo>
                    <a:cubicBezTo>
                      <a:pt x="20" y="8"/>
                      <a:pt x="21" y="9"/>
                      <a:pt x="20" y="7"/>
                    </a:cubicBezTo>
                    <a:cubicBezTo>
                      <a:pt x="18" y="8"/>
                      <a:pt x="16" y="8"/>
                      <a:pt x="12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2" y="3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6" y="6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2" y="2"/>
                      <a:pt x="3" y="0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1" y="4"/>
                      <a:pt x="3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5" y="1"/>
                      <a:pt x="2" y="4"/>
                      <a:pt x="4" y="4"/>
                    </a:cubicBezTo>
                    <a:cubicBezTo>
                      <a:pt x="3" y="5"/>
                      <a:pt x="3" y="4"/>
                      <a:pt x="2" y="5"/>
                    </a:cubicBezTo>
                    <a:cubicBezTo>
                      <a:pt x="2" y="8"/>
                      <a:pt x="5" y="4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5"/>
                      <a:pt x="7" y="5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7"/>
                      <a:pt x="6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7" y="8"/>
                      <a:pt x="7" y="9"/>
                    </a:cubicBezTo>
                    <a:cubicBezTo>
                      <a:pt x="8" y="8"/>
                      <a:pt x="7" y="8"/>
                      <a:pt x="8" y="7"/>
                    </a:cubicBezTo>
                    <a:cubicBezTo>
                      <a:pt x="8" y="9"/>
                      <a:pt x="10" y="10"/>
                      <a:pt x="12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1" y="10"/>
                      <a:pt x="12" y="10"/>
                      <a:pt x="12" y="9"/>
                    </a:cubicBezTo>
                    <a:cubicBezTo>
                      <a:pt x="14" y="9"/>
                      <a:pt x="14" y="10"/>
                      <a:pt x="1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8"/>
                      <a:pt x="16" y="11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1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0" name="Freeform 95"/>
              <p:cNvSpPr>
                <a:spLocks/>
              </p:cNvSpPr>
              <p:nvPr/>
            </p:nvSpPr>
            <p:spPr bwMode="auto">
              <a:xfrm>
                <a:off x="787" y="1801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2 h 2"/>
                  <a:gd name="T4" fmla="*/ 1 w 2"/>
                  <a:gd name="T5" fmla="*/ 0 h 2"/>
                  <a:gd name="T6" fmla="*/ 0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1" name="Freeform 96"/>
              <p:cNvSpPr>
                <a:spLocks/>
              </p:cNvSpPr>
              <p:nvPr/>
            </p:nvSpPr>
            <p:spPr bwMode="auto">
              <a:xfrm>
                <a:off x="787" y="1784"/>
                <a:ext cx="21" cy="22"/>
              </a:xfrm>
              <a:custGeom>
                <a:avLst/>
                <a:gdLst>
                  <a:gd name="T0" fmla="*/ 6 w 8"/>
                  <a:gd name="T1" fmla="*/ 2 h 8"/>
                  <a:gd name="T2" fmla="*/ 5 w 8"/>
                  <a:gd name="T3" fmla="*/ 1 h 8"/>
                  <a:gd name="T4" fmla="*/ 2 w 8"/>
                  <a:gd name="T5" fmla="*/ 4 h 8"/>
                  <a:gd name="T6" fmla="*/ 3 w 8"/>
                  <a:gd name="T7" fmla="*/ 6 h 8"/>
                  <a:gd name="T8" fmla="*/ 2 w 8"/>
                  <a:gd name="T9" fmla="*/ 5 h 8"/>
                  <a:gd name="T10" fmla="*/ 2 w 8"/>
                  <a:gd name="T11" fmla="*/ 7 h 8"/>
                  <a:gd name="T12" fmla="*/ 2 w 8"/>
                  <a:gd name="T13" fmla="*/ 6 h 8"/>
                  <a:gd name="T14" fmla="*/ 2 w 8"/>
                  <a:gd name="T15" fmla="*/ 7 h 8"/>
                  <a:gd name="T16" fmla="*/ 3 w 8"/>
                  <a:gd name="T17" fmla="*/ 6 h 8"/>
                  <a:gd name="T18" fmla="*/ 3 w 8"/>
                  <a:gd name="T19" fmla="*/ 7 h 8"/>
                  <a:gd name="T20" fmla="*/ 3 w 8"/>
                  <a:gd name="T21" fmla="*/ 4 h 8"/>
                  <a:gd name="T22" fmla="*/ 5 w 8"/>
                  <a:gd name="T23" fmla="*/ 6 h 8"/>
                  <a:gd name="T24" fmla="*/ 7 w 8"/>
                  <a:gd name="T25" fmla="*/ 5 h 8"/>
                  <a:gd name="T26" fmla="*/ 6 w 8"/>
                  <a:gd name="T27" fmla="*/ 5 h 8"/>
                  <a:gd name="T28" fmla="*/ 5 w 8"/>
                  <a:gd name="T29" fmla="*/ 4 h 8"/>
                  <a:gd name="T30" fmla="*/ 7 w 8"/>
                  <a:gd name="T31" fmla="*/ 5 h 8"/>
                  <a:gd name="T32" fmla="*/ 8 w 8"/>
                  <a:gd name="T33" fmla="*/ 2 h 8"/>
                  <a:gd name="T34" fmla="*/ 6 w 8"/>
                  <a:gd name="T35" fmla="*/ 1 h 8"/>
                  <a:gd name="T36" fmla="*/ 7 w 8"/>
                  <a:gd name="T37" fmla="*/ 1 h 8"/>
                  <a:gd name="T38" fmla="*/ 8 w 8"/>
                  <a:gd name="T39" fmla="*/ 1 h 8"/>
                  <a:gd name="T40" fmla="*/ 5 w 8"/>
                  <a:gd name="T41" fmla="*/ 1 h 8"/>
                  <a:gd name="T42" fmla="*/ 6 w 8"/>
                  <a:gd name="T4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" h="8">
                    <a:moveTo>
                      <a:pt x="6" y="2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3" y="4"/>
                      <a:pt x="2" y="4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0" y="5"/>
                      <a:pt x="2" y="7"/>
                    </a:cubicBezTo>
                    <a:cubicBezTo>
                      <a:pt x="2" y="7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5" y="8"/>
                      <a:pt x="2" y="5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7" y="5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7" y="5"/>
                    </a:cubicBezTo>
                    <a:cubicBezTo>
                      <a:pt x="6" y="3"/>
                      <a:pt x="7" y="1"/>
                      <a:pt x="8" y="2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5" y="1"/>
                      <a:pt x="5" y="1"/>
                    </a:cubicBezTo>
                    <a:cubicBezTo>
                      <a:pt x="3" y="0"/>
                      <a:pt x="8" y="1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2" name="Rectangle 97"/>
              <p:cNvSpPr>
                <a:spLocks noChangeArrowheads="1"/>
              </p:cNvSpPr>
              <p:nvPr/>
            </p:nvSpPr>
            <p:spPr bwMode="auto">
              <a:xfrm>
                <a:off x="800" y="178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3" name="Freeform 98"/>
              <p:cNvSpPr>
                <a:spLocks/>
              </p:cNvSpPr>
              <p:nvPr/>
            </p:nvSpPr>
            <p:spPr bwMode="auto">
              <a:xfrm>
                <a:off x="661" y="1746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4" name="Freeform 99"/>
              <p:cNvSpPr>
                <a:spLocks/>
              </p:cNvSpPr>
              <p:nvPr/>
            </p:nvSpPr>
            <p:spPr bwMode="auto">
              <a:xfrm>
                <a:off x="659" y="1746"/>
                <a:ext cx="8" cy="17"/>
              </a:xfrm>
              <a:custGeom>
                <a:avLst/>
                <a:gdLst>
                  <a:gd name="T0" fmla="*/ 1 w 3"/>
                  <a:gd name="T1" fmla="*/ 5 h 6"/>
                  <a:gd name="T2" fmla="*/ 3 w 3"/>
                  <a:gd name="T3" fmla="*/ 4 h 6"/>
                  <a:gd name="T4" fmla="*/ 1 w 3"/>
                  <a:gd name="T5" fmla="*/ 0 h 6"/>
                  <a:gd name="T6" fmla="*/ 0 w 3"/>
                  <a:gd name="T7" fmla="*/ 3 h 6"/>
                  <a:gd name="T8" fmla="*/ 1 w 3"/>
                  <a:gd name="T9" fmla="*/ 2 h 6"/>
                  <a:gd name="T10" fmla="*/ 0 w 3"/>
                  <a:gd name="T11" fmla="*/ 4 h 6"/>
                  <a:gd name="T12" fmla="*/ 1 w 3"/>
                  <a:gd name="T13" fmla="*/ 4 h 6"/>
                  <a:gd name="T14" fmla="*/ 1 w 3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1" y="5"/>
                    </a:moveTo>
                    <a:cubicBezTo>
                      <a:pt x="1" y="5"/>
                      <a:pt x="1" y="6"/>
                      <a:pt x="3" y="4"/>
                    </a:cubicBezTo>
                    <a:cubicBezTo>
                      <a:pt x="0" y="2"/>
                      <a:pt x="2" y="2"/>
                      <a:pt x="1" y="0"/>
                    </a:cubicBezTo>
                    <a:cubicBezTo>
                      <a:pt x="1" y="0"/>
                      <a:pt x="1" y="1"/>
                      <a:pt x="0" y="3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5" name="Freeform 100"/>
              <p:cNvSpPr>
                <a:spLocks/>
              </p:cNvSpPr>
              <p:nvPr/>
            </p:nvSpPr>
            <p:spPr bwMode="auto">
              <a:xfrm>
                <a:off x="664" y="1749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6" name="Freeform 101"/>
              <p:cNvSpPr>
                <a:spLocks/>
              </p:cNvSpPr>
              <p:nvPr/>
            </p:nvSpPr>
            <p:spPr bwMode="auto">
              <a:xfrm>
                <a:off x="659" y="1749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7" name="Freeform 102"/>
              <p:cNvSpPr>
                <a:spLocks/>
              </p:cNvSpPr>
              <p:nvPr/>
            </p:nvSpPr>
            <p:spPr bwMode="auto">
              <a:xfrm>
                <a:off x="659" y="1749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8" name="Freeform 103"/>
              <p:cNvSpPr>
                <a:spLocks/>
              </p:cNvSpPr>
              <p:nvPr/>
            </p:nvSpPr>
            <p:spPr bwMode="auto">
              <a:xfrm>
                <a:off x="659" y="1743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2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0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1" y="2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9" name="Freeform 104"/>
              <p:cNvSpPr>
                <a:spLocks/>
              </p:cNvSpPr>
              <p:nvPr/>
            </p:nvSpPr>
            <p:spPr bwMode="auto">
              <a:xfrm>
                <a:off x="661" y="17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0" name="Freeform 105"/>
              <p:cNvSpPr>
                <a:spLocks/>
              </p:cNvSpPr>
              <p:nvPr/>
            </p:nvSpPr>
            <p:spPr bwMode="auto">
              <a:xfrm>
                <a:off x="661" y="174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1" name="Freeform 106"/>
              <p:cNvSpPr>
                <a:spLocks/>
              </p:cNvSpPr>
              <p:nvPr/>
            </p:nvSpPr>
            <p:spPr bwMode="auto">
              <a:xfrm>
                <a:off x="659" y="174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1 w 3"/>
                  <a:gd name="T3" fmla="*/ 2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1"/>
                      <a:pt x="0" y="3"/>
                      <a:pt x="1" y="2"/>
                    </a:cubicBezTo>
                    <a:cubicBezTo>
                      <a:pt x="1" y="2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2" name="Freeform 107"/>
              <p:cNvSpPr>
                <a:spLocks/>
              </p:cNvSpPr>
              <p:nvPr/>
            </p:nvSpPr>
            <p:spPr bwMode="auto">
              <a:xfrm>
                <a:off x="667" y="1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3" name="Freeform 108"/>
              <p:cNvSpPr>
                <a:spLocks/>
              </p:cNvSpPr>
              <p:nvPr/>
            </p:nvSpPr>
            <p:spPr bwMode="auto">
              <a:xfrm>
                <a:off x="659" y="1733"/>
                <a:ext cx="11" cy="10"/>
              </a:xfrm>
              <a:custGeom>
                <a:avLst/>
                <a:gdLst>
                  <a:gd name="T0" fmla="*/ 0 w 4"/>
                  <a:gd name="T1" fmla="*/ 3 h 4"/>
                  <a:gd name="T2" fmla="*/ 2 w 4"/>
                  <a:gd name="T3" fmla="*/ 2 h 4"/>
                  <a:gd name="T4" fmla="*/ 1 w 4"/>
                  <a:gd name="T5" fmla="*/ 3 h 4"/>
                  <a:gd name="T6" fmla="*/ 2 w 4"/>
                  <a:gd name="T7" fmla="*/ 3 h 4"/>
                  <a:gd name="T8" fmla="*/ 0 w 4"/>
                  <a:gd name="T9" fmla="*/ 4 h 4"/>
                  <a:gd name="T10" fmla="*/ 2 w 4"/>
                  <a:gd name="T11" fmla="*/ 3 h 4"/>
                  <a:gd name="T12" fmla="*/ 1 w 4"/>
                  <a:gd name="T13" fmla="*/ 4 h 4"/>
                  <a:gd name="T14" fmla="*/ 2 w 4"/>
                  <a:gd name="T15" fmla="*/ 2 h 4"/>
                  <a:gd name="T16" fmla="*/ 2 w 4"/>
                  <a:gd name="T17" fmla="*/ 2 h 4"/>
                  <a:gd name="T18" fmla="*/ 3 w 4"/>
                  <a:gd name="T19" fmla="*/ 1 h 4"/>
                  <a:gd name="T20" fmla="*/ 3 w 4"/>
                  <a:gd name="T21" fmla="*/ 0 h 4"/>
                  <a:gd name="T22" fmla="*/ 0 w 4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3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1" y="4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2"/>
                      <a:pt x="4" y="0"/>
                      <a:pt x="3" y="0"/>
                    </a:cubicBezTo>
                    <a:cubicBezTo>
                      <a:pt x="3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4" name="Freeform 109"/>
              <p:cNvSpPr>
                <a:spLocks/>
              </p:cNvSpPr>
              <p:nvPr/>
            </p:nvSpPr>
            <p:spPr bwMode="auto">
              <a:xfrm>
                <a:off x="661" y="173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5" name="Freeform 110"/>
              <p:cNvSpPr>
                <a:spLocks/>
              </p:cNvSpPr>
              <p:nvPr/>
            </p:nvSpPr>
            <p:spPr bwMode="auto">
              <a:xfrm>
                <a:off x="656" y="1730"/>
                <a:ext cx="11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3 h 4"/>
                  <a:gd name="T4" fmla="*/ 1 w 4"/>
                  <a:gd name="T5" fmla="*/ 4 h 4"/>
                  <a:gd name="T6" fmla="*/ 2 w 4"/>
                  <a:gd name="T7" fmla="*/ 3 h 4"/>
                  <a:gd name="T8" fmla="*/ 1 w 4"/>
                  <a:gd name="T9" fmla="*/ 3 h 4"/>
                  <a:gd name="T10" fmla="*/ 3 w 4"/>
                  <a:gd name="T11" fmla="*/ 1 h 4"/>
                  <a:gd name="T12" fmla="*/ 2 w 4"/>
                  <a:gd name="T13" fmla="*/ 1 h 4"/>
                  <a:gd name="T14" fmla="*/ 2 w 4"/>
                  <a:gd name="T15" fmla="*/ 1 h 4"/>
                  <a:gd name="T16" fmla="*/ 1 w 4"/>
                  <a:gd name="T17" fmla="*/ 2 h 4"/>
                  <a:gd name="T18" fmla="*/ 1 w 4"/>
                  <a:gd name="T19" fmla="*/ 2 h 4"/>
                  <a:gd name="T20" fmla="*/ 0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1"/>
                      <a:pt x="1" y="3"/>
                      <a:pt x="1" y="3"/>
                    </a:cubicBezTo>
                    <a:cubicBezTo>
                      <a:pt x="1" y="2"/>
                      <a:pt x="1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6" name="Freeform 111"/>
              <p:cNvSpPr>
                <a:spLocks/>
              </p:cNvSpPr>
              <p:nvPr/>
            </p:nvSpPr>
            <p:spPr bwMode="auto">
              <a:xfrm>
                <a:off x="656" y="174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7" name="Freeform 112"/>
              <p:cNvSpPr>
                <a:spLocks/>
              </p:cNvSpPr>
              <p:nvPr/>
            </p:nvSpPr>
            <p:spPr bwMode="auto">
              <a:xfrm>
                <a:off x="659" y="173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8" name="Freeform 113"/>
              <p:cNvSpPr>
                <a:spLocks/>
              </p:cNvSpPr>
              <p:nvPr/>
            </p:nvSpPr>
            <p:spPr bwMode="auto">
              <a:xfrm>
                <a:off x="656" y="173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9" name="Freeform 114"/>
              <p:cNvSpPr>
                <a:spLocks/>
              </p:cNvSpPr>
              <p:nvPr/>
            </p:nvSpPr>
            <p:spPr bwMode="auto">
              <a:xfrm>
                <a:off x="629" y="1722"/>
                <a:ext cx="32" cy="30"/>
              </a:xfrm>
              <a:custGeom>
                <a:avLst/>
                <a:gdLst>
                  <a:gd name="T0" fmla="*/ 3 w 12"/>
                  <a:gd name="T1" fmla="*/ 11 h 11"/>
                  <a:gd name="T2" fmla="*/ 4 w 12"/>
                  <a:gd name="T3" fmla="*/ 10 h 11"/>
                  <a:gd name="T4" fmla="*/ 5 w 12"/>
                  <a:gd name="T5" fmla="*/ 9 h 11"/>
                  <a:gd name="T6" fmla="*/ 7 w 12"/>
                  <a:gd name="T7" fmla="*/ 8 h 11"/>
                  <a:gd name="T8" fmla="*/ 6 w 12"/>
                  <a:gd name="T9" fmla="*/ 8 h 11"/>
                  <a:gd name="T10" fmla="*/ 7 w 12"/>
                  <a:gd name="T11" fmla="*/ 7 h 11"/>
                  <a:gd name="T12" fmla="*/ 6 w 12"/>
                  <a:gd name="T13" fmla="*/ 7 h 11"/>
                  <a:gd name="T14" fmla="*/ 5 w 12"/>
                  <a:gd name="T15" fmla="*/ 6 h 11"/>
                  <a:gd name="T16" fmla="*/ 8 w 12"/>
                  <a:gd name="T17" fmla="*/ 6 h 11"/>
                  <a:gd name="T18" fmla="*/ 9 w 12"/>
                  <a:gd name="T19" fmla="*/ 4 h 11"/>
                  <a:gd name="T20" fmla="*/ 8 w 12"/>
                  <a:gd name="T21" fmla="*/ 5 h 11"/>
                  <a:gd name="T22" fmla="*/ 8 w 12"/>
                  <a:gd name="T23" fmla="*/ 5 h 11"/>
                  <a:gd name="T24" fmla="*/ 9 w 12"/>
                  <a:gd name="T25" fmla="*/ 6 h 11"/>
                  <a:gd name="T26" fmla="*/ 10 w 12"/>
                  <a:gd name="T27" fmla="*/ 4 h 11"/>
                  <a:gd name="T28" fmla="*/ 9 w 12"/>
                  <a:gd name="T29" fmla="*/ 6 h 11"/>
                  <a:gd name="T30" fmla="*/ 10 w 12"/>
                  <a:gd name="T31" fmla="*/ 5 h 11"/>
                  <a:gd name="T32" fmla="*/ 11 w 12"/>
                  <a:gd name="T33" fmla="*/ 4 h 11"/>
                  <a:gd name="T34" fmla="*/ 12 w 12"/>
                  <a:gd name="T35" fmla="*/ 3 h 11"/>
                  <a:gd name="T36" fmla="*/ 8 w 12"/>
                  <a:gd name="T37" fmla="*/ 4 h 11"/>
                  <a:gd name="T38" fmla="*/ 9 w 12"/>
                  <a:gd name="T39" fmla="*/ 3 h 11"/>
                  <a:gd name="T40" fmla="*/ 9 w 12"/>
                  <a:gd name="T41" fmla="*/ 1 h 11"/>
                  <a:gd name="T42" fmla="*/ 7 w 12"/>
                  <a:gd name="T43" fmla="*/ 3 h 11"/>
                  <a:gd name="T44" fmla="*/ 7 w 12"/>
                  <a:gd name="T45" fmla="*/ 2 h 11"/>
                  <a:gd name="T46" fmla="*/ 6 w 12"/>
                  <a:gd name="T47" fmla="*/ 3 h 11"/>
                  <a:gd name="T48" fmla="*/ 2 w 12"/>
                  <a:gd name="T49" fmla="*/ 6 h 11"/>
                  <a:gd name="T50" fmla="*/ 5 w 12"/>
                  <a:gd name="T51" fmla="*/ 5 h 11"/>
                  <a:gd name="T52" fmla="*/ 1 w 12"/>
                  <a:gd name="T53" fmla="*/ 7 h 11"/>
                  <a:gd name="T54" fmla="*/ 3 w 12"/>
                  <a:gd name="T55" fmla="*/ 7 h 11"/>
                  <a:gd name="T56" fmla="*/ 4 w 12"/>
                  <a:gd name="T57" fmla="*/ 7 h 11"/>
                  <a:gd name="T58" fmla="*/ 2 w 12"/>
                  <a:gd name="T59" fmla="*/ 8 h 11"/>
                  <a:gd name="T60" fmla="*/ 3 w 12"/>
                  <a:gd name="T61" fmla="*/ 8 h 11"/>
                  <a:gd name="T62" fmla="*/ 5 w 12"/>
                  <a:gd name="T63" fmla="*/ 7 h 11"/>
                  <a:gd name="T64" fmla="*/ 4 w 12"/>
                  <a:gd name="T65" fmla="*/ 9 h 11"/>
                  <a:gd name="T66" fmla="*/ 2 w 12"/>
                  <a:gd name="T67" fmla="*/ 9 h 11"/>
                  <a:gd name="T68" fmla="*/ 1 w 12"/>
                  <a:gd name="T69" fmla="*/ 10 h 11"/>
                  <a:gd name="T70" fmla="*/ 4 w 12"/>
                  <a:gd name="T71" fmla="*/ 9 h 11"/>
                  <a:gd name="T72" fmla="*/ 3 w 12"/>
                  <a:gd name="T7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1">
                    <a:moveTo>
                      <a:pt x="3" y="11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5" y="7"/>
                      <a:pt x="6" y="7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4" y="4"/>
                      <a:pt x="9" y="4"/>
                      <a:pt x="8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4"/>
                      <a:pt x="8" y="5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7" y="7"/>
                      <a:pt x="9" y="5"/>
                      <a:pt x="9" y="6"/>
                    </a:cubicBezTo>
                    <a:cubicBezTo>
                      <a:pt x="9" y="6"/>
                      <a:pt x="10" y="4"/>
                      <a:pt x="10" y="4"/>
                    </a:cubicBezTo>
                    <a:cubicBezTo>
                      <a:pt x="9" y="6"/>
                      <a:pt x="11" y="4"/>
                      <a:pt x="9" y="6"/>
                    </a:cubicBezTo>
                    <a:cubicBezTo>
                      <a:pt x="9" y="7"/>
                      <a:pt x="10" y="5"/>
                      <a:pt x="10" y="5"/>
                    </a:cubicBezTo>
                    <a:cubicBezTo>
                      <a:pt x="11" y="4"/>
                      <a:pt x="10" y="5"/>
                      <a:pt x="11" y="4"/>
                    </a:cubicBezTo>
                    <a:cubicBezTo>
                      <a:pt x="12" y="3"/>
                      <a:pt x="11" y="4"/>
                      <a:pt x="12" y="3"/>
                    </a:cubicBezTo>
                    <a:cubicBezTo>
                      <a:pt x="12" y="2"/>
                      <a:pt x="9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4"/>
                      <a:pt x="9" y="1"/>
                    </a:cubicBezTo>
                    <a:cubicBezTo>
                      <a:pt x="8" y="3"/>
                      <a:pt x="8" y="0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0" y="8"/>
                      <a:pt x="3" y="4"/>
                      <a:pt x="2" y="6"/>
                    </a:cubicBezTo>
                    <a:cubicBezTo>
                      <a:pt x="3" y="5"/>
                      <a:pt x="4" y="6"/>
                      <a:pt x="5" y="5"/>
                    </a:cubicBezTo>
                    <a:cubicBezTo>
                      <a:pt x="3" y="6"/>
                      <a:pt x="2" y="7"/>
                      <a:pt x="1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4" y="7"/>
                      <a:pt x="2" y="7"/>
                      <a:pt x="2" y="8"/>
                    </a:cubicBezTo>
                    <a:cubicBezTo>
                      <a:pt x="1" y="8"/>
                      <a:pt x="4" y="7"/>
                      <a:pt x="3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9"/>
                    </a:cubicBezTo>
                    <a:cubicBezTo>
                      <a:pt x="3" y="10"/>
                      <a:pt x="3" y="9"/>
                      <a:pt x="2" y="9"/>
                    </a:cubicBezTo>
                    <a:cubicBezTo>
                      <a:pt x="2" y="9"/>
                      <a:pt x="2" y="10"/>
                      <a:pt x="1" y="10"/>
                    </a:cubicBezTo>
                    <a:cubicBezTo>
                      <a:pt x="2" y="10"/>
                      <a:pt x="4" y="9"/>
                      <a:pt x="4" y="9"/>
                    </a:cubicBezTo>
                    <a:cubicBezTo>
                      <a:pt x="3" y="10"/>
                      <a:pt x="3" y="10"/>
                      <a:pt x="3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0" name="Rectangle 115"/>
              <p:cNvSpPr>
                <a:spLocks noChangeArrowheads="1"/>
              </p:cNvSpPr>
              <p:nvPr/>
            </p:nvSpPr>
            <p:spPr bwMode="auto">
              <a:xfrm>
                <a:off x="632" y="1749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1" name="Freeform 116"/>
              <p:cNvSpPr>
                <a:spLocks/>
              </p:cNvSpPr>
              <p:nvPr/>
            </p:nvSpPr>
            <p:spPr bwMode="auto">
              <a:xfrm>
                <a:off x="637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2" name="Rectangle 117"/>
              <p:cNvSpPr>
                <a:spLocks noChangeArrowheads="1"/>
              </p:cNvSpPr>
              <p:nvPr/>
            </p:nvSpPr>
            <p:spPr bwMode="auto">
              <a:xfrm>
                <a:off x="645" y="1741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3" name="Freeform 118"/>
              <p:cNvSpPr>
                <a:spLocks/>
              </p:cNvSpPr>
              <p:nvPr/>
            </p:nvSpPr>
            <p:spPr bwMode="auto">
              <a:xfrm>
                <a:off x="629" y="174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4" name="Freeform 119"/>
              <p:cNvSpPr>
                <a:spLocks/>
              </p:cNvSpPr>
              <p:nvPr/>
            </p:nvSpPr>
            <p:spPr bwMode="auto">
              <a:xfrm>
                <a:off x="651" y="172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5" name="Rectangle 120"/>
              <p:cNvSpPr>
                <a:spLocks noChangeArrowheads="1"/>
              </p:cNvSpPr>
              <p:nvPr/>
            </p:nvSpPr>
            <p:spPr bwMode="auto">
              <a:xfrm>
                <a:off x="634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6" name="Freeform 121"/>
              <p:cNvSpPr>
                <a:spLocks/>
              </p:cNvSpPr>
              <p:nvPr/>
            </p:nvSpPr>
            <p:spPr bwMode="auto">
              <a:xfrm>
                <a:off x="640" y="1743"/>
                <a:ext cx="19" cy="17"/>
              </a:xfrm>
              <a:custGeom>
                <a:avLst/>
                <a:gdLst>
                  <a:gd name="T0" fmla="*/ 6 w 7"/>
                  <a:gd name="T1" fmla="*/ 2 h 6"/>
                  <a:gd name="T2" fmla="*/ 6 w 7"/>
                  <a:gd name="T3" fmla="*/ 1 h 6"/>
                  <a:gd name="T4" fmla="*/ 4 w 7"/>
                  <a:gd name="T5" fmla="*/ 3 h 6"/>
                  <a:gd name="T6" fmla="*/ 5 w 7"/>
                  <a:gd name="T7" fmla="*/ 1 h 6"/>
                  <a:gd name="T8" fmla="*/ 3 w 7"/>
                  <a:gd name="T9" fmla="*/ 2 h 6"/>
                  <a:gd name="T10" fmla="*/ 4 w 7"/>
                  <a:gd name="T11" fmla="*/ 1 h 6"/>
                  <a:gd name="T12" fmla="*/ 1 w 7"/>
                  <a:gd name="T13" fmla="*/ 3 h 6"/>
                  <a:gd name="T14" fmla="*/ 4 w 7"/>
                  <a:gd name="T15" fmla="*/ 0 h 6"/>
                  <a:gd name="T16" fmla="*/ 4 w 7"/>
                  <a:gd name="T17" fmla="*/ 0 h 6"/>
                  <a:gd name="T18" fmla="*/ 3 w 7"/>
                  <a:gd name="T19" fmla="*/ 0 h 6"/>
                  <a:gd name="T20" fmla="*/ 1 w 7"/>
                  <a:gd name="T21" fmla="*/ 2 h 6"/>
                  <a:gd name="T22" fmla="*/ 0 w 7"/>
                  <a:gd name="T23" fmla="*/ 3 h 6"/>
                  <a:gd name="T24" fmla="*/ 1 w 7"/>
                  <a:gd name="T25" fmla="*/ 2 h 6"/>
                  <a:gd name="T26" fmla="*/ 0 w 7"/>
                  <a:gd name="T27" fmla="*/ 3 h 6"/>
                  <a:gd name="T28" fmla="*/ 1 w 7"/>
                  <a:gd name="T29" fmla="*/ 3 h 6"/>
                  <a:gd name="T30" fmla="*/ 0 w 7"/>
                  <a:gd name="T31" fmla="*/ 4 h 6"/>
                  <a:gd name="T32" fmla="*/ 1 w 7"/>
                  <a:gd name="T33" fmla="*/ 3 h 6"/>
                  <a:gd name="T34" fmla="*/ 1 w 7"/>
                  <a:gd name="T35" fmla="*/ 4 h 6"/>
                  <a:gd name="T36" fmla="*/ 2 w 7"/>
                  <a:gd name="T37" fmla="*/ 3 h 6"/>
                  <a:gd name="T38" fmla="*/ 1 w 7"/>
                  <a:gd name="T39" fmla="*/ 4 h 6"/>
                  <a:gd name="T40" fmla="*/ 2 w 7"/>
                  <a:gd name="T41" fmla="*/ 3 h 6"/>
                  <a:gd name="T42" fmla="*/ 2 w 7"/>
                  <a:gd name="T43" fmla="*/ 5 h 6"/>
                  <a:gd name="T44" fmla="*/ 3 w 7"/>
                  <a:gd name="T45" fmla="*/ 4 h 6"/>
                  <a:gd name="T46" fmla="*/ 1 w 7"/>
                  <a:gd name="T47" fmla="*/ 5 h 6"/>
                  <a:gd name="T48" fmla="*/ 4 w 7"/>
                  <a:gd name="T49" fmla="*/ 2 h 6"/>
                  <a:gd name="T50" fmla="*/ 2 w 7"/>
                  <a:gd name="T51" fmla="*/ 5 h 6"/>
                  <a:gd name="T52" fmla="*/ 3 w 7"/>
                  <a:gd name="T53" fmla="*/ 5 h 6"/>
                  <a:gd name="T54" fmla="*/ 3 w 7"/>
                  <a:gd name="T55" fmla="*/ 5 h 6"/>
                  <a:gd name="T56" fmla="*/ 4 w 7"/>
                  <a:gd name="T57" fmla="*/ 5 h 6"/>
                  <a:gd name="T58" fmla="*/ 4 w 7"/>
                  <a:gd name="T59" fmla="*/ 4 h 6"/>
                  <a:gd name="T60" fmla="*/ 5 w 7"/>
                  <a:gd name="T61" fmla="*/ 4 h 6"/>
                  <a:gd name="T62" fmla="*/ 5 w 7"/>
                  <a:gd name="T63" fmla="*/ 4 h 6"/>
                  <a:gd name="T64" fmla="*/ 6 w 7"/>
                  <a:gd name="T65" fmla="*/ 3 h 6"/>
                  <a:gd name="T66" fmla="*/ 5 w 7"/>
                  <a:gd name="T67" fmla="*/ 3 h 6"/>
                  <a:gd name="T68" fmla="*/ 6 w 7"/>
                  <a:gd name="T6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6">
                    <a:moveTo>
                      <a:pt x="6" y="2"/>
                    </a:move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4" y="4"/>
                      <a:pt x="4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1" y="4"/>
                      <a:pt x="1" y="3"/>
                    </a:cubicBezTo>
                    <a:cubicBezTo>
                      <a:pt x="3" y="2"/>
                      <a:pt x="2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6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2" y="4"/>
                      <a:pt x="3" y="3"/>
                      <a:pt x="4" y="2"/>
                    </a:cubicBezTo>
                    <a:cubicBezTo>
                      <a:pt x="3" y="4"/>
                      <a:pt x="4" y="3"/>
                      <a:pt x="2" y="5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7" name="Freeform 122"/>
              <p:cNvSpPr>
                <a:spLocks/>
              </p:cNvSpPr>
              <p:nvPr/>
            </p:nvSpPr>
            <p:spPr bwMode="auto">
              <a:xfrm>
                <a:off x="640" y="175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8" name="Freeform 123"/>
              <p:cNvSpPr>
                <a:spLocks/>
              </p:cNvSpPr>
              <p:nvPr/>
            </p:nvSpPr>
            <p:spPr bwMode="auto">
              <a:xfrm>
                <a:off x="651" y="1741"/>
                <a:ext cx="19" cy="27"/>
              </a:xfrm>
              <a:custGeom>
                <a:avLst/>
                <a:gdLst>
                  <a:gd name="T0" fmla="*/ 2 w 7"/>
                  <a:gd name="T1" fmla="*/ 6 h 10"/>
                  <a:gd name="T2" fmla="*/ 2 w 7"/>
                  <a:gd name="T3" fmla="*/ 7 h 10"/>
                  <a:gd name="T4" fmla="*/ 3 w 7"/>
                  <a:gd name="T5" fmla="*/ 4 h 10"/>
                  <a:gd name="T6" fmla="*/ 3 w 7"/>
                  <a:gd name="T7" fmla="*/ 4 h 10"/>
                  <a:gd name="T8" fmla="*/ 2 w 7"/>
                  <a:gd name="T9" fmla="*/ 7 h 10"/>
                  <a:gd name="T10" fmla="*/ 3 w 7"/>
                  <a:gd name="T11" fmla="*/ 7 h 10"/>
                  <a:gd name="T12" fmla="*/ 3 w 7"/>
                  <a:gd name="T13" fmla="*/ 5 h 10"/>
                  <a:gd name="T14" fmla="*/ 4 w 7"/>
                  <a:gd name="T15" fmla="*/ 5 h 10"/>
                  <a:gd name="T16" fmla="*/ 3 w 7"/>
                  <a:gd name="T17" fmla="*/ 5 h 10"/>
                  <a:gd name="T18" fmla="*/ 3 w 7"/>
                  <a:gd name="T19" fmla="*/ 7 h 10"/>
                  <a:gd name="T20" fmla="*/ 4 w 7"/>
                  <a:gd name="T21" fmla="*/ 6 h 10"/>
                  <a:gd name="T22" fmla="*/ 5 w 7"/>
                  <a:gd name="T23" fmla="*/ 4 h 10"/>
                  <a:gd name="T24" fmla="*/ 2 w 7"/>
                  <a:gd name="T25" fmla="*/ 5 h 10"/>
                  <a:gd name="T26" fmla="*/ 2 w 7"/>
                  <a:gd name="T27" fmla="*/ 5 h 10"/>
                  <a:gd name="T28" fmla="*/ 4 w 7"/>
                  <a:gd name="T29" fmla="*/ 4 h 10"/>
                  <a:gd name="T30" fmla="*/ 4 w 7"/>
                  <a:gd name="T31" fmla="*/ 4 h 10"/>
                  <a:gd name="T32" fmla="*/ 3 w 7"/>
                  <a:gd name="T33" fmla="*/ 5 h 10"/>
                  <a:gd name="T34" fmla="*/ 3 w 7"/>
                  <a:gd name="T35" fmla="*/ 3 h 10"/>
                  <a:gd name="T36" fmla="*/ 3 w 7"/>
                  <a:gd name="T37" fmla="*/ 3 h 10"/>
                  <a:gd name="T38" fmla="*/ 2 w 7"/>
                  <a:gd name="T39" fmla="*/ 4 h 10"/>
                  <a:gd name="T40" fmla="*/ 2 w 7"/>
                  <a:gd name="T41" fmla="*/ 6 h 10"/>
                  <a:gd name="T42" fmla="*/ 2 w 7"/>
                  <a:gd name="T43" fmla="*/ 5 h 10"/>
                  <a:gd name="T44" fmla="*/ 1 w 7"/>
                  <a:gd name="T45" fmla="*/ 7 h 10"/>
                  <a:gd name="T46" fmla="*/ 0 w 7"/>
                  <a:gd name="T47" fmla="*/ 8 h 10"/>
                  <a:gd name="T48" fmla="*/ 1 w 7"/>
                  <a:gd name="T49" fmla="*/ 8 h 10"/>
                  <a:gd name="T50" fmla="*/ 2 w 7"/>
                  <a:gd name="T51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" h="10">
                    <a:moveTo>
                      <a:pt x="2" y="6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2" y="6"/>
                      <a:pt x="2" y="7"/>
                    </a:cubicBezTo>
                    <a:cubicBezTo>
                      <a:pt x="3" y="6"/>
                      <a:pt x="2" y="7"/>
                      <a:pt x="3" y="7"/>
                    </a:cubicBezTo>
                    <a:cubicBezTo>
                      <a:pt x="3" y="6"/>
                      <a:pt x="3" y="7"/>
                      <a:pt x="3" y="5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7" y="2"/>
                      <a:pt x="4" y="5"/>
                      <a:pt x="5" y="4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0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2" y="5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8"/>
                    </a:cubicBezTo>
                    <a:cubicBezTo>
                      <a:pt x="0" y="10"/>
                      <a:pt x="1" y="7"/>
                      <a:pt x="1" y="8"/>
                    </a:cubicBez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9" name="Rectangle 124"/>
              <p:cNvSpPr>
                <a:spLocks noChangeArrowheads="1"/>
              </p:cNvSpPr>
              <p:nvPr/>
            </p:nvSpPr>
            <p:spPr bwMode="auto">
              <a:xfrm>
                <a:off x="653" y="175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0" name="Freeform 125"/>
              <p:cNvSpPr>
                <a:spLocks/>
              </p:cNvSpPr>
              <p:nvPr/>
            </p:nvSpPr>
            <p:spPr bwMode="auto">
              <a:xfrm>
                <a:off x="656" y="1746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1" name="Freeform 126"/>
              <p:cNvSpPr>
                <a:spLocks/>
              </p:cNvSpPr>
              <p:nvPr/>
            </p:nvSpPr>
            <p:spPr bwMode="auto">
              <a:xfrm>
                <a:off x="659" y="1741"/>
                <a:ext cx="19" cy="19"/>
              </a:xfrm>
              <a:custGeom>
                <a:avLst/>
                <a:gdLst>
                  <a:gd name="T0" fmla="*/ 0 w 7"/>
                  <a:gd name="T1" fmla="*/ 7 h 7"/>
                  <a:gd name="T2" fmla="*/ 1 w 7"/>
                  <a:gd name="T3" fmla="*/ 7 h 7"/>
                  <a:gd name="T4" fmla="*/ 1 w 7"/>
                  <a:gd name="T5" fmla="*/ 7 h 7"/>
                  <a:gd name="T6" fmla="*/ 1 w 7"/>
                  <a:gd name="T7" fmla="*/ 7 h 7"/>
                  <a:gd name="T8" fmla="*/ 1 w 7"/>
                  <a:gd name="T9" fmla="*/ 7 h 7"/>
                  <a:gd name="T10" fmla="*/ 1 w 7"/>
                  <a:gd name="T11" fmla="*/ 7 h 7"/>
                  <a:gd name="T12" fmla="*/ 1 w 7"/>
                  <a:gd name="T13" fmla="*/ 7 h 7"/>
                  <a:gd name="T14" fmla="*/ 4 w 7"/>
                  <a:gd name="T15" fmla="*/ 4 h 7"/>
                  <a:gd name="T16" fmla="*/ 4 w 7"/>
                  <a:gd name="T17" fmla="*/ 4 h 7"/>
                  <a:gd name="T18" fmla="*/ 4 w 7"/>
                  <a:gd name="T19" fmla="*/ 4 h 7"/>
                  <a:gd name="T20" fmla="*/ 4 w 7"/>
                  <a:gd name="T21" fmla="*/ 4 h 7"/>
                  <a:gd name="T22" fmla="*/ 4 w 7"/>
                  <a:gd name="T23" fmla="*/ 4 h 7"/>
                  <a:gd name="T24" fmla="*/ 4 w 7"/>
                  <a:gd name="T25" fmla="*/ 4 h 7"/>
                  <a:gd name="T26" fmla="*/ 4 w 7"/>
                  <a:gd name="T27" fmla="*/ 4 h 7"/>
                  <a:gd name="T28" fmla="*/ 1 w 7"/>
                  <a:gd name="T29" fmla="*/ 7 h 7"/>
                  <a:gd name="T30" fmla="*/ 0 w 7"/>
                  <a:gd name="T3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7" y="0"/>
                      <a:pt x="2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5"/>
                      <a:pt x="6" y="1"/>
                      <a:pt x="1" y="7"/>
                    </a:cubicBezTo>
                    <a:cubicBezTo>
                      <a:pt x="1" y="7"/>
                      <a:pt x="0" y="7"/>
                      <a:pt x="0" y="7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2" name="Freeform 127"/>
              <p:cNvSpPr>
                <a:spLocks/>
              </p:cNvSpPr>
              <p:nvPr/>
            </p:nvSpPr>
            <p:spPr bwMode="auto">
              <a:xfrm>
                <a:off x="653" y="1749"/>
                <a:ext cx="11" cy="5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2 h 2"/>
                  <a:gd name="T4" fmla="*/ 4 w 4"/>
                  <a:gd name="T5" fmla="*/ 0 h 2"/>
                  <a:gd name="T6" fmla="*/ 2 w 4"/>
                  <a:gd name="T7" fmla="*/ 1 h 2"/>
                  <a:gd name="T8" fmla="*/ 2 w 4"/>
                  <a:gd name="T9" fmla="*/ 1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3" y="1"/>
                      <a:pt x="1" y="1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3" name="Freeform 128"/>
              <p:cNvSpPr>
                <a:spLocks/>
              </p:cNvSpPr>
              <p:nvPr/>
            </p:nvSpPr>
            <p:spPr bwMode="auto">
              <a:xfrm>
                <a:off x="642" y="1730"/>
                <a:ext cx="28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5 h 8"/>
                  <a:gd name="T4" fmla="*/ 8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7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6 h 8"/>
                  <a:gd name="T18" fmla="*/ 5 w 10"/>
                  <a:gd name="T19" fmla="*/ 4 h 8"/>
                  <a:gd name="T20" fmla="*/ 5 w 10"/>
                  <a:gd name="T21" fmla="*/ 4 h 8"/>
                  <a:gd name="T22" fmla="*/ 5 w 10"/>
                  <a:gd name="T23" fmla="*/ 4 h 8"/>
                  <a:gd name="T24" fmla="*/ 6 w 10"/>
                  <a:gd name="T25" fmla="*/ 3 h 8"/>
                  <a:gd name="T26" fmla="*/ 6 w 10"/>
                  <a:gd name="T27" fmla="*/ 2 h 8"/>
                  <a:gd name="T28" fmla="*/ 6 w 10"/>
                  <a:gd name="T29" fmla="*/ 2 h 8"/>
                  <a:gd name="T30" fmla="*/ 4 w 10"/>
                  <a:gd name="T31" fmla="*/ 2 h 8"/>
                  <a:gd name="T32" fmla="*/ 5 w 10"/>
                  <a:gd name="T33" fmla="*/ 1 h 8"/>
                  <a:gd name="T34" fmla="*/ 3 w 10"/>
                  <a:gd name="T35" fmla="*/ 3 h 8"/>
                  <a:gd name="T36" fmla="*/ 3 w 10"/>
                  <a:gd name="T37" fmla="*/ 3 h 8"/>
                  <a:gd name="T38" fmla="*/ 4 w 10"/>
                  <a:gd name="T39" fmla="*/ 1 h 8"/>
                  <a:gd name="T40" fmla="*/ 3 w 10"/>
                  <a:gd name="T41" fmla="*/ 2 h 8"/>
                  <a:gd name="T42" fmla="*/ 4 w 10"/>
                  <a:gd name="T43" fmla="*/ 0 h 8"/>
                  <a:gd name="T44" fmla="*/ 2 w 10"/>
                  <a:gd name="T45" fmla="*/ 2 h 8"/>
                  <a:gd name="T46" fmla="*/ 2 w 10"/>
                  <a:gd name="T47" fmla="*/ 1 h 8"/>
                  <a:gd name="T48" fmla="*/ 0 w 10"/>
                  <a:gd name="T49" fmla="*/ 4 h 8"/>
                  <a:gd name="T50" fmla="*/ 2 w 10"/>
                  <a:gd name="T51" fmla="*/ 4 h 8"/>
                  <a:gd name="T52" fmla="*/ 3 w 10"/>
                  <a:gd name="T53" fmla="*/ 3 h 8"/>
                  <a:gd name="T54" fmla="*/ 2 w 10"/>
                  <a:gd name="T55" fmla="*/ 5 h 8"/>
                  <a:gd name="T56" fmla="*/ 3 w 10"/>
                  <a:gd name="T57" fmla="*/ 4 h 8"/>
                  <a:gd name="T58" fmla="*/ 2 w 10"/>
                  <a:gd name="T59" fmla="*/ 5 h 8"/>
                  <a:gd name="T60" fmla="*/ 4 w 10"/>
                  <a:gd name="T61" fmla="*/ 4 h 8"/>
                  <a:gd name="T62" fmla="*/ 2 w 10"/>
                  <a:gd name="T63" fmla="*/ 6 h 8"/>
                  <a:gd name="T64" fmla="*/ 5 w 10"/>
                  <a:gd name="T65" fmla="*/ 7 h 8"/>
                  <a:gd name="T66" fmla="*/ 6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7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6" y="5"/>
                      <a:pt x="7" y="4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7" y="3"/>
                      <a:pt x="5" y="5"/>
                      <a:pt x="4" y="6"/>
                    </a:cubicBezTo>
                    <a:cubicBezTo>
                      <a:pt x="6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3"/>
                      <a:pt x="5" y="4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4" y="1"/>
                      <a:pt x="3" y="1"/>
                      <a:pt x="4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0" y="4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3"/>
                      <a:pt x="2" y="5"/>
                      <a:pt x="3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4" y="3"/>
                      <a:pt x="3" y="4"/>
                      <a:pt x="2" y="5"/>
                    </a:cubicBezTo>
                    <a:cubicBezTo>
                      <a:pt x="2" y="5"/>
                      <a:pt x="3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5" y="5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9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6" y="7"/>
                      <a:pt x="6" y="8"/>
                    </a:cubicBezTo>
                    <a:cubicBezTo>
                      <a:pt x="7" y="7"/>
                      <a:pt x="8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4" name="Freeform 129"/>
              <p:cNvSpPr>
                <a:spLocks/>
              </p:cNvSpPr>
              <p:nvPr/>
            </p:nvSpPr>
            <p:spPr bwMode="auto">
              <a:xfrm>
                <a:off x="656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5" name="Freeform 130"/>
              <p:cNvSpPr>
                <a:spLocks/>
              </p:cNvSpPr>
              <p:nvPr/>
            </p:nvSpPr>
            <p:spPr bwMode="auto">
              <a:xfrm>
                <a:off x="648" y="17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6" name="Rectangle 131"/>
              <p:cNvSpPr>
                <a:spLocks noChangeArrowheads="1"/>
              </p:cNvSpPr>
              <p:nvPr/>
            </p:nvSpPr>
            <p:spPr bwMode="auto">
              <a:xfrm>
                <a:off x="659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7" name="Freeform 132"/>
              <p:cNvSpPr>
                <a:spLocks/>
              </p:cNvSpPr>
              <p:nvPr/>
            </p:nvSpPr>
            <p:spPr bwMode="auto">
              <a:xfrm>
                <a:off x="664" y="1746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8" name="Freeform 133"/>
              <p:cNvSpPr>
                <a:spLocks/>
              </p:cNvSpPr>
              <p:nvPr/>
            </p:nvSpPr>
            <p:spPr bwMode="auto">
              <a:xfrm>
                <a:off x="648" y="17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9" name="Freeform 134"/>
              <p:cNvSpPr>
                <a:spLocks/>
              </p:cNvSpPr>
              <p:nvPr/>
            </p:nvSpPr>
            <p:spPr bwMode="auto">
              <a:xfrm>
                <a:off x="640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0" name="Freeform 135"/>
              <p:cNvSpPr>
                <a:spLocks/>
              </p:cNvSpPr>
              <p:nvPr/>
            </p:nvSpPr>
            <p:spPr bwMode="auto">
              <a:xfrm>
                <a:off x="618" y="1716"/>
                <a:ext cx="33" cy="33"/>
              </a:xfrm>
              <a:custGeom>
                <a:avLst/>
                <a:gdLst>
                  <a:gd name="T0" fmla="*/ 6 w 12"/>
                  <a:gd name="T1" fmla="*/ 10 h 12"/>
                  <a:gd name="T2" fmla="*/ 8 w 12"/>
                  <a:gd name="T3" fmla="*/ 8 h 12"/>
                  <a:gd name="T4" fmla="*/ 8 w 12"/>
                  <a:gd name="T5" fmla="*/ 7 h 12"/>
                  <a:gd name="T6" fmla="*/ 7 w 12"/>
                  <a:gd name="T7" fmla="*/ 8 h 12"/>
                  <a:gd name="T8" fmla="*/ 6 w 12"/>
                  <a:gd name="T9" fmla="*/ 7 h 12"/>
                  <a:gd name="T10" fmla="*/ 7 w 12"/>
                  <a:gd name="T11" fmla="*/ 7 h 12"/>
                  <a:gd name="T12" fmla="*/ 5 w 12"/>
                  <a:gd name="T13" fmla="*/ 7 h 12"/>
                  <a:gd name="T14" fmla="*/ 5 w 12"/>
                  <a:gd name="T15" fmla="*/ 7 h 12"/>
                  <a:gd name="T16" fmla="*/ 6 w 12"/>
                  <a:gd name="T17" fmla="*/ 7 h 12"/>
                  <a:gd name="T18" fmla="*/ 4 w 12"/>
                  <a:gd name="T19" fmla="*/ 4 h 12"/>
                  <a:gd name="T20" fmla="*/ 4 w 12"/>
                  <a:gd name="T21" fmla="*/ 4 h 12"/>
                  <a:gd name="T22" fmla="*/ 5 w 12"/>
                  <a:gd name="T23" fmla="*/ 5 h 12"/>
                  <a:gd name="T24" fmla="*/ 6 w 12"/>
                  <a:gd name="T25" fmla="*/ 5 h 12"/>
                  <a:gd name="T26" fmla="*/ 7 w 12"/>
                  <a:gd name="T27" fmla="*/ 6 h 12"/>
                  <a:gd name="T28" fmla="*/ 8 w 12"/>
                  <a:gd name="T29" fmla="*/ 5 h 12"/>
                  <a:gd name="T30" fmla="*/ 9 w 12"/>
                  <a:gd name="T31" fmla="*/ 4 h 12"/>
                  <a:gd name="T32" fmla="*/ 8 w 12"/>
                  <a:gd name="T33" fmla="*/ 6 h 12"/>
                  <a:gd name="T34" fmla="*/ 9 w 12"/>
                  <a:gd name="T35" fmla="*/ 6 h 12"/>
                  <a:gd name="T36" fmla="*/ 10 w 12"/>
                  <a:gd name="T37" fmla="*/ 7 h 12"/>
                  <a:gd name="T38" fmla="*/ 10 w 12"/>
                  <a:gd name="T39" fmla="*/ 6 h 12"/>
                  <a:gd name="T40" fmla="*/ 9 w 12"/>
                  <a:gd name="T41" fmla="*/ 7 h 12"/>
                  <a:gd name="T42" fmla="*/ 11 w 12"/>
                  <a:gd name="T43" fmla="*/ 3 h 12"/>
                  <a:gd name="T44" fmla="*/ 11 w 12"/>
                  <a:gd name="T45" fmla="*/ 3 h 12"/>
                  <a:gd name="T46" fmla="*/ 10 w 12"/>
                  <a:gd name="T47" fmla="*/ 3 h 12"/>
                  <a:gd name="T48" fmla="*/ 10 w 12"/>
                  <a:gd name="T49" fmla="*/ 2 h 12"/>
                  <a:gd name="T50" fmla="*/ 9 w 12"/>
                  <a:gd name="T51" fmla="*/ 1 h 12"/>
                  <a:gd name="T52" fmla="*/ 7 w 12"/>
                  <a:gd name="T53" fmla="*/ 2 h 12"/>
                  <a:gd name="T54" fmla="*/ 7 w 12"/>
                  <a:gd name="T55" fmla="*/ 1 h 12"/>
                  <a:gd name="T56" fmla="*/ 7 w 12"/>
                  <a:gd name="T57" fmla="*/ 1 h 12"/>
                  <a:gd name="T58" fmla="*/ 6 w 12"/>
                  <a:gd name="T59" fmla="*/ 2 h 12"/>
                  <a:gd name="T60" fmla="*/ 5 w 12"/>
                  <a:gd name="T61" fmla="*/ 3 h 12"/>
                  <a:gd name="T62" fmla="*/ 4 w 12"/>
                  <a:gd name="T63" fmla="*/ 1 h 12"/>
                  <a:gd name="T64" fmla="*/ 2 w 12"/>
                  <a:gd name="T65" fmla="*/ 2 h 12"/>
                  <a:gd name="T66" fmla="*/ 3 w 12"/>
                  <a:gd name="T67" fmla="*/ 4 h 12"/>
                  <a:gd name="T68" fmla="*/ 3 w 12"/>
                  <a:gd name="T69" fmla="*/ 6 h 12"/>
                  <a:gd name="T70" fmla="*/ 3 w 12"/>
                  <a:gd name="T71" fmla="*/ 7 h 12"/>
                  <a:gd name="T72" fmla="*/ 3 w 12"/>
                  <a:gd name="T73" fmla="*/ 8 h 12"/>
                  <a:gd name="T74" fmla="*/ 4 w 12"/>
                  <a:gd name="T75" fmla="*/ 9 h 12"/>
                  <a:gd name="T76" fmla="*/ 6 w 12"/>
                  <a:gd name="T77" fmla="*/ 8 h 12"/>
                  <a:gd name="T78" fmla="*/ 3 w 12"/>
                  <a:gd name="T7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2">
                    <a:moveTo>
                      <a:pt x="4" y="11"/>
                    </a:moveTo>
                    <a:cubicBezTo>
                      <a:pt x="5" y="11"/>
                      <a:pt x="5" y="11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9"/>
                      <a:pt x="8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8" y="7"/>
                      <a:pt x="8" y="7"/>
                    </a:cubicBezTo>
                    <a:cubicBezTo>
                      <a:pt x="8" y="7"/>
                      <a:pt x="6" y="9"/>
                      <a:pt x="6" y="9"/>
                    </a:cubicBezTo>
                    <a:cubicBezTo>
                      <a:pt x="6" y="9"/>
                      <a:pt x="7" y="8"/>
                      <a:pt x="7" y="8"/>
                    </a:cubicBezTo>
                    <a:cubicBezTo>
                      <a:pt x="7" y="7"/>
                      <a:pt x="5" y="9"/>
                      <a:pt x="5" y="9"/>
                    </a:cubicBezTo>
                    <a:cubicBezTo>
                      <a:pt x="9" y="5"/>
                      <a:pt x="4" y="10"/>
                      <a:pt x="6" y="7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6" y="7"/>
                      <a:pt x="5" y="7"/>
                      <a:pt x="7" y="7"/>
                    </a:cubicBezTo>
                    <a:cubicBezTo>
                      <a:pt x="3" y="7"/>
                      <a:pt x="8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4" y="6"/>
                      <a:pt x="5" y="7"/>
                    </a:cubicBezTo>
                    <a:cubicBezTo>
                      <a:pt x="6" y="7"/>
                      <a:pt x="4" y="6"/>
                      <a:pt x="3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4"/>
                      <a:pt x="3" y="3"/>
                      <a:pt x="4" y="2"/>
                    </a:cubicBezTo>
                    <a:cubicBezTo>
                      <a:pt x="5" y="4"/>
                      <a:pt x="3" y="2"/>
                      <a:pt x="4" y="4"/>
                    </a:cubicBezTo>
                    <a:cubicBezTo>
                      <a:pt x="5" y="5"/>
                      <a:pt x="4" y="5"/>
                      <a:pt x="5" y="6"/>
                    </a:cubicBezTo>
                    <a:cubicBezTo>
                      <a:pt x="6" y="6"/>
                      <a:pt x="5" y="6"/>
                      <a:pt x="5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7"/>
                      <a:pt x="6" y="4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4"/>
                      <a:pt x="6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6" y="7"/>
                      <a:pt x="8" y="3"/>
                      <a:pt x="8" y="5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8" y="6"/>
                      <a:pt x="7" y="6"/>
                    </a:cubicBezTo>
                    <a:cubicBezTo>
                      <a:pt x="8" y="6"/>
                      <a:pt x="8" y="7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9" y="4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7"/>
                      <a:pt x="8" y="8"/>
                      <a:pt x="10" y="7"/>
                    </a:cubicBezTo>
                    <a:cubicBezTo>
                      <a:pt x="11" y="6"/>
                      <a:pt x="12" y="5"/>
                      <a:pt x="12" y="4"/>
                    </a:cubicBezTo>
                    <a:cubicBezTo>
                      <a:pt x="12" y="4"/>
                      <a:pt x="10" y="5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9" y="6"/>
                      <a:pt x="9" y="7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10" y="5"/>
                      <a:pt x="10" y="5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11" y="2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10" y="2"/>
                      <a:pt x="10" y="3"/>
                      <a:pt x="10" y="2"/>
                    </a:cubicBezTo>
                    <a:cubicBezTo>
                      <a:pt x="9" y="2"/>
                      <a:pt x="8" y="4"/>
                      <a:pt x="8" y="4"/>
                    </a:cubicBezTo>
                    <a:cubicBezTo>
                      <a:pt x="9" y="2"/>
                      <a:pt x="8" y="3"/>
                      <a:pt x="9" y="1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3"/>
                      <a:pt x="6" y="2"/>
                    </a:cubicBezTo>
                    <a:cubicBezTo>
                      <a:pt x="6" y="3"/>
                      <a:pt x="5" y="3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4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1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3" y="8"/>
                    </a:cubicBezTo>
                    <a:cubicBezTo>
                      <a:pt x="4" y="8"/>
                      <a:pt x="2" y="8"/>
                      <a:pt x="2" y="9"/>
                    </a:cubicBezTo>
                    <a:cubicBezTo>
                      <a:pt x="4" y="8"/>
                      <a:pt x="1" y="11"/>
                      <a:pt x="4" y="9"/>
                    </a:cubicBezTo>
                    <a:cubicBezTo>
                      <a:pt x="4" y="9"/>
                      <a:pt x="5" y="8"/>
                      <a:pt x="4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2"/>
                      <a:pt x="7" y="8"/>
                      <a:pt x="4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1" name="Freeform 136"/>
              <p:cNvSpPr>
                <a:spLocks/>
              </p:cNvSpPr>
              <p:nvPr/>
            </p:nvSpPr>
            <p:spPr bwMode="auto">
              <a:xfrm>
                <a:off x="621" y="1735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2" name="Freeform 137"/>
              <p:cNvSpPr>
                <a:spLocks/>
              </p:cNvSpPr>
              <p:nvPr/>
            </p:nvSpPr>
            <p:spPr bwMode="auto">
              <a:xfrm>
                <a:off x="623" y="17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3" name="Freeform 138"/>
              <p:cNvSpPr>
                <a:spLocks/>
              </p:cNvSpPr>
              <p:nvPr/>
            </p:nvSpPr>
            <p:spPr bwMode="auto">
              <a:xfrm>
                <a:off x="632" y="1746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4" name="Freeform 139"/>
              <p:cNvSpPr>
                <a:spLocks/>
              </p:cNvSpPr>
              <p:nvPr/>
            </p:nvSpPr>
            <p:spPr bwMode="auto">
              <a:xfrm>
                <a:off x="634" y="174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5" name="Freeform 140"/>
              <p:cNvSpPr>
                <a:spLocks/>
              </p:cNvSpPr>
              <p:nvPr/>
            </p:nvSpPr>
            <p:spPr bwMode="auto">
              <a:xfrm>
                <a:off x="634" y="1733"/>
                <a:ext cx="22" cy="19"/>
              </a:xfrm>
              <a:custGeom>
                <a:avLst/>
                <a:gdLst>
                  <a:gd name="T0" fmla="*/ 6 w 8"/>
                  <a:gd name="T1" fmla="*/ 5 h 7"/>
                  <a:gd name="T2" fmla="*/ 7 w 8"/>
                  <a:gd name="T3" fmla="*/ 4 h 7"/>
                  <a:gd name="T4" fmla="*/ 7 w 8"/>
                  <a:gd name="T5" fmla="*/ 5 h 7"/>
                  <a:gd name="T6" fmla="*/ 8 w 8"/>
                  <a:gd name="T7" fmla="*/ 2 h 7"/>
                  <a:gd name="T8" fmla="*/ 5 w 8"/>
                  <a:gd name="T9" fmla="*/ 3 h 7"/>
                  <a:gd name="T10" fmla="*/ 5 w 8"/>
                  <a:gd name="T11" fmla="*/ 2 h 7"/>
                  <a:gd name="T12" fmla="*/ 3 w 8"/>
                  <a:gd name="T13" fmla="*/ 3 h 7"/>
                  <a:gd name="T14" fmla="*/ 4 w 8"/>
                  <a:gd name="T15" fmla="*/ 2 h 7"/>
                  <a:gd name="T16" fmla="*/ 3 w 8"/>
                  <a:gd name="T17" fmla="*/ 2 h 7"/>
                  <a:gd name="T18" fmla="*/ 3 w 8"/>
                  <a:gd name="T19" fmla="*/ 3 h 7"/>
                  <a:gd name="T20" fmla="*/ 3 w 8"/>
                  <a:gd name="T21" fmla="*/ 2 h 7"/>
                  <a:gd name="T22" fmla="*/ 3 w 8"/>
                  <a:gd name="T23" fmla="*/ 3 h 7"/>
                  <a:gd name="T24" fmla="*/ 3 w 8"/>
                  <a:gd name="T25" fmla="*/ 3 h 7"/>
                  <a:gd name="T26" fmla="*/ 3 w 8"/>
                  <a:gd name="T27" fmla="*/ 2 h 7"/>
                  <a:gd name="T28" fmla="*/ 2 w 8"/>
                  <a:gd name="T29" fmla="*/ 3 h 7"/>
                  <a:gd name="T30" fmla="*/ 3 w 8"/>
                  <a:gd name="T31" fmla="*/ 2 h 7"/>
                  <a:gd name="T32" fmla="*/ 1 w 8"/>
                  <a:gd name="T33" fmla="*/ 3 h 7"/>
                  <a:gd name="T34" fmla="*/ 0 w 8"/>
                  <a:gd name="T35" fmla="*/ 4 h 7"/>
                  <a:gd name="T36" fmla="*/ 2 w 8"/>
                  <a:gd name="T37" fmla="*/ 4 h 7"/>
                  <a:gd name="T38" fmla="*/ 2 w 8"/>
                  <a:gd name="T39" fmla="*/ 4 h 7"/>
                  <a:gd name="T40" fmla="*/ 2 w 8"/>
                  <a:gd name="T41" fmla="*/ 3 h 7"/>
                  <a:gd name="T42" fmla="*/ 1 w 8"/>
                  <a:gd name="T43" fmla="*/ 5 h 7"/>
                  <a:gd name="T44" fmla="*/ 1 w 8"/>
                  <a:gd name="T45" fmla="*/ 6 h 7"/>
                  <a:gd name="T46" fmla="*/ 1 w 8"/>
                  <a:gd name="T47" fmla="*/ 6 h 7"/>
                  <a:gd name="T48" fmla="*/ 2 w 8"/>
                  <a:gd name="T49" fmla="*/ 6 h 7"/>
                  <a:gd name="T50" fmla="*/ 2 w 8"/>
                  <a:gd name="T51" fmla="*/ 5 h 7"/>
                  <a:gd name="T52" fmla="*/ 3 w 8"/>
                  <a:gd name="T53" fmla="*/ 3 h 7"/>
                  <a:gd name="T54" fmla="*/ 3 w 8"/>
                  <a:gd name="T55" fmla="*/ 3 h 7"/>
                  <a:gd name="T56" fmla="*/ 2 w 8"/>
                  <a:gd name="T57" fmla="*/ 5 h 7"/>
                  <a:gd name="T58" fmla="*/ 3 w 8"/>
                  <a:gd name="T59" fmla="*/ 4 h 7"/>
                  <a:gd name="T60" fmla="*/ 2 w 8"/>
                  <a:gd name="T61" fmla="*/ 6 h 7"/>
                  <a:gd name="T62" fmla="*/ 3 w 8"/>
                  <a:gd name="T63" fmla="*/ 4 h 7"/>
                  <a:gd name="T64" fmla="*/ 4 w 8"/>
                  <a:gd name="T65" fmla="*/ 5 h 7"/>
                  <a:gd name="T66" fmla="*/ 4 w 8"/>
                  <a:gd name="T67" fmla="*/ 6 h 7"/>
                  <a:gd name="T68" fmla="*/ 4 w 8"/>
                  <a:gd name="T69" fmla="*/ 4 h 7"/>
                  <a:gd name="T70" fmla="*/ 5 w 8"/>
                  <a:gd name="T71" fmla="*/ 5 h 7"/>
                  <a:gd name="T72" fmla="*/ 5 w 8"/>
                  <a:gd name="T73" fmla="*/ 4 h 7"/>
                  <a:gd name="T74" fmla="*/ 6 w 8"/>
                  <a:gd name="T75" fmla="*/ 5 h 7"/>
                  <a:gd name="T76" fmla="*/ 6 w 8"/>
                  <a:gd name="T77" fmla="*/ 5 h 7"/>
                  <a:gd name="T78" fmla="*/ 7 w 8"/>
                  <a:gd name="T79" fmla="*/ 3 h 7"/>
                  <a:gd name="T80" fmla="*/ 6 w 8"/>
                  <a:gd name="T8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7">
                    <a:moveTo>
                      <a:pt x="6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7" y="5"/>
                    </a:cubicBezTo>
                    <a:cubicBezTo>
                      <a:pt x="7" y="3"/>
                      <a:pt x="7" y="5"/>
                      <a:pt x="8" y="2"/>
                    </a:cubicBezTo>
                    <a:cubicBezTo>
                      <a:pt x="7" y="3"/>
                      <a:pt x="6" y="1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5" y="0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4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1"/>
                      <a:pt x="1" y="4"/>
                      <a:pt x="2" y="3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0" y="7"/>
                      <a:pt x="2" y="3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3" y="5"/>
                      <a:pt x="2" y="5"/>
                      <a:pt x="3" y="4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5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2"/>
                      <a:pt x="7" y="3"/>
                    </a:cubicBezTo>
                    <a:cubicBezTo>
                      <a:pt x="6" y="4"/>
                      <a:pt x="6" y="4"/>
                      <a:pt x="6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6" name="Freeform 141"/>
              <p:cNvSpPr>
                <a:spLocks/>
              </p:cNvSpPr>
              <p:nvPr/>
            </p:nvSpPr>
            <p:spPr bwMode="auto">
              <a:xfrm>
                <a:off x="653" y="1738"/>
                <a:ext cx="3" cy="8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2 h 3"/>
                  <a:gd name="T4" fmla="*/ 1 w 1"/>
                  <a:gd name="T5" fmla="*/ 0 h 3"/>
                  <a:gd name="T6" fmla="*/ 1 w 1"/>
                  <a:gd name="T7" fmla="*/ 1 h 3"/>
                  <a:gd name="T8" fmla="*/ 1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7" name="Freeform 142"/>
              <p:cNvSpPr>
                <a:spLocks/>
              </p:cNvSpPr>
              <p:nvPr/>
            </p:nvSpPr>
            <p:spPr bwMode="auto">
              <a:xfrm>
                <a:off x="656" y="1733"/>
                <a:ext cx="3" cy="16"/>
              </a:xfrm>
              <a:custGeom>
                <a:avLst/>
                <a:gdLst>
                  <a:gd name="T0" fmla="*/ 1 w 1"/>
                  <a:gd name="T1" fmla="*/ 3 h 6"/>
                  <a:gd name="T2" fmla="*/ 1 w 1"/>
                  <a:gd name="T3" fmla="*/ 2 h 6"/>
                  <a:gd name="T4" fmla="*/ 1 w 1"/>
                  <a:gd name="T5" fmla="*/ 1 h 6"/>
                  <a:gd name="T6" fmla="*/ 0 w 1"/>
                  <a:gd name="T7" fmla="*/ 4 h 6"/>
                  <a:gd name="T8" fmla="*/ 0 w 1"/>
                  <a:gd name="T9" fmla="*/ 2 h 6"/>
                  <a:gd name="T10" fmla="*/ 0 w 1"/>
                  <a:gd name="T11" fmla="*/ 4 h 6"/>
                  <a:gd name="T12" fmla="*/ 0 w 1"/>
                  <a:gd name="T13" fmla="*/ 3 h 6"/>
                  <a:gd name="T14" fmla="*/ 0 w 1"/>
                  <a:gd name="T15" fmla="*/ 4 h 6"/>
                  <a:gd name="T16" fmla="*/ 0 w 1"/>
                  <a:gd name="T17" fmla="*/ 4 h 6"/>
                  <a:gd name="T18" fmla="*/ 0 w 1"/>
                  <a:gd name="T19" fmla="*/ 5 h 6"/>
                  <a:gd name="T20" fmla="*/ 0 w 1"/>
                  <a:gd name="T21" fmla="*/ 3 h 6"/>
                  <a:gd name="T22" fmla="*/ 0 w 1"/>
                  <a:gd name="T23" fmla="*/ 5 h 6"/>
                  <a:gd name="T24" fmla="*/ 1 w 1"/>
                  <a:gd name="T25" fmla="*/ 5 h 6"/>
                  <a:gd name="T26" fmla="*/ 1 w 1"/>
                  <a:gd name="T27" fmla="*/ 5 h 6"/>
                  <a:gd name="T28" fmla="*/ 1 w 1"/>
                  <a:gd name="T29" fmla="*/ 3 h 6"/>
                  <a:gd name="T30" fmla="*/ 1 w 1"/>
                  <a:gd name="T31" fmla="*/ 5 h 6"/>
                  <a:gd name="T32" fmla="*/ 1 w 1"/>
                  <a:gd name="T33" fmla="*/ 4 h 6"/>
                  <a:gd name="T34" fmla="*/ 0 w 1"/>
                  <a:gd name="T35" fmla="*/ 2 h 6"/>
                  <a:gd name="T36" fmla="*/ 1 w 1"/>
                  <a:gd name="T37" fmla="*/ 4 h 6"/>
                  <a:gd name="T38" fmla="*/ 1 w 1"/>
                  <a:gd name="T39" fmla="*/ 4 h 6"/>
                  <a:gd name="T40" fmla="*/ 0 w 1"/>
                  <a:gd name="T41" fmla="*/ 1 h 6"/>
                  <a:gd name="T42" fmla="*/ 1 w 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6"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1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2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8" name="Rectangle 143"/>
              <p:cNvSpPr>
                <a:spLocks noChangeArrowheads="1"/>
              </p:cNvSpPr>
              <p:nvPr/>
            </p:nvSpPr>
            <p:spPr bwMode="auto">
              <a:xfrm>
                <a:off x="659" y="173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9" name="Freeform 144"/>
              <p:cNvSpPr>
                <a:spLocks/>
              </p:cNvSpPr>
              <p:nvPr/>
            </p:nvSpPr>
            <p:spPr bwMode="auto">
              <a:xfrm>
                <a:off x="735" y="16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0" name="Freeform 145"/>
              <p:cNvSpPr>
                <a:spLocks/>
              </p:cNvSpPr>
              <p:nvPr/>
            </p:nvSpPr>
            <p:spPr bwMode="auto">
              <a:xfrm>
                <a:off x="730" y="1610"/>
                <a:ext cx="10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4 h 4"/>
                  <a:gd name="T4" fmla="*/ 4 w 4"/>
                  <a:gd name="T5" fmla="*/ 0 h 4"/>
                  <a:gd name="T6" fmla="*/ 1 w 4"/>
                  <a:gd name="T7" fmla="*/ 1 h 4"/>
                  <a:gd name="T8" fmla="*/ 2 w 4"/>
                  <a:gd name="T9" fmla="*/ 1 h 4"/>
                  <a:gd name="T10" fmla="*/ 0 w 4"/>
                  <a:gd name="T11" fmla="*/ 2 h 4"/>
                  <a:gd name="T12" fmla="*/ 1 w 4"/>
                  <a:gd name="T13" fmla="*/ 3 h 4"/>
                  <a:gd name="T14" fmla="*/ 0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3" y="1"/>
                      <a:pt x="3" y="2"/>
                      <a:pt x="4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2"/>
                      <a:pt x="1" y="1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1" name="Freeform 146"/>
              <p:cNvSpPr>
                <a:spLocks/>
              </p:cNvSpPr>
              <p:nvPr/>
            </p:nvSpPr>
            <p:spPr bwMode="auto">
              <a:xfrm>
                <a:off x="735" y="1616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2" name="Freeform 147"/>
              <p:cNvSpPr>
                <a:spLocks/>
              </p:cNvSpPr>
              <p:nvPr/>
            </p:nvSpPr>
            <p:spPr bwMode="auto">
              <a:xfrm>
                <a:off x="738" y="1616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3" name="Freeform 148"/>
              <p:cNvSpPr>
                <a:spLocks/>
              </p:cNvSpPr>
              <p:nvPr/>
            </p:nvSpPr>
            <p:spPr bwMode="auto">
              <a:xfrm>
                <a:off x="743" y="16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4" name="Freeform 149"/>
              <p:cNvSpPr>
                <a:spLocks/>
              </p:cNvSpPr>
              <p:nvPr/>
            </p:nvSpPr>
            <p:spPr bwMode="auto">
              <a:xfrm>
                <a:off x="738" y="1618"/>
                <a:ext cx="8" cy="6"/>
              </a:xfrm>
              <a:custGeom>
                <a:avLst/>
                <a:gdLst>
                  <a:gd name="T0" fmla="*/ 3 w 3"/>
                  <a:gd name="T1" fmla="*/ 1 h 2"/>
                  <a:gd name="T2" fmla="*/ 2 w 3"/>
                  <a:gd name="T3" fmla="*/ 0 h 2"/>
                  <a:gd name="T4" fmla="*/ 2 w 3"/>
                  <a:gd name="T5" fmla="*/ 0 h 2"/>
                  <a:gd name="T6" fmla="*/ 0 w 3"/>
                  <a:gd name="T7" fmla="*/ 1 h 2"/>
                  <a:gd name="T8" fmla="*/ 0 w 3"/>
                  <a:gd name="T9" fmla="*/ 1 h 2"/>
                  <a:gd name="T10" fmla="*/ 0 w 3"/>
                  <a:gd name="T11" fmla="*/ 2 h 2"/>
                  <a:gd name="T12" fmla="*/ 3 w 3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2"/>
                      <a:pt x="0" y="1"/>
                    </a:cubicBezTo>
                    <a:cubicBezTo>
                      <a:pt x="0" y="1"/>
                      <a:pt x="1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5" name="Freeform 150"/>
              <p:cNvSpPr>
                <a:spLocks/>
              </p:cNvSpPr>
              <p:nvPr/>
            </p:nvSpPr>
            <p:spPr bwMode="auto">
              <a:xfrm>
                <a:off x="740" y="161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6" name="Freeform 151"/>
              <p:cNvSpPr>
                <a:spLocks/>
              </p:cNvSpPr>
              <p:nvPr/>
            </p:nvSpPr>
            <p:spPr bwMode="auto">
              <a:xfrm>
                <a:off x="738" y="161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7" name="Freeform 152"/>
              <p:cNvSpPr>
                <a:spLocks/>
              </p:cNvSpPr>
              <p:nvPr/>
            </p:nvSpPr>
            <p:spPr bwMode="auto">
              <a:xfrm>
                <a:off x="740" y="1621"/>
                <a:ext cx="9" cy="8"/>
              </a:xfrm>
              <a:custGeom>
                <a:avLst/>
                <a:gdLst>
                  <a:gd name="T0" fmla="*/ 3 w 3"/>
                  <a:gd name="T1" fmla="*/ 1 h 3"/>
                  <a:gd name="T2" fmla="*/ 1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2" y="0"/>
                      <a:pt x="1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8" name="Freeform 153"/>
              <p:cNvSpPr>
                <a:spLocks/>
              </p:cNvSpPr>
              <p:nvPr/>
            </p:nvSpPr>
            <p:spPr bwMode="auto">
              <a:xfrm>
                <a:off x="738" y="163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9" name="Freeform 154"/>
              <p:cNvSpPr>
                <a:spLocks/>
              </p:cNvSpPr>
              <p:nvPr/>
            </p:nvSpPr>
            <p:spPr bwMode="auto">
              <a:xfrm>
                <a:off x="735" y="1605"/>
                <a:ext cx="44" cy="35"/>
              </a:xfrm>
              <a:custGeom>
                <a:avLst/>
                <a:gdLst>
                  <a:gd name="T0" fmla="*/ 7 w 16"/>
                  <a:gd name="T1" fmla="*/ 8 h 13"/>
                  <a:gd name="T2" fmla="*/ 7 w 16"/>
                  <a:gd name="T3" fmla="*/ 8 h 13"/>
                  <a:gd name="T4" fmla="*/ 8 w 16"/>
                  <a:gd name="T5" fmla="*/ 8 h 13"/>
                  <a:gd name="T6" fmla="*/ 8 w 16"/>
                  <a:gd name="T7" fmla="*/ 8 h 13"/>
                  <a:gd name="T8" fmla="*/ 4 w 16"/>
                  <a:gd name="T9" fmla="*/ 11 h 13"/>
                  <a:gd name="T10" fmla="*/ 3 w 16"/>
                  <a:gd name="T11" fmla="*/ 11 h 13"/>
                  <a:gd name="T12" fmla="*/ 5 w 16"/>
                  <a:gd name="T13" fmla="*/ 10 h 13"/>
                  <a:gd name="T14" fmla="*/ 3 w 16"/>
                  <a:gd name="T15" fmla="*/ 10 h 13"/>
                  <a:gd name="T16" fmla="*/ 5 w 16"/>
                  <a:gd name="T17" fmla="*/ 9 h 13"/>
                  <a:gd name="T18" fmla="*/ 3 w 16"/>
                  <a:gd name="T19" fmla="*/ 9 h 13"/>
                  <a:gd name="T20" fmla="*/ 4 w 16"/>
                  <a:gd name="T21" fmla="*/ 8 h 13"/>
                  <a:gd name="T22" fmla="*/ 2 w 16"/>
                  <a:gd name="T23" fmla="*/ 10 h 13"/>
                  <a:gd name="T24" fmla="*/ 3 w 16"/>
                  <a:gd name="T25" fmla="*/ 10 h 13"/>
                  <a:gd name="T26" fmla="*/ 2 w 16"/>
                  <a:gd name="T27" fmla="*/ 11 h 13"/>
                  <a:gd name="T28" fmla="*/ 1 w 16"/>
                  <a:gd name="T29" fmla="*/ 12 h 13"/>
                  <a:gd name="T30" fmla="*/ 1 w 16"/>
                  <a:gd name="T31" fmla="*/ 12 h 13"/>
                  <a:gd name="T32" fmla="*/ 2 w 16"/>
                  <a:gd name="T33" fmla="*/ 12 h 13"/>
                  <a:gd name="T34" fmla="*/ 2 w 16"/>
                  <a:gd name="T35" fmla="*/ 12 h 13"/>
                  <a:gd name="T36" fmla="*/ 2 w 16"/>
                  <a:gd name="T37" fmla="*/ 12 h 13"/>
                  <a:gd name="T38" fmla="*/ 2 w 16"/>
                  <a:gd name="T39" fmla="*/ 12 h 13"/>
                  <a:gd name="T40" fmla="*/ 9 w 16"/>
                  <a:gd name="T41" fmla="*/ 5 h 13"/>
                  <a:gd name="T42" fmla="*/ 9 w 16"/>
                  <a:gd name="T43" fmla="*/ 5 h 13"/>
                  <a:gd name="T44" fmla="*/ 9 w 16"/>
                  <a:gd name="T45" fmla="*/ 5 h 13"/>
                  <a:gd name="T46" fmla="*/ 9 w 16"/>
                  <a:gd name="T47" fmla="*/ 5 h 13"/>
                  <a:gd name="T48" fmla="*/ 9 w 16"/>
                  <a:gd name="T49" fmla="*/ 5 h 13"/>
                  <a:gd name="T50" fmla="*/ 9 w 16"/>
                  <a:gd name="T51" fmla="*/ 6 h 13"/>
                  <a:gd name="T52" fmla="*/ 9 w 16"/>
                  <a:gd name="T53" fmla="*/ 6 h 13"/>
                  <a:gd name="T54" fmla="*/ 7 w 16"/>
                  <a:gd name="T55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13">
                    <a:moveTo>
                      <a:pt x="7" y="8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" y="13"/>
                      <a:pt x="6" y="9"/>
                      <a:pt x="4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3" y="10"/>
                      <a:pt x="3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5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3"/>
                      <a:pt x="16" y="0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7"/>
                      <a:pt x="7" y="8"/>
                      <a:pt x="7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0" name="Freeform 155"/>
              <p:cNvSpPr>
                <a:spLocks/>
              </p:cNvSpPr>
              <p:nvPr/>
            </p:nvSpPr>
            <p:spPr bwMode="auto">
              <a:xfrm>
                <a:off x="757" y="1618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1" name="Freeform 156"/>
              <p:cNvSpPr>
                <a:spLocks/>
              </p:cNvSpPr>
              <p:nvPr/>
            </p:nvSpPr>
            <p:spPr bwMode="auto">
              <a:xfrm>
                <a:off x="746" y="1613"/>
                <a:ext cx="11" cy="14"/>
              </a:xfrm>
              <a:custGeom>
                <a:avLst/>
                <a:gdLst>
                  <a:gd name="T0" fmla="*/ 1 w 4"/>
                  <a:gd name="T1" fmla="*/ 5 h 5"/>
                  <a:gd name="T2" fmla="*/ 3 w 4"/>
                  <a:gd name="T3" fmla="*/ 4 h 5"/>
                  <a:gd name="T4" fmla="*/ 2 w 4"/>
                  <a:gd name="T5" fmla="*/ 5 h 5"/>
                  <a:gd name="T6" fmla="*/ 3 w 4"/>
                  <a:gd name="T7" fmla="*/ 3 h 5"/>
                  <a:gd name="T8" fmla="*/ 2 w 4"/>
                  <a:gd name="T9" fmla="*/ 4 h 5"/>
                  <a:gd name="T10" fmla="*/ 3 w 4"/>
                  <a:gd name="T11" fmla="*/ 1 h 5"/>
                  <a:gd name="T12" fmla="*/ 3 w 4"/>
                  <a:gd name="T13" fmla="*/ 2 h 5"/>
                  <a:gd name="T14" fmla="*/ 1 w 4"/>
                  <a:gd name="T15" fmla="*/ 1 h 5"/>
                  <a:gd name="T16" fmla="*/ 1 w 4"/>
                  <a:gd name="T17" fmla="*/ 2 h 5"/>
                  <a:gd name="T18" fmla="*/ 1 w 4"/>
                  <a:gd name="T19" fmla="*/ 2 h 5"/>
                  <a:gd name="T20" fmla="*/ 1 w 4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1" y="5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2"/>
                      <a:pt x="2" y="4"/>
                      <a:pt x="2" y="4"/>
                    </a:cubicBezTo>
                    <a:cubicBezTo>
                      <a:pt x="1" y="2"/>
                      <a:pt x="2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2" name="Freeform 157"/>
              <p:cNvSpPr>
                <a:spLocks/>
              </p:cNvSpPr>
              <p:nvPr/>
            </p:nvSpPr>
            <p:spPr bwMode="auto">
              <a:xfrm>
                <a:off x="751" y="162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3" name="Freeform 158"/>
              <p:cNvSpPr>
                <a:spLocks/>
              </p:cNvSpPr>
              <p:nvPr/>
            </p:nvSpPr>
            <p:spPr bwMode="auto">
              <a:xfrm>
                <a:off x="749" y="16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4" name="Freeform 159"/>
              <p:cNvSpPr>
                <a:spLocks/>
              </p:cNvSpPr>
              <p:nvPr/>
            </p:nvSpPr>
            <p:spPr bwMode="auto">
              <a:xfrm>
                <a:off x="746" y="162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5" name="Freeform 160"/>
              <p:cNvSpPr>
                <a:spLocks/>
              </p:cNvSpPr>
              <p:nvPr/>
            </p:nvSpPr>
            <p:spPr bwMode="auto">
              <a:xfrm>
                <a:off x="732" y="1624"/>
                <a:ext cx="41" cy="30"/>
              </a:xfrm>
              <a:custGeom>
                <a:avLst/>
                <a:gdLst>
                  <a:gd name="T0" fmla="*/ 10 w 15"/>
                  <a:gd name="T1" fmla="*/ 0 h 11"/>
                  <a:gd name="T2" fmla="*/ 10 w 15"/>
                  <a:gd name="T3" fmla="*/ 1 h 11"/>
                  <a:gd name="T4" fmla="*/ 8 w 15"/>
                  <a:gd name="T5" fmla="*/ 2 h 11"/>
                  <a:gd name="T6" fmla="*/ 7 w 15"/>
                  <a:gd name="T7" fmla="*/ 3 h 11"/>
                  <a:gd name="T8" fmla="*/ 9 w 15"/>
                  <a:gd name="T9" fmla="*/ 4 h 11"/>
                  <a:gd name="T10" fmla="*/ 8 w 15"/>
                  <a:gd name="T11" fmla="*/ 5 h 11"/>
                  <a:gd name="T12" fmla="*/ 10 w 15"/>
                  <a:gd name="T13" fmla="*/ 6 h 11"/>
                  <a:gd name="T14" fmla="*/ 12 w 15"/>
                  <a:gd name="T15" fmla="*/ 7 h 11"/>
                  <a:gd name="T16" fmla="*/ 6 w 15"/>
                  <a:gd name="T17" fmla="*/ 4 h 11"/>
                  <a:gd name="T18" fmla="*/ 4 w 15"/>
                  <a:gd name="T19" fmla="*/ 5 h 11"/>
                  <a:gd name="T20" fmla="*/ 5 w 15"/>
                  <a:gd name="T21" fmla="*/ 4 h 11"/>
                  <a:gd name="T22" fmla="*/ 5 w 15"/>
                  <a:gd name="T23" fmla="*/ 4 h 11"/>
                  <a:gd name="T24" fmla="*/ 4 w 15"/>
                  <a:gd name="T25" fmla="*/ 2 h 11"/>
                  <a:gd name="T26" fmla="*/ 2 w 15"/>
                  <a:gd name="T27" fmla="*/ 4 h 11"/>
                  <a:gd name="T28" fmla="*/ 4 w 15"/>
                  <a:gd name="T29" fmla="*/ 1 h 11"/>
                  <a:gd name="T30" fmla="*/ 2 w 15"/>
                  <a:gd name="T31" fmla="*/ 2 h 11"/>
                  <a:gd name="T32" fmla="*/ 1 w 15"/>
                  <a:gd name="T33" fmla="*/ 4 h 11"/>
                  <a:gd name="T34" fmla="*/ 0 w 15"/>
                  <a:gd name="T35" fmla="*/ 4 h 11"/>
                  <a:gd name="T36" fmla="*/ 6 w 15"/>
                  <a:gd name="T37" fmla="*/ 6 h 11"/>
                  <a:gd name="T38" fmla="*/ 5 w 15"/>
                  <a:gd name="T39" fmla="*/ 6 h 11"/>
                  <a:gd name="T40" fmla="*/ 7 w 15"/>
                  <a:gd name="T41" fmla="*/ 10 h 11"/>
                  <a:gd name="T42" fmla="*/ 9 w 15"/>
                  <a:gd name="T43" fmla="*/ 9 h 11"/>
                  <a:gd name="T44" fmla="*/ 9 w 15"/>
                  <a:gd name="T45" fmla="*/ 10 h 11"/>
                  <a:gd name="T46" fmla="*/ 10 w 15"/>
                  <a:gd name="T47" fmla="*/ 9 h 11"/>
                  <a:gd name="T48" fmla="*/ 10 w 15"/>
                  <a:gd name="T49" fmla="*/ 11 h 11"/>
                  <a:gd name="T50" fmla="*/ 11 w 15"/>
                  <a:gd name="T51" fmla="*/ 9 h 11"/>
                  <a:gd name="T52" fmla="*/ 14 w 15"/>
                  <a:gd name="T53" fmla="*/ 4 h 11"/>
                  <a:gd name="T54" fmla="*/ 13 w 15"/>
                  <a:gd name="T55" fmla="*/ 5 h 11"/>
                  <a:gd name="T56" fmla="*/ 12 w 15"/>
                  <a:gd name="T57" fmla="*/ 6 h 11"/>
                  <a:gd name="T58" fmla="*/ 14 w 15"/>
                  <a:gd name="T59" fmla="*/ 4 h 11"/>
                  <a:gd name="T60" fmla="*/ 12 w 15"/>
                  <a:gd name="T61" fmla="*/ 4 h 11"/>
                  <a:gd name="T62" fmla="*/ 11 w 15"/>
                  <a:gd name="T63" fmla="*/ 5 h 11"/>
                  <a:gd name="T64" fmla="*/ 10 w 15"/>
                  <a:gd name="T65" fmla="*/ 3 h 11"/>
                  <a:gd name="T66" fmla="*/ 12 w 15"/>
                  <a:gd name="T67" fmla="*/ 2 h 11"/>
                  <a:gd name="T68" fmla="*/ 12 w 15"/>
                  <a:gd name="T69" fmla="*/ 1 h 11"/>
                  <a:gd name="T70" fmla="*/ 9 w 15"/>
                  <a:gd name="T71" fmla="*/ 2 h 11"/>
                  <a:gd name="T72" fmla="*/ 10 w 15"/>
                  <a:gd name="T7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" h="11">
                    <a:moveTo>
                      <a:pt x="10" y="0"/>
                    </a:moveTo>
                    <a:cubicBezTo>
                      <a:pt x="9" y="0"/>
                      <a:pt x="9" y="1"/>
                      <a:pt x="10" y="1"/>
                    </a:cubicBezTo>
                    <a:cubicBezTo>
                      <a:pt x="9" y="2"/>
                      <a:pt x="9" y="1"/>
                      <a:pt x="8" y="2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7" y="4"/>
                      <a:pt x="8" y="3"/>
                      <a:pt x="9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10" y="7"/>
                      <a:pt x="11" y="7"/>
                      <a:pt x="12" y="7"/>
                    </a:cubicBezTo>
                    <a:cubicBezTo>
                      <a:pt x="11" y="11"/>
                      <a:pt x="7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4" y="3"/>
                      <a:pt x="4" y="2"/>
                    </a:cubicBezTo>
                    <a:cubicBezTo>
                      <a:pt x="4" y="2"/>
                      <a:pt x="3" y="4"/>
                      <a:pt x="2" y="4"/>
                    </a:cubicBezTo>
                    <a:cubicBezTo>
                      <a:pt x="4" y="2"/>
                      <a:pt x="2" y="3"/>
                      <a:pt x="4" y="1"/>
                    </a:cubicBezTo>
                    <a:cubicBezTo>
                      <a:pt x="4" y="0"/>
                      <a:pt x="2" y="3"/>
                      <a:pt x="2" y="2"/>
                    </a:cubicBezTo>
                    <a:cubicBezTo>
                      <a:pt x="1" y="3"/>
                      <a:pt x="2" y="3"/>
                      <a:pt x="1" y="4"/>
                    </a:cubicBezTo>
                    <a:cubicBezTo>
                      <a:pt x="0" y="4"/>
                      <a:pt x="1" y="3"/>
                      <a:pt x="0" y="4"/>
                    </a:cubicBezTo>
                    <a:cubicBezTo>
                      <a:pt x="0" y="5"/>
                      <a:pt x="4" y="5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7" y="8"/>
                      <a:pt x="7" y="10"/>
                    </a:cubicBezTo>
                    <a:cubicBezTo>
                      <a:pt x="7" y="9"/>
                      <a:pt x="7" y="11"/>
                      <a:pt x="9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0"/>
                      <a:pt x="9" y="11"/>
                      <a:pt x="10" y="11"/>
                    </a:cubicBezTo>
                    <a:cubicBezTo>
                      <a:pt x="10" y="10"/>
                      <a:pt x="11" y="10"/>
                      <a:pt x="11" y="9"/>
                    </a:cubicBezTo>
                    <a:cubicBezTo>
                      <a:pt x="15" y="5"/>
                      <a:pt x="13" y="6"/>
                      <a:pt x="14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2" y="6"/>
                    </a:cubicBezTo>
                    <a:cubicBezTo>
                      <a:pt x="12" y="5"/>
                      <a:pt x="13" y="4"/>
                      <a:pt x="14" y="4"/>
                    </a:cubicBezTo>
                    <a:cubicBezTo>
                      <a:pt x="13" y="3"/>
                      <a:pt x="11" y="5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3"/>
                      <a:pt x="10" y="3"/>
                    </a:cubicBezTo>
                    <a:cubicBezTo>
                      <a:pt x="11" y="1"/>
                      <a:pt x="11" y="2"/>
                      <a:pt x="12" y="2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1" y="1"/>
                      <a:pt x="10" y="2"/>
                      <a:pt x="9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6" name="Freeform 161"/>
              <p:cNvSpPr>
                <a:spLocks/>
              </p:cNvSpPr>
              <p:nvPr/>
            </p:nvSpPr>
            <p:spPr bwMode="auto">
              <a:xfrm>
                <a:off x="765" y="162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7" name="Freeform 162"/>
              <p:cNvSpPr>
                <a:spLocks/>
              </p:cNvSpPr>
              <p:nvPr/>
            </p:nvSpPr>
            <p:spPr bwMode="auto">
              <a:xfrm>
                <a:off x="759" y="16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8" name="Rectangle 163"/>
              <p:cNvSpPr>
                <a:spLocks noChangeArrowheads="1"/>
              </p:cNvSpPr>
              <p:nvPr/>
            </p:nvSpPr>
            <p:spPr bwMode="auto">
              <a:xfrm>
                <a:off x="759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9" name="Freeform 164"/>
              <p:cNvSpPr>
                <a:spLocks/>
              </p:cNvSpPr>
              <p:nvPr/>
            </p:nvSpPr>
            <p:spPr bwMode="auto">
              <a:xfrm>
                <a:off x="770" y="1632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0" name="Freeform 165"/>
              <p:cNvSpPr>
                <a:spLocks/>
              </p:cNvSpPr>
              <p:nvPr/>
            </p:nvSpPr>
            <p:spPr bwMode="auto">
              <a:xfrm>
                <a:off x="751" y="165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1" name="Rectangle 166"/>
              <p:cNvSpPr>
                <a:spLocks noChangeArrowheads="1"/>
              </p:cNvSpPr>
              <p:nvPr/>
            </p:nvSpPr>
            <p:spPr bwMode="auto">
              <a:xfrm>
                <a:off x="762" y="1624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2" name="Freeform 167"/>
              <p:cNvSpPr>
                <a:spLocks/>
              </p:cNvSpPr>
              <p:nvPr/>
            </p:nvSpPr>
            <p:spPr bwMode="auto">
              <a:xfrm>
                <a:off x="724" y="1616"/>
                <a:ext cx="33" cy="32"/>
              </a:xfrm>
              <a:custGeom>
                <a:avLst/>
                <a:gdLst>
                  <a:gd name="T0" fmla="*/ 10 w 12"/>
                  <a:gd name="T1" fmla="*/ 9 h 12"/>
                  <a:gd name="T2" fmla="*/ 9 w 12"/>
                  <a:gd name="T3" fmla="*/ 7 h 12"/>
                  <a:gd name="T4" fmla="*/ 6 w 12"/>
                  <a:gd name="T5" fmla="*/ 8 h 12"/>
                  <a:gd name="T6" fmla="*/ 9 w 12"/>
                  <a:gd name="T7" fmla="*/ 6 h 12"/>
                  <a:gd name="T8" fmla="*/ 7 w 12"/>
                  <a:gd name="T9" fmla="*/ 3 h 12"/>
                  <a:gd name="T10" fmla="*/ 7 w 12"/>
                  <a:gd name="T11" fmla="*/ 4 h 12"/>
                  <a:gd name="T12" fmla="*/ 9 w 12"/>
                  <a:gd name="T13" fmla="*/ 2 h 12"/>
                  <a:gd name="T14" fmla="*/ 8 w 12"/>
                  <a:gd name="T15" fmla="*/ 5 h 12"/>
                  <a:gd name="T16" fmla="*/ 7 w 12"/>
                  <a:gd name="T17" fmla="*/ 5 h 12"/>
                  <a:gd name="T18" fmla="*/ 9 w 12"/>
                  <a:gd name="T19" fmla="*/ 6 h 12"/>
                  <a:gd name="T20" fmla="*/ 11 w 12"/>
                  <a:gd name="T21" fmla="*/ 4 h 12"/>
                  <a:gd name="T22" fmla="*/ 12 w 12"/>
                  <a:gd name="T23" fmla="*/ 3 h 12"/>
                  <a:gd name="T24" fmla="*/ 10 w 12"/>
                  <a:gd name="T25" fmla="*/ 3 h 12"/>
                  <a:gd name="T26" fmla="*/ 11 w 12"/>
                  <a:gd name="T27" fmla="*/ 2 h 12"/>
                  <a:gd name="T28" fmla="*/ 10 w 12"/>
                  <a:gd name="T29" fmla="*/ 2 h 12"/>
                  <a:gd name="T30" fmla="*/ 10 w 12"/>
                  <a:gd name="T31" fmla="*/ 1 h 12"/>
                  <a:gd name="T32" fmla="*/ 9 w 12"/>
                  <a:gd name="T33" fmla="*/ 1 h 12"/>
                  <a:gd name="T34" fmla="*/ 9 w 12"/>
                  <a:gd name="T35" fmla="*/ 1 h 12"/>
                  <a:gd name="T36" fmla="*/ 8 w 12"/>
                  <a:gd name="T37" fmla="*/ 2 h 12"/>
                  <a:gd name="T38" fmla="*/ 3 w 12"/>
                  <a:gd name="T39" fmla="*/ 5 h 12"/>
                  <a:gd name="T40" fmla="*/ 4 w 12"/>
                  <a:gd name="T41" fmla="*/ 4 h 12"/>
                  <a:gd name="T42" fmla="*/ 3 w 12"/>
                  <a:gd name="T43" fmla="*/ 8 h 12"/>
                  <a:gd name="T44" fmla="*/ 4 w 12"/>
                  <a:gd name="T45" fmla="*/ 8 h 12"/>
                  <a:gd name="T46" fmla="*/ 3 w 12"/>
                  <a:gd name="T47" fmla="*/ 7 h 12"/>
                  <a:gd name="T48" fmla="*/ 6 w 12"/>
                  <a:gd name="T49" fmla="*/ 6 h 12"/>
                  <a:gd name="T50" fmla="*/ 4 w 12"/>
                  <a:gd name="T51" fmla="*/ 9 h 12"/>
                  <a:gd name="T52" fmla="*/ 6 w 12"/>
                  <a:gd name="T53" fmla="*/ 10 h 12"/>
                  <a:gd name="T54" fmla="*/ 5 w 12"/>
                  <a:gd name="T55" fmla="*/ 10 h 12"/>
                  <a:gd name="T56" fmla="*/ 7 w 12"/>
                  <a:gd name="T57" fmla="*/ 11 h 12"/>
                  <a:gd name="T58" fmla="*/ 7 w 12"/>
                  <a:gd name="T59" fmla="*/ 10 h 12"/>
                  <a:gd name="T60" fmla="*/ 8 w 12"/>
                  <a:gd name="T61" fmla="*/ 10 h 12"/>
                  <a:gd name="T62" fmla="*/ 8 w 12"/>
                  <a:gd name="T63" fmla="*/ 10 h 12"/>
                  <a:gd name="T64" fmla="*/ 10 w 12"/>
                  <a:gd name="T65" fmla="*/ 10 h 12"/>
                  <a:gd name="T66" fmla="*/ 8 w 12"/>
                  <a:gd name="T67" fmla="*/ 10 h 12"/>
                  <a:gd name="T68" fmla="*/ 10 w 12"/>
                  <a:gd name="T6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2">
                    <a:moveTo>
                      <a:pt x="10" y="9"/>
                    </a:moveTo>
                    <a:cubicBezTo>
                      <a:pt x="11" y="8"/>
                      <a:pt x="9" y="8"/>
                      <a:pt x="9" y="7"/>
                    </a:cubicBezTo>
                    <a:cubicBezTo>
                      <a:pt x="8" y="7"/>
                      <a:pt x="7" y="9"/>
                      <a:pt x="6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6" y="5"/>
                      <a:pt x="7" y="3"/>
                    </a:cubicBezTo>
                    <a:cubicBezTo>
                      <a:pt x="7" y="3"/>
                      <a:pt x="7" y="4"/>
                      <a:pt x="7" y="4"/>
                    </a:cubicBezTo>
                    <a:cubicBezTo>
                      <a:pt x="7" y="4"/>
                      <a:pt x="9" y="1"/>
                      <a:pt x="9" y="2"/>
                    </a:cubicBezTo>
                    <a:cubicBezTo>
                      <a:pt x="8" y="3"/>
                      <a:pt x="9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9" y="5"/>
                      <a:pt x="9" y="6"/>
                    </a:cubicBezTo>
                    <a:cubicBezTo>
                      <a:pt x="10" y="5"/>
                      <a:pt x="10" y="4"/>
                      <a:pt x="11" y="4"/>
                    </a:cubicBezTo>
                    <a:cubicBezTo>
                      <a:pt x="11" y="4"/>
                      <a:pt x="11" y="3"/>
                      <a:pt x="12" y="3"/>
                    </a:cubicBezTo>
                    <a:cubicBezTo>
                      <a:pt x="11" y="3"/>
                      <a:pt x="11" y="2"/>
                      <a:pt x="10" y="3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10" y="2"/>
                      <a:pt x="10" y="1"/>
                    </a:cubicBezTo>
                    <a:cubicBezTo>
                      <a:pt x="10" y="1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0"/>
                      <a:pt x="8" y="2"/>
                    </a:cubicBezTo>
                    <a:cubicBezTo>
                      <a:pt x="0" y="6"/>
                      <a:pt x="5" y="4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1" y="7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5" y="7"/>
                      <a:pt x="3" y="7"/>
                      <a:pt x="3" y="7"/>
                    </a:cubicBezTo>
                    <a:cubicBezTo>
                      <a:pt x="4" y="6"/>
                      <a:pt x="5" y="7"/>
                      <a:pt x="6" y="6"/>
                    </a:cubicBezTo>
                    <a:cubicBezTo>
                      <a:pt x="5" y="7"/>
                      <a:pt x="7" y="7"/>
                      <a:pt x="4" y="9"/>
                    </a:cubicBezTo>
                    <a:cubicBezTo>
                      <a:pt x="5" y="10"/>
                      <a:pt x="6" y="9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9"/>
                      <a:pt x="5" y="12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0"/>
                      <a:pt x="10" y="10"/>
                    </a:cubicBezTo>
                    <a:cubicBezTo>
                      <a:pt x="10" y="9"/>
                      <a:pt x="9" y="10"/>
                      <a:pt x="8" y="10"/>
                    </a:cubicBezTo>
                    <a:cubicBezTo>
                      <a:pt x="9" y="9"/>
                      <a:pt x="10" y="9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3" name="Freeform 168"/>
              <p:cNvSpPr>
                <a:spLocks/>
              </p:cNvSpPr>
              <p:nvPr/>
            </p:nvSpPr>
            <p:spPr bwMode="auto">
              <a:xfrm>
                <a:off x="749" y="161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4" name="Freeform 169"/>
              <p:cNvSpPr>
                <a:spLocks/>
              </p:cNvSpPr>
              <p:nvPr/>
            </p:nvSpPr>
            <p:spPr bwMode="auto">
              <a:xfrm>
                <a:off x="743" y="1637"/>
                <a:ext cx="30" cy="22"/>
              </a:xfrm>
              <a:custGeom>
                <a:avLst/>
                <a:gdLst>
                  <a:gd name="T0" fmla="*/ 4 w 11"/>
                  <a:gd name="T1" fmla="*/ 5 h 8"/>
                  <a:gd name="T2" fmla="*/ 4 w 11"/>
                  <a:gd name="T3" fmla="*/ 7 h 8"/>
                  <a:gd name="T4" fmla="*/ 5 w 11"/>
                  <a:gd name="T5" fmla="*/ 3 h 8"/>
                  <a:gd name="T6" fmla="*/ 6 w 11"/>
                  <a:gd name="T7" fmla="*/ 3 h 8"/>
                  <a:gd name="T8" fmla="*/ 5 w 11"/>
                  <a:gd name="T9" fmla="*/ 6 h 8"/>
                  <a:gd name="T10" fmla="*/ 7 w 11"/>
                  <a:gd name="T11" fmla="*/ 7 h 8"/>
                  <a:gd name="T12" fmla="*/ 7 w 11"/>
                  <a:gd name="T13" fmla="*/ 5 h 8"/>
                  <a:gd name="T14" fmla="*/ 8 w 11"/>
                  <a:gd name="T15" fmla="*/ 4 h 8"/>
                  <a:gd name="T16" fmla="*/ 7 w 11"/>
                  <a:gd name="T17" fmla="*/ 4 h 8"/>
                  <a:gd name="T18" fmla="*/ 8 w 11"/>
                  <a:gd name="T19" fmla="*/ 6 h 8"/>
                  <a:gd name="T20" fmla="*/ 9 w 11"/>
                  <a:gd name="T21" fmla="*/ 1 h 8"/>
                  <a:gd name="T22" fmla="*/ 9 w 11"/>
                  <a:gd name="T23" fmla="*/ 1 h 8"/>
                  <a:gd name="T24" fmla="*/ 10 w 11"/>
                  <a:gd name="T25" fmla="*/ 4 h 8"/>
                  <a:gd name="T26" fmla="*/ 9 w 11"/>
                  <a:gd name="T27" fmla="*/ 3 h 8"/>
                  <a:gd name="T28" fmla="*/ 9 w 11"/>
                  <a:gd name="T29" fmla="*/ 2 h 8"/>
                  <a:gd name="T30" fmla="*/ 5 w 11"/>
                  <a:gd name="T31" fmla="*/ 1 h 8"/>
                  <a:gd name="T32" fmla="*/ 5 w 11"/>
                  <a:gd name="T33" fmla="*/ 2 h 8"/>
                  <a:gd name="T34" fmla="*/ 4 w 11"/>
                  <a:gd name="T35" fmla="*/ 3 h 8"/>
                  <a:gd name="T36" fmla="*/ 3 w 11"/>
                  <a:gd name="T37" fmla="*/ 5 h 8"/>
                  <a:gd name="T38" fmla="*/ 3 w 11"/>
                  <a:gd name="T39" fmla="*/ 4 h 8"/>
                  <a:gd name="T40" fmla="*/ 2 w 11"/>
                  <a:gd name="T41" fmla="*/ 6 h 8"/>
                  <a:gd name="T42" fmla="*/ 0 w 11"/>
                  <a:gd name="T43" fmla="*/ 6 h 8"/>
                  <a:gd name="T44" fmla="*/ 3 w 11"/>
                  <a:gd name="T45" fmla="*/ 7 h 8"/>
                  <a:gd name="T46" fmla="*/ 4 w 11"/>
                  <a:gd name="T4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" h="8">
                    <a:moveTo>
                      <a:pt x="4" y="5"/>
                    </a:moveTo>
                    <a:cubicBezTo>
                      <a:pt x="5" y="5"/>
                      <a:pt x="4" y="6"/>
                      <a:pt x="4" y="7"/>
                    </a:cubicBezTo>
                    <a:cubicBezTo>
                      <a:pt x="5" y="6"/>
                      <a:pt x="4" y="5"/>
                      <a:pt x="5" y="3"/>
                    </a:cubicBezTo>
                    <a:cubicBezTo>
                      <a:pt x="5" y="4"/>
                      <a:pt x="6" y="3"/>
                      <a:pt x="6" y="3"/>
                    </a:cubicBezTo>
                    <a:cubicBezTo>
                      <a:pt x="6" y="4"/>
                      <a:pt x="5" y="6"/>
                      <a:pt x="5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4"/>
                      <a:pt x="8" y="3"/>
                      <a:pt x="8" y="4"/>
                    </a:cubicBezTo>
                    <a:cubicBezTo>
                      <a:pt x="8" y="5"/>
                      <a:pt x="8" y="4"/>
                      <a:pt x="7" y="4"/>
                    </a:cubicBezTo>
                    <a:cubicBezTo>
                      <a:pt x="7" y="6"/>
                      <a:pt x="8" y="5"/>
                      <a:pt x="8" y="6"/>
                    </a:cubicBezTo>
                    <a:cubicBezTo>
                      <a:pt x="9" y="5"/>
                      <a:pt x="11" y="3"/>
                      <a:pt x="9" y="1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2"/>
                      <a:pt x="9" y="3"/>
                      <a:pt x="10" y="4"/>
                    </a:cubicBezTo>
                    <a:cubicBezTo>
                      <a:pt x="9" y="3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6" y="2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1" y="6"/>
                      <a:pt x="2" y="5"/>
                      <a:pt x="0" y="6"/>
                    </a:cubicBezTo>
                    <a:cubicBezTo>
                      <a:pt x="0" y="8"/>
                      <a:pt x="2" y="5"/>
                      <a:pt x="3" y="7"/>
                    </a:cubicBez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5" name="Rectangle 170"/>
              <p:cNvSpPr>
                <a:spLocks noChangeArrowheads="1"/>
              </p:cNvSpPr>
              <p:nvPr/>
            </p:nvSpPr>
            <p:spPr bwMode="auto">
              <a:xfrm>
                <a:off x="746" y="1648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6" name="Freeform 171"/>
              <p:cNvSpPr>
                <a:spLocks/>
              </p:cNvSpPr>
              <p:nvPr/>
            </p:nvSpPr>
            <p:spPr bwMode="auto">
              <a:xfrm>
                <a:off x="754" y="164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7" name="Freeform 172"/>
              <p:cNvSpPr>
                <a:spLocks/>
              </p:cNvSpPr>
              <p:nvPr/>
            </p:nvSpPr>
            <p:spPr bwMode="auto">
              <a:xfrm>
                <a:off x="768" y="16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8" name="Freeform 173"/>
              <p:cNvSpPr>
                <a:spLocks/>
              </p:cNvSpPr>
              <p:nvPr/>
            </p:nvSpPr>
            <p:spPr bwMode="auto">
              <a:xfrm>
                <a:off x="768" y="1637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1 h 4"/>
                  <a:gd name="T4" fmla="*/ 2 w 3"/>
                  <a:gd name="T5" fmla="*/ 4 h 4"/>
                  <a:gd name="T6" fmla="*/ 1 w 3"/>
                  <a:gd name="T7" fmla="*/ 1 h 4"/>
                  <a:gd name="T8" fmla="*/ 2 w 3"/>
                  <a:gd name="T9" fmla="*/ 1 h 4"/>
                  <a:gd name="T10" fmla="*/ 0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2"/>
                      <a:pt x="2" y="3"/>
                      <a:pt x="2" y="4"/>
                    </a:cubicBezTo>
                    <a:cubicBezTo>
                      <a:pt x="3" y="4"/>
                      <a:pt x="1" y="2"/>
                      <a:pt x="1" y="1"/>
                    </a:cubicBezTo>
                    <a:cubicBezTo>
                      <a:pt x="2" y="2"/>
                      <a:pt x="1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9" name="Freeform 174"/>
              <p:cNvSpPr>
                <a:spLocks/>
              </p:cNvSpPr>
              <p:nvPr/>
            </p:nvSpPr>
            <p:spPr bwMode="auto">
              <a:xfrm>
                <a:off x="732" y="1602"/>
                <a:ext cx="52" cy="41"/>
              </a:xfrm>
              <a:custGeom>
                <a:avLst/>
                <a:gdLst>
                  <a:gd name="T0" fmla="*/ 16 w 19"/>
                  <a:gd name="T1" fmla="*/ 11 h 15"/>
                  <a:gd name="T2" fmla="*/ 15 w 19"/>
                  <a:gd name="T3" fmla="*/ 10 h 15"/>
                  <a:gd name="T4" fmla="*/ 16 w 19"/>
                  <a:gd name="T5" fmla="*/ 10 h 15"/>
                  <a:gd name="T6" fmla="*/ 16 w 19"/>
                  <a:gd name="T7" fmla="*/ 9 h 15"/>
                  <a:gd name="T8" fmla="*/ 16 w 19"/>
                  <a:gd name="T9" fmla="*/ 9 h 15"/>
                  <a:gd name="T10" fmla="*/ 14 w 19"/>
                  <a:gd name="T11" fmla="*/ 8 h 15"/>
                  <a:gd name="T12" fmla="*/ 13 w 19"/>
                  <a:gd name="T13" fmla="*/ 9 h 15"/>
                  <a:gd name="T14" fmla="*/ 14 w 19"/>
                  <a:gd name="T15" fmla="*/ 6 h 15"/>
                  <a:gd name="T16" fmla="*/ 11 w 19"/>
                  <a:gd name="T17" fmla="*/ 9 h 15"/>
                  <a:gd name="T18" fmla="*/ 11 w 19"/>
                  <a:gd name="T19" fmla="*/ 7 h 15"/>
                  <a:gd name="T20" fmla="*/ 11 w 19"/>
                  <a:gd name="T21" fmla="*/ 7 h 15"/>
                  <a:gd name="T22" fmla="*/ 10 w 19"/>
                  <a:gd name="T23" fmla="*/ 6 h 15"/>
                  <a:gd name="T24" fmla="*/ 12 w 19"/>
                  <a:gd name="T25" fmla="*/ 5 h 15"/>
                  <a:gd name="T26" fmla="*/ 10 w 19"/>
                  <a:gd name="T27" fmla="*/ 4 h 15"/>
                  <a:gd name="T28" fmla="*/ 11 w 19"/>
                  <a:gd name="T29" fmla="*/ 4 h 15"/>
                  <a:gd name="T30" fmla="*/ 7 w 19"/>
                  <a:gd name="T31" fmla="*/ 2 h 15"/>
                  <a:gd name="T32" fmla="*/ 8 w 19"/>
                  <a:gd name="T33" fmla="*/ 1 h 15"/>
                  <a:gd name="T34" fmla="*/ 6 w 19"/>
                  <a:gd name="T35" fmla="*/ 4 h 15"/>
                  <a:gd name="T36" fmla="*/ 5 w 19"/>
                  <a:gd name="T37" fmla="*/ 3 h 15"/>
                  <a:gd name="T38" fmla="*/ 7 w 19"/>
                  <a:gd name="T39" fmla="*/ 2 h 15"/>
                  <a:gd name="T40" fmla="*/ 6 w 19"/>
                  <a:gd name="T41" fmla="*/ 2 h 15"/>
                  <a:gd name="T42" fmla="*/ 6 w 19"/>
                  <a:gd name="T43" fmla="*/ 0 h 15"/>
                  <a:gd name="T44" fmla="*/ 4 w 19"/>
                  <a:gd name="T45" fmla="*/ 1 h 15"/>
                  <a:gd name="T46" fmla="*/ 4 w 19"/>
                  <a:gd name="T47" fmla="*/ 1 h 15"/>
                  <a:gd name="T48" fmla="*/ 2 w 19"/>
                  <a:gd name="T49" fmla="*/ 1 h 15"/>
                  <a:gd name="T50" fmla="*/ 2 w 19"/>
                  <a:gd name="T51" fmla="*/ 3 h 15"/>
                  <a:gd name="T52" fmla="*/ 5 w 19"/>
                  <a:gd name="T53" fmla="*/ 6 h 15"/>
                  <a:gd name="T54" fmla="*/ 7 w 19"/>
                  <a:gd name="T55" fmla="*/ 5 h 15"/>
                  <a:gd name="T56" fmla="*/ 6 w 19"/>
                  <a:gd name="T57" fmla="*/ 7 h 15"/>
                  <a:gd name="T58" fmla="*/ 8 w 19"/>
                  <a:gd name="T59" fmla="*/ 5 h 15"/>
                  <a:gd name="T60" fmla="*/ 7 w 19"/>
                  <a:gd name="T61" fmla="*/ 7 h 15"/>
                  <a:gd name="T62" fmla="*/ 8 w 19"/>
                  <a:gd name="T63" fmla="*/ 6 h 15"/>
                  <a:gd name="T64" fmla="*/ 7 w 19"/>
                  <a:gd name="T65" fmla="*/ 8 h 15"/>
                  <a:gd name="T66" fmla="*/ 13 w 19"/>
                  <a:gd name="T67" fmla="*/ 12 h 15"/>
                  <a:gd name="T68" fmla="*/ 14 w 19"/>
                  <a:gd name="T69" fmla="*/ 11 h 15"/>
                  <a:gd name="T70" fmla="*/ 16 w 19"/>
                  <a:gd name="T71" fmla="*/ 13 h 15"/>
                  <a:gd name="T72" fmla="*/ 17 w 19"/>
                  <a:gd name="T73" fmla="*/ 12 h 15"/>
                  <a:gd name="T74" fmla="*/ 15 w 19"/>
                  <a:gd name="T75" fmla="*/ 14 h 15"/>
                  <a:gd name="T76" fmla="*/ 15 w 19"/>
                  <a:gd name="T77" fmla="*/ 13 h 15"/>
                  <a:gd name="T78" fmla="*/ 16 w 19"/>
                  <a:gd name="T79" fmla="*/ 14 h 15"/>
                  <a:gd name="T80" fmla="*/ 15 w 19"/>
                  <a:gd name="T81" fmla="*/ 14 h 15"/>
                  <a:gd name="T82" fmla="*/ 18 w 19"/>
                  <a:gd name="T83" fmla="*/ 15 h 15"/>
                  <a:gd name="T84" fmla="*/ 18 w 19"/>
                  <a:gd name="T85" fmla="*/ 9 h 15"/>
                  <a:gd name="T86" fmla="*/ 16 w 19"/>
                  <a:gd name="T8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" h="15">
                    <a:moveTo>
                      <a:pt x="16" y="11"/>
                    </a:moveTo>
                    <a:cubicBezTo>
                      <a:pt x="16" y="10"/>
                      <a:pt x="15" y="11"/>
                      <a:pt x="15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7" y="9"/>
                      <a:pt x="16" y="10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8"/>
                      <a:pt x="14" y="10"/>
                      <a:pt x="14" y="8"/>
                    </a:cubicBezTo>
                    <a:cubicBezTo>
                      <a:pt x="13" y="9"/>
                      <a:pt x="13" y="8"/>
                      <a:pt x="13" y="9"/>
                    </a:cubicBezTo>
                    <a:cubicBezTo>
                      <a:pt x="13" y="8"/>
                      <a:pt x="13" y="8"/>
                      <a:pt x="14" y="6"/>
                    </a:cubicBezTo>
                    <a:cubicBezTo>
                      <a:pt x="13" y="7"/>
                      <a:pt x="12" y="8"/>
                      <a:pt x="11" y="9"/>
                    </a:cubicBezTo>
                    <a:cubicBezTo>
                      <a:pt x="12" y="7"/>
                      <a:pt x="10" y="9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0" y="7"/>
                      <a:pt x="10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4"/>
                      <a:pt x="9" y="3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2"/>
                      <a:pt x="8" y="3"/>
                      <a:pt x="6" y="4"/>
                    </a:cubicBezTo>
                    <a:cubicBezTo>
                      <a:pt x="8" y="1"/>
                      <a:pt x="5" y="4"/>
                      <a:pt x="5" y="3"/>
                    </a:cubicBezTo>
                    <a:cubicBezTo>
                      <a:pt x="6" y="2"/>
                      <a:pt x="6" y="3"/>
                      <a:pt x="7" y="2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7" y="1"/>
                      <a:pt x="5" y="1"/>
                      <a:pt x="6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1"/>
                      <a:pt x="3" y="1"/>
                      <a:pt x="2" y="1"/>
                    </a:cubicBezTo>
                    <a:cubicBezTo>
                      <a:pt x="1" y="1"/>
                      <a:pt x="6" y="2"/>
                      <a:pt x="2" y="3"/>
                    </a:cubicBezTo>
                    <a:cubicBezTo>
                      <a:pt x="3" y="3"/>
                      <a:pt x="5" y="4"/>
                      <a:pt x="5" y="6"/>
                    </a:cubicBezTo>
                    <a:cubicBezTo>
                      <a:pt x="7" y="4"/>
                      <a:pt x="6" y="6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8" y="5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9"/>
                      <a:pt x="12" y="10"/>
                      <a:pt x="13" y="12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7" y="10"/>
                      <a:pt x="16" y="13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4"/>
                      <a:pt x="15" y="14"/>
                    </a:cubicBezTo>
                    <a:cubicBezTo>
                      <a:pt x="15" y="15"/>
                      <a:pt x="14" y="12"/>
                      <a:pt x="15" y="13"/>
                    </a:cubicBezTo>
                    <a:cubicBezTo>
                      <a:pt x="15" y="13"/>
                      <a:pt x="15" y="13"/>
                      <a:pt x="16" y="14"/>
                    </a:cubicBezTo>
                    <a:cubicBezTo>
                      <a:pt x="17" y="13"/>
                      <a:pt x="16" y="14"/>
                      <a:pt x="15" y="14"/>
                    </a:cubicBezTo>
                    <a:cubicBezTo>
                      <a:pt x="15" y="15"/>
                      <a:pt x="17" y="15"/>
                      <a:pt x="18" y="15"/>
                    </a:cubicBezTo>
                    <a:cubicBezTo>
                      <a:pt x="15" y="10"/>
                      <a:pt x="19" y="10"/>
                      <a:pt x="18" y="9"/>
                    </a:cubicBezTo>
                    <a:cubicBezTo>
                      <a:pt x="16" y="9"/>
                      <a:pt x="17" y="10"/>
                      <a:pt x="16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0" name="Freeform 175"/>
              <p:cNvSpPr>
                <a:spLocks/>
              </p:cNvSpPr>
              <p:nvPr/>
            </p:nvSpPr>
            <p:spPr bwMode="auto">
              <a:xfrm>
                <a:off x="770" y="1640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1" name="Freeform 176"/>
              <p:cNvSpPr>
                <a:spLocks/>
              </p:cNvSpPr>
              <p:nvPr/>
            </p:nvSpPr>
            <p:spPr bwMode="auto">
              <a:xfrm>
                <a:off x="738" y="160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2" name="Rectangle 177"/>
              <p:cNvSpPr>
                <a:spLocks noChangeArrowheads="1"/>
              </p:cNvSpPr>
              <p:nvPr/>
            </p:nvSpPr>
            <p:spPr bwMode="auto">
              <a:xfrm>
                <a:off x="773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3" name="Freeform 178"/>
              <p:cNvSpPr>
                <a:spLocks/>
              </p:cNvSpPr>
              <p:nvPr/>
            </p:nvSpPr>
            <p:spPr bwMode="auto">
              <a:xfrm>
                <a:off x="779" y="164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4" name="Freeform 179"/>
              <p:cNvSpPr>
                <a:spLocks/>
              </p:cNvSpPr>
              <p:nvPr/>
            </p:nvSpPr>
            <p:spPr bwMode="auto">
              <a:xfrm>
                <a:off x="730" y="16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5" name="Freeform 180"/>
              <p:cNvSpPr>
                <a:spLocks/>
              </p:cNvSpPr>
              <p:nvPr/>
            </p:nvSpPr>
            <p:spPr bwMode="auto">
              <a:xfrm>
                <a:off x="713" y="16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6" name="Freeform 181"/>
              <p:cNvSpPr>
                <a:spLocks/>
              </p:cNvSpPr>
              <p:nvPr/>
            </p:nvSpPr>
            <p:spPr bwMode="auto">
              <a:xfrm>
                <a:off x="678" y="1605"/>
                <a:ext cx="62" cy="76"/>
              </a:xfrm>
              <a:custGeom>
                <a:avLst/>
                <a:gdLst>
                  <a:gd name="T0" fmla="*/ 0 w 23"/>
                  <a:gd name="T1" fmla="*/ 26 h 28"/>
                  <a:gd name="T2" fmla="*/ 2 w 23"/>
                  <a:gd name="T3" fmla="*/ 28 h 28"/>
                  <a:gd name="T4" fmla="*/ 3 w 23"/>
                  <a:gd name="T5" fmla="*/ 28 h 28"/>
                  <a:gd name="T6" fmla="*/ 4 w 23"/>
                  <a:gd name="T7" fmla="*/ 26 h 28"/>
                  <a:gd name="T8" fmla="*/ 6 w 23"/>
                  <a:gd name="T9" fmla="*/ 23 h 28"/>
                  <a:gd name="T10" fmla="*/ 8 w 23"/>
                  <a:gd name="T11" fmla="*/ 21 h 28"/>
                  <a:gd name="T12" fmla="*/ 9 w 23"/>
                  <a:gd name="T13" fmla="*/ 18 h 28"/>
                  <a:gd name="T14" fmla="*/ 10 w 23"/>
                  <a:gd name="T15" fmla="*/ 18 h 28"/>
                  <a:gd name="T16" fmla="*/ 12 w 23"/>
                  <a:gd name="T17" fmla="*/ 17 h 28"/>
                  <a:gd name="T18" fmla="*/ 10 w 23"/>
                  <a:gd name="T19" fmla="*/ 14 h 28"/>
                  <a:gd name="T20" fmla="*/ 11 w 23"/>
                  <a:gd name="T21" fmla="*/ 13 h 28"/>
                  <a:gd name="T22" fmla="*/ 13 w 23"/>
                  <a:gd name="T23" fmla="*/ 13 h 28"/>
                  <a:gd name="T24" fmla="*/ 15 w 23"/>
                  <a:gd name="T25" fmla="*/ 11 h 28"/>
                  <a:gd name="T26" fmla="*/ 17 w 23"/>
                  <a:gd name="T27" fmla="*/ 10 h 28"/>
                  <a:gd name="T28" fmla="*/ 17 w 23"/>
                  <a:gd name="T29" fmla="*/ 8 h 28"/>
                  <a:gd name="T30" fmla="*/ 17 w 23"/>
                  <a:gd name="T31" fmla="*/ 6 h 28"/>
                  <a:gd name="T32" fmla="*/ 19 w 23"/>
                  <a:gd name="T33" fmla="*/ 6 h 28"/>
                  <a:gd name="T34" fmla="*/ 19 w 23"/>
                  <a:gd name="T35" fmla="*/ 5 h 28"/>
                  <a:gd name="T36" fmla="*/ 22 w 23"/>
                  <a:gd name="T37" fmla="*/ 1 h 28"/>
                  <a:gd name="T38" fmla="*/ 20 w 23"/>
                  <a:gd name="T39" fmla="*/ 3 h 28"/>
                  <a:gd name="T40" fmla="*/ 21 w 23"/>
                  <a:gd name="T41" fmla="*/ 4 h 28"/>
                  <a:gd name="T42" fmla="*/ 18 w 23"/>
                  <a:gd name="T43" fmla="*/ 2 h 28"/>
                  <a:gd name="T44" fmla="*/ 17 w 23"/>
                  <a:gd name="T45" fmla="*/ 2 h 28"/>
                  <a:gd name="T46" fmla="*/ 16 w 23"/>
                  <a:gd name="T47" fmla="*/ 4 h 28"/>
                  <a:gd name="T48" fmla="*/ 15 w 23"/>
                  <a:gd name="T49" fmla="*/ 5 h 28"/>
                  <a:gd name="T50" fmla="*/ 14 w 23"/>
                  <a:gd name="T51" fmla="*/ 6 h 28"/>
                  <a:gd name="T52" fmla="*/ 13 w 23"/>
                  <a:gd name="T53" fmla="*/ 8 h 28"/>
                  <a:gd name="T54" fmla="*/ 13 w 23"/>
                  <a:gd name="T55" fmla="*/ 8 h 28"/>
                  <a:gd name="T56" fmla="*/ 12 w 23"/>
                  <a:gd name="T57" fmla="*/ 8 h 28"/>
                  <a:gd name="T58" fmla="*/ 12 w 23"/>
                  <a:gd name="T59" fmla="*/ 10 h 28"/>
                  <a:gd name="T60" fmla="*/ 11 w 23"/>
                  <a:gd name="T61" fmla="*/ 11 h 28"/>
                  <a:gd name="T62" fmla="*/ 10 w 23"/>
                  <a:gd name="T63" fmla="*/ 11 h 28"/>
                  <a:gd name="T64" fmla="*/ 9 w 23"/>
                  <a:gd name="T65" fmla="*/ 12 h 28"/>
                  <a:gd name="T66" fmla="*/ 9 w 23"/>
                  <a:gd name="T67" fmla="*/ 14 h 28"/>
                  <a:gd name="T68" fmla="*/ 8 w 23"/>
                  <a:gd name="T69" fmla="*/ 16 h 28"/>
                  <a:gd name="T70" fmla="*/ 7 w 23"/>
                  <a:gd name="T71" fmla="*/ 18 h 28"/>
                  <a:gd name="T72" fmla="*/ 6 w 23"/>
                  <a:gd name="T73" fmla="*/ 19 h 28"/>
                  <a:gd name="T74" fmla="*/ 4 w 23"/>
                  <a:gd name="T75" fmla="*/ 22 h 28"/>
                  <a:gd name="T76" fmla="*/ 6 w 23"/>
                  <a:gd name="T77" fmla="*/ 22 h 28"/>
                  <a:gd name="T78" fmla="*/ 3 w 23"/>
                  <a:gd name="T7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28">
                    <a:moveTo>
                      <a:pt x="0" y="23"/>
                    </a:moveTo>
                    <a:cubicBezTo>
                      <a:pt x="0" y="24"/>
                      <a:pt x="0" y="25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0" y="27"/>
                      <a:pt x="2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2" y="28"/>
                      <a:pt x="3" y="28"/>
                    </a:cubicBezTo>
                    <a:cubicBezTo>
                      <a:pt x="3" y="27"/>
                      <a:pt x="2" y="25"/>
                      <a:pt x="3" y="25"/>
                    </a:cubicBezTo>
                    <a:cubicBezTo>
                      <a:pt x="3" y="25"/>
                      <a:pt x="3" y="25"/>
                      <a:pt x="4" y="26"/>
                    </a:cubicBezTo>
                    <a:cubicBezTo>
                      <a:pt x="4" y="25"/>
                      <a:pt x="3" y="24"/>
                      <a:pt x="3" y="23"/>
                    </a:cubicBezTo>
                    <a:cubicBezTo>
                      <a:pt x="7" y="27"/>
                      <a:pt x="3" y="21"/>
                      <a:pt x="6" y="23"/>
                    </a:cubicBezTo>
                    <a:cubicBezTo>
                      <a:pt x="6" y="22"/>
                      <a:pt x="7" y="22"/>
                      <a:pt x="7" y="21"/>
                    </a:cubicBezTo>
                    <a:cubicBezTo>
                      <a:pt x="8" y="22"/>
                      <a:pt x="7" y="20"/>
                      <a:pt x="8" y="21"/>
                    </a:cubicBezTo>
                    <a:cubicBezTo>
                      <a:pt x="6" y="19"/>
                      <a:pt x="11" y="21"/>
                      <a:pt x="8" y="18"/>
                    </a:cubicBezTo>
                    <a:cubicBezTo>
                      <a:pt x="9" y="18"/>
                      <a:pt x="8" y="18"/>
                      <a:pt x="9" y="18"/>
                    </a:cubicBezTo>
                    <a:cubicBezTo>
                      <a:pt x="10" y="18"/>
                      <a:pt x="9" y="18"/>
                      <a:pt x="9" y="18"/>
                    </a:cubicBezTo>
                    <a:cubicBezTo>
                      <a:pt x="10" y="19"/>
                      <a:pt x="9" y="17"/>
                      <a:pt x="10" y="18"/>
                    </a:cubicBezTo>
                    <a:cubicBezTo>
                      <a:pt x="11" y="17"/>
                      <a:pt x="10" y="17"/>
                      <a:pt x="9" y="16"/>
                    </a:cubicBezTo>
                    <a:cubicBezTo>
                      <a:pt x="10" y="15"/>
                      <a:pt x="10" y="16"/>
                      <a:pt x="12" y="17"/>
                    </a:cubicBezTo>
                    <a:cubicBezTo>
                      <a:pt x="11" y="15"/>
                      <a:pt x="12" y="16"/>
                      <a:pt x="11" y="14"/>
                    </a:cubicBezTo>
                    <a:cubicBezTo>
                      <a:pt x="11" y="14"/>
                      <a:pt x="10" y="15"/>
                      <a:pt x="10" y="14"/>
                    </a:cubicBezTo>
                    <a:cubicBezTo>
                      <a:pt x="11" y="13"/>
                      <a:pt x="10" y="12"/>
                      <a:pt x="10" y="11"/>
                    </a:cubicBezTo>
                    <a:cubicBezTo>
                      <a:pt x="12" y="12"/>
                      <a:pt x="9" y="12"/>
                      <a:pt x="11" y="13"/>
                    </a:cubicBezTo>
                    <a:cubicBezTo>
                      <a:pt x="12" y="14"/>
                      <a:pt x="11" y="14"/>
                      <a:pt x="12" y="15"/>
                    </a:cubicBezTo>
                    <a:cubicBezTo>
                      <a:pt x="13" y="15"/>
                      <a:pt x="13" y="14"/>
                      <a:pt x="13" y="13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6" y="13"/>
                      <a:pt x="13" y="11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0"/>
                      <a:pt x="17" y="11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8" y="11"/>
                      <a:pt x="15" y="7"/>
                      <a:pt x="17" y="8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7" y="5"/>
                      <a:pt x="17" y="6"/>
                    </a:cubicBezTo>
                    <a:cubicBezTo>
                      <a:pt x="16" y="6"/>
                      <a:pt x="18" y="8"/>
                      <a:pt x="18" y="9"/>
                    </a:cubicBezTo>
                    <a:cubicBezTo>
                      <a:pt x="18" y="8"/>
                      <a:pt x="19" y="7"/>
                      <a:pt x="19" y="6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18" y="5"/>
                      <a:pt x="19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4"/>
                      <a:pt x="23" y="4"/>
                      <a:pt x="22" y="1"/>
                    </a:cubicBezTo>
                    <a:cubicBezTo>
                      <a:pt x="22" y="1"/>
                      <a:pt x="20" y="0"/>
                      <a:pt x="19" y="0"/>
                    </a:cubicBezTo>
                    <a:cubicBezTo>
                      <a:pt x="19" y="1"/>
                      <a:pt x="20" y="2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5"/>
                      <a:pt x="20" y="3"/>
                      <a:pt x="20" y="4"/>
                    </a:cubicBezTo>
                    <a:cubicBezTo>
                      <a:pt x="19" y="3"/>
                      <a:pt x="19" y="3"/>
                      <a:pt x="18" y="2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2"/>
                      <a:pt x="17" y="3"/>
                      <a:pt x="17" y="2"/>
                    </a:cubicBezTo>
                    <a:cubicBezTo>
                      <a:pt x="18" y="4"/>
                      <a:pt x="16" y="3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6" y="4"/>
                      <a:pt x="16" y="5"/>
                      <a:pt x="15" y="5"/>
                    </a:cubicBezTo>
                    <a:cubicBezTo>
                      <a:pt x="15" y="5"/>
                      <a:pt x="17" y="7"/>
                      <a:pt x="16" y="7"/>
                    </a:cubicBezTo>
                    <a:cubicBezTo>
                      <a:pt x="15" y="6"/>
                      <a:pt x="15" y="7"/>
                      <a:pt x="14" y="6"/>
                    </a:cubicBezTo>
                    <a:cubicBezTo>
                      <a:pt x="15" y="7"/>
                      <a:pt x="13" y="7"/>
                      <a:pt x="14" y="8"/>
                    </a:cubicBezTo>
                    <a:cubicBezTo>
                      <a:pt x="14" y="9"/>
                      <a:pt x="14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3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3" y="10"/>
                      <a:pt x="12" y="10"/>
                    </a:cubicBezTo>
                    <a:cubicBezTo>
                      <a:pt x="12" y="10"/>
                      <a:pt x="12" y="11"/>
                      <a:pt x="13" y="12"/>
                    </a:cubicBezTo>
                    <a:cubicBezTo>
                      <a:pt x="13" y="12"/>
                      <a:pt x="12" y="11"/>
                      <a:pt x="11" y="11"/>
                    </a:cubicBezTo>
                    <a:cubicBezTo>
                      <a:pt x="12" y="13"/>
                      <a:pt x="11" y="11"/>
                      <a:pt x="11" y="12"/>
                    </a:cubicBezTo>
                    <a:cubicBezTo>
                      <a:pt x="10" y="11"/>
                      <a:pt x="11" y="12"/>
                      <a:pt x="10" y="11"/>
                    </a:cubicBezTo>
                    <a:cubicBezTo>
                      <a:pt x="9" y="10"/>
                      <a:pt x="10" y="12"/>
                      <a:pt x="10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4"/>
                      <a:pt x="8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3"/>
                      <a:pt x="8" y="14"/>
                      <a:pt x="7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5"/>
                      <a:pt x="7" y="17"/>
                      <a:pt x="8" y="19"/>
                    </a:cubicBezTo>
                    <a:cubicBezTo>
                      <a:pt x="7" y="19"/>
                      <a:pt x="7" y="19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5" y="17"/>
                      <a:pt x="6" y="19"/>
                    </a:cubicBezTo>
                    <a:cubicBezTo>
                      <a:pt x="6" y="20"/>
                      <a:pt x="5" y="18"/>
                      <a:pt x="4" y="18"/>
                    </a:cubicBezTo>
                    <a:cubicBezTo>
                      <a:pt x="5" y="21"/>
                      <a:pt x="1" y="19"/>
                      <a:pt x="4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6" y="22"/>
                      <a:pt x="6" y="22"/>
                    </a:cubicBezTo>
                    <a:cubicBezTo>
                      <a:pt x="6" y="23"/>
                      <a:pt x="4" y="22"/>
                      <a:pt x="4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20"/>
                      <a:pt x="3" y="25"/>
                      <a:pt x="0" y="2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7" name="Freeform 182"/>
              <p:cNvSpPr>
                <a:spLocks/>
              </p:cNvSpPr>
              <p:nvPr/>
            </p:nvSpPr>
            <p:spPr bwMode="auto">
              <a:xfrm>
                <a:off x="691" y="164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8" name="Freeform 183"/>
              <p:cNvSpPr>
                <a:spLocks/>
              </p:cNvSpPr>
              <p:nvPr/>
            </p:nvSpPr>
            <p:spPr bwMode="auto">
              <a:xfrm>
                <a:off x="694" y="165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9" name="Freeform 184"/>
              <p:cNvSpPr>
                <a:spLocks/>
              </p:cNvSpPr>
              <p:nvPr/>
            </p:nvSpPr>
            <p:spPr bwMode="auto">
              <a:xfrm>
                <a:off x="675" y="1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0" name="Freeform 185"/>
              <p:cNvSpPr>
                <a:spLocks/>
              </p:cNvSpPr>
              <p:nvPr/>
            </p:nvSpPr>
            <p:spPr bwMode="auto">
              <a:xfrm>
                <a:off x="675" y="167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1" name="Freeform 186"/>
              <p:cNvSpPr>
                <a:spLocks/>
              </p:cNvSpPr>
              <p:nvPr/>
            </p:nvSpPr>
            <p:spPr bwMode="auto">
              <a:xfrm>
                <a:off x="645" y="1675"/>
                <a:ext cx="38" cy="44"/>
              </a:xfrm>
              <a:custGeom>
                <a:avLst/>
                <a:gdLst>
                  <a:gd name="T0" fmla="*/ 2 w 14"/>
                  <a:gd name="T1" fmla="*/ 12 h 16"/>
                  <a:gd name="T2" fmla="*/ 3 w 14"/>
                  <a:gd name="T3" fmla="*/ 13 h 16"/>
                  <a:gd name="T4" fmla="*/ 1 w 14"/>
                  <a:gd name="T5" fmla="*/ 13 h 16"/>
                  <a:gd name="T6" fmla="*/ 3 w 14"/>
                  <a:gd name="T7" fmla="*/ 16 h 16"/>
                  <a:gd name="T8" fmla="*/ 7 w 14"/>
                  <a:gd name="T9" fmla="*/ 9 h 16"/>
                  <a:gd name="T10" fmla="*/ 7 w 14"/>
                  <a:gd name="T11" fmla="*/ 10 h 16"/>
                  <a:gd name="T12" fmla="*/ 8 w 14"/>
                  <a:gd name="T13" fmla="*/ 6 h 16"/>
                  <a:gd name="T14" fmla="*/ 10 w 14"/>
                  <a:gd name="T15" fmla="*/ 8 h 16"/>
                  <a:gd name="T16" fmla="*/ 11 w 14"/>
                  <a:gd name="T17" fmla="*/ 6 h 16"/>
                  <a:gd name="T18" fmla="*/ 10 w 14"/>
                  <a:gd name="T19" fmla="*/ 5 h 16"/>
                  <a:gd name="T20" fmla="*/ 11 w 14"/>
                  <a:gd name="T21" fmla="*/ 5 h 16"/>
                  <a:gd name="T22" fmla="*/ 10 w 14"/>
                  <a:gd name="T23" fmla="*/ 5 h 16"/>
                  <a:gd name="T24" fmla="*/ 11 w 14"/>
                  <a:gd name="T25" fmla="*/ 4 h 16"/>
                  <a:gd name="T26" fmla="*/ 11 w 14"/>
                  <a:gd name="T27" fmla="*/ 5 h 16"/>
                  <a:gd name="T28" fmla="*/ 11 w 14"/>
                  <a:gd name="T29" fmla="*/ 4 h 16"/>
                  <a:gd name="T30" fmla="*/ 12 w 14"/>
                  <a:gd name="T31" fmla="*/ 4 h 16"/>
                  <a:gd name="T32" fmla="*/ 12 w 14"/>
                  <a:gd name="T33" fmla="*/ 1 h 16"/>
                  <a:gd name="T34" fmla="*/ 12 w 14"/>
                  <a:gd name="T35" fmla="*/ 0 h 16"/>
                  <a:gd name="T36" fmla="*/ 11 w 14"/>
                  <a:gd name="T37" fmla="*/ 3 h 16"/>
                  <a:gd name="T38" fmla="*/ 11 w 14"/>
                  <a:gd name="T39" fmla="*/ 2 h 16"/>
                  <a:gd name="T40" fmla="*/ 11 w 14"/>
                  <a:gd name="T41" fmla="*/ 4 h 16"/>
                  <a:gd name="T42" fmla="*/ 10 w 14"/>
                  <a:gd name="T43" fmla="*/ 2 h 16"/>
                  <a:gd name="T44" fmla="*/ 8 w 14"/>
                  <a:gd name="T45" fmla="*/ 2 h 16"/>
                  <a:gd name="T46" fmla="*/ 8 w 14"/>
                  <a:gd name="T47" fmla="*/ 2 h 16"/>
                  <a:gd name="T48" fmla="*/ 7 w 14"/>
                  <a:gd name="T49" fmla="*/ 3 h 16"/>
                  <a:gd name="T50" fmla="*/ 8 w 14"/>
                  <a:gd name="T51" fmla="*/ 4 h 16"/>
                  <a:gd name="T52" fmla="*/ 10 w 14"/>
                  <a:gd name="T53" fmla="*/ 5 h 16"/>
                  <a:gd name="T54" fmla="*/ 9 w 14"/>
                  <a:gd name="T55" fmla="*/ 6 h 16"/>
                  <a:gd name="T56" fmla="*/ 8 w 14"/>
                  <a:gd name="T57" fmla="*/ 4 h 16"/>
                  <a:gd name="T58" fmla="*/ 8 w 14"/>
                  <a:gd name="T59" fmla="*/ 5 h 16"/>
                  <a:gd name="T60" fmla="*/ 7 w 14"/>
                  <a:gd name="T61" fmla="*/ 4 h 16"/>
                  <a:gd name="T62" fmla="*/ 8 w 14"/>
                  <a:gd name="T63" fmla="*/ 6 h 16"/>
                  <a:gd name="T64" fmla="*/ 6 w 14"/>
                  <a:gd name="T65" fmla="*/ 8 h 16"/>
                  <a:gd name="T66" fmla="*/ 5 w 14"/>
                  <a:gd name="T67" fmla="*/ 7 h 16"/>
                  <a:gd name="T68" fmla="*/ 6 w 14"/>
                  <a:gd name="T69" fmla="*/ 8 h 16"/>
                  <a:gd name="T70" fmla="*/ 4 w 14"/>
                  <a:gd name="T71" fmla="*/ 9 h 16"/>
                  <a:gd name="T72" fmla="*/ 4 w 14"/>
                  <a:gd name="T73" fmla="*/ 10 h 16"/>
                  <a:gd name="T74" fmla="*/ 3 w 14"/>
                  <a:gd name="T75" fmla="*/ 11 h 16"/>
                  <a:gd name="T76" fmla="*/ 3 w 14"/>
                  <a:gd name="T77" fmla="*/ 11 h 16"/>
                  <a:gd name="T78" fmla="*/ 3 w 14"/>
                  <a:gd name="T79" fmla="*/ 14 h 16"/>
                  <a:gd name="T80" fmla="*/ 2 w 14"/>
                  <a:gd name="T81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2" y="12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4"/>
                      <a:pt x="1" y="13"/>
                    </a:cubicBezTo>
                    <a:cubicBezTo>
                      <a:pt x="2" y="15"/>
                      <a:pt x="0" y="14"/>
                      <a:pt x="3" y="16"/>
                    </a:cubicBezTo>
                    <a:cubicBezTo>
                      <a:pt x="3" y="13"/>
                      <a:pt x="7" y="12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7"/>
                      <a:pt x="10" y="10"/>
                      <a:pt x="8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3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0"/>
                    </a:cubicBezTo>
                    <a:cubicBezTo>
                      <a:pt x="10" y="0"/>
                      <a:pt x="11" y="2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5"/>
                      <a:pt x="10" y="2"/>
                      <a:pt x="11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8" y="1"/>
                      <a:pt x="10" y="4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9" y="5"/>
                      <a:pt x="10" y="5"/>
                    </a:cubicBezTo>
                    <a:cubicBezTo>
                      <a:pt x="8" y="5"/>
                      <a:pt x="10" y="6"/>
                      <a:pt x="9" y="6"/>
                    </a:cubicBezTo>
                    <a:cubicBezTo>
                      <a:pt x="8" y="5"/>
                      <a:pt x="9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8" y="6"/>
                    </a:cubicBezTo>
                    <a:cubicBezTo>
                      <a:pt x="6" y="5"/>
                      <a:pt x="5" y="7"/>
                      <a:pt x="6" y="8"/>
                    </a:cubicBezTo>
                    <a:cubicBezTo>
                      <a:pt x="6" y="8"/>
                      <a:pt x="5" y="7"/>
                      <a:pt x="5" y="7"/>
                    </a:cubicBezTo>
                    <a:cubicBezTo>
                      <a:pt x="5" y="7"/>
                      <a:pt x="5" y="8"/>
                      <a:pt x="6" y="8"/>
                    </a:cubicBezTo>
                    <a:cubicBezTo>
                      <a:pt x="6" y="9"/>
                      <a:pt x="5" y="10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3" y="10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4" y="14"/>
                      <a:pt x="3" y="14"/>
                    </a:cubicBezTo>
                    <a:cubicBezTo>
                      <a:pt x="3" y="13"/>
                      <a:pt x="3" y="13"/>
                      <a:pt x="2" y="1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2" name="Freeform 187"/>
              <p:cNvSpPr>
                <a:spLocks/>
              </p:cNvSpPr>
              <p:nvPr/>
            </p:nvSpPr>
            <p:spPr bwMode="auto">
              <a:xfrm>
                <a:off x="645" y="1714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0 h 3"/>
                  <a:gd name="T4" fmla="*/ 2 w 3"/>
                  <a:gd name="T5" fmla="*/ 3 h 3"/>
                  <a:gd name="T6" fmla="*/ 2 w 3"/>
                  <a:gd name="T7" fmla="*/ 2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3" name="Freeform 188"/>
              <p:cNvSpPr>
                <a:spLocks/>
              </p:cNvSpPr>
              <p:nvPr/>
            </p:nvSpPr>
            <p:spPr bwMode="auto">
              <a:xfrm>
                <a:off x="634" y="1716"/>
                <a:ext cx="19" cy="19"/>
              </a:xfrm>
              <a:custGeom>
                <a:avLst/>
                <a:gdLst>
                  <a:gd name="T0" fmla="*/ 2 w 7"/>
                  <a:gd name="T1" fmla="*/ 5 h 7"/>
                  <a:gd name="T2" fmla="*/ 3 w 7"/>
                  <a:gd name="T3" fmla="*/ 6 h 7"/>
                  <a:gd name="T4" fmla="*/ 5 w 7"/>
                  <a:gd name="T5" fmla="*/ 4 h 7"/>
                  <a:gd name="T6" fmla="*/ 4 w 7"/>
                  <a:gd name="T7" fmla="*/ 2 h 7"/>
                  <a:gd name="T8" fmla="*/ 5 w 7"/>
                  <a:gd name="T9" fmla="*/ 2 h 7"/>
                  <a:gd name="T10" fmla="*/ 5 w 7"/>
                  <a:gd name="T11" fmla="*/ 1 h 7"/>
                  <a:gd name="T12" fmla="*/ 5 w 7"/>
                  <a:gd name="T13" fmla="*/ 1 h 7"/>
                  <a:gd name="T14" fmla="*/ 4 w 7"/>
                  <a:gd name="T15" fmla="*/ 1 h 7"/>
                  <a:gd name="T16" fmla="*/ 4 w 7"/>
                  <a:gd name="T17" fmla="*/ 2 h 7"/>
                  <a:gd name="T18" fmla="*/ 4 w 7"/>
                  <a:gd name="T19" fmla="*/ 1 h 7"/>
                  <a:gd name="T20" fmla="*/ 4 w 7"/>
                  <a:gd name="T21" fmla="*/ 3 h 7"/>
                  <a:gd name="T22" fmla="*/ 3 w 7"/>
                  <a:gd name="T23" fmla="*/ 2 h 7"/>
                  <a:gd name="T24" fmla="*/ 1 w 7"/>
                  <a:gd name="T25" fmla="*/ 3 h 7"/>
                  <a:gd name="T26" fmla="*/ 2 w 7"/>
                  <a:gd name="T27" fmla="*/ 3 h 7"/>
                  <a:gd name="T28" fmla="*/ 3 w 7"/>
                  <a:gd name="T29" fmla="*/ 4 h 7"/>
                  <a:gd name="T30" fmla="*/ 1 w 7"/>
                  <a:gd name="T31" fmla="*/ 3 h 7"/>
                  <a:gd name="T32" fmla="*/ 1 w 7"/>
                  <a:gd name="T33" fmla="*/ 5 h 7"/>
                  <a:gd name="T34" fmla="*/ 3 w 7"/>
                  <a:gd name="T35" fmla="*/ 7 h 7"/>
                  <a:gd name="T36" fmla="*/ 1 w 7"/>
                  <a:gd name="T37" fmla="*/ 6 h 7"/>
                  <a:gd name="T38" fmla="*/ 0 w 7"/>
                  <a:gd name="T39" fmla="*/ 6 h 7"/>
                  <a:gd name="T40" fmla="*/ 3 w 7"/>
                  <a:gd name="T41" fmla="*/ 7 h 7"/>
                  <a:gd name="T42" fmla="*/ 2 w 7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7">
                    <a:moveTo>
                      <a:pt x="2" y="5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3"/>
                      <a:pt x="5" y="4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2"/>
                      <a:pt x="5" y="1"/>
                    </a:cubicBezTo>
                    <a:cubicBezTo>
                      <a:pt x="5" y="1"/>
                      <a:pt x="5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5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4" y="5"/>
                      <a:pt x="2" y="3"/>
                      <a:pt x="1" y="3"/>
                    </a:cubicBezTo>
                    <a:cubicBezTo>
                      <a:pt x="2" y="4"/>
                      <a:pt x="2" y="6"/>
                      <a:pt x="1" y="5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5" y="7"/>
                      <a:pt x="1" y="6"/>
                      <a:pt x="2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4" name="Rectangle 189"/>
              <p:cNvSpPr>
                <a:spLocks noChangeArrowheads="1"/>
              </p:cNvSpPr>
              <p:nvPr/>
            </p:nvSpPr>
            <p:spPr bwMode="auto">
              <a:xfrm>
                <a:off x="642" y="173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5" name="Freeform 190"/>
              <p:cNvSpPr>
                <a:spLocks/>
              </p:cNvSpPr>
              <p:nvPr/>
            </p:nvSpPr>
            <p:spPr bwMode="auto">
              <a:xfrm>
                <a:off x="705" y="164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6" name="Freeform 191"/>
              <p:cNvSpPr>
                <a:spLocks/>
              </p:cNvSpPr>
              <p:nvPr/>
            </p:nvSpPr>
            <p:spPr bwMode="auto">
              <a:xfrm>
                <a:off x="697" y="1646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1 w 5"/>
                  <a:gd name="T3" fmla="*/ 3 h 3"/>
                  <a:gd name="T4" fmla="*/ 5 w 5"/>
                  <a:gd name="T5" fmla="*/ 0 h 3"/>
                  <a:gd name="T6" fmla="*/ 2 w 5"/>
                  <a:gd name="T7" fmla="*/ 1 h 3"/>
                  <a:gd name="T8" fmla="*/ 3 w 5"/>
                  <a:gd name="T9" fmla="*/ 1 h 3"/>
                  <a:gd name="T10" fmla="*/ 1 w 5"/>
                  <a:gd name="T11" fmla="*/ 2 h 3"/>
                  <a:gd name="T12" fmla="*/ 2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4" y="1"/>
                      <a:pt x="3" y="2"/>
                      <a:pt x="5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2"/>
                      <a:pt x="2" y="1"/>
                      <a:pt x="1" y="2"/>
                    </a:cubicBezTo>
                    <a:cubicBezTo>
                      <a:pt x="0" y="3"/>
                      <a:pt x="2" y="2"/>
                      <a:pt x="2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7" name="Freeform 192"/>
              <p:cNvSpPr>
                <a:spLocks/>
              </p:cNvSpPr>
              <p:nvPr/>
            </p:nvSpPr>
            <p:spPr bwMode="auto">
              <a:xfrm>
                <a:off x="702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8" name="Freeform 193"/>
              <p:cNvSpPr>
                <a:spLocks/>
              </p:cNvSpPr>
              <p:nvPr/>
            </p:nvSpPr>
            <p:spPr bwMode="auto">
              <a:xfrm>
                <a:off x="705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9" name="Freeform 194"/>
              <p:cNvSpPr>
                <a:spLocks/>
              </p:cNvSpPr>
              <p:nvPr/>
            </p:nvSpPr>
            <p:spPr bwMode="auto">
              <a:xfrm>
                <a:off x="708" y="1651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0" name="Freeform 195"/>
              <p:cNvSpPr>
                <a:spLocks/>
              </p:cNvSpPr>
              <p:nvPr/>
            </p:nvSpPr>
            <p:spPr bwMode="auto">
              <a:xfrm>
                <a:off x="702" y="1651"/>
                <a:ext cx="8" cy="5"/>
              </a:xfrm>
              <a:custGeom>
                <a:avLst/>
                <a:gdLst>
                  <a:gd name="T0" fmla="*/ 3 w 3"/>
                  <a:gd name="T1" fmla="*/ 0 h 2"/>
                  <a:gd name="T2" fmla="*/ 2 w 3"/>
                  <a:gd name="T3" fmla="*/ 0 h 2"/>
                  <a:gd name="T4" fmla="*/ 2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  <a:gd name="T10" fmla="*/ 0 w 3"/>
                  <a:gd name="T11" fmla="*/ 2 h 2"/>
                  <a:gd name="T12" fmla="*/ 3 w 3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1" y="1"/>
                    </a:cubicBezTo>
                    <a:cubicBezTo>
                      <a:pt x="0" y="1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1" name="Freeform 196"/>
              <p:cNvSpPr>
                <a:spLocks/>
              </p:cNvSpPr>
              <p:nvPr/>
            </p:nvSpPr>
            <p:spPr bwMode="auto">
              <a:xfrm>
                <a:off x="708" y="16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2" name="Freeform 197"/>
              <p:cNvSpPr>
                <a:spLocks/>
              </p:cNvSpPr>
              <p:nvPr/>
            </p:nvSpPr>
            <p:spPr bwMode="auto">
              <a:xfrm>
                <a:off x="705" y="1651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3" name="Freeform 198"/>
              <p:cNvSpPr>
                <a:spLocks/>
              </p:cNvSpPr>
              <p:nvPr/>
            </p:nvSpPr>
            <p:spPr bwMode="auto">
              <a:xfrm>
                <a:off x="702" y="1651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1" y="2"/>
                      <a:pt x="3" y="0"/>
                      <a:pt x="2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4" name="Freeform 199"/>
              <p:cNvSpPr>
                <a:spLocks/>
              </p:cNvSpPr>
              <p:nvPr/>
            </p:nvSpPr>
            <p:spPr bwMode="auto">
              <a:xfrm>
                <a:off x="700" y="166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5" name="Freeform 200"/>
              <p:cNvSpPr>
                <a:spLocks/>
              </p:cNvSpPr>
              <p:nvPr/>
            </p:nvSpPr>
            <p:spPr bwMode="auto">
              <a:xfrm>
                <a:off x="700" y="1656"/>
                <a:ext cx="10" cy="11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1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1 w 4"/>
                  <a:gd name="T15" fmla="*/ 1 h 4"/>
                  <a:gd name="T16" fmla="*/ 2 w 4"/>
                  <a:gd name="T17" fmla="*/ 1 h 4"/>
                  <a:gd name="T18" fmla="*/ 1 w 4"/>
                  <a:gd name="T19" fmla="*/ 2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4" y="0"/>
                      <a:pt x="3" y="1"/>
                      <a:pt x="4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3" y="0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6" name="Freeform 201"/>
              <p:cNvSpPr>
                <a:spLocks/>
              </p:cNvSpPr>
              <p:nvPr/>
            </p:nvSpPr>
            <p:spPr bwMode="auto">
              <a:xfrm>
                <a:off x="705" y="166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7" name="Freeform 202"/>
              <p:cNvSpPr>
                <a:spLocks/>
              </p:cNvSpPr>
              <p:nvPr/>
            </p:nvSpPr>
            <p:spPr bwMode="auto">
              <a:xfrm>
                <a:off x="702" y="1659"/>
                <a:ext cx="11" cy="11"/>
              </a:xfrm>
              <a:custGeom>
                <a:avLst/>
                <a:gdLst>
                  <a:gd name="T0" fmla="*/ 4 w 4"/>
                  <a:gd name="T1" fmla="*/ 0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1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2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0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8" name="Freeform 203"/>
              <p:cNvSpPr>
                <a:spLocks/>
              </p:cNvSpPr>
              <p:nvPr/>
            </p:nvSpPr>
            <p:spPr bwMode="auto">
              <a:xfrm>
                <a:off x="710" y="165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9" name="Freeform 204"/>
              <p:cNvSpPr>
                <a:spLocks/>
              </p:cNvSpPr>
              <p:nvPr/>
            </p:nvSpPr>
            <p:spPr bwMode="auto">
              <a:xfrm>
                <a:off x="708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7" name="Group 406"/>
            <p:cNvGrpSpPr>
              <a:grpSpLocks/>
            </p:cNvGrpSpPr>
            <p:nvPr/>
          </p:nvGrpSpPr>
          <p:grpSpPr bwMode="auto">
            <a:xfrm>
              <a:off x="653" y="1632"/>
              <a:ext cx="1446" cy="1624"/>
              <a:chOff x="653" y="1632"/>
              <a:chExt cx="1446" cy="1624"/>
            </a:xfrm>
          </p:grpSpPr>
          <p:sp>
            <p:nvSpPr>
              <p:cNvPr id="1310" name="Freeform 206"/>
              <p:cNvSpPr>
                <a:spLocks/>
              </p:cNvSpPr>
              <p:nvPr/>
            </p:nvSpPr>
            <p:spPr bwMode="auto">
              <a:xfrm>
                <a:off x="713" y="166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1" name="Freeform 207"/>
              <p:cNvSpPr>
                <a:spLocks/>
              </p:cNvSpPr>
              <p:nvPr/>
            </p:nvSpPr>
            <p:spPr bwMode="auto">
              <a:xfrm>
                <a:off x="705" y="1662"/>
                <a:ext cx="27" cy="24"/>
              </a:xfrm>
              <a:custGeom>
                <a:avLst/>
                <a:gdLst>
                  <a:gd name="T0" fmla="*/ 6 w 10"/>
                  <a:gd name="T1" fmla="*/ 9 h 9"/>
                  <a:gd name="T2" fmla="*/ 7 w 10"/>
                  <a:gd name="T3" fmla="*/ 8 h 9"/>
                  <a:gd name="T4" fmla="*/ 8 w 10"/>
                  <a:gd name="T5" fmla="*/ 7 h 9"/>
                  <a:gd name="T6" fmla="*/ 10 w 10"/>
                  <a:gd name="T7" fmla="*/ 6 h 9"/>
                  <a:gd name="T8" fmla="*/ 9 w 10"/>
                  <a:gd name="T9" fmla="*/ 6 h 9"/>
                  <a:gd name="T10" fmla="*/ 10 w 10"/>
                  <a:gd name="T11" fmla="*/ 5 h 9"/>
                  <a:gd name="T12" fmla="*/ 8 w 10"/>
                  <a:gd name="T13" fmla="*/ 5 h 9"/>
                  <a:gd name="T14" fmla="*/ 7 w 10"/>
                  <a:gd name="T15" fmla="*/ 4 h 9"/>
                  <a:gd name="T16" fmla="*/ 5 w 10"/>
                  <a:gd name="T17" fmla="*/ 1 h 9"/>
                  <a:gd name="T18" fmla="*/ 4 w 10"/>
                  <a:gd name="T19" fmla="*/ 3 h 9"/>
                  <a:gd name="T20" fmla="*/ 4 w 10"/>
                  <a:gd name="T21" fmla="*/ 2 h 9"/>
                  <a:gd name="T22" fmla="*/ 4 w 10"/>
                  <a:gd name="T23" fmla="*/ 2 h 9"/>
                  <a:gd name="T24" fmla="*/ 4 w 10"/>
                  <a:gd name="T25" fmla="*/ 1 h 9"/>
                  <a:gd name="T26" fmla="*/ 2 w 10"/>
                  <a:gd name="T27" fmla="*/ 2 h 9"/>
                  <a:gd name="T28" fmla="*/ 4 w 10"/>
                  <a:gd name="T29" fmla="*/ 0 h 9"/>
                  <a:gd name="T30" fmla="*/ 2 w 10"/>
                  <a:gd name="T31" fmla="*/ 1 h 9"/>
                  <a:gd name="T32" fmla="*/ 1 w 10"/>
                  <a:gd name="T33" fmla="*/ 2 h 9"/>
                  <a:gd name="T34" fmla="*/ 1 w 10"/>
                  <a:gd name="T35" fmla="*/ 3 h 9"/>
                  <a:gd name="T36" fmla="*/ 4 w 10"/>
                  <a:gd name="T37" fmla="*/ 3 h 9"/>
                  <a:gd name="T38" fmla="*/ 3 w 10"/>
                  <a:gd name="T39" fmla="*/ 4 h 9"/>
                  <a:gd name="T40" fmla="*/ 3 w 10"/>
                  <a:gd name="T41" fmla="*/ 5 h 9"/>
                  <a:gd name="T42" fmla="*/ 5 w 10"/>
                  <a:gd name="T43" fmla="*/ 4 h 9"/>
                  <a:gd name="T44" fmla="*/ 5 w 10"/>
                  <a:gd name="T45" fmla="*/ 5 h 9"/>
                  <a:gd name="T46" fmla="*/ 6 w 10"/>
                  <a:gd name="T47" fmla="*/ 4 h 9"/>
                  <a:gd name="T48" fmla="*/ 5 w 10"/>
                  <a:gd name="T49" fmla="*/ 6 h 9"/>
                  <a:gd name="T50" fmla="*/ 7 w 10"/>
                  <a:gd name="T51" fmla="*/ 4 h 9"/>
                  <a:gd name="T52" fmla="*/ 5 w 10"/>
                  <a:gd name="T53" fmla="*/ 7 h 9"/>
                  <a:gd name="T54" fmla="*/ 6 w 10"/>
                  <a:gd name="T55" fmla="*/ 6 h 9"/>
                  <a:gd name="T56" fmla="*/ 7 w 10"/>
                  <a:gd name="T57" fmla="*/ 5 h 9"/>
                  <a:gd name="T58" fmla="*/ 5 w 10"/>
                  <a:gd name="T59" fmla="*/ 7 h 9"/>
                  <a:gd name="T60" fmla="*/ 6 w 10"/>
                  <a:gd name="T61" fmla="*/ 7 h 9"/>
                  <a:gd name="T62" fmla="*/ 7 w 10"/>
                  <a:gd name="T63" fmla="*/ 6 h 9"/>
                  <a:gd name="T64" fmla="*/ 7 w 10"/>
                  <a:gd name="T65" fmla="*/ 7 h 9"/>
                  <a:gd name="T66" fmla="*/ 6 w 10"/>
                  <a:gd name="T67" fmla="*/ 8 h 9"/>
                  <a:gd name="T68" fmla="*/ 5 w 10"/>
                  <a:gd name="T69" fmla="*/ 9 h 9"/>
                  <a:gd name="T70" fmla="*/ 7 w 10"/>
                  <a:gd name="T71" fmla="*/ 7 h 9"/>
                  <a:gd name="T72" fmla="*/ 6 w 10"/>
                  <a:gd name="T7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9">
                    <a:moveTo>
                      <a:pt x="6" y="9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8"/>
                      <a:pt x="8" y="7"/>
                    </a:cubicBezTo>
                    <a:cubicBezTo>
                      <a:pt x="9" y="7"/>
                      <a:pt x="9" y="7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3"/>
                      <a:pt x="5" y="3"/>
                      <a:pt x="5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0"/>
                      <a:pt x="4" y="1"/>
                      <a:pt x="4" y="1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0" y="4"/>
                      <a:pt x="3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5" y="4"/>
                      <a:pt x="3" y="5"/>
                    </a:cubicBezTo>
                    <a:cubicBezTo>
                      <a:pt x="4" y="4"/>
                      <a:pt x="3" y="6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5" y="6"/>
                      <a:pt x="5" y="6"/>
                    </a:cubicBezTo>
                    <a:cubicBezTo>
                      <a:pt x="6" y="5"/>
                      <a:pt x="6" y="5"/>
                      <a:pt x="7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6"/>
                      <a:pt x="7" y="5"/>
                    </a:cubicBezTo>
                    <a:cubicBezTo>
                      <a:pt x="7" y="6"/>
                      <a:pt x="6" y="7"/>
                      <a:pt x="5" y="7"/>
                    </a:cubicBezTo>
                    <a:cubicBezTo>
                      <a:pt x="5" y="8"/>
                      <a:pt x="7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9"/>
                      <a:pt x="6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2" name="Freeform 208"/>
              <p:cNvSpPr>
                <a:spLocks/>
              </p:cNvSpPr>
              <p:nvPr/>
            </p:nvSpPr>
            <p:spPr bwMode="auto">
              <a:xfrm>
                <a:off x="716" y="168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3" name="Freeform 209"/>
              <p:cNvSpPr>
                <a:spLocks/>
              </p:cNvSpPr>
              <p:nvPr/>
            </p:nvSpPr>
            <p:spPr bwMode="auto">
              <a:xfrm>
                <a:off x="721" y="16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4" name="Rectangle 210"/>
              <p:cNvSpPr>
                <a:spLocks noChangeArrowheads="1"/>
              </p:cNvSpPr>
              <p:nvPr/>
            </p:nvSpPr>
            <p:spPr bwMode="auto">
              <a:xfrm>
                <a:off x="727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5" name="Freeform 211"/>
              <p:cNvSpPr>
                <a:spLocks/>
              </p:cNvSpPr>
              <p:nvPr/>
            </p:nvSpPr>
            <p:spPr bwMode="auto">
              <a:xfrm>
                <a:off x="716" y="168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6" name="Freeform 212"/>
              <p:cNvSpPr>
                <a:spLocks/>
              </p:cNvSpPr>
              <p:nvPr/>
            </p:nvSpPr>
            <p:spPr bwMode="auto">
              <a:xfrm>
                <a:off x="713" y="167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7" name="Freeform 213"/>
              <p:cNvSpPr>
                <a:spLocks/>
              </p:cNvSpPr>
              <p:nvPr/>
            </p:nvSpPr>
            <p:spPr bwMode="auto">
              <a:xfrm>
                <a:off x="719" y="1686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8" name="Freeform 214"/>
              <p:cNvSpPr>
                <a:spLocks/>
              </p:cNvSpPr>
              <p:nvPr/>
            </p:nvSpPr>
            <p:spPr bwMode="auto">
              <a:xfrm>
                <a:off x="724" y="1662"/>
                <a:ext cx="33" cy="30"/>
              </a:xfrm>
              <a:custGeom>
                <a:avLst/>
                <a:gdLst>
                  <a:gd name="T0" fmla="*/ 4 w 12"/>
                  <a:gd name="T1" fmla="*/ 8 h 11"/>
                  <a:gd name="T2" fmla="*/ 4 w 12"/>
                  <a:gd name="T3" fmla="*/ 10 h 11"/>
                  <a:gd name="T4" fmla="*/ 3 w 12"/>
                  <a:gd name="T5" fmla="*/ 10 h 11"/>
                  <a:gd name="T6" fmla="*/ 6 w 12"/>
                  <a:gd name="T7" fmla="*/ 8 h 11"/>
                  <a:gd name="T8" fmla="*/ 3 w 12"/>
                  <a:gd name="T9" fmla="*/ 8 h 11"/>
                  <a:gd name="T10" fmla="*/ 4 w 12"/>
                  <a:gd name="T11" fmla="*/ 7 h 11"/>
                  <a:gd name="T12" fmla="*/ 1 w 12"/>
                  <a:gd name="T13" fmla="*/ 9 h 11"/>
                  <a:gd name="T14" fmla="*/ 4 w 12"/>
                  <a:gd name="T15" fmla="*/ 6 h 11"/>
                  <a:gd name="T16" fmla="*/ 4 w 12"/>
                  <a:gd name="T17" fmla="*/ 6 h 11"/>
                  <a:gd name="T18" fmla="*/ 3 w 12"/>
                  <a:gd name="T19" fmla="*/ 6 h 11"/>
                  <a:gd name="T20" fmla="*/ 1 w 12"/>
                  <a:gd name="T21" fmla="*/ 8 h 11"/>
                  <a:gd name="T22" fmla="*/ 0 w 12"/>
                  <a:gd name="T23" fmla="*/ 9 h 11"/>
                  <a:gd name="T24" fmla="*/ 1 w 12"/>
                  <a:gd name="T25" fmla="*/ 8 h 11"/>
                  <a:gd name="T26" fmla="*/ 0 w 12"/>
                  <a:gd name="T27" fmla="*/ 9 h 11"/>
                  <a:gd name="T28" fmla="*/ 1 w 12"/>
                  <a:gd name="T29" fmla="*/ 9 h 11"/>
                  <a:gd name="T30" fmla="*/ 0 w 12"/>
                  <a:gd name="T31" fmla="*/ 10 h 11"/>
                  <a:gd name="T32" fmla="*/ 1 w 12"/>
                  <a:gd name="T33" fmla="*/ 9 h 11"/>
                  <a:gd name="T34" fmla="*/ 1 w 12"/>
                  <a:gd name="T35" fmla="*/ 9 h 11"/>
                  <a:gd name="T36" fmla="*/ 2 w 12"/>
                  <a:gd name="T37" fmla="*/ 9 h 11"/>
                  <a:gd name="T38" fmla="*/ 1 w 12"/>
                  <a:gd name="T39" fmla="*/ 10 h 11"/>
                  <a:gd name="T40" fmla="*/ 2 w 12"/>
                  <a:gd name="T41" fmla="*/ 9 h 11"/>
                  <a:gd name="T42" fmla="*/ 1 w 12"/>
                  <a:gd name="T43" fmla="*/ 11 h 11"/>
                  <a:gd name="T44" fmla="*/ 2 w 12"/>
                  <a:gd name="T45" fmla="*/ 10 h 11"/>
                  <a:gd name="T46" fmla="*/ 1 w 12"/>
                  <a:gd name="T47" fmla="*/ 10 h 11"/>
                  <a:gd name="T48" fmla="*/ 4 w 12"/>
                  <a:gd name="T49" fmla="*/ 9 h 11"/>
                  <a:gd name="T50" fmla="*/ 2 w 12"/>
                  <a:gd name="T51" fmla="*/ 11 h 11"/>
                  <a:gd name="T52" fmla="*/ 2 w 12"/>
                  <a:gd name="T53" fmla="*/ 11 h 11"/>
                  <a:gd name="T54" fmla="*/ 2 w 12"/>
                  <a:gd name="T55" fmla="*/ 11 h 11"/>
                  <a:gd name="T56" fmla="*/ 2 w 12"/>
                  <a:gd name="T57" fmla="*/ 11 h 11"/>
                  <a:gd name="T58" fmla="*/ 2 w 12"/>
                  <a:gd name="T59" fmla="*/ 11 h 11"/>
                  <a:gd name="T60" fmla="*/ 2 w 12"/>
                  <a:gd name="T61" fmla="*/ 11 h 11"/>
                  <a:gd name="T62" fmla="*/ 7 w 12"/>
                  <a:gd name="T63" fmla="*/ 5 h 11"/>
                  <a:gd name="T64" fmla="*/ 7 w 12"/>
                  <a:gd name="T65" fmla="*/ 5 h 11"/>
                  <a:gd name="T66" fmla="*/ 7 w 12"/>
                  <a:gd name="T67" fmla="*/ 5 h 11"/>
                  <a:gd name="T68" fmla="*/ 7 w 12"/>
                  <a:gd name="T69" fmla="*/ 5 h 11"/>
                  <a:gd name="T70" fmla="*/ 7 w 12"/>
                  <a:gd name="T71" fmla="*/ 5 h 11"/>
                  <a:gd name="T72" fmla="*/ 7 w 12"/>
                  <a:gd name="T73" fmla="*/ 5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6 h 11"/>
                  <a:gd name="T82" fmla="*/ 5 w 12"/>
                  <a:gd name="T83" fmla="*/ 6 h 11"/>
                  <a:gd name="T84" fmla="*/ 5 w 12"/>
                  <a:gd name="T85" fmla="*/ 7 h 11"/>
                  <a:gd name="T86" fmla="*/ 5 w 12"/>
                  <a:gd name="T87" fmla="*/ 6 h 11"/>
                  <a:gd name="T88" fmla="*/ 4 w 12"/>
                  <a:gd name="T89" fmla="*/ 8 h 11"/>
                  <a:gd name="T90" fmla="*/ 5 w 12"/>
                  <a:gd name="T91" fmla="*/ 7 h 11"/>
                  <a:gd name="T92" fmla="*/ 4 w 12"/>
                  <a:gd name="T9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" h="11">
                    <a:moveTo>
                      <a:pt x="4" y="8"/>
                    </a:moveTo>
                    <a:cubicBezTo>
                      <a:pt x="3" y="10"/>
                      <a:pt x="4" y="9"/>
                      <a:pt x="4" y="10"/>
                    </a:cubicBezTo>
                    <a:cubicBezTo>
                      <a:pt x="4" y="10"/>
                      <a:pt x="8" y="4"/>
                      <a:pt x="3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7"/>
                      <a:pt x="3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1" y="10"/>
                      <a:pt x="1" y="9"/>
                    </a:cubicBezTo>
                    <a:cubicBezTo>
                      <a:pt x="3" y="8"/>
                      <a:pt x="2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3" y="7"/>
                      <a:pt x="3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1" y="8"/>
                      <a:pt x="0" y="9"/>
                      <a:pt x="1" y="8"/>
                    </a:cubicBezTo>
                    <a:cubicBezTo>
                      <a:pt x="0" y="9"/>
                      <a:pt x="1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10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0" y="11"/>
                      <a:pt x="1" y="11"/>
                    </a:cubicBezTo>
                    <a:cubicBezTo>
                      <a:pt x="1" y="11"/>
                      <a:pt x="2" y="10"/>
                      <a:pt x="2" y="10"/>
                    </a:cubicBezTo>
                    <a:cubicBezTo>
                      <a:pt x="3" y="10"/>
                      <a:pt x="1" y="11"/>
                      <a:pt x="1" y="10"/>
                    </a:cubicBezTo>
                    <a:cubicBezTo>
                      <a:pt x="2" y="10"/>
                      <a:pt x="3" y="9"/>
                      <a:pt x="4" y="9"/>
                    </a:cubicBezTo>
                    <a:cubicBezTo>
                      <a:pt x="3" y="10"/>
                      <a:pt x="4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2" y="0"/>
                      <a:pt x="5" y="8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7"/>
                      <a:pt x="7" y="4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4" y="7"/>
                      <a:pt x="5" y="7"/>
                    </a:cubicBezTo>
                    <a:cubicBezTo>
                      <a:pt x="4" y="8"/>
                      <a:pt x="4" y="9"/>
                      <a:pt x="4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9" name="Freeform 215"/>
              <p:cNvSpPr>
                <a:spLocks/>
              </p:cNvSpPr>
              <p:nvPr/>
            </p:nvSpPr>
            <p:spPr bwMode="auto">
              <a:xfrm>
                <a:off x="724" y="168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0" name="Freeform 216"/>
              <p:cNvSpPr>
                <a:spLocks/>
              </p:cNvSpPr>
              <p:nvPr/>
            </p:nvSpPr>
            <p:spPr bwMode="auto">
              <a:xfrm>
                <a:off x="721" y="1667"/>
                <a:ext cx="22" cy="17"/>
              </a:xfrm>
              <a:custGeom>
                <a:avLst/>
                <a:gdLst>
                  <a:gd name="T0" fmla="*/ 5 w 8"/>
                  <a:gd name="T1" fmla="*/ 4 h 6"/>
                  <a:gd name="T2" fmla="*/ 6 w 8"/>
                  <a:gd name="T3" fmla="*/ 2 h 6"/>
                  <a:gd name="T4" fmla="*/ 4 w 8"/>
                  <a:gd name="T5" fmla="*/ 5 h 6"/>
                  <a:gd name="T6" fmla="*/ 3 w 8"/>
                  <a:gd name="T7" fmla="*/ 5 h 6"/>
                  <a:gd name="T8" fmla="*/ 5 w 8"/>
                  <a:gd name="T9" fmla="*/ 3 h 6"/>
                  <a:gd name="T10" fmla="*/ 5 w 8"/>
                  <a:gd name="T11" fmla="*/ 2 h 6"/>
                  <a:gd name="T12" fmla="*/ 4 w 8"/>
                  <a:gd name="T13" fmla="*/ 4 h 6"/>
                  <a:gd name="T14" fmla="*/ 3 w 8"/>
                  <a:gd name="T15" fmla="*/ 4 h 6"/>
                  <a:gd name="T16" fmla="*/ 3 w 8"/>
                  <a:gd name="T17" fmla="*/ 4 h 6"/>
                  <a:gd name="T18" fmla="*/ 5 w 8"/>
                  <a:gd name="T19" fmla="*/ 2 h 6"/>
                  <a:gd name="T20" fmla="*/ 0 w 8"/>
                  <a:gd name="T21" fmla="*/ 5 h 6"/>
                  <a:gd name="T22" fmla="*/ 1 w 8"/>
                  <a:gd name="T23" fmla="*/ 5 h 6"/>
                  <a:gd name="T24" fmla="*/ 3 w 8"/>
                  <a:gd name="T25" fmla="*/ 3 h 6"/>
                  <a:gd name="T26" fmla="*/ 2 w 8"/>
                  <a:gd name="T27" fmla="*/ 4 h 6"/>
                  <a:gd name="T28" fmla="*/ 1 w 8"/>
                  <a:gd name="T29" fmla="*/ 5 h 6"/>
                  <a:gd name="T30" fmla="*/ 3 w 8"/>
                  <a:gd name="T31" fmla="*/ 6 h 6"/>
                  <a:gd name="T32" fmla="*/ 3 w 8"/>
                  <a:gd name="T33" fmla="*/ 6 h 6"/>
                  <a:gd name="T34" fmla="*/ 4 w 8"/>
                  <a:gd name="T35" fmla="*/ 5 h 6"/>
                  <a:gd name="T36" fmla="*/ 5 w 8"/>
                  <a:gd name="T37" fmla="*/ 3 h 6"/>
                  <a:gd name="T38" fmla="*/ 5 w 8"/>
                  <a:gd name="T39" fmla="*/ 4 h 6"/>
                  <a:gd name="T40" fmla="*/ 6 w 8"/>
                  <a:gd name="T41" fmla="*/ 2 h 6"/>
                  <a:gd name="T42" fmla="*/ 7 w 8"/>
                  <a:gd name="T43" fmla="*/ 2 h 6"/>
                  <a:gd name="T44" fmla="*/ 7 w 8"/>
                  <a:gd name="T45" fmla="*/ 1 h 6"/>
                  <a:gd name="T46" fmla="*/ 5 w 8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6">
                    <a:moveTo>
                      <a:pt x="5" y="4"/>
                    </a:moveTo>
                    <a:cubicBezTo>
                      <a:pt x="5" y="3"/>
                      <a:pt x="6" y="3"/>
                      <a:pt x="6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3" y="4"/>
                      <a:pt x="2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3" y="3"/>
                      <a:pt x="3" y="2"/>
                      <a:pt x="0" y="5"/>
                    </a:cubicBezTo>
                    <a:cubicBezTo>
                      <a:pt x="0" y="6"/>
                      <a:pt x="1" y="5"/>
                      <a:pt x="1" y="5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2" y="4"/>
                      <a:pt x="3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7" y="2"/>
                      <a:pt x="6" y="3"/>
                      <a:pt x="7" y="2"/>
                    </a:cubicBezTo>
                    <a:cubicBezTo>
                      <a:pt x="8" y="0"/>
                      <a:pt x="6" y="3"/>
                      <a:pt x="7" y="1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1" name="Rectangle 217"/>
              <p:cNvSpPr>
                <a:spLocks noChangeArrowheads="1"/>
              </p:cNvSpPr>
              <p:nvPr/>
            </p:nvSpPr>
            <p:spPr bwMode="auto">
              <a:xfrm>
                <a:off x="738" y="167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2" name="Freeform 218"/>
              <p:cNvSpPr>
                <a:spLocks/>
              </p:cNvSpPr>
              <p:nvPr/>
            </p:nvSpPr>
            <p:spPr bwMode="auto">
              <a:xfrm>
                <a:off x="730" y="168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3" name="Freeform 219"/>
              <p:cNvSpPr>
                <a:spLocks/>
              </p:cNvSpPr>
              <p:nvPr/>
            </p:nvSpPr>
            <p:spPr bwMode="auto">
              <a:xfrm>
                <a:off x="732" y="167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4" name="Freeform 220"/>
              <p:cNvSpPr>
                <a:spLocks/>
              </p:cNvSpPr>
              <p:nvPr/>
            </p:nvSpPr>
            <p:spPr bwMode="auto">
              <a:xfrm>
                <a:off x="719" y="1673"/>
                <a:ext cx="11" cy="8"/>
              </a:xfrm>
              <a:custGeom>
                <a:avLst/>
                <a:gdLst>
                  <a:gd name="T0" fmla="*/ 0 w 4"/>
                  <a:gd name="T1" fmla="*/ 2 h 3"/>
                  <a:gd name="T2" fmla="*/ 1 w 4"/>
                  <a:gd name="T3" fmla="*/ 3 h 3"/>
                  <a:gd name="T4" fmla="*/ 4 w 4"/>
                  <a:gd name="T5" fmla="*/ 0 h 3"/>
                  <a:gd name="T6" fmla="*/ 2 w 4"/>
                  <a:gd name="T7" fmla="*/ 2 h 3"/>
                  <a:gd name="T8" fmla="*/ 2 w 4"/>
                  <a:gd name="T9" fmla="*/ 1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1" y="3"/>
                      <a:pt x="2" y="2"/>
                      <a:pt x="1" y="3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3" y="1"/>
                      <a:pt x="1" y="2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5" name="Freeform 221"/>
              <p:cNvSpPr>
                <a:spLocks/>
              </p:cNvSpPr>
              <p:nvPr/>
            </p:nvSpPr>
            <p:spPr bwMode="auto">
              <a:xfrm>
                <a:off x="708" y="1654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6 w 10"/>
                  <a:gd name="T3" fmla="*/ 5 h 8"/>
                  <a:gd name="T4" fmla="*/ 7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6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5 h 8"/>
                  <a:gd name="T18" fmla="*/ 4 w 10"/>
                  <a:gd name="T19" fmla="*/ 4 h 8"/>
                  <a:gd name="T20" fmla="*/ 5 w 10"/>
                  <a:gd name="T21" fmla="*/ 4 h 8"/>
                  <a:gd name="T22" fmla="*/ 4 w 10"/>
                  <a:gd name="T23" fmla="*/ 4 h 8"/>
                  <a:gd name="T24" fmla="*/ 6 w 10"/>
                  <a:gd name="T25" fmla="*/ 3 h 8"/>
                  <a:gd name="T26" fmla="*/ 5 w 10"/>
                  <a:gd name="T27" fmla="*/ 2 h 8"/>
                  <a:gd name="T28" fmla="*/ 6 w 10"/>
                  <a:gd name="T29" fmla="*/ 2 h 8"/>
                  <a:gd name="T30" fmla="*/ 4 w 10"/>
                  <a:gd name="T31" fmla="*/ 1 h 8"/>
                  <a:gd name="T32" fmla="*/ 5 w 10"/>
                  <a:gd name="T33" fmla="*/ 1 h 8"/>
                  <a:gd name="T34" fmla="*/ 2 w 10"/>
                  <a:gd name="T35" fmla="*/ 2 h 8"/>
                  <a:gd name="T36" fmla="*/ 2 w 10"/>
                  <a:gd name="T37" fmla="*/ 2 h 8"/>
                  <a:gd name="T38" fmla="*/ 4 w 10"/>
                  <a:gd name="T39" fmla="*/ 1 h 8"/>
                  <a:gd name="T40" fmla="*/ 3 w 10"/>
                  <a:gd name="T41" fmla="*/ 1 h 8"/>
                  <a:gd name="T42" fmla="*/ 5 w 10"/>
                  <a:gd name="T43" fmla="*/ 0 h 8"/>
                  <a:gd name="T44" fmla="*/ 2 w 10"/>
                  <a:gd name="T45" fmla="*/ 1 h 8"/>
                  <a:gd name="T46" fmla="*/ 2 w 10"/>
                  <a:gd name="T47" fmla="*/ 0 h 8"/>
                  <a:gd name="T48" fmla="*/ 0 w 10"/>
                  <a:gd name="T49" fmla="*/ 2 h 8"/>
                  <a:gd name="T50" fmla="*/ 1 w 10"/>
                  <a:gd name="T51" fmla="*/ 3 h 8"/>
                  <a:gd name="T52" fmla="*/ 3 w 10"/>
                  <a:gd name="T53" fmla="*/ 3 h 8"/>
                  <a:gd name="T54" fmla="*/ 1 w 10"/>
                  <a:gd name="T55" fmla="*/ 4 h 8"/>
                  <a:gd name="T56" fmla="*/ 3 w 10"/>
                  <a:gd name="T57" fmla="*/ 3 h 8"/>
                  <a:gd name="T58" fmla="*/ 2 w 10"/>
                  <a:gd name="T59" fmla="*/ 4 h 8"/>
                  <a:gd name="T60" fmla="*/ 3 w 10"/>
                  <a:gd name="T61" fmla="*/ 3 h 8"/>
                  <a:gd name="T62" fmla="*/ 1 w 10"/>
                  <a:gd name="T63" fmla="*/ 5 h 8"/>
                  <a:gd name="T64" fmla="*/ 4 w 10"/>
                  <a:gd name="T65" fmla="*/ 7 h 8"/>
                  <a:gd name="T66" fmla="*/ 5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8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6" y="5"/>
                      <a:pt x="6" y="4"/>
                    </a:cubicBezTo>
                    <a:cubicBezTo>
                      <a:pt x="6" y="5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6" y="4"/>
                      <a:pt x="5" y="5"/>
                      <a:pt x="4" y="5"/>
                    </a:cubicBezTo>
                    <a:cubicBezTo>
                      <a:pt x="5" y="4"/>
                      <a:pt x="3" y="5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4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1"/>
                      <a:pt x="2" y="2"/>
                    </a:cubicBezTo>
                    <a:cubicBezTo>
                      <a:pt x="5" y="1"/>
                      <a:pt x="1" y="3"/>
                      <a:pt x="2" y="2"/>
                    </a:cubicBezTo>
                    <a:cubicBezTo>
                      <a:pt x="3" y="1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5" y="0"/>
                      <a:pt x="3" y="1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1" y="3"/>
                    </a:cubicBezTo>
                    <a:cubicBezTo>
                      <a:pt x="3" y="2"/>
                      <a:pt x="1" y="4"/>
                      <a:pt x="3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5"/>
                      <a:pt x="5" y="5"/>
                      <a:pt x="4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8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8"/>
                      <a:pt x="6" y="8"/>
                    </a:cubicBezTo>
                    <a:cubicBezTo>
                      <a:pt x="7" y="8"/>
                      <a:pt x="7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6" name="Freeform 222"/>
              <p:cNvSpPr>
                <a:spLocks/>
              </p:cNvSpPr>
              <p:nvPr/>
            </p:nvSpPr>
            <p:spPr bwMode="auto">
              <a:xfrm>
                <a:off x="719" y="167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7" name="Freeform 223"/>
              <p:cNvSpPr>
                <a:spLocks/>
              </p:cNvSpPr>
              <p:nvPr/>
            </p:nvSpPr>
            <p:spPr bwMode="auto">
              <a:xfrm>
                <a:off x="713" y="16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8" name="Rectangle 224"/>
              <p:cNvSpPr>
                <a:spLocks noChangeArrowheads="1"/>
              </p:cNvSpPr>
              <p:nvPr/>
            </p:nvSpPr>
            <p:spPr bwMode="auto">
              <a:xfrm>
                <a:off x="724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9" name="Rectangle 225"/>
              <p:cNvSpPr>
                <a:spLocks noChangeArrowheads="1"/>
              </p:cNvSpPr>
              <p:nvPr/>
            </p:nvSpPr>
            <p:spPr bwMode="auto">
              <a:xfrm>
                <a:off x="730" y="167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0" name="Freeform 226"/>
              <p:cNvSpPr>
                <a:spLocks/>
              </p:cNvSpPr>
              <p:nvPr/>
            </p:nvSpPr>
            <p:spPr bwMode="auto">
              <a:xfrm>
                <a:off x="705" y="165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1" name="Freeform 227"/>
              <p:cNvSpPr>
                <a:spLocks/>
              </p:cNvSpPr>
              <p:nvPr/>
            </p:nvSpPr>
            <p:spPr bwMode="auto">
              <a:xfrm>
                <a:off x="710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2" name="Freeform 228"/>
              <p:cNvSpPr>
                <a:spLocks/>
              </p:cNvSpPr>
              <p:nvPr/>
            </p:nvSpPr>
            <p:spPr bwMode="auto">
              <a:xfrm>
                <a:off x="702" y="1648"/>
                <a:ext cx="38" cy="44"/>
              </a:xfrm>
              <a:custGeom>
                <a:avLst/>
                <a:gdLst>
                  <a:gd name="T0" fmla="*/ 8 w 14"/>
                  <a:gd name="T1" fmla="*/ 10 h 16"/>
                  <a:gd name="T2" fmla="*/ 7 w 14"/>
                  <a:gd name="T3" fmla="*/ 12 h 16"/>
                  <a:gd name="T4" fmla="*/ 7 w 14"/>
                  <a:gd name="T5" fmla="*/ 13 h 16"/>
                  <a:gd name="T6" fmla="*/ 8 w 14"/>
                  <a:gd name="T7" fmla="*/ 12 h 16"/>
                  <a:gd name="T8" fmla="*/ 12 w 14"/>
                  <a:gd name="T9" fmla="*/ 10 h 16"/>
                  <a:gd name="T10" fmla="*/ 11 w 14"/>
                  <a:gd name="T11" fmla="*/ 9 h 16"/>
                  <a:gd name="T12" fmla="*/ 9 w 14"/>
                  <a:gd name="T13" fmla="*/ 8 h 16"/>
                  <a:gd name="T14" fmla="*/ 10 w 14"/>
                  <a:gd name="T15" fmla="*/ 7 h 16"/>
                  <a:gd name="T16" fmla="*/ 8 w 14"/>
                  <a:gd name="T17" fmla="*/ 8 h 16"/>
                  <a:gd name="T18" fmla="*/ 8 w 14"/>
                  <a:gd name="T19" fmla="*/ 6 h 16"/>
                  <a:gd name="T20" fmla="*/ 5 w 14"/>
                  <a:gd name="T21" fmla="*/ 8 h 16"/>
                  <a:gd name="T22" fmla="*/ 9 w 14"/>
                  <a:gd name="T23" fmla="*/ 6 h 16"/>
                  <a:gd name="T24" fmla="*/ 8 w 14"/>
                  <a:gd name="T25" fmla="*/ 4 h 16"/>
                  <a:gd name="T26" fmla="*/ 7 w 14"/>
                  <a:gd name="T27" fmla="*/ 4 h 16"/>
                  <a:gd name="T28" fmla="*/ 5 w 14"/>
                  <a:gd name="T29" fmla="*/ 4 h 16"/>
                  <a:gd name="T30" fmla="*/ 2 w 14"/>
                  <a:gd name="T31" fmla="*/ 5 h 16"/>
                  <a:gd name="T32" fmla="*/ 6 w 14"/>
                  <a:gd name="T33" fmla="*/ 2 h 16"/>
                  <a:gd name="T34" fmla="*/ 5 w 14"/>
                  <a:gd name="T35" fmla="*/ 2 h 16"/>
                  <a:gd name="T36" fmla="*/ 4 w 14"/>
                  <a:gd name="T37" fmla="*/ 2 h 16"/>
                  <a:gd name="T38" fmla="*/ 3 w 14"/>
                  <a:gd name="T39" fmla="*/ 2 h 16"/>
                  <a:gd name="T40" fmla="*/ 3 w 14"/>
                  <a:gd name="T41" fmla="*/ 2 h 16"/>
                  <a:gd name="T42" fmla="*/ 4 w 14"/>
                  <a:gd name="T43" fmla="*/ 1 h 16"/>
                  <a:gd name="T44" fmla="*/ 1 w 14"/>
                  <a:gd name="T45" fmla="*/ 4 h 16"/>
                  <a:gd name="T46" fmla="*/ 1 w 14"/>
                  <a:gd name="T47" fmla="*/ 5 h 16"/>
                  <a:gd name="T48" fmla="*/ 2 w 14"/>
                  <a:gd name="T49" fmla="*/ 5 h 16"/>
                  <a:gd name="T50" fmla="*/ 2 w 14"/>
                  <a:gd name="T51" fmla="*/ 6 h 16"/>
                  <a:gd name="T52" fmla="*/ 3 w 14"/>
                  <a:gd name="T53" fmla="*/ 7 h 16"/>
                  <a:gd name="T54" fmla="*/ 4 w 14"/>
                  <a:gd name="T55" fmla="*/ 6 h 16"/>
                  <a:gd name="T56" fmla="*/ 3 w 14"/>
                  <a:gd name="T57" fmla="*/ 7 h 16"/>
                  <a:gd name="T58" fmla="*/ 4 w 14"/>
                  <a:gd name="T59" fmla="*/ 7 h 16"/>
                  <a:gd name="T60" fmla="*/ 4 w 14"/>
                  <a:gd name="T61" fmla="*/ 7 h 16"/>
                  <a:gd name="T62" fmla="*/ 5 w 14"/>
                  <a:gd name="T63" fmla="*/ 7 h 16"/>
                  <a:gd name="T64" fmla="*/ 4 w 14"/>
                  <a:gd name="T65" fmla="*/ 8 h 16"/>
                  <a:gd name="T66" fmla="*/ 5 w 14"/>
                  <a:gd name="T67" fmla="*/ 9 h 16"/>
                  <a:gd name="T68" fmla="*/ 6 w 14"/>
                  <a:gd name="T69" fmla="*/ 8 h 16"/>
                  <a:gd name="T70" fmla="*/ 7 w 14"/>
                  <a:gd name="T71" fmla="*/ 8 h 16"/>
                  <a:gd name="T72" fmla="*/ 9 w 14"/>
                  <a:gd name="T73" fmla="*/ 9 h 16"/>
                  <a:gd name="T74" fmla="*/ 9 w 14"/>
                  <a:gd name="T75" fmla="*/ 9 h 16"/>
                  <a:gd name="T76" fmla="*/ 10 w 14"/>
                  <a:gd name="T77" fmla="*/ 11 h 16"/>
                  <a:gd name="T78" fmla="*/ 11 w 14"/>
                  <a:gd name="T79" fmla="*/ 9 h 16"/>
                  <a:gd name="T80" fmla="*/ 9 w 14"/>
                  <a:gd name="T81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10" y="9"/>
                    </a:moveTo>
                    <a:cubicBezTo>
                      <a:pt x="10" y="9"/>
                      <a:pt x="9" y="9"/>
                      <a:pt x="8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7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0"/>
                      <a:pt x="7" y="12"/>
                      <a:pt x="7" y="13"/>
                    </a:cubicBezTo>
                    <a:cubicBezTo>
                      <a:pt x="7" y="13"/>
                      <a:pt x="9" y="11"/>
                      <a:pt x="9" y="11"/>
                    </a:cubicBezTo>
                    <a:cubicBezTo>
                      <a:pt x="9" y="11"/>
                      <a:pt x="9" y="12"/>
                      <a:pt x="8" y="12"/>
                    </a:cubicBezTo>
                    <a:cubicBezTo>
                      <a:pt x="8" y="13"/>
                      <a:pt x="10" y="11"/>
                      <a:pt x="10" y="11"/>
                    </a:cubicBezTo>
                    <a:cubicBezTo>
                      <a:pt x="10" y="12"/>
                      <a:pt x="6" y="16"/>
                      <a:pt x="12" y="10"/>
                    </a:cubicBezTo>
                    <a:cubicBezTo>
                      <a:pt x="11" y="10"/>
                      <a:pt x="10" y="10"/>
                      <a:pt x="12" y="9"/>
                    </a:cubicBezTo>
                    <a:cubicBezTo>
                      <a:pt x="11" y="9"/>
                      <a:pt x="12" y="9"/>
                      <a:pt x="11" y="9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9" y="9"/>
                      <a:pt x="13" y="6"/>
                      <a:pt x="9" y="8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8" y="8"/>
                      <a:pt x="10" y="7"/>
                    </a:cubicBezTo>
                    <a:cubicBezTo>
                      <a:pt x="10" y="6"/>
                      <a:pt x="9" y="7"/>
                      <a:pt x="8" y="8"/>
                    </a:cubicBezTo>
                    <a:cubicBezTo>
                      <a:pt x="8" y="7"/>
                      <a:pt x="8" y="7"/>
                      <a:pt x="10" y="5"/>
                    </a:cubicBezTo>
                    <a:cubicBezTo>
                      <a:pt x="8" y="7"/>
                      <a:pt x="9" y="6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6" y="6"/>
                      <a:pt x="5" y="8"/>
                      <a:pt x="6" y="7"/>
                    </a:cubicBezTo>
                    <a:cubicBezTo>
                      <a:pt x="7" y="6"/>
                      <a:pt x="7" y="6"/>
                      <a:pt x="9" y="6"/>
                    </a:cubicBezTo>
                    <a:cubicBezTo>
                      <a:pt x="9" y="5"/>
                      <a:pt x="8" y="5"/>
                      <a:pt x="7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4"/>
                      <a:pt x="6" y="6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7" y="3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2"/>
                      <a:pt x="4" y="5"/>
                      <a:pt x="5" y="3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5" y="3"/>
                      <a:pt x="6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3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0" y="3"/>
                      <a:pt x="3" y="2"/>
                      <a:pt x="3" y="2"/>
                    </a:cubicBezTo>
                    <a:cubicBezTo>
                      <a:pt x="4" y="2"/>
                      <a:pt x="6" y="1"/>
                      <a:pt x="6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4" y="1"/>
                      <a:pt x="3" y="3"/>
                      <a:pt x="4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2" y="4"/>
                      <a:pt x="1" y="5"/>
                    </a:cubicBezTo>
                    <a:cubicBezTo>
                      <a:pt x="3" y="4"/>
                      <a:pt x="1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3" y="6"/>
                      <a:pt x="4" y="5"/>
                      <a:pt x="3" y="7"/>
                    </a:cubicBezTo>
                    <a:cubicBezTo>
                      <a:pt x="4" y="5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5" y="6"/>
                      <a:pt x="4" y="7"/>
                    </a:cubicBezTo>
                    <a:cubicBezTo>
                      <a:pt x="5" y="7"/>
                      <a:pt x="5" y="7"/>
                      <a:pt x="7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7" y="6"/>
                      <a:pt x="5" y="7"/>
                      <a:pt x="6" y="7"/>
                    </a:cubicBezTo>
                    <a:cubicBezTo>
                      <a:pt x="5" y="8"/>
                      <a:pt x="6" y="7"/>
                      <a:pt x="4" y="8"/>
                    </a:cubicBezTo>
                    <a:cubicBezTo>
                      <a:pt x="4" y="9"/>
                      <a:pt x="6" y="7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8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5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10"/>
                      <a:pt x="8" y="9"/>
                      <a:pt x="10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10"/>
                      <a:pt x="9" y="9"/>
                    </a:cubicBezTo>
                    <a:cubicBezTo>
                      <a:pt x="9" y="9"/>
                      <a:pt x="8" y="10"/>
                      <a:pt x="7" y="10"/>
                    </a:cubicBezTo>
                    <a:cubicBezTo>
                      <a:pt x="10" y="10"/>
                      <a:pt x="6" y="12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9"/>
                      <a:pt x="11" y="9"/>
                    </a:cubicBezTo>
                    <a:cubicBezTo>
                      <a:pt x="12" y="10"/>
                      <a:pt x="10" y="10"/>
                      <a:pt x="11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4" y="6"/>
                      <a:pt x="8" y="13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3" name="Freeform 229"/>
              <p:cNvSpPr>
                <a:spLocks/>
              </p:cNvSpPr>
              <p:nvPr/>
            </p:nvSpPr>
            <p:spPr bwMode="auto">
              <a:xfrm>
                <a:off x="721" y="1673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4" name="Rectangle 230"/>
              <p:cNvSpPr>
                <a:spLocks noChangeArrowheads="1"/>
              </p:cNvSpPr>
              <p:nvPr/>
            </p:nvSpPr>
            <p:spPr bwMode="auto">
              <a:xfrm>
                <a:off x="724" y="167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5" name="Freeform 231"/>
              <p:cNvSpPr>
                <a:spLocks/>
              </p:cNvSpPr>
              <p:nvPr/>
            </p:nvSpPr>
            <p:spPr bwMode="auto">
              <a:xfrm>
                <a:off x="727" y="167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6" name="Freeform 232"/>
              <p:cNvSpPr>
                <a:spLocks/>
              </p:cNvSpPr>
              <p:nvPr/>
            </p:nvSpPr>
            <p:spPr bwMode="auto">
              <a:xfrm>
                <a:off x="724" y="1673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7" name="Freeform 233"/>
              <p:cNvSpPr>
                <a:spLocks/>
              </p:cNvSpPr>
              <p:nvPr/>
            </p:nvSpPr>
            <p:spPr bwMode="auto">
              <a:xfrm>
                <a:off x="700" y="1662"/>
                <a:ext cx="27" cy="22"/>
              </a:xfrm>
              <a:custGeom>
                <a:avLst/>
                <a:gdLst>
                  <a:gd name="T0" fmla="*/ 3 w 10"/>
                  <a:gd name="T1" fmla="*/ 1 h 8"/>
                  <a:gd name="T2" fmla="*/ 2 w 10"/>
                  <a:gd name="T3" fmla="*/ 1 h 8"/>
                  <a:gd name="T4" fmla="*/ 3 w 10"/>
                  <a:gd name="T5" fmla="*/ 0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4 h 8"/>
                  <a:gd name="T12" fmla="*/ 6 w 10"/>
                  <a:gd name="T13" fmla="*/ 4 h 8"/>
                  <a:gd name="T14" fmla="*/ 4 w 10"/>
                  <a:gd name="T15" fmla="*/ 5 h 8"/>
                  <a:gd name="T16" fmla="*/ 5 w 10"/>
                  <a:gd name="T17" fmla="*/ 6 h 8"/>
                  <a:gd name="T18" fmla="*/ 6 w 10"/>
                  <a:gd name="T19" fmla="*/ 5 h 8"/>
                  <a:gd name="T20" fmla="*/ 6 w 10"/>
                  <a:gd name="T21" fmla="*/ 5 h 8"/>
                  <a:gd name="T22" fmla="*/ 6 w 10"/>
                  <a:gd name="T23" fmla="*/ 5 h 8"/>
                  <a:gd name="T24" fmla="*/ 7 w 10"/>
                  <a:gd name="T25" fmla="*/ 5 h 8"/>
                  <a:gd name="T26" fmla="*/ 6 w 10"/>
                  <a:gd name="T27" fmla="*/ 6 h 8"/>
                  <a:gd name="T28" fmla="*/ 7 w 10"/>
                  <a:gd name="T29" fmla="*/ 5 h 8"/>
                  <a:gd name="T30" fmla="*/ 6 w 10"/>
                  <a:gd name="T31" fmla="*/ 6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8 w 10"/>
                  <a:gd name="T43" fmla="*/ 4 h 8"/>
                  <a:gd name="T44" fmla="*/ 9 w 10"/>
                  <a:gd name="T45" fmla="*/ 2 h 8"/>
                  <a:gd name="T46" fmla="*/ 9 w 10"/>
                  <a:gd name="T47" fmla="*/ 2 h 8"/>
                  <a:gd name="T48" fmla="*/ 8 w 10"/>
                  <a:gd name="T49" fmla="*/ 3 h 8"/>
                  <a:gd name="T50" fmla="*/ 8 w 10"/>
                  <a:gd name="T51" fmla="*/ 3 h 8"/>
                  <a:gd name="T52" fmla="*/ 6 w 10"/>
                  <a:gd name="T53" fmla="*/ 5 h 8"/>
                  <a:gd name="T54" fmla="*/ 6 w 10"/>
                  <a:gd name="T55" fmla="*/ 4 h 8"/>
                  <a:gd name="T56" fmla="*/ 7 w 10"/>
                  <a:gd name="T57" fmla="*/ 3 h 8"/>
                  <a:gd name="T58" fmla="*/ 6 w 10"/>
                  <a:gd name="T59" fmla="*/ 4 h 8"/>
                  <a:gd name="T60" fmla="*/ 8 w 10"/>
                  <a:gd name="T61" fmla="*/ 2 h 8"/>
                  <a:gd name="T62" fmla="*/ 6 w 10"/>
                  <a:gd name="T63" fmla="*/ 3 h 8"/>
                  <a:gd name="T64" fmla="*/ 5 w 10"/>
                  <a:gd name="T65" fmla="*/ 2 h 8"/>
                  <a:gd name="T66" fmla="*/ 6 w 10"/>
                  <a:gd name="T67" fmla="*/ 2 h 8"/>
                  <a:gd name="T68" fmla="*/ 5 w 10"/>
                  <a:gd name="T69" fmla="*/ 2 h 8"/>
                  <a:gd name="T70" fmla="*/ 5 w 10"/>
                  <a:gd name="T71" fmla="*/ 1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3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0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1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3"/>
                      <a:pt x="2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7" y="4"/>
                      <a:pt x="5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4"/>
                      <a:pt x="7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2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6" y="4"/>
                      <a:pt x="6" y="5"/>
                    </a:cubicBezTo>
                    <a:cubicBezTo>
                      <a:pt x="7" y="4"/>
                      <a:pt x="5" y="5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3"/>
                      <a:pt x="4" y="2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8" name="Freeform 234"/>
              <p:cNvSpPr>
                <a:spLocks/>
              </p:cNvSpPr>
              <p:nvPr/>
            </p:nvSpPr>
            <p:spPr bwMode="auto">
              <a:xfrm>
                <a:off x="700" y="1662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9" name="Freeform 235"/>
              <p:cNvSpPr>
                <a:spLocks/>
              </p:cNvSpPr>
              <p:nvPr/>
            </p:nvSpPr>
            <p:spPr bwMode="auto">
              <a:xfrm>
                <a:off x="689" y="1632"/>
                <a:ext cx="35" cy="33"/>
              </a:xfrm>
              <a:custGeom>
                <a:avLst/>
                <a:gdLst>
                  <a:gd name="T0" fmla="*/ 3 w 13"/>
                  <a:gd name="T1" fmla="*/ 5 h 12"/>
                  <a:gd name="T2" fmla="*/ 4 w 13"/>
                  <a:gd name="T3" fmla="*/ 2 h 12"/>
                  <a:gd name="T4" fmla="*/ 1 w 13"/>
                  <a:gd name="T5" fmla="*/ 6 h 12"/>
                  <a:gd name="T6" fmla="*/ 1 w 13"/>
                  <a:gd name="T7" fmla="*/ 7 h 12"/>
                  <a:gd name="T8" fmla="*/ 1 w 13"/>
                  <a:gd name="T9" fmla="*/ 7 h 12"/>
                  <a:gd name="T10" fmla="*/ 2 w 13"/>
                  <a:gd name="T11" fmla="*/ 10 h 12"/>
                  <a:gd name="T12" fmla="*/ 2 w 13"/>
                  <a:gd name="T13" fmla="*/ 10 h 12"/>
                  <a:gd name="T14" fmla="*/ 2 w 13"/>
                  <a:gd name="T15" fmla="*/ 10 h 12"/>
                  <a:gd name="T16" fmla="*/ 2 w 13"/>
                  <a:gd name="T17" fmla="*/ 10 h 12"/>
                  <a:gd name="T18" fmla="*/ 2 w 13"/>
                  <a:gd name="T19" fmla="*/ 10 h 12"/>
                  <a:gd name="T20" fmla="*/ 3 w 13"/>
                  <a:gd name="T21" fmla="*/ 11 h 12"/>
                  <a:gd name="T22" fmla="*/ 3 w 13"/>
                  <a:gd name="T23" fmla="*/ 11 h 12"/>
                  <a:gd name="T24" fmla="*/ 5 w 13"/>
                  <a:gd name="T25" fmla="*/ 11 h 12"/>
                  <a:gd name="T26" fmla="*/ 3 w 13"/>
                  <a:gd name="T27" fmla="*/ 12 h 12"/>
                  <a:gd name="T28" fmla="*/ 5 w 13"/>
                  <a:gd name="T29" fmla="*/ 11 h 12"/>
                  <a:gd name="T30" fmla="*/ 4 w 13"/>
                  <a:gd name="T31" fmla="*/ 11 h 12"/>
                  <a:gd name="T32" fmla="*/ 5 w 13"/>
                  <a:gd name="T33" fmla="*/ 11 h 12"/>
                  <a:gd name="T34" fmla="*/ 5 w 13"/>
                  <a:gd name="T35" fmla="*/ 11 h 12"/>
                  <a:gd name="T36" fmla="*/ 5 w 13"/>
                  <a:gd name="T37" fmla="*/ 10 h 12"/>
                  <a:gd name="T38" fmla="*/ 3 w 13"/>
                  <a:gd name="T39" fmla="*/ 11 h 12"/>
                  <a:gd name="T40" fmla="*/ 5 w 13"/>
                  <a:gd name="T41" fmla="*/ 10 h 12"/>
                  <a:gd name="T42" fmla="*/ 5 w 13"/>
                  <a:gd name="T43" fmla="*/ 9 h 12"/>
                  <a:gd name="T44" fmla="*/ 5 w 13"/>
                  <a:gd name="T45" fmla="*/ 9 h 12"/>
                  <a:gd name="T46" fmla="*/ 4 w 13"/>
                  <a:gd name="T47" fmla="*/ 10 h 12"/>
                  <a:gd name="T48" fmla="*/ 5 w 13"/>
                  <a:gd name="T49" fmla="*/ 9 h 12"/>
                  <a:gd name="T50" fmla="*/ 4 w 13"/>
                  <a:gd name="T51" fmla="*/ 9 h 12"/>
                  <a:gd name="T52" fmla="*/ 7 w 13"/>
                  <a:gd name="T53" fmla="*/ 4 h 12"/>
                  <a:gd name="T54" fmla="*/ 9 w 13"/>
                  <a:gd name="T55" fmla="*/ 6 h 12"/>
                  <a:gd name="T56" fmla="*/ 11 w 13"/>
                  <a:gd name="T57" fmla="*/ 5 h 12"/>
                  <a:gd name="T58" fmla="*/ 10 w 13"/>
                  <a:gd name="T59" fmla="*/ 6 h 12"/>
                  <a:gd name="T60" fmla="*/ 9 w 13"/>
                  <a:gd name="T61" fmla="*/ 6 h 12"/>
                  <a:gd name="T62" fmla="*/ 11 w 13"/>
                  <a:gd name="T63" fmla="*/ 3 h 12"/>
                  <a:gd name="T64" fmla="*/ 12 w 13"/>
                  <a:gd name="T65" fmla="*/ 5 h 12"/>
                  <a:gd name="T66" fmla="*/ 3 w 13"/>
                  <a:gd name="T6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" h="12">
                    <a:moveTo>
                      <a:pt x="3" y="5"/>
                    </a:moveTo>
                    <a:cubicBezTo>
                      <a:pt x="4" y="3"/>
                      <a:pt x="4" y="3"/>
                      <a:pt x="4" y="2"/>
                    </a:cubicBezTo>
                    <a:cubicBezTo>
                      <a:pt x="2" y="3"/>
                      <a:pt x="2" y="5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0" y="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4" y="11"/>
                      <a:pt x="5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1"/>
                      <a:pt x="3" y="12"/>
                      <a:pt x="5" y="11"/>
                    </a:cubicBezTo>
                    <a:cubicBezTo>
                      <a:pt x="5" y="11"/>
                      <a:pt x="4" y="12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9"/>
                      <a:pt x="3" y="12"/>
                      <a:pt x="3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2" y="10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1"/>
                      <a:pt x="3" y="2"/>
                      <a:pt x="7" y="4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10" y="5"/>
                      <a:pt x="12" y="5"/>
                      <a:pt x="11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1" y="4"/>
                      <a:pt x="11" y="3"/>
                    </a:cubicBezTo>
                    <a:cubicBezTo>
                      <a:pt x="13" y="4"/>
                      <a:pt x="13" y="5"/>
                      <a:pt x="12" y="5"/>
                    </a:cubicBezTo>
                    <a:cubicBezTo>
                      <a:pt x="10" y="7"/>
                      <a:pt x="11" y="0"/>
                      <a:pt x="3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0" name="Freeform 236"/>
              <p:cNvSpPr>
                <a:spLocks/>
              </p:cNvSpPr>
              <p:nvPr/>
            </p:nvSpPr>
            <p:spPr bwMode="auto">
              <a:xfrm>
                <a:off x="700" y="1635"/>
                <a:ext cx="13" cy="2"/>
              </a:xfrm>
              <a:custGeom>
                <a:avLst/>
                <a:gdLst>
                  <a:gd name="T0" fmla="*/ 4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4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4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1" name="Freeform 237"/>
              <p:cNvSpPr>
                <a:spLocks/>
              </p:cNvSpPr>
              <p:nvPr/>
            </p:nvSpPr>
            <p:spPr bwMode="auto">
              <a:xfrm>
                <a:off x="672" y="168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2 h 2"/>
                  <a:gd name="T4" fmla="*/ 3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2" name="Freeform 238"/>
              <p:cNvSpPr>
                <a:spLocks/>
              </p:cNvSpPr>
              <p:nvPr/>
            </p:nvSpPr>
            <p:spPr bwMode="auto">
              <a:xfrm>
                <a:off x="670" y="1684"/>
                <a:ext cx="8" cy="13"/>
              </a:xfrm>
              <a:custGeom>
                <a:avLst/>
                <a:gdLst>
                  <a:gd name="T0" fmla="*/ 0 w 3"/>
                  <a:gd name="T1" fmla="*/ 5 h 5"/>
                  <a:gd name="T2" fmla="*/ 1 w 3"/>
                  <a:gd name="T3" fmla="*/ 5 h 5"/>
                  <a:gd name="T4" fmla="*/ 3 w 3"/>
                  <a:gd name="T5" fmla="*/ 0 h 5"/>
                  <a:gd name="T6" fmla="*/ 1 w 3"/>
                  <a:gd name="T7" fmla="*/ 3 h 5"/>
                  <a:gd name="T8" fmla="*/ 2 w 3"/>
                  <a:gd name="T9" fmla="*/ 2 h 5"/>
                  <a:gd name="T10" fmla="*/ 0 w 3"/>
                  <a:gd name="T11" fmla="*/ 4 h 5"/>
                  <a:gd name="T12" fmla="*/ 1 w 3"/>
                  <a:gd name="T13" fmla="*/ 4 h 5"/>
                  <a:gd name="T14" fmla="*/ 0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2" y="2"/>
                      <a:pt x="2" y="3"/>
                      <a:pt x="3" y="0"/>
                    </a:cubicBezTo>
                    <a:cubicBezTo>
                      <a:pt x="2" y="1"/>
                      <a:pt x="1" y="1"/>
                      <a:pt x="1" y="3"/>
                    </a:cubicBezTo>
                    <a:cubicBezTo>
                      <a:pt x="1" y="3"/>
                      <a:pt x="2" y="1"/>
                      <a:pt x="2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3" name="Freeform 239"/>
              <p:cNvSpPr>
                <a:spLocks/>
              </p:cNvSpPr>
              <p:nvPr/>
            </p:nvSpPr>
            <p:spPr bwMode="auto">
              <a:xfrm>
                <a:off x="672" y="1689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4" name="Freeform 240"/>
              <p:cNvSpPr>
                <a:spLocks/>
              </p:cNvSpPr>
              <p:nvPr/>
            </p:nvSpPr>
            <p:spPr bwMode="auto">
              <a:xfrm>
                <a:off x="675" y="1686"/>
                <a:ext cx="3" cy="6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5" name="Freeform 241"/>
              <p:cNvSpPr>
                <a:spLocks/>
              </p:cNvSpPr>
              <p:nvPr/>
            </p:nvSpPr>
            <p:spPr bwMode="auto">
              <a:xfrm>
                <a:off x="678" y="16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6" name="Freeform 242"/>
              <p:cNvSpPr>
                <a:spLocks/>
              </p:cNvSpPr>
              <p:nvPr/>
            </p:nvSpPr>
            <p:spPr bwMode="auto">
              <a:xfrm>
                <a:off x="672" y="1689"/>
                <a:ext cx="9" cy="8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0 h 3"/>
                  <a:gd name="T4" fmla="*/ 2 w 3"/>
                  <a:gd name="T5" fmla="*/ 0 h 3"/>
                  <a:gd name="T6" fmla="*/ 1 w 3"/>
                  <a:gd name="T7" fmla="*/ 2 h 3"/>
                  <a:gd name="T8" fmla="*/ 1 w 3"/>
                  <a:gd name="T9" fmla="*/ 2 h 3"/>
                  <a:gd name="T10" fmla="*/ 0 w 3"/>
                  <a:gd name="T11" fmla="*/ 3 h 3"/>
                  <a:gd name="T12" fmla="*/ 2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7" name="Freeform 243"/>
              <p:cNvSpPr>
                <a:spLocks/>
              </p:cNvSpPr>
              <p:nvPr/>
            </p:nvSpPr>
            <p:spPr bwMode="auto">
              <a:xfrm>
                <a:off x="678" y="168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8" name="Freeform 244"/>
              <p:cNvSpPr>
                <a:spLocks/>
              </p:cNvSpPr>
              <p:nvPr/>
            </p:nvSpPr>
            <p:spPr bwMode="auto">
              <a:xfrm>
                <a:off x="675" y="168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9" name="Freeform 245"/>
              <p:cNvSpPr>
                <a:spLocks/>
              </p:cNvSpPr>
              <p:nvPr/>
            </p:nvSpPr>
            <p:spPr bwMode="auto">
              <a:xfrm>
                <a:off x="672" y="1689"/>
                <a:ext cx="9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2 h 4"/>
                  <a:gd name="T4" fmla="*/ 0 w 3"/>
                  <a:gd name="T5" fmla="*/ 4 h 4"/>
                  <a:gd name="T6" fmla="*/ 1 w 3"/>
                  <a:gd name="T7" fmla="*/ 3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2" y="2"/>
                      <a:pt x="3" y="0"/>
                      <a:pt x="2" y="2"/>
                    </a:cubicBezTo>
                    <a:cubicBezTo>
                      <a:pt x="2" y="2"/>
                      <a:pt x="1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0" name="Freeform 246"/>
              <p:cNvSpPr>
                <a:spLocks/>
              </p:cNvSpPr>
              <p:nvPr/>
            </p:nvSpPr>
            <p:spPr bwMode="auto">
              <a:xfrm>
                <a:off x="672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1" name="Freeform 247"/>
              <p:cNvSpPr>
                <a:spLocks/>
              </p:cNvSpPr>
              <p:nvPr/>
            </p:nvSpPr>
            <p:spPr bwMode="auto">
              <a:xfrm>
                <a:off x="670" y="1695"/>
                <a:ext cx="11" cy="10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2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2 w 4"/>
                  <a:gd name="T15" fmla="*/ 2 h 4"/>
                  <a:gd name="T16" fmla="*/ 2 w 4"/>
                  <a:gd name="T17" fmla="*/ 2 h 4"/>
                  <a:gd name="T18" fmla="*/ 1 w 4"/>
                  <a:gd name="T19" fmla="*/ 3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4" y="0"/>
                      <a:pt x="3" y="2"/>
                      <a:pt x="4" y="0"/>
                    </a:cubicBezTo>
                    <a:cubicBezTo>
                      <a:pt x="4" y="0"/>
                      <a:pt x="4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3" y="1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2" name="Freeform 248"/>
              <p:cNvSpPr>
                <a:spLocks/>
              </p:cNvSpPr>
              <p:nvPr/>
            </p:nvSpPr>
            <p:spPr bwMode="auto">
              <a:xfrm>
                <a:off x="675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3" name="Freeform 249"/>
              <p:cNvSpPr>
                <a:spLocks/>
              </p:cNvSpPr>
              <p:nvPr/>
            </p:nvSpPr>
            <p:spPr bwMode="auto">
              <a:xfrm>
                <a:off x="672" y="1697"/>
                <a:ext cx="11" cy="11"/>
              </a:xfrm>
              <a:custGeom>
                <a:avLst/>
                <a:gdLst>
                  <a:gd name="T0" fmla="*/ 4 w 4"/>
                  <a:gd name="T1" fmla="*/ 1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2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3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1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4" name="Freeform 250"/>
              <p:cNvSpPr>
                <a:spLocks/>
              </p:cNvSpPr>
              <p:nvPr/>
            </p:nvSpPr>
            <p:spPr bwMode="auto">
              <a:xfrm>
                <a:off x="681" y="169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5" name="Freeform 251"/>
              <p:cNvSpPr>
                <a:spLocks/>
              </p:cNvSpPr>
              <p:nvPr/>
            </p:nvSpPr>
            <p:spPr bwMode="auto">
              <a:xfrm>
                <a:off x="678" y="17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6" name="Freeform 252"/>
              <p:cNvSpPr>
                <a:spLocks/>
              </p:cNvSpPr>
              <p:nvPr/>
            </p:nvSpPr>
            <p:spPr bwMode="auto">
              <a:xfrm>
                <a:off x="683" y="170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7" name="Freeform 253"/>
              <p:cNvSpPr>
                <a:spLocks/>
              </p:cNvSpPr>
              <p:nvPr/>
            </p:nvSpPr>
            <p:spPr bwMode="auto">
              <a:xfrm>
                <a:off x="675" y="1700"/>
                <a:ext cx="33" cy="19"/>
              </a:xfrm>
              <a:custGeom>
                <a:avLst/>
                <a:gdLst>
                  <a:gd name="T0" fmla="*/ 10 w 12"/>
                  <a:gd name="T1" fmla="*/ 2 h 7"/>
                  <a:gd name="T2" fmla="*/ 10 w 12"/>
                  <a:gd name="T3" fmla="*/ 3 h 7"/>
                  <a:gd name="T4" fmla="*/ 8 w 12"/>
                  <a:gd name="T5" fmla="*/ 3 h 7"/>
                  <a:gd name="T6" fmla="*/ 7 w 12"/>
                  <a:gd name="T7" fmla="*/ 5 h 7"/>
                  <a:gd name="T8" fmla="*/ 8 w 12"/>
                  <a:gd name="T9" fmla="*/ 5 h 7"/>
                  <a:gd name="T10" fmla="*/ 7 w 12"/>
                  <a:gd name="T11" fmla="*/ 6 h 7"/>
                  <a:gd name="T12" fmla="*/ 7 w 12"/>
                  <a:gd name="T13" fmla="*/ 5 h 7"/>
                  <a:gd name="T14" fmla="*/ 6 w 12"/>
                  <a:gd name="T15" fmla="*/ 5 h 7"/>
                  <a:gd name="T16" fmla="*/ 5 w 12"/>
                  <a:gd name="T17" fmla="*/ 2 h 7"/>
                  <a:gd name="T18" fmla="*/ 3 w 12"/>
                  <a:gd name="T19" fmla="*/ 3 h 7"/>
                  <a:gd name="T20" fmla="*/ 4 w 12"/>
                  <a:gd name="T21" fmla="*/ 2 h 7"/>
                  <a:gd name="T22" fmla="*/ 4 w 12"/>
                  <a:gd name="T23" fmla="*/ 2 h 7"/>
                  <a:gd name="T24" fmla="*/ 4 w 12"/>
                  <a:gd name="T25" fmla="*/ 1 h 7"/>
                  <a:gd name="T26" fmla="*/ 2 w 12"/>
                  <a:gd name="T27" fmla="*/ 2 h 7"/>
                  <a:gd name="T28" fmla="*/ 4 w 12"/>
                  <a:gd name="T29" fmla="*/ 0 h 7"/>
                  <a:gd name="T30" fmla="*/ 2 w 12"/>
                  <a:gd name="T31" fmla="*/ 1 h 7"/>
                  <a:gd name="T32" fmla="*/ 1 w 12"/>
                  <a:gd name="T33" fmla="*/ 2 h 7"/>
                  <a:gd name="T34" fmla="*/ 0 w 12"/>
                  <a:gd name="T35" fmla="*/ 3 h 7"/>
                  <a:gd name="T36" fmla="*/ 4 w 12"/>
                  <a:gd name="T37" fmla="*/ 3 h 7"/>
                  <a:gd name="T38" fmla="*/ 3 w 12"/>
                  <a:gd name="T39" fmla="*/ 3 h 7"/>
                  <a:gd name="T40" fmla="*/ 2 w 12"/>
                  <a:gd name="T41" fmla="*/ 5 h 7"/>
                  <a:gd name="T42" fmla="*/ 5 w 12"/>
                  <a:gd name="T43" fmla="*/ 4 h 7"/>
                  <a:gd name="T44" fmla="*/ 4 w 12"/>
                  <a:gd name="T45" fmla="*/ 5 h 7"/>
                  <a:gd name="T46" fmla="*/ 5 w 12"/>
                  <a:gd name="T47" fmla="*/ 5 h 7"/>
                  <a:gd name="T48" fmla="*/ 4 w 12"/>
                  <a:gd name="T49" fmla="*/ 6 h 7"/>
                  <a:gd name="T50" fmla="*/ 6 w 12"/>
                  <a:gd name="T51" fmla="*/ 5 h 7"/>
                  <a:gd name="T52" fmla="*/ 3 w 12"/>
                  <a:gd name="T53" fmla="*/ 7 h 7"/>
                  <a:gd name="T54" fmla="*/ 4 w 12"/>
                  <a:gd name="T55" fmla="*/ 6 h 7"/>
                  <a:gd name="T56" fmla="*/ 5 w 12"/>
                  <a:gd name="T57" fmla="*/ 6 h 7"/>
                  <a:gd name="T58" fmla="*/ 3 w 12"/>
                  <a:gd name="T59" fmla="*/ 7 h 7"/>
                  <a:gd name="T60" fmla="*/ 5 w 12"/>
                  <a:gd name="T61" fmla="*/ 7 h 7"/>
                  <a:gd name="T62" fmla="*/ 6 w 12"/>
                  <a:gd name="T63" fmla="*/ 6 h 7"/>
                  <a:gd name="T64" fmla="*/ 6 w 12"/>
                  <a:gd name="T65" fmla="*/ 7 h 7"/>
                  <a:gd name="T66" fmla="*/ 9 w 12"/>
                  <a:gd name="T67" fmla="*/ 4 h 7"/>
                  <a:gd name="T68" fmla="*/ 11 w 12"/>
                  <a:gd name="T69" fmla="*/ 2 h 7"/>
                  <a:gd name="T70" fmla="*/ 11 w 12"/>
                  <a:gd name="T71" fmla="*/ 1 h 7"/>
                  <a:gd name="T72" fmla="*/ 9 w 12"/>
                  <a:gd name="T73" fmla="*/ 3 h 7"/>
                  <a:gd name="T74" fmla="*/ 10 w 12"/>
                  <a:gd name="T7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" h="7">
                    <a:moveTo>
                      <a:pt x="10" y="2"/>
                    </a:moveTo>
                    <a:cubicBezTo>
                      <a:pt x="10" y="2"/>
                      <a:pt x="9" y="3"/>
                      <a:pt x="10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8" y="4"/>
                      <a:pt x="8" y="4"/>
                      <a:pt x="7" y="5"/>
                    </a:cubicBezTo>
                    <a:cubicBezTo>
                      <a:pt x="7" y="5"/>
                      <a:pt x="8" y="4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6" y="7"/>
                      <a:pt x="7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4"/>
                      <a:pt x="5" y="3"/>
                      <a:pt x="5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1"/>
                      <a:pt x="4" y="1"/>
                      <a:pt x="4" y="1"/>
                    </a:cubicBezTo>
                    <a:cubicBezTo>
                      <a:pt x="4" y="1"/>
                      <a:pt x="2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0" y="3"/>
                      <a:pt x="2" y="2"/>
                      <a:pt x="0" y="3"/>
                    </a:cubicBezTo>
                    <a:cubicBezTo>
                      <a:pt x="0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4"/>
                      <a:pt x="2" y="5"/>
                    </a:cubicBezTo>
                    <a:cubicBezTo>
                      <a:pt x="4" y="4"/>
                      <a:pt x="2" y="6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6"/>
                      <a:pt x="4" y="7"/>
                      <a:pt x="3" y="7"/>
                    </a:cubicBezTo>
                    <a:cubicBezTo>
                      <a:pt x="3" y="7"/>
                      <a:pt x="6" y="6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12" y="2"/>
                      <a:pt x="8" y="5"/>
                      <a:pt x="9" y="4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8" name="Rectangle 254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9" name="Freeform 255"/>
              <p:cNvSpPr>
                <a:spLocks/>
              </p:cNvSpPr>
              <p:nvPr/>
            </p:nvSpPr>
            <p:spPr bwMode="auto">
              <a:xfrm>
                <a:off x="702" y="170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0" name="Freeform 256"/>
              <p:cNvSpPr>
                <a:spLocks/>
              </p:cNvSpPr>
              <p:nvPr/>
            </p:nvSpPr>
            <p:spPr bwMode="auto">
              <a:xfrm>
                <a:off x="694" y="1714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1" name="Freeform 257"/>
              <p:cNvSpPr>
                <a:spLocks/>
              </p:cNvSpPr>
              <p:nvPr/>
            </p:nvSpPr>
            <p:spPr bwMode="auto">
              <a:xfrm>
                <a:off x="681" y="171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2" name="Freeform 258"/>
              <p:cNvSpPr>
                <a:spLocks/>
              </p:cNvSpPr>
              <p:nvPr/>
            </p:nvSpPr>
            <p:spPr bwMode="auto">
              <a:xfrm>
                <a:off x="681" y="171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3" name="Rectangle 259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4" name="Freeform 260"/>
              <p:cNvSpPr>
                <a:spLocks/>
              </p:cNvSpPr>
              <p:nvPr/>
            </p:nvSpPr>
            <p:spPr bwMode="auto">
              <a:xfrm>
                <a:off x="681" y="1697"/>
                <a:ext cx="21" cy="17"/>
              </a:xfrm>
              <a:custGeom>
                <a:avLst/>
                <a:gdLst>
                  <a:gd name="T0" fmla="*/ 1 w 8"/>
                  <a:gd name="T1" fmla="*/ 3 h 6"/>
                  <a:gd name="T2" fmla="*/ 1 w 8"/>
                  <a:gd name="T3" fmla="*/ 4 h 6"/>
                  <a:gd name="T4" fmla="*/ 4 w 8"/>
                  <a:gd name="T5" fmla="*/ 2 h 6"/>
                  <a:gd name="T6" fmla="*/ 2 w 8"/>
                  <a:gd name="T7" fmla="*/ 4 h 6"/>
                  <a:gd name="T8" fmla="*/ 5 w 8"/>
                  <a:gd name="T9" fmla="*/ 4 h 6"/>
                  <a:gd name="T10" fmla="*/ 4 w 8"/>
                  <a:gd name="T11" fmla="*/ 5 h 6"/>
                  <a:gd name="T12" fmla="*/ 7 w 8"/>
                  <a:gd name="T13" fmla="*/ 3 h 6"/>
                  <a:gd name="T14" fmla="*/ 4 w 8"/>
                  <a:gd name="T15" fmla="*/ 6 h 6"/>
                  <a:gd name="T16" fmla="*/ 4 w 8"/>
                  <a:gd name="T17" fmla="*/ 6 h 6"/>
                  <a:gd name="T18" fmla="*/ 5 w 8"/>
                  <a:gd name="T19" fmla="*/ 5 h 6"/>
                  <a:gd name="T20" fmla="*/ 7 w 8"/>
                  <a:gd name="T21" fmla="*/ 4 h 6"/>
                  <a:gd name="T22" fmla="*/ 8 w 8"/>
                  <a:gd name="T23" fmla="*/ 3 h 6"/>
                  <a:gd name="T24" fmla="*/ 7 w 8"/>
                  <a:gd name="T25" fmla="*/ 3 h 6"/>
                  <a:gd name="T26" fmla="*/ 7 w 8"/>
                  <a:gd name="T27" fmla="*/ 2 h 6"/>
                  <a:gd name="T28" fmla="*/ 7 w 8"/>
                  <a:gd name="T29" fmla="*/ 3 h 6"/>
                  <a:gd name="T30" fmla="*/ 8 w 8"/>
                  <a:gd name="T31" fmla="*/ 2 h 6"/>
                  <a:gd name="T32" fmla="*/ 7 w 8"/>
                  <a:gd name="T33" fmla="*/ 3 h 6"/>
                  <a:gd name="T34" fmla="*/ 7 w 8"/>
                  <a:gd name="T35" fmla="*/ 2 h 6"/>
                  <a:gd name="T36" fmla="*/ 5 w 8"/>
                  <a:gd name="T37" fmla="*/ 3 h 6"/>
                  <a:gd name="T38" fmla="*/ 7 w 8"/>
                  <a:gd name="T39" fmla="*/ 2 h 6"/>
                  <a:gd name="T40" fmla="*/ 6 w 8"/>
                  <a:gd name="T41" fmla="*/ 3 h 6"/>
                  <a:gd name="T42" fmla="*/ 7 w 8"/>
                  <a:gd name="T43" fmla="*/ 1 h 6"/>
                  <a:gd name="T44" fmla="*/ 6 w 8"/>
                  <a:gd name="T45" fmla="*/ 2 h 6"/>
                  <a:gd name="T46" fmla="*/ 7 w 8"/>
                  <a:gd name="T47" fmla="*/ 1 h 6"/>
                  <a:gd name="T48" fmla="*/ 4 w 8"/>
                  <a:gd name="T49" fmla="*/ 3 h 6"/>
                  <a:gd name="T50" fmla="*/ 6 w 8"/>
                  <a:gd name="T51" fmla="*/ 1 h 6"/>
                  <a:gd name="T52" fmla="*/ 5 w 8"/>
                  <a:gd name="T53" fmla="*/ 1 h 6"/>
                  <a:gd name="T54" fmla="*/ 5 w 8"/>
                  <a:gd name="T55" fmla="*/ 1 h 6"/>
                  <a:gd name="T56" fmla="*/ 4 w 8"/>
                  <a:gd name="T57" fmla="*/ 1 h 6"/>
                  <a:gd name="T58" fmla="*/ 4 w 8"/>
                  <a:gd name="T59" fmla="*/ 2 h 6"/>
                  <a:gd name="T60" fmla="*/ 3 w 8"/>
                  <a:gd name="T61" fmla="*/ 2 h 6"/>
                  <a:gd name="T62" fmla="*/ 4 w 8"/>
                  <a:gd name="T63" fmla="*/ 2 h 6"/>
                  <a:gd name="T64" fmla="*/ 2 w 8"/>
                  <a:gd name="T65" fmla="*/ 2 h 6"/>
                  <a:gd name="T66" fmla="*/ 3 w 8"/>
                  <a:gd name="T67" fmla="*/ 2 h 6"/>
                  <a:gd name="T68" fmla="*/ 1 w 8"/>
                  <a:gd name="T6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1" y="3"/>
                    </a:move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4" y="2"/>
                      <a:pt x="4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7" y="2"/>
                      <a:pt x="7" y="3"/>
                    </a:cubicBezTo>
                    <a:cubicBezTo>
                      <a:pt x="5" y="4"/>
                      <a:pt x="5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5"/>
                      <a:pt x="6" y="4"/>
                      <a:pt x="7" y="4"/>
                    </a:cubicBezTo>
                    <a:cubicBezTo>
                      <a:pt x="7" y="4"/>
                      <a:pt x="7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7" y="2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8" y="0"/>
                      <a:pt x="7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5" y="2"/>
                      <a:pt x="4" y="3"/>
                      <a:pt x="6" y="1"/>
                    </a:cubicBezTo>
                    <a:cubicBezTo>
                      <a:pt x="6" y="1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6" y="0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2" y="2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5" name="Freeform 261"/>
              <p:cNvSpPr>
                <a:spLocks/>
              </p:cNvSpPr>
              <p:nvPr/>
            </p:nvSpPr>
            <p:spPr bwMode="auto">
              <a:xfrm>
                <a:off x="700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6" name="Freeform 262"/>
              <p:cNvSpPr>
                <a:spLocks/>
              </p:cNvSpPr>
              <p:nvPr/>
            </p:nvSpPr>
            <p:spPr bwMode="auto">
              <a:xfrm>
                <a:off x="675" y="1692"/>
                <a:ext cx="25" cy="13"/>
              </a:xfrm>
              <a:custGeom>
                <a:avLst/>
                <a:gdLst>
                  <a:gd name="T0" fmla="*/ 5 w 9"/>
                  <a:gd name="T1" fmla="*/ 2 h 5"/>
                  <a:gd name="T2" fmla="*/ 6 w 9"/>
                  <a:gd name="T3" fmla="*/ 1 h 5"/>
                  <a:gd name="T4" fmla="*/ 4 w 9"/>
                  <a:gd name="T5" fmla="*/ 3 h 5"/>
                  <a:gd name="T6" fmla="*/ 3 w 9"/>
                  <a:gd name="T7" fmla="*/ 3 h 5"/>
                  <a:gd name="T8" fmla="*/ 5 w 9"/>
                  <a:gd name="T9" fmla="*/ 2 h 5"/>
                  <a:gd name="T10" fmla="*/ 6 w 9"/>
                  <a:gd name="T11" fmla="*/ 1 h 5"/>
                  <a:gd name="T12" fmla="*/ 4 w 9"/>
                  <a:gd name="T13" fmla="*/ 2 h 5"/>
                  <a:gd name="T14" fmla="*/ 3 w 9"/>
                  <a:gd name="T15" fmla="*/ 2 h 5"/>
                  <a:gd name="T16" fmla="*/ 4 w 9"/>
                  <a:gd name="T17" fmla="*/ 2 h 5"/>
                  <a:gd name="T18" fmla="*/ 5 w 9"/>
                  <a:gd name="T19" fmla="*/ 1 h 5"/>
                  <a:gd name="T20" fmla="*/ 0 w 9"/>
                  <a:gd name="T21" fmla="*/ 2 h 5"/>
                  <a:gd name="T22" fmla="*/ 1 w 9"/>
                  <a:gd name="T23" fmla="*/ 2 h 5"/>
                  <a:gd name="T24" fmla="*/ 3 w 9"/>
                  <a:gd name="T25" fmla="*/ 1 h 5"/>
                  <a:gd name="T26" fmla="*/ 2 w 9"/>
                  <a:gd name="T27" fmla="*/ 2 h 5"/>
                  <a:gd name="T28" fmla="*/ 1 w 9"/>
                  <a:gd name="T29" fmla="*/ 2 h 5"/>
                  <a:gd name="T30" fmla="*/ 2 w 9"/>
                  <a:gd name="T31" fmla="*/ 5 h 5"/>
                  <a:gd name="T32" fmla="*/ 2 w 9"/>
                  <a:gd name="T33" fmla="*/ 4 h 5"/>
                  <a:gd name="T34" fmla="*/ 4 w 9"/>
                  <a:gd name="T35" fmla="*/ 4 h 5"/>
                  <a:gd name="T36" fmla="*/ 5 w 9"/>
                  <a:gd name="T37" fmla="*/ 3 h 5"/>
                  <a:gd name="T38" fmla="*/ 5 w 9"/>
                  <a:gd name="T39" fmla="*/ 3 h 5"/>
                  <a:gd name="T40" fmla="*/ 7 w 9"/>
                  <a:gd name="T41" fmla="*/ 2 h 5"/>
                  <a:gd name="T42" fmla="*/ 8 w 9"/>
                  <a:gd name="T43" fmla="*/ 2 h 5"/>
                  <a:gd name="T44" fmla="*/ 8 w 9"/>
                  <a:gd name="T45" fmla="*/ 1 h 5"/>
                  <a:gd name="T46" fmla="*/ 5 w 9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5">
                    <a:moveTo>
                      <a:pt x="5" y="2"/>
                    </a:moveTo>
                    <a:cubicBezTo>
                      <a:pt x="5" y="2"/>
                      <a:pt x="6" y="2"/>
                      <a:pt x="6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4" y="3"/>
                      <a:pt x="5" y="2"/>
                      <a:pt x="5" y="2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3" y="2"/>
                      <a:pt x="2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5" y="1"/>
                    </a:cubicBezTo>
                    <a:cubicBezTo>
                      <a:pt x="3" y="1"/>
                      <a:pt x="3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2" y="2"/>
                      <a:pt x="3" y="1"/>
                    </a:cubicBezTo>
                    <a:cubicBezTo>
                      <a:pt x="2" y="2"/>
                      <a:pt x="3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5" y="3"/>
                    </a:cubicBezTo>
                    <a:cubicBezTo>
                      <a:pt x="6" y="3"/>
                      <a:pt x="6" y="2"/>
                      <a:pt x="7" y="2"/>
                    </a:cubicBezTo>
                    <a:cubicBezTo>
                      <a:pt x="7" y="2"/>
                      <a:pt x="6" y="2"/>
                      <a:pt x="8" y="2"/>
                    </a:cubicBezTo>
                    <a:cubicBezTo>
                      <a:pt x="9" y="0"/>
                      <a:pt x="6" y="2"/>
                      <a:pt x="8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7" name="Freeform 263"/>
              <p:cNvSpPr>
                <a:spLocks/>
              </p:cNvSpPr>
              <p:nvPr/>
            </p:nvSpPr>
            <p:spPr bwMode="auto">
              <a:xfrm>
                <a:off x="689" y="1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8" name="Freeform 264"/>
              <p:cNvSpPr>
                <a:spLocks/>
              </p:cNvSpPr>
              <p:nvPr/>
            </p:nvSpPr>
            <p:spPr bwMode="auto">
              <a:xfrm>
                <a:off x="681" y="1703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9" name="Freeform 265"/>
              <p:cNvSpPr>
                <a:spLocks/>
              </p:cNvSpPr>
              <p:nvPr/>
            </p:nvSpPr>
            <p:spPr bwMode="auto">
              <a:xfrm>
                <a:off x="689" y="16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0" name="Freeform 266"/>
              <p:cNvSpPr>
                <a:spLocks/>
              </p:cNvSpPr>
              <p:nvPr/>
            </p:nvSpPr>
            <p:spPr bwMode="auto">
              <a:xfrm>
                <a:off x="672" y="1692"/>
                <a:ext cx="14" cy="5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2 h 2"/>
                  <a:gd name="T4" fmla="*/ 5 w 5"/>
                  <a:gd name="T5" fmla="*/ 0 h 2"/>
                  <a:gd name="T6" fmla="*/ 2 w 5"/>
                  <a:gd name="T7" fmla="*/ 1 h 2"/>
                  <a:gd name="T8" fmla="*/ 2 w 5"/>
                  <a:gd name="T9" fmla="*/ 1 h 2"/>
                  <a:gd name="T10" fmla="*/ 0 w 5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2" y="2"/>
                      <a:pt x="3" y="1"/>
                      <a:pt x="5" y="0"/>
                    </a:cubicBezTo>
                    <a:cubicBezTo>
                      <a:pt x="5" y="0"/>
                      <a:pt x="3" y="1"/>
                      <a:pt x="2" y="1"/>
                    </a:cubicBezTo>
                    <a:cubicBezTo>
                      <a:pt x="3" y="1"/>
                      <a:pt x="2" y="1"/>
                      <a:pt x="2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1" name="Freeform 267"/>
              <p:cNvSpPr>
                <a:spLocks/>
              </p:cNvSpPr>
              <p:nvPr/>
            </p:nvSpPr>
            <p:spPr bwMode="auto">
              <a:xfrm>
                <a:off x="659" y="1678"/>
                <a:ext cx="41" cy="27"/>
              </a:xfrm>
              <a:custGeom>
                <a:avLst/>
                <a:gdLst>
                  <a:gd name="T0" fmla="*/ 9 w 15"/>
                  <a:gd name="T1" fmla="*/ 4 h 10"/>
                  <a:gd name="T2" fmla="*/ 7 w 15"/>
                  <a:gd name="T3" fmla="*/ 5 h 10"/>
                  <a:gd name="T4" fmla="*/ 6 w 15"/>
                  <a:gd name="T5" fmla="*/ 7 h 10"/>
                  <a:gd name="T6" fmla="*/ 7 w 15"/>
                  <a:gd name="T7" fmla="*/ 6 h 10"/>
                  <a:gd name="T8" fmla="*/ 7 w 15"/>
                  <a:gd name="T9" fmla="*/ 8 h 10"/>
                  <a:gd name="T10" fmla="*/ 9 w 15"/>
                  <a:gd name="T11" fmla="*/ 6 h 10"/>
                  <a:gd name="T12" fmla="*/ 9 w 15"/>
                  <a:gd name="T13" fmla="*/ 7 h 10"/>
                  <a:gd name="T14" fmla="*/ 9 w 15"/>
                  <a:gd name="T15" fmla="*/ 8 h 10"/>
                  <a:gd name="T16" fmla="*/ 10 w 15"/>
                  <a:gd name="T17" fmla="*/ 9 h 10"/>
                  <a:gd name="T18" fmla="*/ 11 w 15"/>
                  <a:gd name="T19" fmla="*/ 7 h 10"/>
                  <a:gd name="T20" fmla="*/ 10 w 15"/>
                  <a:gd name="T21" fmla="*/ 9 h 10"/>
                  <a:gd name="T22" fmla="*/ 10 w 15"/>
                  <a:gd name="T23" fmla="*/ 10 h 10"/>
                  <a:gd name="T24" fmla="*/ 12 w 15"/>
                  <a:gd name="T25" fmla="*/ 9 h 10"/>
                  <a:gd name="T26" fmla="*/ 12 w 15"/>
                  <a:gd name="T27" fmla="*/ 6 h 10"/>
                  <a:gd name="T28" fmla="*/ 12 w 15"/>
                  <a:gd name="T29" fmla="*/ 5 h 10"/>
                  <a:gd name="T30" fmla="*/ 12 w 15"/>
                  <a:gd name="T31" fmla="*/ 5 h 10"/>
                  <a:gd name="T32" fmla="*/ 12 w 15"/>
                  <a:gd name="T33" fmla="*/ 4 h 10"/>
                  <a:gd name="T34" fmla="*/ 8 w 15"/>
                  <a:gd name="T35" fmla="*/ 4 h 10"/>
                  <a:gd name="T36" fmla="*/ 9 w 15"/>
                  <a:gd name="T37" fmla="*/ 4 h 10"/>
                  <a:gd name="T38" fmla="*/ 7 w 15"/>
                  <a:gd name="T39" fmla="*/ 5 h 10"/>
                  <a:gd name="T40" fmla="*/ 7 w 15"/>
                  <a:gd name="T41" fmla="*/ 6 h 10"/>
                  <a:gd name="T42" fmla="*/ 11 w 15"/>
                  <a:gd name="T43" fmla="*/ 3 h 10"/>
                  <a:gd name="T44" fmla="*/ 11 w 15"/>
                  <a:gd name="T45" fmla="*/ 3 h 10"/>
                  <a:gd name="T46" fmla="*/ 11 w 15"/>
                  <a:gd name="T47" fmla="*/ 3 h 10"/>
                  <a:gd name="T48" fmla="*/ 5 w 15"/>
                  <a:gd name="T49" fmla="*/ 7 h 10"/>
                  <a:gd name="T50" fmla="*/ 5 w 15"/>
                  <a:gd name="T51" fmla="*/ 7 h 10"/>
                  <a:gd name="T52" fmla="*/ 5 w 15"/>
                  <a:gd name="T53" fmla="*/ 7 h 10"/>
                  <a:gd name="T54" fmla="*/ 5 w 15"/>
                  <a:gd name="T55" fmla="*/ 7 h 10"/>
                  <a:gd name="T56" fmla="*/ 5 w 15"/>
                  <a:gd name="T57" fmla="*/ 6 h 10"/>
                  <a:gd name="T58" fmla="*/ 11 w 15"/>
                  <a:gd name="T59" fmla="*/ 3 h 10"/>
                  <a:gd name="T60" fmla="*/ 11 w 15"/>
                  <a:gd name="T61" fmla="*/ 3 h 10"/>
                  <a:gd name="T62" fmla="*/ 11 w 15"/>
                  <a:gd name="T63" fmla="*/ 3 h 10"/>
                  <a:gd name="T64" fmla="*/ 10 w 15"/>
                  <a:gd name="T6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0"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3" y="7"/>
                      <a:pt x="8" y="4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5"/>
                      <a:pt x="7" y="6"/>
                    </a:cubicBezTo>
                    <a:cubicBezTo>
                      <a:pt x="7" y="6"/>
                      <a:pt x="7" y="6"/>
                      <a:pt x="8" y="5"/>
                    </a:cubicBezTo>
                    <a:cubicBezTo>
                      <a:pt x="8" y="7"/>
                      <a:pt x="7" y="6"/>
                      <a:pt x="7" y="8"/>
                    </a:cubicBezTo>
                    <a:cubicBezTo>
                      <a:pt x="7" y="7"/>
                      <a:pt x="8" y="6"/>
                      <a:pt x="9" y="5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6"/>
                    </a:cubicBezTo>
                    <a:cubicBezTo>
                      <a:pt x="8" y="8"/>
                      <a:pt x="9" y="6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9" y="7"/>
                      <a:pt x="9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8"/>
                      <a:pt x="9" y="9"/>
                      <a:pt x="10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1" y="9"/>
                      <a:pt x="9" y="9"/>
                      <a:pt x="11" y="7"/>
                    </a:cubicBezTo>
                    <a:cubicBezTo>
                      <a:pt x="9" y="10"/>
                      <a:pt x="12" y="7"/>
                      <a:pt x="12" y="8"/>
                    </a:cubicBezTo>
                    <a:cubicBezTo>
                      <a:pt x="11" y="9"/>
                      <a:pt x="11" y="8"/>
                      <a:pt x="10" y="9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0" y="10"/>
                      <a:pt x="11" y="9"/>
                      <a:pt x="10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4" y="8"/>
                      <a:pt x="14" y="7"/>
                    </a:cubicBezTo>
                    <a:cubicBezTo>
                      <a:pt x="13" y="7"/>
                      <a:pt x="12" y="7"/>
                      <a:pt x="12" y="6"/>
                    </a:cubicBezTo>
                    <a:cubicBezTo>
                      <a:pt x="11" y="7"/>
                      <a:pt x="12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6"/>
                      <a:pt x="11" y="7"/>
                    </a:cubicBezTo>
                    <a:cubicBezTo>
                      <a:pt x="10" y="7"/>
                      <a:pt x="11" y="6"/>
                      <a:pt x="12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4"/>
                      <a:pt x="8" y="5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11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7" y="5"/>
                      <a:pt x="6" y="5"/>
                    </a:cubicBezTo>
                    <a:cubicBezTo>
                      <a:pt x="7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5"/>
                      <a:pt x="8" y="5"/>
                      <a:pt x="7" y="6"/>
                    </a:cubicBezTo>
                    <a:cubicBezTo>
                      <a:pt x="8" y="5"/>
                      <a:pt x="9" y="5"/>
                      <a:pt x="10" y="4"/>
                    </a:cubicBezTo>
                    <a:cubicBezTo>
                      <a:pt x="8" y="4"/>
                      <a:pt x="13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2"/>
                      <a:pt x="0" y="10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15" y="0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2" name="Freeform 268"/>
              <p:cNvSpPr>
                <a:spLocks/>
              </p:cNvSpPr>
              <p:nvPr/>
            </p:nvSpPr>
            <p:spPr bwMode="auto">
              <a:xfrm>
                <a:off x="675" y="1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3" name="Freeform 269"/>
              <p:cNvSpPr>
                <a:spLocks/>
              </p:cNvSpPr>
              <p:nvPr/>
            </p:nvSpPr>
            <p:spPr bwMode="auto">
              <a:xfrm>
                <a:off x="691" y="1703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4" name="Rectangle 270"/>
              <p:cNvSpPr>
                <a:spLocks noChangeArrowheads="1"/>
              </p:cNvSpPr>
              <p:nvPr/>
            </p:nvSpPr>
            <p:spPr bwMode="auto">
              <a:xfrm>
                <a:off x="678" y="169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5" name="Rectangle 271"/>
              <p:cNvSpPr>
                <a:spLocks noChangeArrowheads="1"/>
              </p:cNvSpPr>
              <p:nvPr/>
            </p:nvSpPr>
            <p:spPr bwMode="auto">
              <a:xfrm>
                <a:off x="686" y="169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6" name="Freeform 272"/>
              <p:cNvSpPr>
                <a:spLocks/>
              </p:cNvSpPr>
              <p:nvPr/>
            </p:nvSpPr>
            <p:spPr bwMode="auto">
              <a:xfrm>
                <a:off x="691" y="17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7" name="Freeform 273"/>
              <p:cNvSpPr>
                <a:spLocks/>
              </p:cNvSpPr>
              <p:nvPr/>
            </p:nvSpPr>
            <p:spPr bwMode="auto">
              <a:xfrm>
                <a:off x="694" y="17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8" name="Freeform 274"/>
              <p:cNvSpPr>
                <a:spLocks/>
              </p:cNvSpPr>
              <p:nvPr/>
            </p:nvSpPr>
            <p:spPr bwMode="auto">
              <a:xfrm>
                <a:off x="686" y="1697"/>
                <a:ext cx="30" cy="33"/>
              </a:xfrm>
              <a:custGeom>
                <a:avLst/>
                <a:gdLst>
                  <a:gd name="T0" fmla="*/ 2 w 11"/>
                  <a:gd name="T1" fmla="*/ 5 h 12"/>
                  <a:gd name="T2" fmla="*/ 0 w 11"/>
                  <a:gd name="T3" fmla="*/ 7 h 12"/>
                  <a:gd name="T4" fmla="*/ 0 w 11"/>
                  <a:gd name="T5" fmla="*/ 8 h 12"/>
                  <a:gd name="T6" fmla="*/ 1 w 11"/>
                  <a:gd name="T7" fmla="*/ 8 h 12"/>
                  <a:gd name="T8" fmla="*/ 3 w 11"/>
                  <a:gd name="T9" fmla="*/ 9 h 12"/>
                  <a:gd name="T10" fmla="*/ 4 w 11"/>
                  <a:gd name="T11" fmla="*/ 10 h 12"/>
                  <a:gd name="T12" fmla="*/ 6 w 11"/>
                  <a:gd name="T13" fmla="*/ 9 h 12"/>
                  <a:gd name="T14" fmla="*/ 6 w 11"/>
                  <a:gd name="T15" fmla="*/ 9 h 12"/>
                  <a:gd name="T16" fmla="*/ 7 w 11"/>
                  <a:gd name="T17" fmla="*/ 10 h 12"/>
                  <a:gd name="T18" fmla="*/ 6 w 11"/>
                  <a:gd name="T19" fmla="*/ 9 h 12"/>
                  <a:gd name="T20" fmla="*/ 6 w 11"/>
                  <a:gd name="T21" fmla="*/ 8 h 12"/>
                  <a:gd name="T22" fmla="*/ 7 w 11"/>
                  <a:gd name="T23" fmla="*/ 7 h 12"/>
                  <a:gd name="T24" fmla="*/ 6 w 11"/>
                  <a:gd name="T25" fmla="*/ 6 h 12"/>
                  <a:gd name="T26" fmla="*/ 6 w 11"/>
                  <a:gd name="T27" fmla="*/ 5 h 12"/>
                  <a:gd name="T28" fmla="*/ 5 w 11"/>
                  <a:gd name="T29" fmla="*/ 4 h 12"/>
                  <a:gd name="T30" fmla="*/ 4 w 11"/>
                  <a:gd name="T31" fmla="*/ 5 h 12"/>
                  <a:gd name="T32" fmla="*/ 5 w 11"/>
                  <a:gd name="T33" fmla="*/ 4 h 12"/>
                  <a:gd name="T34" fmla="*/ 4 w 11"/>
                  <a:gd name="T35" fmla="*/ 4 h 12"/>
                  <a:gd name="T36" fmla="*/ 3 w 11"/>
                  <a:gd name="T37" fmla="*/ 2 h 12"/>
                  <a:gd name="T38" fmla="*/ 3 w 11"/>
                  <a:gd name="T39" fmla="*/ 3 h 12"/>
                  <a:gd name="T40" fmla="*/ 4 w 11"/>
                  <a:gd name="T41" fmla="*/ 2 h 12"/>
                  <a:gd name="T42" fmla="*/ 2 w 11"/>
                  <a:gd name="T43" fmla="*/ 5 h 12"/>
                  <a:gd name="T44" fmla="*/ 1 w 11"/>
                  <a:gd name="T45" fmla="*/ 5 h 12"/>
                  <a:gd name="T46" fmla="*/ 2 w 11"/>
                  <a:gd name="T47" fmla="*/ 6 h 12"/>
                  <a:gd name="T48" fmla="*/ 2 w 11"/>
                  <a:gd name="T49" fmla="*/ 6 h 12"/>
                  <a:gd name="T50" fmla="*/ 3 w 11"/>
                  <a:gd name="T51" fmla="*/ 7 h 12"/>
                  <a:gd name="T52" fmla="*/ 4 w 11"/>
                  <a:gd name="T53" fmla="*/ 7 h 12"/>
                  <a:gd name="T54" fmla="*/ 3 w 11"/>
                  <a:gd name="T55" fmla="*/ 7 h 12"/>
                  <a:gd name="T56" fmla="*/ 3 w 11"/>
                  <a:gd name="T57" fmla="*/ 7 h 12"/>
                  <a:gd name="T58" fmla="*/ 4 w 11"/>
                  <a:gd name="T59" fmla="*/ 8 h 12"/>
                  <a:gd name="T60" fmla="*/ 5 w 11"/>
                  <a:gd name="T61" fmla="*/ 8 h 12"/>
                  <a:gd name="T62" fmla="*/ 3 w 11"/>
                  <a:gd name="T63" fmla="*/ 9 h 12"/>
                  <a:gd name="T64" fmla="*/ 4 w 11"/>
                  <a:gd name="T65" fmla="*/ 9 h 12"/>
                  <a:gd name="T66" fmla="*/ 5 w 11"/>
                  <a:gd name="T67" fmla="*/ 9 h 12"/>
                  <a:gd name="T68" fmla="*/ 7 w 11"/>
                  <a:gd name="T69" fmla="*/ 7 h 12"/>
                  <a:gd name="T70" fmla="*/ 6 w 11"/>
                  <a:gd name="T71" fmla="*/ 7 h 12"/>
                  <a:gd name="T72" fmla="*/ 5 w 11"/>
                  <a:gd name="T73" fmla="*/ 6 h 12"/>
                  <a:gd name="T74" fmla="*/ 4 w 11"/>
                  <a:gd name="T75" fmla="*/ 6 h 12"/>
                  <a:gd name="T76" fmla="*/ 3 w 11"/>
                  <a:gd name="T77" fmla="*/ 8 h 12"/>
                  <a:gd name="T78" fmla="*/ 4 w 11"/>
                  <a:gd name="T7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" h="12">
                    <a:moveTo>
                      <a:pt x="3" y="4"/>
                    </a:move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6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0" y="8"/>
                      <a:pt x="0" y="8"/>
                    </a:cubicBezTo>
                    <a:cubicBezTo>
                      <a:pt x="0" y="8"/>
                      <a:pt x="2" y="6"/>
                      <a:pt x="2" y="7"/>
                    </a:cubicBezTo>
                    <a:cubicBezTo>
                      <a:pt x="2" y="7"/>
                      <a:pt x="2" y="7"/>
                      <a:pt x="1" y="8"/>
                    </a:cubicBezTo>
                    <a:cubicBezTo>
                      <a:pt x="1" y="8"/>
                      <a:pt x="3" y="6"/>
                      <a:pt x="3" y="6"/>
                    </a:cubicBezTo>
                    <a:cubicBezTo>
                      <a:pt x="0" y="11"/>
                      <a:pt x="5" y="5"/>
                      <a:pt x="3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3" y="9"/>
                      <a:pt x="4" y="8"/>
                      <a:pt x="4" y="10"/>
                    </a:cubicBezTo>
                    <a:cubicBezTo>
                      <a:pt x="5" y="7"/>
                      <a:pt x="4" y="12"/>
                      <a:pt x="6" y="8"/>
                    </a:cubicBezTo>
                    <a:cubicBezTo>
                      <a:pt x="6" y="9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7" y="8"/>
                      <a:pt x="6" y="9"/>
                    </a:cubicBezTo>
                    <a:cubicBezTo>
                      <a:pt x="6" y="10"/>
                      <a:pt x="7" y="8"/>
                      <a:pt x="7" y="7"/>
                    </a:cubicBezTo>
                    <a:cubicBezTo>
                      <a:pt x="7" y="8"/>
                      <a:pt x="7" y="9"/>
                      <a:pt x="7" y="10"/>
                    </a:cubicBezTo>
                    <a:cubicBezTo>
                      <a:pt x="7" y="9"/>
                      <a:pt x="9" y="7"/>
                      <a:pt x="7" y="8"/>
                    </a:cubicBezTo>
                    <a:cubicBezTo>
                      <a:pt x="7" y="8"/>
                      <a:pt x="7" y="8"/>
                      <a:pt x="6" y="9"/>
                    </a:cubicBezTo>
                    <a:cubicBezTo>
                      <a:pt x="6" y="8"/>
                      <a:pt x="5" y="9"/>
                      <a:pt x="4" y="8"/>
                    </a:cubicBezTo>
                    <a:cubicBezTo>
                      <a:pt x="6" y="8"/>
                      <a:pt x="4" y="9"/>
                      <a:pt x="6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7"/>
                      <a:pt x="8" y="7"/>
                      <a:pt x="7" y="7"/>
                    </a:cubicBezTo>
                    <a:cubicBezTo>
                      <a:pt x="7" y="7"/>
                      <a:pt x="8" y="7"/>
                      <a:pt x="8" y="6"/>
                    </a:cubicBezTo>
                    <a:cubicBezTo>
                      <a:pt x="9" y="6"/>
                      <a:pt x="6" y="7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7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8" y="4"/>
                      <a:pt x="4" y="6"/>
                      <a:pt x="5" y="4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6" y="4"/>
                      <a:pt x="7" y="4"/>
                    </a:cubicBezTo>
                    <a:cubicBezTo>
                      <a:pt x="6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3" y="5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5" y="0"/>
                      <a:pt x="3" y="2"/>
                    </a:cubicBezTo>
                    <a:cubicBezTo>
                      <a:pt x="3" y="2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4" y="3"/>
                      <a:pt x="4" y="2"/>
                    </a:cubicBezTo>
                    <a:cubicBezTo>
                      <a:pt x="5" y="2"/>
                      <a:pt x="3" y="3"/>
                      <a:pt x="4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3" y="4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3" y="6"/>
                      <a:pt x="4" y="6"/>
                      <a:pt x="3" y="7"/>
                    </a:cubicBezTo>
                    <a:cubicBezTo>
                      <a:pt x="4" y="6"/>
                      <a:pt x="3" y="7"/>
                      <a:pt x="4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5" y="7"/>
                      <a:pt x="4" y="8"/>
                    </a:cubicBezTo>
                    <a:cubicBezTo>
                      <a:pt x="5" y="7"/>
                      <a:pt x="5" y="8"/>
                      <a:pt x="7" y="7"/>
                    </a:cubicBezTo>
                    <a:cubicBezTo>
                      <a:pt x="6" y="7"/>
                      <a:pt x="5" y="8"/>
                      <a:pt x="5" y="8"/>
                    </a:cubicBezTo>
                    <a:cubicBezTo>
                      <a:pt x="6" y="7"/>
                      <a:pt x="4" y="8"/>
                      <a:pt x="6" y="8"/>
                    </a:cubicBezTo>
                    <a:cubicBezTo>
                      <a:pt x="4" y="8"/>
                      <a:pt x="5" y="8"/>
                      <a:pt x="3" y="9"/>
                    </a:cubicBezTo>
                    <a:cubicBezTo>
                      <a:pt x="3" y="9"/>
                      <a:pt x="5" y="8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6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1" y="4"/>
                      <a:pt x="7" y="7"/>
                      <a:pt x="8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8"/>
                      <a:pt x="5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5"/>
                      <a:pt x="5" y="6"/>
                    </a:cubicBezTo>
                    <a:cubicBezTo>
                      <a:pt x="5" y="7"/>
                      <a:pt x="6" y="5"/>
                      <a:pt x="6" y="5"/>
                    </a:cubicBezTo>
                    <a:cubicBezTo>
                      <a:pt x="4" y="7"/>
                      <a:pt x="6" y="3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4" y="7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2" y="7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9" name="Freeform 275"/>
              <p:cNvSpPr>
                <a:spLocks/>
              </p:cNvSpPr>
              <p:nvPr/>
            </p:nvSpPr>
            <p:spPr bwMode="auto">
              <a:xfrm>
                <a:off x="702" y="171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0" name="Rectangle 276"/>
              <p:cNvSpPr>
                <a:spLocks noChangeArrowheads="1"/>
              </p:cNvSpPr>
              <p:nvPr/>
            </p:nvSpPr>
            <p:spPr bwMode="auto">
              <a:xfrm>
                <a:off x="702" y="1714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1" name="Freeform 277"/>
              <p:cNvSpPr>
                <a:spLocks/>
              </p:cNvSpPr>
              <p:nvPr/>
            </p:nvSpPr>
            <p:spPr bwMode="auto">
              <a:xfrm>
                <a:off x="691" y="170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2" name="Rectangle 278"/>
              <p:cNvSpPr>
                <a:spLocks noChangeArrowheads="1"/>
              </p:cNvSpPr>
              <p:nvPr/>
            </p:nvSpPr>
            <p:spPr bwMode="auto">
              <a:xfrm>
                <a:off x="691" y="1708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3" name="Freeform 279"/>
              <p:cNvSpPr>
                <a:spLocks/>
              </p:cNvSpPr>
              <p:nvPr/>
            </p:nvSpPr>
            <p:spPr bwMode="auto">
              <a:xfrm>
                <a:off x="664" y="1697"/>
                <a:ext cx="27" cy="22"/>
              </a:xfrm>
              <a:custGeom>
                <a:avLst/>
                <a:gdLst>
                  <a:gd name="T0" fmla="*/ 4 w 10"/>
                  <a:gd name="T1" fmla="*/ 1 h 8"/>
                  <a:gd name="T2" fmla="*/ 2 w 10"/>
                  <a:gd name="T3" fmla="*/ 2 h 8"/>
                  <a:gd name="T4" fmla="*/ 3 w 10"/>
                  <a:gd name="T5" fmla="*/ 1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5 h 8"/>
                  <a:gd name="T12" fmla="*/ 6 w 10"/>
                  <a:gd name="T13" fmla="*/ 4 h 8"/>
                  <a:gd name="T14" fmla="*/ 4 w 10"/>
                  <a:gd name="T15" fmla="*/ 6 h 8"/>
                  <a:gd name="T16" fmla="*/ 6 w 10"/>
                  <a:gd name="T17" fmla="*/ 6 h 8"/>
                  <a:gd name="T18" fmla="*/ 6 w 10"/>
                  <a:gd name="T19" fmla="*/ 5 h 8"/>
                  <a:gd name="T20" fmla="*/ 6 w 10"/>
                  <a:gd name="T21" fmla="*/ 6 h 8"/>
                  <a:gd name="T22" fmla="*/ 6 w 10"/>
                  <a:gd name="T23" fmla="*/ 5 h 8"/>
                  <a:gd name="T24" fmla="*/ 7 w 10"/>
                  <a:gd name="T25" fmla="*/ 6 h 8"/>
                  <a:gd name="T26" fmla="*/ 6 w 10"/>
                  <a:gd name="T27" fmla="*/ 6 h 8"/>
                  <a:gd name="T28" fmla="*/ 7 w 10"/>
                  <a:gd name="T29" fmla="*/ 6 h 8"/>
                  <a:gd name="T30" fmla="*/ 6 w 10"/>
                  <a:gd name="T31" fmla="*/ 7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9 w 10"/>
                  <a:gd name="T43" fmla="*/ 4 h 8"/>
                  <a:gd name="T44" fmla="*/ 9 w 10"/>
                  <a:gd name="T45" fmla="*/ 3 h 8"/>
                  <a:gd name="T46" fmla="*/ 9 w 10"/>
                  <a:gd name="T47" fmla="*/ 3 h 8"/>
                  <a:gd name="T48" fmla="*/ 8 w 10"/>
                  <a:gd name="T49" fmla="*/ 3 h 8"/>
                  <a:gd name="T50" fmla="*/ 8 w 10"/>
                  <a:gd name="T51" fmla="*/ 4 h 8"/>
                  <a:gd name="T52" fmla="*/ 6 w 10"/>
                  <a:gd name="T53" fmla="*/ 5 h 8"/>
                  <a:gd name="T54" fmla="*/ 6 w 10"/>
                  <a:gd name="T55" fmla="*/ 5 h 8"/>
                  <a:gd name="T56" fmla="*/ 7 w 10"/>
                  <a:gd name="T57" fmla="*/ 4 h 8"/>
                  <a:gd name="T58" fmla="*/ 7 w 10"/>
                  <a:gd name="T59" fmla="*/ 4 h 8"/>
                  <a:gd name="T60" fmla="*/ 8 w 10"/>
                  <a:gd name="T61" fmla="*/ 2 h 8"/>
                  <a:gd name="T62" fmla="*/ 6 w 10"/>
                  <a:gd name="T63" fmla="*/ 4 h 8"/>
                  <a:gd name="T64" fmla="*/ 5 w 10"/>
                  <a:gd name="T65" fmla="*/ 3 h 8"/>
                  <a:gd name="T66" fmla="*/ 6 w 10"/>
                  <a:gd name="T67" fmla="*/ 2 h 8"/>
                  <a:gd name="T68" fmla="*/ 5 w 10"/>
                  <a:gd name="T69" fmla="*/ 3 h 8"/>
                  <a:gd name="T70" fmla="*/ 5 w 10"/>
                  <a:gd name="T71" fmla="*/ 2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4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2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2" y="7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7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6" y="6"/>
                      <a:pt x="7" y="6"/>
                      <a:pt x="6" y="6"/>
                    </a:cubicBezTo>
                    <a:cubicBezTo>
                      <a:pt x="6" y="7"/>
                      <a:pt x="7" y="6"/>
                      <a:pt x="7" y="6"/>
                    </a:cubicBezTo>
                    <a:cubicBezTo>
                      <a:pt x="7" y="6"/>
                      <a:pt x="7" y="6"/>
                      <a:pt x="6" y="7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10" y="4"/>
                      <a:pt x="9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5"/>
                      <a:pt x="7" y="5"/>
                    </a:cubicBezTo>
                    <a:cubicBezTo>
                      <a:pt x="8" y="4"/>
                      <a:pt x="8" y="5"/>
                      <a:pt x="9" y="4"/>
                    </a:cubicBezTo>
                    <a:cubicBezTo>
                      <a:pt x="10" y="2"/>
                      <a:pt x="7" y="5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6" y="5"/>
                    </a:cubicBezTo>
                    <a:cubicBezTo>
                      <a:pt x="7" y="4"/>
                      <a:pt x="6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4"/>
                    </a:cubicBezTo>
                    <a:cubicBezTo>
                      <a:pt x="7" y="3"/>
                      <a:pt x="6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3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4" name="Freeform 280"/>
              <p:cNvSpPr>
                <a:spLocks/>
              </p:cNvSpPr>
              <p:nvPr/>
            </p:nvSpPr>
            <p:spPr bwMode="auto">
              <a:xfrm>
                <a:off x="664" y="1697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5" name="Freeform 281"/>
              <p:cNvSpPr>
                <a:spLocks/>
              </p:cNvSpPr>
              <p:nvPr/>
            </p:nvSpPr>
            <p:spPr bwMode="auto">
              <a:xfrm>
                <a:off x="653" y="1678"/>
                <a:ext cx="19" cy="22"/>
              </a:xfrm>
              <a:custGeom>
                <a:avLst/>
                <a:gdLst>
                  <a:gd name="T0" fmla="*/ 3 w 7"/>
                  <a:gd name="T1" fmla="*/ 4 h 8"/>
                  <a:gd name="T2" fmla="*/ 2 w 7"/>
                  <a:gd name="T3" fmla="*/ 3 h 8"/>
                  <a:gd name="T4" fmla="*/ 2 w 7"/>
                  <a:gd name="T5" fmla="*/ 7 h 8"/>
                  <a:gd name="T6" fmla="*/ 4 w 7"/>
                  <a:gd name="T7" fmla="*/ 7 h 8"/>
                  <a:gd name="T8" fmla="*/ 3 w 7"/>
                  <a:gd name="T9" fmla="*/ 7 h 8"/>
                  <a:gd name="T10" fmla="*/ 5 w 7"/>
                  <a:gd name="T11" fmla="*/ 7 h 8"/>
                  <a:gd name="T12" fmla="*/ 4 w 7"/>
                  <a:gd name="T13" fmla="*/ 7 h 8"/>
                  <a:gd name="T14" fmla="*/ 5 w 7"/>
                  <a:gd name="T15" fmla="*/ 7 h 8"/>
                  <a:gd name="T16" fmla="*/ 5 w 7"/>
                  <a:gd name="T17" fmla="*/ 7 h 8"/>
                  <a:gd name="T18" fmla="*/ 6 w 7"/>
                  <a:gd name="T19" fmla="*/ 6 h 8"/>
                  <a:gd name="T20" fmla="*/ 3 w 7"/>
                  <a:gd name="T21" fmla="*/ 6 h 8"/>
                  <a:gd name="T22" fmla="*/ 5 w 7"/>
                  <a:gd name="T23" fmla="*/ 5 h 8"/>
                  <a:gd name="T24" fmla="*/ 5 w 7"/>
                  <a:gd name="T25" fmla="*/ 4 h 8"/>
                  <a:gd name="T26" fmla="*/ 5 w 7"/>
                  <a:gd name="T27" fmla="*/ 5 h 8"/>
                  <a:gd name="T28" fmla="*/ 4 w 7"/>
                  <a:gd name="T29" fmla="*/ 5 h 8"/>
                  <a:gd name="T30" fmla="*/ 5 w 7"/>
                  <a:gd name="T31" fmla="*/ 4 h 8"/>
                  <a:gd name="T32" fmla="*/ 4 w 7"/>
                  <a:gd name="T33" fmla="*/ 2 h 8"/>
                  <a:gd name="T34" fmla="*/ 2 w 7"/>
                  <a:gd name="T35" fmla="*/ 1 h 8"/>
                  <a:gd name="T36" fmla="*/ 4 w 7"/>
                  <a:gd name="T37" fmla="*/ 2 h 8"/>
                  <a:gd name="T38" fmla="*/ 4 w 7"/>
                  <a:gd name="T39" fmla="*/ 1 h 8"/>
                  <a:gd name="T40" fmla="*/ 1 w 7"/>
                  <a:gd name="T41" fmla="*/ 0 h 8"/>
                  <a:gd name="T42" fmla="*/ 3 w 7"/>
                  <a:gd name="T4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8">
                    <a:moveTo>
                      <a:pt x="3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3" y="6"/>
                      <a:pt x="2" y="7"/>
                    </a:cubicBezTo>
                    <a:cubicBezTo>
                      <a:pt x="2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8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3" y="7"/>
                      <a:pt x="3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5" y="4"/>
                      <a:pt x="4" y="5"/>
                      <a:pt x="5" y="5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2" y="5"/>
                      <a:pt x="5" y="5"/>
                      <a:pt x="5" y="4"/>
                    </a:cubicBezTo>
                    <a:cubicBezTo>
                      <a:pt x="4" y="4"/>
                      <a:pt x="3" y="2"/>
                      <a:pt x="4" y="2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4" y="2"/>
                    </a:cubicBezTo>
                    <a:cubicBezTo>
                      <a:pt x="4" y="1"/>
                      <a:pt x="5" y="1"/>
                      <a:pt x="4" y="1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1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6" name="Rectangle 282"/>
              <p:cNvSpPr>
                <a:spLocks noChangeArrowheads="1"/>
              </p:cNvSpPr>
              <p:nvPr/>
            </p:nvSpPr>
            <p:spPr bwMode="auto">
              <a:xfrm>
                <a:off x="659" y="168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7" name="Freeform 283"/>
              <p:cNvSpPr>
                <a:spLocks/>
              </p:cNvSpPr>
              <p:nvPr/>
            </p:nvSpPr>
            <p:spPr bwMode="auto">
              <a:xfrm>
                <a:off x="798" y="166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8" name="Freeform 284"/>
              <p:cNvSpPr>
                <a:spLocks/>
              </p:cNvSpPr>
              <p:nvPr/>
            </p:nvSpPr>
            <p:spPr bwMode="auto">
              <a:xfrm>
                <a:off x="787" y="1662"/>
                <a:ext cx="13" cy="5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2 w 5"/>
                  <a:gd name="T7" fmla="*/ 1 h 2"/>
                  <a:gd name="T8" fmla="*/ 3 w 5"/>
                  <a:gd name="T9" fmla="*/ 1 h 2"/>
                  <a:gd name="T10" fmla="*/ 1 w 5"/>
                  <a:gd name="T11" fmla="*/ 0 h 2"/>
                  <a:gd name="T12" fmla="*/ 1 w 5"/>
                  <a:gd name="T13" fmla="*/ 1 h 2"/>
                  <a:gd name="T14" fmla="*/ 0 w 5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2"/>
                      <a:pt x="3" y="2"/>
                      <a:pt x="5" y="2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2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9" name="Freeform 285"/>
              <p:cNvSpPr>
                <a:spLocks/>
              </p:cNvSpPr>
              <p:nvPr/>
            </p:nvSpPr>
            <p:spPr bwMode="auto">
              <a:xfrm>
                <a:off x="792" y="1665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0" name="Freeform 286"/>
              <p:cNvSpPr>
                <a:spLocks/>
              </p:cNvSpPr>
              <p:nvPr/>
            </p:nvSpPr>
            <p:spPr bwMode="auto">
              <a:xfrm>
                <a:off x="792" y="1665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1" name="Freeform 287"/>
              <p:cNvSpPr>
                <a:spLocks/>
              </p:cNvSpPr>
              <p:nvPr/>
            </p:nvSpPr>
            <p:spPr bwMode="auto">
              <a:xfrm>
                <a:off x="795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2" name="Freeform 288"/>
              <p:cNvSpPr>
                <a:spLocks/>
              </p:cNvSpPr>
              <p:nvPr/>
            </p:nvSpPr>
            <p:spPr bwMode="auto">
              <a:xfrm>
                <a:off x="787" y="1665"/>
                <a:ext cx="11" cy="5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2 h 2"/>
                  <a:gd name="T4" fmla="*/ 3 w 4"/>
                  <a:gd name="T5" fmla="*/ 2 h 2"/>
                  <a:gd name="T6" fmla="*/ 1 w 4"/>
                  <a:gd name="T7" fmla="*/ 1 h 2"/>
                  <a:gd name="T8" fmla="*/ 2 w 4"/>
                  <a:gd name="T9" fmla="*/ 1 h 2"/>
                  <a:gd name="T10" fmla="*/ 0 w 4"/>
                  <a:gd name="T11" fmla="*/ 0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3" name="Freeform 289"/>
              <p:cNvSpPr>
                <a:spLocks/>
              </p:cNvSpPr>
              <p:nvPr/>
            </p:nvSpPr>
            <p:spPr bwMode="auto">
              <a:xfrm>
                <a:off x="792" y="166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4" name="Freeform 290"/>
              <p:cNvSpPr>
                <a:spLocks/>
              </p:cNvSpPr>
              <p:nvPr/>
            </p:nvSpPr>
            <p:spPr bwMode="auto">
              <a:xfrm>
                <a:off x="792" y="1667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5" name="Freeform 291"/>
              <p:cNvSpPr>
                <a:spLocks/>
              </p:cNvSpPr>
              <p:nvPr/>
            </p:nvSpPr>
            <p:spPr bwMode="auto">
              <a:xfrm>
                <a:off x="784" y="1665"/>
                <a:ext cx="11" cy="5"/>
              </a:xfrm>
              <a:custGeom>
                <a:avLst/>
                <a:gdLst>
                  <a:gd name="T0" fmla="*/ 4 w 4"/>
                  <a:gd name="T1" fmla="*/ 2 h 2"/>
                  <a:gd name="T2" fmla="*/ 3 w 4"/>
                  <a:gd name="T3" fmla="*/ 1 h 2"/>
                  <a:gd name="T4" fmla="*/ 0 w 4"/>
                  <a:gd name="T5" fmla="*/ 0 h 2"/>
                  <a:gd name="T6" fmla="*/ 1 w 4"/>
                  <a:gd name="T7" fmla="*/ 1 h 2"/>
                  <a:gd name="T8" fmla="*/ 4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2" y="1"/>
                      <a:pt x="4" y="2"/>
                      <a:pt x="3" y="1"/>
                    </a:cubicBezTo>
                    <a:cubicBezTo>
                      <a:pt x="3" y="2"/>
                      <a:pt x="1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6" name="Freeform 292"/>
              <p:cNvSpPr>
                <a:spLocks/>
              </p:cNvSpPr>
              <p:nvPr/>
            </p:nvSpPr>
            <p:spPr bwMode="auto">
              <a:xfrm>
                <a:off x="781" y="16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7" name="Freeform 293"/>
              <p:cNvSpPr>
                <a:spLocks/>
              </p:cNvSpPr>
              <p:nvPr/>
            </p:nvSpPr>
            <p:spPr bwMode="auto">
              <a:xfrm>
                <a:off x="779" y="1665"/>
                <a:ext cx="10" cy="8"/>
              </a:xfrm>
              <a:custGeom>
                <a:avLst/>
                <a:gdLst>
                  <a:gd name="T0" fmla="*/ 3 w 4"/>
                  <a:gd name="T1" fmla="*/ 3 h 3"/>
                  <a:gd name="T2" fmla="*/ 2 w 4"/>
                  <a:gd name="T3" fmla="*/ 1 h 3"/>
                  <a:gd name="T4" fmla="*/ 3 w 4"/>
                  <a:gd name="T5" fmla="*/ 2 h 3"/>
                  <a:gd name="T6" fmla="*/ 3 w 4"/>
                  <a:gd name="T7" fmla="*/ 1 h 3"/>
                  <a:gd name="T8" fmla="*/ 4 w 4"/>
                  <a:gd name="T9" fmla="*/ 3 h 3"/>
                  <a:gd name="T10" fmla="*/ 3 w 4"/>
                  <a:gd name="T11" fmla="*/ 1 h 3"/>
                  <a:gd name="T12" fmla="*/ 4 w 4"/>
                  <a:gd name="T13" fmla="*/ 2 h 3"/>
                  <a:gd name="T14" fmla="*/ 2 w 4"/>
                  <a:gd name="T15" fmla="*/ 1 h 3"/>
                  <a:gd name="T16" fmla="*/ 2 w 4"/>
                  <a:gd name="T17" fmla="*/ 1 h 3"/>
                  <a:gd name="T18" fmla="*/ 1 w 4"/>
                  <a:gd name="T19" fmla="*/ 0 h 3"/>
                  <a:gd name="T20" fmla="*/ 0 w 4"/>
                  <a:gd name="T21" fmla="*/ 0 h 3"/>
                  <a:gd name="T22" fmla="*/ 3 w 4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3" y="1"/>
                    </a:cubicBezTo>
                    <a:cubicBezTo>
                      <a:pt x="4" y="2"/>
                      <a:pt x="3" y="2"/>
                      <a:pt x="4" y="3"/>
                    </a:cubicBezTo>
                    <a:cubicBezTo>
                      <a:pt x="4" y="3"/>
                      <a:pt x="4" y="2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4" y="2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8" name="Freeform 294"/>
              <p:cNvSpPr>
                <a:spLocks/>
              </p:cNvSpPr>
              <p:nvPr/>
            </p:nvSpPr>
            <p:spPr bwMode="auto">
              <a:xfrm>
                <a:off x="781" y="166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9" name="Freeform 295"/>
              <p:cNvSpPr>
                <a:spLocks/>
              </p:cNvSpPr>
              <p:nvPr/>
            </p:nvSpPr>
            <p:spPr bwMode="auto">
              <a:xfrm>
                <a:off x="776" y="1665"/>
                <a:ext cx="11" cy="10"/>
              </a:xfrm>
              <a:custGeom>
                <a:avLst/>
                <a:gdLst>
                  <a:gd name="T0" fmla="*/ 4 w 4"/>
                  <a:gd name="T1" fmla="*/ 4 h 4"/>
                  <a:gd name="T2" fmla="*/ 3 w 4"/>
                  <a:gd name="T3" fmla="*/ 3 h 4"/>
                  <a:gd name="T4" fmla="*/ 4 w 4"/>
                  <a:gd name="T5" fmla="*/ 3 h 4"/>
                  <a:gd name="T6" fmla="*/ 3 w 4"/>
                  <a:gd name="T7" fmla="*/ 2 h 4"/>
                  <a:gd name="T8" fmla="*/ 3 w 4"/>
                  <a:gd name="T9" fmla="*/ 3 h 4"/>
                  <a:gd name="T10" fmla="*/ 1 w 4"/>
                  <a:gd name="T11" fmla="*/ 1 h 4"/>
                  <a:gd name="T12" fmla="*/ 2 w 4"/>
                  <a:gd name="T13" fmla="*/ 2 h 4"/>
                  <a:gd name="T14" fmla="*/ 2 w 4"/>
                  <a:gd name="T15" fmla="*/ 2 h 4"/>
                  <a:gd name="T16" fmla="*/ 2 w 4"/>
                  <a:gd name="T17" fmla="*/ 3 h 4"/>
                  <a:gd name="T18" fmla="*/ 3 w 4"/>
                  <a:gd name="T19" fmla="*/ 3 h 4"/>
                  <a:gd name="T20" fmla="*/ 4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1" y="1"/>
                      <a:pt x="3" y="3"/>
                      <a:pt x="3" y="3"/>
                    </a:cubicBezTo>
                    <a:cubicBezTo>
                      <a:pt x="3" y="3"/>
                      <a:pt x="3" y="2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0" name="Freeform 296"/>
              <p:cNvSpPr>
                <a:spLocks/>
              </p:cNvSpPr>
              <p:nvPr/>
            </p:nvSpPr>
            <p:spPr bwMode="auto">
              <a:xfrm>
                <a:off x="787" y="167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1" name="Freeform 297"/>
              <p:cNvSpPr>
                <a:spLocks/>
              </p:cNvSpPr>
              <p:nvPr/>
            </p:nvSpPr>
            <p:spPr bwMode="auto">
              <a:xfrm>
                <a:off x="781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2" name="Freeform 298"/>
              <p:cNvSpPr>
                <a:spLocks/>
              </p:cNvSpPr>
              <p:nvPr/>
            </p:nvSpPr>
            <p:spPr bwMode="auto">
              <a:xfrm>
                <a:off x="784" y="1675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3" name="Freeform 299"/>
              <p:cNvSpPr>
                <a:spLocks/>
              </p:cNvSpPr>
              <p:nvPr/>
            </p:nvSpPr>
            <p:spPr bwMode="auto">
              <a:xfrm>
                <a:off x="765" y="1670"/>
                <a:ext cx="24" cy="22"/>
              </a:xfrm>
              <a:custGeom>
                <a:avLst/>
                <a:gdLst>
                  <a:gd name="T0" fmla="*/ 0 w 9"/>
                  <a:gd name="T1" fmla="*/ 5 h 8"/>
                  <a:gd name="T2" fmla="*/ 1 w 9"/>
                  <a:gd name="T3" fmla="*/ 6 h 8"/>
                  <a:gd name="T4" fmla="*/ 2 w 9"/>
                  <a:gd name="T5" fmla="*/ 7 h 8"/>
                  <a:gd name="T6" fmla="*/ 4 w 9"/>
                  <a:gd name="T7" fmla="*/ 8 h 8"/>
                  <a:gd name="T8" fmla="*/ 4 w 9"/>
                  <a:gd name="T9" fmla="*/ 7 h 8"/>
                  <a:gd name="T10" fmla="*/ 4 w 9"/>
                  <a:gd name="T11" fmla="*/ 8 h 8"/>
                  <a:gd name="T12" fmla="*/ 5 w 9"/>
                  <a:gd name="T13" fmla="*/ 7 h 8"/>
                  <a:gd name="T14" fmla="*/ 5 w 9"/>
                  <a:gd name="T15" fmla="*/ 6 h 8"/>
                  <a:gd name="T16" fmla="*/ 7 w 9"/>
                  <a:gd name="T17" fmla="*/ 4 h 8"/>
                  <a:gd name="T18" fmla="*/ 6 w 9"/>
                  <a:gd name="T19" fmla="*/ 2 h 8"/>
                  <a:gd name="T20" fmla="*/ 7 w 9"/>
                  <a:gd name="T21" fmla="*/ 3 h 8"/>
                  <a:gd name="T22" fmla="*/ 7 w 9"/>
                  <a:gd name="T23" fmla="*/ 3 h 8"/>
                  <a:gd name="T24" fmla="*/ 8 w 9"/>
                  <a:gd name="T25" fmla="*/ 3 h 8"/>
                  <a:gd name="T26" fmla="*/ 6 w 9"/>
                  <a:gd name="T27" fmla="*/ 1 h 8"/>
                  <a:gd name="T28" fmla="*/ 8 w 9"/>
                  <a:gd name="T29" fmla="*/ 3 h 8"/>
                  <a:gd name="T30" fmla="*/ 7 w 9"/>
                  <a:gd name="T31" fmla="*/ 2 h 8"/>
                  <a:gd name="T32" fmla="*/ 5 w 9"/>
                  <a:gd name="T33" fmla="*/ 1 h 8"/>
                  <a:gd name="T34" fmla="*/ 5 w 9"/>
                  <a:gd name="T35" fmla="*/ 0 h 8"/>
                  <a:gd name="T36" fmla="*/ 6 w 9"/>
                  <a:gd name="T37" fmla="*/ 3 h 8"/>
                  <a:gd name="T38" fmla="*/ 5 w 9"/>
                  <a:gd name="T39" fmla="*/ 2 h 8"/>
                  <a:gd name="T40" fmla="*/ 3 w 9"/>
                  <a:gd name="T41" fmla="*/ 2 h 8"/>
                  <a:gd name="T42" fmla="*/ 4 w 9"/>
                  <a:gd name="T43" fmla="*/ 4 h 8"/>
                  <a:gd name="T44" fmla="*/ 4 w 9"/>
                  <a:gd name="T45" fmla="*/ 4 h 8"/>
                  <a:gd name="T46" fmla="*/ 4 w 9"/>
                  <a:gd name="T47" fmla="*/ 4 h 8"/>
                  <a:gd name="T48" fmla="*/ 3 w 9"/>
                  <a:gd name="T49" fmla="*/ 4 h 8"/>
                  <a:gd name="T50" fmla="*/ 5 w 9"/>
                  <a:gd name="T51" fmla="*/ 6 h 8"/>
                  <a:gd name="T52" fmla="*/ 2 w 9"/>
                  <a:gd name="T53" fmla="*/ 4 h 8"/>
                  <a:gd name="T54" fmla="*/ 3 w 9"/>
                  <a:gd name="T55" fmla="*/ 4 h 8"/>
                  <a:gd name="T56" fmla="*/ 4 w 9"/>
                  <a:gd name="T57" fmla="*/ 5 h 8"/>
                  <a:gd name="T58" fmla="*/ 2 w 9"/>
                  <a:gd name="T59" fmla="*/ 4 h 8"/>
                  <a:gd name="T60" fmla="*/ 3 w 9"/>
                  <a:gd name="T61" fmla="*/ 5 h 8"/>
                  <a:gd name="T62" fmla="*/ 4 w 9"/>
                  <a:gd name="T63" fmla="*/ 6 h 8"/>
                  <a:gd name="T64" fmla="*/ 3 w 9"/>
                  <a:gd name="T65" fmla="*/ 6 h 8"/>
                  <a:gd name="T66" fmla="*/ 1 w 9"/>
                  <a:gd name="T67" fmla="*/ 4 h 8"/>
                  <a:gd name="T68" fmla="*/ 0 w 9"/>
                  <a:gd name="T69" fmla="*/ 4 h 8"/>
                  <a:gd name="T70" fmla="*/ 2 w 9"/>
                  <a:gd name="T71" fmla="*/ 6 h 8"/>
                  <a:gd name="T72" fmla="*/ 0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0" y="5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2"/>
                      <a:pt x="7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4"/>
                      <a:pt x="7" y="3"/>
                      <a:pt x="8" y="3"/>
                    </a:cubicBezTo>
                    <a:cubicBezTo>
                      <a:pt x="7" y="3"/>
                      <a:pt x="6" y="2"/>
                      <a:pt x="6" y="1"/>
                    </a:cubicBezTo>
                    <a:cubicBezTo>
                      <a:pt x="7" y="3"/>
                      <a:pt x="6" y="1"/>
                      <a:pt x="8" y="3"/>
                    </a:cubicBezTo>
                    <a:cubicBezTo>
                      <a:pt x="9" y="3"/>
                      <a:pt x="6" y="1"/>
                      <a:pt x="7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0"/>
                      <a:pt x="6" y="1"/>
                      <a:pt x="5" y="0"/>
                    </a:cubicBezTo>
                    <a:cubicBezTo>
                      <a:pt x="4" y="0"/>
                      <a:pt x="6" y="2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3" y="2"/>
                    </a:cubicBezTo>
                    <a:cubicBezTo>
                      <a:pt x="4" y="3"/>
                      <a:pt x="2" y="2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5"/>
                      <a:pt x="4" y="5"/>
                      <a:pt x="5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4" y="6"/>
                      <a:pt x="3" y="4"/>
                      <a:pt x="2" y="4"/>
                    </a:cubicBezTo>
                    <a:cubicBezTo>
                      <a:pt x="1" y="4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2" y="6"/>
                      <a:pt x="3" y="6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4" name="Freeform 300"/>
              <p:cNvSpPr>
                <a:spLocks/>
              </p:cNvSpPr>
              <p:nvPr/>
            </p:nvSpPr>
            <p:spPr bwMode="auto">
              <a:xfrm>
                <a:off x="765" y="167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5" name="Freeform 301"/>
              <p:cNvSpPr>
                <a:spLocks/>
              </p:cNvSpPr>
              <p:nvPr/>
            </p:nvSpPr>
            <p:spPr bwMode="auto">
              <a:xfrm>
                <a:off x="765" y="16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6" name="Rectangle 302"/>
              <p:cNvSpPr>
                <a:spLocks noChangeArrowheads="1"/>
              </p:cNvSpPr>
              <p:nvPr/>
            </p:nvSpPr>
            <p:spPr bwMode="auto">
              <a:xfrm>
                <a:off x="779" y="168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7" name="Freeform 303"/>
              <p:cNvSpPr>
                <a:spLocks/>
              </p:cNvSpPr>
              <p:nvPr/>
            </p:nvSpPr>
            <p:spPr bwMode="auto">
              <a:xfrm>
                <a:off x="768" y="1678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8" name="Freeform 304"/>
              <p:cNvSpPr>
                <a:spLocks/>
              </p:cNvSpPr>
              <p:nvPr/>
            </p:nvSpPr>
            <p:spPr bwMode="auto">
              <a:xfrm>
                <a:off x="770" y="167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9" name="Freeform 305"/>
              <p:cNvSpPr>
                <a:spLocks/>
              </p:cNvSpPr>
              <p:nvPr/>
            </p:nvSpPr>
            <p:spPr bwMode="auto">
              <a:xfrm>
                <a:off x="765" y="16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0" name="Freeform 306"/>
              <p:cNvSpPr>
                <a:spLocks/>
              </p:cNvSpPr>
              <p:nvPr/>
            </p:nvSpPr>
            <p:spPr bwMode="auto">
              <a:xfrm>
                <a:off x="759" y="1686"/>
                <a:ext cx="17" cy="17"/>
              </a:xfrm>
              <a:custGeom>
                <a:avLst/>
                <a:gdLst>
                  <a:gd name="T0" fmla="*/ 3 w 6"/>
                  <a:gd name="T1" fmla="*/ 6 h 6"/>
                  <a:gd name="T2" fmla="*/ 4 w 6"/>
                  <a:gd name="T3" fmla="*/ 6 h 6"/>
                  <a:gd name="T4" fmla="*/ 2 w 6"/>
                  <a:gd name="T5" fmla="*/ 3 h 6"/>
                  <a:gd name="T6" fmla="*/ 4 w 6"/>
                  <a:gd name="T7" fmla="*/ 5 h 6"/>
                  <a:gd name="T8" fmla="*/ 4 w 6"/>
                  <a:gd name="T9" fmla="*/ 3 h 6"/>
                  <a:gd name="T10" fmla="*/ 5 w 6"/>
                  <a:gd name="T11" fmla="*/ 3 h 6"/>
                  <a:gd name="T12" fmla="*/ 3 w 6"/>
                  <a:gd name="T13" fmla="*/ 1 h 6"/>
                  <a:gd name="T14" fmla="*/ 5 w 6"/>
                  <a:gd name="T15" fmla="*/ 3 h 6"/>
                  <a:gd name="T16" fmla="*/ 6 w 6"/>
                  <a:gd name="T17" fmla="*/ 4 h 6"/>
                  <a:gd name="T18" fmla="*/ 5 w 6"/>
                  <a:gd name="T19" fmla="*/ 2 h 6"/>
                  <a:gd name="T20" fmla="*/ 4 w 6"/>
                  <a:gd name="T21" fmla="*/ 1 h 6"/>
                  <a:gd name="T22" fmla="*/ 3 w 6"/>
                  <a:gd name="T23" fmla="*/ 0 h 6"/>
                  <a:gd name="T24" fmla="*/ 3 w 6"/>
                  <a:gd name="T25" fmla="*/ 1 h 6"/>
                  <a:gd name="T26" fmla="*/ 2 w 6"/>
                  <a:gd name="T27" fmla="*/ 0 h 6"/>
                  <a:gd name="T28" fmla="*/ 3 w 6"/>
                  <a:gd name="T29" fmla="*/ 1 h 6"/>
                  <a:gd name="T30" fmla="*/ 2 w 6"/>
                  <a:gd name="T31" fmla="*/ 0 h 6"/>
                  <a:gd name="T32" fmla="*/ 2 w 6"/>
                  <a:gd name="T33" fmla="*/ 1 h 6"/>
                  <a:gd name="T34" fmla="*/ 2 w 6"/>
                  <a:gd name="T35" fmla="*/ 1 h 6"/>
                  <a:gd name="T36" fmla="*/ 3 w 6"/>
                  <a:gd name="T37" fmla="*/ 2 h 6"/>
                  <a:gd name="T38" fmla="*/ 2 w 6"/>
                  <a:gd name="T39" fmla="*/ 1 h 6"/>
                  <a:gd name="T40" fmla="*/ 3 w 6"/>
                  <a:gd name="T41" fmla="*/ 2 h 6"/>
                  <a:gd name="T42" fmla="*/ 1 w 6"/>
                  <a:gd name="T43" fmla="*/ 1 h 6"/>
                  <a:gd name="T44" fmla="*/ 2 w 6"/>
                  <a:gd name="T45" fmla="*/ 2 h 6"/>
                  <a:gd name="T46" fmla="*/ 1 w 6"/>
                  <a:gd name="T47" fmla="*/ 1 h 6"/>
                  <a:gd name="T48" fmla="*/ 3 w 6"/>
                  <a:gd name="T49" fmla="*/ 3 h 6"/>
                  <a:gd name="T50" fmla="*/ 1 w 6"/>
                  <a:gd name="T51" fmla="*/ 2 h 6"/>
                  <a:gd name="T52" fmla="*/ 1 w 6"/>
                  <a:gd name="T53" fmla="*/ 2 h 6"/>
                  <a:gd name="T54" fmla="*/ 1 w 6"/>
                  <a:gd name="T55" fmla="*/ 2 h 6"/>
                  <a:gd name="T56" fmla="*/ 1 w 6"/>
                  <a:gd name="T57" fmla="*/ 3 h 6"/>
                  <a:gd name="T58" fmla="*/ 2 w 6"/>
                  <a:gd name="T59" fmla="*/ 3 h 6"/>
                  <a:gd name="T60" fmla="*/ 2 w 6"/>
                  <a:gd name="T61" fmla="*/ 4 h 6"/>
                  <a:gd name="T62" fmla="*/ 2 w 6"/>
                  <a:gd name="T63" fmla="*/ 4 h 6"/>
                  <a:gd name="T64" fmla="*/ 3 w 6"/>
                  <a:gd name="T65" fmla="*/ 5 h 6"/>
                  <a:gd name="T66" fmla="*/ 2 w 6"/>
                  <a:gd name="T67" fmla="*/ 4 h 6"/>
                  <a:gd name="T68" fmla="*/ 3 w 6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6">
                    <a:moveTo>
                      <a:pt x="3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2" y="3"/>
                      <a:pt x="2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2" y="0"/>
                      <a:pt x="3" y="1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2" y="0"/>
                      <a:pt x="3" y="1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2" y="2"/>
                      <a:pt x="3" y="4"/>
                      <a:pt x="1" y="2"/>
                    </a:cubicBezTo>
                    <a:cubicBezTo>
                      <a:pt x="1" y="2"/>
                      <a:pt x="2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0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3" y="5"/>
                      <a:pt x="4" y="6"/>
                      <a:pt x="3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1" name="Freeform 307"/>
              <p:cNvSpPr>
                <a:spLocks/>
              </p:cNvSpPr>
              <p:nvPr/>
            </p:nvSpPr>
            <p:spPr bwMode="auto">
              <a:xfrm>
                <a:off x="765" y="168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2" name="Freeform 308"/>
              <p:cNvSpPr>
                <a:spLocks/>
              </p:cNvSpPr>
              <p:nvPr/>
            </p:nvSpPr>
            <p:spPr bwMode="auto">
              <a:xfrm>
                <a:off x="754" y="1689"/>
                <a:ext cx="14" cy="22"/>
              </a:xfrm>
              <a:custGeom>
                <a:avLst/>
                <a:gdLst>
                  <a:gd name="T0" fmla="*/ 3 w 5"/>
                  <a:gd name="T1" fmla="*/ 4 h 8"/>
                  <a:gd name="T2" fmla="*/ 1 w 5"/>
                  <a:gd name="T3" fmla="*/ 2 h 8"/>
                  <a:gd name="T4" fmla="*/ 4 w 5"/>
                  <a:gd name="T5" fmla="*/ 5 h 8"/>
                  <a:gd name="T6" fmla="*/ 4 w 5"/>
                  <a:gd name="T7" fmla="*/ 6 h 8"/>
                  <a:gd name="T8" fmla="*/ 2 w 5"/>
                  <a:gd name="T9" fmla="*/ 3 h 8"/>
                  <a:gd name="T10" fmla="*/ 1 w 5"/>
                  <a:gd name="T11" fmla="*/ 3 h 8"/>
                  <a:gd name="T12" fmla="*/ 3 w 5"/>
                  <a:gd name="T13" fmla="*/ 5 h 8"/>
                  <a:gd name="T14" fmla="*/ 3 w 5"/>
                  <a:gd name="T15" fmla="*/ 6 h 8"/>
                  <a:gd name="T16" fmla="*/ 3 w 5"/>
                  <a:gd name="T17" fmla="*/ 5 h 8"/>
                  <a:gd name="T18" fmla="*/ 1 w 5"/>
                  <a:gd name="T19" fmla="*/ 4 h 8"/>
                  <a:gd name="T20" fmla="*/ 4 w 5"/>
                  <a:gd name="T21" fmla="*/ 8 h 8"/>
                  <a:gd name="T22" fmla="*/ 4 w 5"/>
                  <a:gd name="T23" fmla="*/ 8 h 8"/>
                  <a:gd name="T24" fmla="*/ 3 w 5"/>
                  <a:gd name="T25" fmla="*/ 6 h 8"/>
                  <a:gd name="T26" fmla="*/ 3 w 5"/>
                  <a:gd name="T27" fmla="*/ 6 h 8"/>
                  <a:gd name="T28" fmla="*/ 4 w 5"/>
                  <a:gd name="T29" fmla="*/ 7 h 8"/>
                  <a:gd name="T30" fmla="*/ 5 w 5"/>
                  <a:gd name="T31" fmla="*/ 6 h 8"/>
                  <a:gd name="T32" fmla="*/ 5 w 5"/>
                  <a:gd name="T33" fmla="*/ 6 h 8"/>
                  <a:gd name="T34" fmla="*/ 4 w 5"/>
                  <a:gd name="T35" fmla="*/ 5 h 8"/>
                  <a:gd name="T36" fmla="*/ 3 w 5"/>
                  <a:gd name="T37" fmla="*/ 3 h 8"/>
                  <a:gd name="T38" fmla="*/ 3 w 5"/>
                  <a:gd name="T39" fmla="*/ 4 h 8"/>
                  <a:gd name="T40" fmla="*/ 2 w 5"/>
                  <a:gd name="T41" fmla="*/ 2 h 8"/>
                  <a:gd name="T42" fmla="*/ 1 w 5"/>
                  <a:gd name="T43" fmla="*/ 1 h 8"/>
                  <a:gd name="T44" fmla="*/ 1 w 5"/>
                  <a:gd name="T45" fmla="*/ 1 h 8"/>
                  <a:gd name="T46" fmla="*/ 3 w 5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8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3" y="4"/>
                      <a:pt x="4" y="5"/>
                      <a:pt x="4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5"/>
                      <a:pt x="2" y="6"/>
                      <a:pt x="4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2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3" name="Rectangle 309"/>
              <p:cNvSpPr>
                <a:spLocks noChangeArrowheads="1"/>
              </p:cNvSpPr>
              <p:nvPr/>
            </p:nvSpPr>
            <p:spPr bwMode="auto">
              <a:xfrm>
                <a:off x="762" y="1695"/>
                <a:ext cx="1" cy="2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4" name="Freeform 310"/>
              <p:cNvSpPr>
                <a:spLocks/>
              </p:cNvSpPr>
              <p:nvPr/>
            </p:nvSpPr>
            <p:spPr bwMode="auto">
              <a:xfrm>
                <a:off x="768" y="1703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5" name="Freeform 311"/>
              <p:cNvSpPr>
                <a:spLocks/>
              </p:cNvSpPr>
              <p:nvPr/>
            </p:nvSpPr>
            <p:spPr bwMode="auto">
              <a:xfrm>
                <a:off x="757" y="17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6" name="Freeform 312"/>
              <p:cNvSpPr>
                <a:spLocks/>
              </p:cNvSpPr>
              <p:nvPr/>
            </p:nvSpPr>
            <p:spPr bwMode="auto">
              <a:xfrm>
                <a:off x="757" y="1703"/>
                <a:ext cx="8" cy="11"/>
              </a:xfrm>
              <a:custGeom>
                <a:avLst/>
                <a:gdLst>
                  <a:gd name="T0" fmla="*/ 3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2 w 3"/>
                  <a:gd name="T7" fmla="*/ 3 h 4"/>
                  <a:gd name="T8" fmla="*/ 2 w 3"/>
                  <a:gd name="T9" fmla="*/ 3 h 4"/>
                  <a:gd name="T10" fmla="*/ 3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7" name="Freeform 313"/>
              <p:cNvSpPr>
                <a:spLocks/>
              </p:cNvSpPr>
              <p:nvPr/>
            </p:nvSpPr>
            <p:spPr bwMode="auto">
              <a:xfrm>
                <a:off x="740" y="1700"/>
                <a:ext cx="22" cy="27"/>
              </a:xfrm>
              <a:custGeom>
                <a:avLst/>
                <a:gdLst>
                  <a:gd name="T0" fmla="*/ 5 w 8"/>
                  <a:gd name="T1" fmla="*/ 2 h 10"/>
                  <a:gd name="T2" fmla="*/ 5 w 8"/>
                  <a:gd name="T3" fmla="*/ 3 h 10"/>
                  <a:gd name="T4" fmla="*/ 4 w 8"/>
                  <a:gd name="T5" fmla="*/ 2 h 10"/>
                  <a:gd name="T6" fmla="*/ 3 w 8"/>
                  <a:gd name="T7" fmla="*/ 2 h 10"/>
                  <a:gd name="T8" fmla="*/ 4 w 8"/>
                  <a:gd name="T9" fmla="*/ 2 h 10"/>
                  <a:gd name="T10" fmla="*/ 4 w 8"/>
                  <a:gd name="T11" fmla="*/ 3 h 10"/>
                  <a:gd name="T12" fmla="*/ 5 w 8"/>
                  <a:gd name="T13" fmla="*/ 4 h 10"/>
                  <a:gd name="T14" fmla="*/ 3 w 8"/>
                  <a:gd name="T15" fmla="*/ 3 h 10"/>
                  <a:gd name="T16" fmla="*/ 5 w 8"/>
                  <a:gd name="T17" fmla="*/ 5 h 10"/>
                  <a:gd name="T18" fmla="*/ 4 w 8"/>
                  <a:gd name="T19" fmla="*/ 5 h 10"/>
                  <a:gd name="T20" fmla="*/ 4 w 8"/>
                  <a:gd name="T21" fmla="*/ 5 h 10"/>
                  <a:gd name="T22" fmla="*/ 4 w 8"/>
                  <a:gd name="T23" fmla="*/ 5 h 10"/>
                  <a:gd name="T24" fmla="*/ 2 w 8"/>
                  <a:gd name="T25" fmla="*/ 4 h 10"/>
                  <a:gd name="T26" fmla="*/ 2 w 8"/>
                  <a:gd name="T27" fmla="*/ 4 h 10"/>
                  <a:gd name="T28" fmla="*/ 1 w 8"/>
                  <a:gd name="T29" fmla="*/ 4 h 10"/>
                  <a:gd name="T30" fmla="*/ 2 w 8"/>
                  <a:gd name="T31" fmla="*/ 6 h 10"/>
                  <a:gd name="T32" fmla="*/ 1 w 8"/>
                  <a:gd name="T33" fmla="*/ 5 h 10"/>
                  <a:gd name="T34" fmla="*/ 3 w 8"/>
                  <a:gd name="T35" fmla="*/ 7 h 10"/>
                  <a:gd name="T36" fmla="*/ 3 w 8"/>
                  <a:gd name="T37" fmla="*/ 7 h 10"/>
                  <a:gd name="T38" fmla="*/ 1 w 8"/>
                  <a:gd name="T39" fmla="*/ 6 h 10"/>
                  <a:gd name="T40" fmla="*/ 2 w 8"/>
                  <a:gd name="T41" fmla="*/ 7 h 10"/>
                  <a:gd name="T42" fmla="*/ 0 w 8"/>
                  <a:gd name="T43" fmla="*/ 6 h 10"/>
                  <a:gd name="T44" fmla="*/ 2 w 8"/>
                  <a:gd name="T45" fmla="*/ 8 h 10"/>
                  <a:gd name="T46" fmla="*/ 1 w 8"/>
                  <a:gd name="T47" fmla="*/ 8 h 10"/>
                  <a:gd name="T48" fmla="*/ 4 w 8"/>
                  <a:gd name="T49" fmla="*/ 10 h 10"/>
                  <a:gd name="T50" fmla="*/ 4 w 8"/>
                  <a:gd name="T51" fmla="*/ 8 h 10"/>
                  <a:gd name="T52" fmla="*/ 3 w 8"/>
                  <a:gd name="T53" fmla="*/ 7 h 10"/>
                  <a:gd name="T54" fmla="*/ 5 w 8"/>
                  <a:gd name="T55" fmla="*/ 8 h 10"/>
                  <a:gd name="T56" fmla="*/ 4 w 8"/>
                  <a:gd name="T57" fmla="*/ 6 h 10"/>
                  <a:gd name="T58" fmla="*/ 5 w 8"/>
                  <a:gd name="T59" fmla="*/ 7 h 10"/>
                  <a:gd name="T60" fmla="*/ 4 w 8"/>
                  <a:gd name="T61" fmla="*/ 6 h 10"/>
                  <a:gd name="T62" fmla="*/ 6 w 8"/>
                  <a:gd name="T63" fmla="*/ 8 h 10"/>
                  <a:gd name="T64" fmla="*/ 7 w 8"/>
                  <a:gd name="T65" fmla="*/ 5 h 10"/>
                  <a:gd name="T66" fmla="*/ 6 w 8"/>
                  <a:gd name="T67" fmla="*/ 4 h 10"/>
                  <a:gd name="T68" fmla="*/ 6 w 8"/>
                  <a:gd name="T69" fmla="*/ 3 h 10"/>
                  <a:gd name="T70" fmla="*/ 5 w 8"/>
                  <a:gd name="T71" fmla="*/ 2 h 10"/>
                  <a:gd name="T72" fmla="*/ 8 w 8"/>
                  <a:gd name="T73" fmla="*/ 4 h 10"/>
                  <a:gd name="T74" fmla="*/ 8 w 8"/>
                  <a:gd name="T75" fmla="*/ 4 h 10"/>
                  <a:gd name="T76" fmla="*/ 7 w 8"/>
                  <a:gd name="T77" fmla="*/ 4 h 10"/>
                  <a:gd name="T78" fmla="*/ 8 w 8"/>
                  <a:gd name="T79" fmla="*/ 4 h 10"/>
                  <a:gd name="T80" fmla="*/ 5 w 8"/>
                  <a:gd name="T81" fmla="*/ 1 h 10"/>
                  <a:gd name="T82" fmla="*/ 3 w 8"/>
                  <a:gd name="T83" fmla="*/ 1 h 10"/>
                  <a:gd name="T84" fmla="*/ 5 w 8"/>
                  <a:gd name="T8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" h="10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4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5" y="4"/>
                      <a:pt x="4" y="3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3"/>
                      <a:pt x="4" y="4"/>
                      <a:pt x="5" y="5"/>
                    </a:cubicBezTo>
                    <a:cubicBezTo>
                      <a:pt x="4" y="4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3"/>
                      <a:pt x="4" y="5"/>
                      <a:pt x="4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5"/>
                      <a:pt x="3" y="7"/>
                    </a:cubicBezTo>
                    <a:cubicBezTo>
                      <a:pt x="1" y="5"/>
                      <a:pt x="4" y="8"/>
                      <a:pt x="3" y="7"/>
                    </a:cubicBezTo>
                    <a:cubicBezTo>
                      <a:pt x="2" y="7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0" y="6"/>
                      <a:pt x="1" y="7"/>
                      <a:pt x="0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3" y="9"/>
                      <a:pt x="4" y="10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3" y="7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7"/>
                      <a:pt x="4" y="7"/>
                      <a:pt x="4" y="6"/>
                    </a:cubicBezTo>
                    <a:cubicBezTo>
                      <a:pt x="3" y="6"/>
                      <a:pt x="4" y="7"/>
                      <a:pt x="5" y="7"/>
                    </a:cubicBezTo>
                    <a:cubicBezTo>
                      <a:pt x="5" y="7"/>
                      <a:pt x="5" y="7"/>
                      <a:pt x="4" y="6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4" y="1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3"/>
                      <a:pt x="7" y="4"/>
                      <a:pt x="8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7" y="3"/>
                      <a:pt x="8" y="4"/>
                    </a:cubicBezTo>
                    <a:cubicBezTo>
                      <a:pt x="7" y="3"/>
                      <a:pt x="6" y="2"/>
                      <a:pt x="5" y="1"/>
                    </a:cubicBezTo>
                    <a:cubicBezTo>
                      <a:pt x="6" y="4"/>
                      <a:pt x="3" y="0"/>
                      <a:pt x="3" y="1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8" name="Freeform 314"/>
              <p:cNvSpPr>
                <a:spLocks/>
              </p:cNvSpPr>
              <p:nvPr/>
            </p:nvSpPr>
            <p:spPr bwMode="auto">
              <a:xfrm>
                <a:off x="762" y="171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9" name="Freeform 315"/>
              <p:cNvSpPr>
                <a:spLocks/>
              </p:cNvSpPr>
              <p:nvPr/>
            </p:nvSpPr>
            <p:spPr bwMode="auto">
              <a:xfrm>
                <a:off x="743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0" name="Rectangle 316"/>
              <p:cNvSpPr>
                <a:spLocks noChangeArrowheads="1"/>
              </p:cNvSpPr>
              <p:nvPr/>
            </p:nvSpPr>
            <p:spPr bwMode="auto">
              <a:xfrm>
                <a:off x="762" y="1711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1" name="Freeform 317"/>
              <p:cNvSpPr>
                <a:spLocks/>
              </p:cNvSpPr>
              <p:nvPr/>
            </p:nvSpPr>
            <p:spPr bwMode="auto">
              <a:xfrm>
                <a:off x="754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2" name="Freeform 318"/>
              <p:cNvSpPr>
                <a:spLocks/>
              </p:cNvSpPr>
              <p:nvPr/>
            </p:nvSpPr>
            <p:spPr bwMode="auto">
              <a:xfrm>
                <a:off x="738" y="1719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3" name="Freeform 319"/>
              <p:cNvSpPr>
                <a:spLocks/>
              </p:cNvSpPr>
              <p:nvPr/>
            </p:nvSpPr>
            <p:spPr bwMode="auto">
              <a:xfrm>
                <a:off x="732" y="17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4" name="Freeform 320"/>
              <p:cNvSpPr>
                <a:spLocks/>
              </p:cNvSpPr>
              <p:nvPr/>
            </p:nvSpPr>
            <p:spPr bwMode="auto">
              <a:xfrm>
                <a:off x="716" y="1719"/>
                <a:ext cx="33" cy="38"/>
              </a:xfrm>
              <a:custGeom>
                <a:avLst/>
                <a:gdLst>
                  <a:gd name="T0" fmla="*/ 3 w 12"/>
                  <a:gd name="T1" fmla="*/ 11 h 14"/>
                  <a:gd name="T2" fmla="*/ 4 w 12"/>
                  <a:gd name="T3" fmla="*/ 13 h 14"/>
                  <a:gd name="T4" fmla="*/ 5 w 12"/>
                  <a:gd name="T5" fmla="*/ 13 h 14"/>
                  <a:gd name="T6" fmla="*/ 5 w 12"/>
                  <a:gd name="T7" fmla="*/ 12 h 14"/>
                  <a:gd name="T8" fmla="*/ 6 w 12"/>
                  <a:gd name="T9" fmla="*/ 11 h 14"/>
                  <a:gd name="T10" fmla="*/ 7 w 12"/>
                  <a:gd name="T11" fmla="*/ 11 h 14"/>
                  <a:gd name="T12" fmla="*/ 6 w 12"/>
                  <a:gd name="T13" fmla="*/ 8 h 14"/>
                  <a:gd name="T14" fmla="*/ 7 w 12"/>
                  <a:gd name="T15" fmla="*/ 8 h 14"/>
                  <a:gd name="T16" fmla="*/ 8 w 12"/>
                  <a:gd name="T17" fmla="*/ 8 h 14"/>
                  <a:gd name="T18" fmla="*/ 6 w 12"/>
                  <a:gd name="T19" fmla="*/ 6 h 14"/>
                  <a:gd name="T20" fmla="*/ 6 w 12"/>
                  <a:gd name="T21" fmla="*/ 5 h 14"/>
                  <a:gd name="T22" fmla="*/ 7 w 12"/>
                  <a:gd name="T23" fmla="*/ 6 h 14"/>
                  <a:gd name="T24" fmla="*/ 8 w 12"/>
                  <a:gd name="T25" fmla="*/ 5 h 14"/>
                  <a:gd name="T26" fmla="*/ 9 w 12"/>
                  <a:gd name="T27" fmla="*/ 5 h 14"/>
                  <a:gd name="T28" fmla="*/ 9 w 12"/>
                  <a:gd name="T29" fmla="*/ 4 h 14"/>
                  <a:gd name="T30" fmla="*/ 8 w 12"/>
                  <a:gd name="T31" fmla="*/ 3 h 14"/>
                  <a:gd name="T32" fmla="*/ 9 w 12"/>
                  <a:gd name="T33" fmla="*/ 3 h 14"/>
                  <a:gd name="T34" fmla="*/ 9 w 12"/>
                  <a:gd name="T35" fmla="*/ 3 h 14"/>
                  <a:gd name="T36" fmla="*/ 11 w 12"/>
                  <a:gd name="T37" fmla="*/ 2 h 14"/>
                  <a:gd name="T38" fmla="*/ 10 w 12"/>
                  <a:gd name="T39" fmla="*/ 2 h 14"/>
                  <a:gd name="T40" fmla="*/ 11 w 12"/>
                  <a:gd name="T41" fmla="*/ 3 h 14"/>
                  <a:gd name="T42" fmla="*/ 8 w 12"/>
                  <a:gd name="T43" fmla="*/ 0 h 14"/>
                  <a:gd name="T44" fmla="*/ 7 w 12"/>
                  <a:gd name="T45" fmla="*/ 0 h 14"/>
                  <a:gd name="T46" fmla="*/ 7 w 12"/>
                  <a:gd name="T47" fmla="*/ 1 h 14"/>
                  <a:gd name="T48" fmla="*/ 6 w 12"/>
                  <a:gd name="T49" fmla="*/ 1 h 14"/>
                  <a:gd name="T50" fmla="*/ 6 w 12"/>
                  <a:gd name="T51" fmla="*/ 2 h 14"/>
                  <a:gd name="T52" fmla="*/ 6 w 12"/>
                  <a:gd name="T53" fmla="*/ 3 h 14"/>
                  <a:gd name="T54" fmla="*/ 6 w 12"/>
                  <a:gd name="T55" fmla="*/ 3 h 14"/>
                  <a:gd name="T56" fmla="*/ 5 w 12"/>
                  <a:gd name="T57" fmla="*/ 3 h 14"/>
                  <a:gd name="T58" fmla="*/ 5 w 12"/>
                  <a:gd name="T59" fmla="*/ 3 h 14"/>
                  <a:gd name="T60" fmla="*/ 6 w 12"/>
                  <a:gd name="T61" fmla="*/ 5 h 14"/>
                  <a:gd name="T62" fmla="*/ 4 w 12"/>
                  <a:gd name="T63" fmla="*/ 4 h 14"/>
                  <a:gd name="T64" fmla="*/ 4 w 12"/>
                  <a:gd name="T65" fmla="*/ 4 h 14"/>
                  <a:gd name="T66" fmla="*/ 5 w 12"/>
                  <a:gd name="T67" fmla="*/ 5 h 14"/>
                  <a:gd name="T68" fmla="*/ 5 w 12"/>
                  <a:gd name="T69" fmla="*/ 7 h 14"/>
                  <a:gd name="T70" fmla="*/ 5 w 12"/>
                  <a:gd name="T71" fmla="*/ 8 h 14"/>
                  <a:gd name="T72" fmla="*/ 4 w 12"/>
                  <a:gd name="T73" fmla="*/ 8 h 14"/>
                  <a:gd name="T74" fmla="*/ 4 w 12"/>
                  <a:gd name="T75" fmla="*/ 9 h 14"/>
                  <a:gd name="T76" fmla="*/ 5 w 12"/>
                  <a:gd name="T77" fmla="*/ 10 h 14"/>
                  <a:gd name="T78" fmla="*/ 3 w 12"/>
                  <a:gd name="T7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4">
                    <a:moveTo>
                      <a:pt x="2" y="9"/>
                    </a:moveTo>
                    <a:cubicBezTo>
                      <a:pt x="2" y="10"/>
                      <a:pt x="2" y="10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3" y="12"/>
                      <a:pt x="4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1"/>
                      <a:pt x="5" y="13"/>
                      <a:pt x="5" y="13"/>
                    </a:cubicBezTo>
                    <a:cubicBezTo>
                      <a:pt x="5" y="13"/>
                      <a:pt x="3" y="11"/>
                      <a:pt x="4" y="11"/>
                    </a:cubicBezTo>
                    <a:cubicBezTo>
                      <a:pt x="4" y="11"/>
                      <a:pt x="4" y="12"/>
                      <a:pt x="5" y="12"/>
                    </a:cubicBezTo>
                    <a:cubicBezTo>
                      <a:pt x="5" y="12"/>
                      <a:pt x="4" y="10"/>
                      <a:pt x="3" y="10"/>
                    </a:cubicBezTo>
                    <a:cubicBezTo>
                      <a:pt x="8" y="14"/>
                      <a:pt x="3" y="8"/>
                      <a:pt x="6" y="11"/>
                    </a:cubicBezTo>
                    <a:cubicBezTo>
                      <a:pt x="6" y="10"/>
                      <a:pt x="6" y="10"/>
                      <a:pt x="5" y="9"/>
                    </a:cubicBezTo>
                    <a:cubicBezTo>
                      <a:pt x="6" y="11"/>
                      <a:pt x="6" y="9"/>
                      <a:pt x="7" y="11"/>
                    </a:cubicBezTo>
                    <a:cubicBezTo>
                      <a:pt x="4" y="8"/>
                      <a:pt x="8" y="11"/>
                      <a:pt x="5" y="8"/>
                    </a:cubicBezTo>
                    <a:cubicBezTo>
                      <a:pt x="7" y="9"/>
                      <a:pt x="5" y="8"/>
                      <a:pt x="6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5" y="7"/>
                      <a:pt x="7" y="8"/>
                    </a:cubicBezTo>
                    <a:cubicBezTo>
                      <a:pt x="7" y="8"/>
                      <a:pt x="6" y="8"/>
                      <a:pt x="5" y="7"/>
                    </a:cubicBezTo>
                    <a:cubicBezTo>
                      <a:pt x="6" y="7"/>
                      <a:pt x="6" y="7"/>
                      <a:pt x="8" y="8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6" y="5"/>
                      <a:pt x="4" y="4"/>
                      <a:pt x="6" y="5"/>
                    </a:cubicBezTo>
                    <a:cubicBezTo>
                      <a:pt x="7" y="6"/>
                      <a:pt x="6" y="6"/>
                      <a:pt x="7" y="7"/>
                    </a:cubicBezTo>
                    <a:cubicBezTo>
                      <a:pt x="8" y="7"/>
                      <a:pt x="8" y="7"/>
                      <a:pt x="7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9" y="7"/>
                      <a:pt x="7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6"/>
                      <a:pt x="7" y="3"/>
                      <a:pt x="9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9" y="4"/>
                      <a:pt x="10" y="5"/>
                    </a:cubicBezTo>
                    <a:cubicBezTo>
                      <a:pt x="9" y="4"/>
                      <a:pt x="10" y="4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8" y="2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2" y="4"/>
                      <a:pt x="11" y="2"/>
                    </a:cubicBezTo>
                    <a:cubicBezTo>
                      <a:pt x="10" y="1"/>
                      <a:pt x="9" y="0"/>
                      <a:pt x="8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10" y="2"/>
                      <a:pt x="11" y="3"/>
                    </a:cubicBezTo>
                    <a:cubicBezTo>
                      <a:pt x="11" y="4"/>
                      <a:pt x="9" y="2"/>
                      <a:pt x="10" y="3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8" y="2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6" y="2"/>
                      <a:pt x="7" y="3"/>
                      <a:pt x="6" y="2"/>
                    </a:cubicBezTo>
                    <a:cubicBezTo>
                      <a:pt x="7" y="3"/>
                      <a:pt x="6" y="2"/>
                      <a:pt x="7" y="3"/>
                    </a:cubicBezTo>
                    <a:cubicBezTo>
                      <a:pt x="7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4"/>
                      <a:pt x="5" y="3"/>
                    </a:cubicBezTo>
                    <a:cubicBezTo>
                      <a:pt x="6" y="4"/>
                      <a:pt x="6" y="4"/>
                      <a:pt x="7" y="6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7" y="6"/>
                      <a:pt x="5" y="4"/>
                      <a:pt x="6" y="5"/>
                    </a:cubicBezTo>
                    <a:cubicBezTo>
                      <a:pt x="5" y="4"/>
                      <a:pt x="5" y="5"/>
                      <a:pt x="4" y="4"/>
                    </a:cubicBezTo>
                    <a:cubicBezTo>
                      <a:pt x="4" y="3"/>
                      <a:pt x="5" y="5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6"/>
                      <a:pt x="3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3" y="5"/>
                      <a:pt x="4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4" y="8"/>
                      <a:pt x="3" y="7"/>
                      <a:pt x="3" y="7"/>
                    </a:cubicBezTo>
                    <a:cubicBezTo>
                      <a:pt x="4" y="9"/>
                      <a:pt x="1" y="7"/>
                      <a:pt x="4" y="9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4" y="12"/>
                      <a:pt x="2" y="9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5" name="Freeform 321"/>
              <p:cNvSpPr>
                <a:spLocks/>
              </p:cNvSpPr>
              <p:nvPr/>
            </p:nvSpPr>
            <p:spPr bwMode="auto">
              <a:xfrm>
                <a:off x="724" y="173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6" name="Rectangle 322"/>
              <p:cNvSpPr>
                <a:spLocks noChangeArrowheads="1"/>
              </p:cNvSpPr>
              <p:nvPr/>
            </p:nvSpPr>
            <p:spPr bwMode="auto">
              <a:xfrm>
                <a:off x="727" y="1738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7" name="Freeform 323"/>
              <p:cNvSpPr>
                <a:spLocks/>
              </p:cNvSpPr>
              <p:nvPr/>
            </p:nvSpPr>
            <p:spPr bwMode="auto">
              <a:xfrm>
                <a:off x="719" y="174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8" name="Rectangle 324"/>
              <p:cNvSpPr>
                <a:spLocks noChangeArrowheads="1"/>
              </p:cNvSpPr>
              <p:nvPr/>
            </p:nvSpPr>
            <p:spPr bwMode="auto">
              <a:xfrm>
                <a:off x="721" y="174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9" name="Freeform 325"/>
              <p:cNvSpPr>
                <a:spLocks/>
              </p:cNvSpPr>
              <p:nvPr/>
            </p:nvSpPr>
            <p:spPr bwMode="auto">
              <a:xfrm>
                <a:off x="710" y="1746"/>
                <a:ext cx="20" cy="25"/>
              </a:xfrm>
              <a:custGeom>
                <a:avLst/>
                <a:gdLst>
                  <a:gd name="T0" fmla="*/ 1 w 7"/>
                  <a:gd name="T1" fmla="*/ 6 h 9"/>
                  <a:gd name="T2" fmla="*/ 1 w 7"/>
                  <a:gd name="T3" fmla="*/ 8 h 9"/>
                  <a:gd name="T4" fmla="*/ 1 w 7"/>
                  <a:gd name="T5" fmla="*/ 7 h 9"/>
                  <a:gd name="T6" fmla="*/ 2 w 7"/>
                  <a:gd name="T7" fmla="*/ 9 h 9"/>
                  <a:gd name="T8" fmla="*/ 4 w 7"/>
                  <a:gd name="T9" fmla="*/ 6 h 9"/>
                  <a:gd name="T10" fmla="*/ 4 w 7"/>
                  <a:gd name="T11" fmla="*/ 7 h 9"/>
                  <a:gd name="T12" fmla="*/ 4 w 7"/>
                  <a:gd name="T13" fmla="*/ 4 h 9"/>
                  <a:gd name="T14" fmla="*/ 5 w 7"/>
                  <a:gd name="T15" fmla="*/ 6 h 9"/>
                  <a:gd name="T16" fmla="*/ 5 w 7"/>
                  <a:gd name="T17" fmla="*/ 5 h 9"/>
                  <a:gd name="T18" fmla="*/ 5 w 7"/>
                  <a:gd name="T19" fmla="*/ 4 h 9"/>
                  <a:gd name="T20" fmla="*/ 5 w 7"/>
                  <a:gd name="T21" fmla="*/ 5 h 9"/>
                  <a:gd name="T22" fmla="*/ 5 w 7"/>
                  <a:gd name="T23" fmla="*/ 4 h 9"/>
                  <a:gd name="T24" fmla="*/ 5 w 7"/>
                  <a:gd name="T25" fmla="*/ 4 h 9"/>
                  <a:gd name="T26" fmla="*/ 5 w 7"/>
                  <a:gd name="T27" fmla="*/ 4 h 9"/>
                  <a:gd name="T28" fmla="*/ 5 w 7"/>
                  <a:gd name="T29" fmla="*/ 3 h 9"/>
                  <a:gd name="T30" fmla="*/ 6 w 7"/>
                  <a:gd name="T31" fmla="*/ 4 h 9"/>
                  <a:gd name="T32" fmla="*/ 5 w 7"/>
                  <a:gd name="T33" fmla="*/ 2 h 9"/>
                  <a:gd name="T34" fmla="*/ 4 w 7"/>
                  <a:gd name="T35" fmla="*/ 1 h 9"/>
                  <a:gd name="T36" fmla="*/ 5 w 7"/>
                  <a:gd name="T37" fmla="*/ 3 h 9"/>
                  <a:gd name="T38" fmla="*/ 5 w 7"/>
                  <a:gd name="T39" fmla="*/ 3 h 9"/>
                  <a:gd name="T40" fmla="*/ 5 w 7"/>
                  <a:gd name="T41" fmla="*/ 3 h 9"/>
                  <a:gd name="T42" fmla="*/ 4 w 7"/>
                  <a:gd name="T43" fmla="*/ 2 h 9"/>
                  <a:gd name="T44" fmla="*/ 2 w 7"/>
                  <a:gd name="T45" fmla="*/ 2 h 9"/>
                  <a:gd name="T46" fmla="*/ 2 w 7"/>
                  <a:gd name="T47" fmla="*/ 1 h 9"/>
                  <a:gd name="T48" fmla="*/ 2 w 7"/>
                  <a:gd name="T49" fmla="*/ 2 h 9"/>
                  <a:gd name="T50" fmla="*/ 3 w 7"/>
                  <a:gd name="T51" fmla="*/ 3 h 9"/>
                  <a:gd name="T52" fmla="*/ 4 w 7"/>
                  <a:gd name="T53" fmla="*/ 4 h 9"/>
                  <a:gd name="T54" fmla="*/ 4 w 7"/>
                  <a:gd name="T55" fmla="*/ 4 h 9"/>
                  <a:gd name="T56" fmla="*/ 3 w 7"/>
                  <a:gd name="T57" fmla="*/ 3 h 9"/>
                  <a:gd name="T58" fmla="*/ 4 w 7"/>
                  <a:gd name="T59" fmla="*/ 4 h 9"/>
                  <a:gd name="T60" fmla="*/ 2 w 7"/>
                  <a:gd name="T61" fmla="*/ 2 h 9"/>
                  <a:gd name="T62" fmla="*/ 3 w 7"/>
                  <a:gd name="T63" fmla="*/ 4 h 9"/>
                  <a:gd name="T64" fmla="*/ 2 w 7"/>
                  <a:gd name="T65" fmla="*/ 5 h 9"/>
                  <a:gd name="T66" fmla="*/ 2 w 7"/>
                  <a:gd name="T67" fmla="*/ 4 h 9"/>
                  <a:gd name="T68" fmla="*/ 2 w 7"/>
                  <a:gd name="T69" fmla="*/ 5 h 9"/>
                  <a:gd name="T70" fmla="*/ 1 w 7"/>
                  <a:gd name="T71" fmla="*/ 5 h 9"/>
                  <a:gd name="T72" fmla="*/ 2 w 7"/>
                  <a:gd name="T73" fmla="*/ 6 h 9"/>
                  <a:gd name="T74" fmla="*/ 1 w 7"/>
                  <a:gd name="T75" fmla="*/ 6 h 9"/>
                  <a:gd name="T76" fmla="*/ 1 w 7"/>
                  <a:gd name="T77" fmla="*/ 6 h 9"/>
                  <a:gd name="T78" fmla="*/ 2 w 7"/>
                  <a:gd name="T79" fmla="*/ 8 h 9"/>
                  <a:gd name="T80" fmla="*/ 1 w 7"/>
                  <a:gd name="T8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6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8"/>
                      <a:pt x="0" y="7"/>
                      <a:pt x="2" y="9"/>
                    </a:cubicBezTo>
                    <a:cubicBezTo>
                      <a:pt x="2" y="8"/>
                      <a:pt x="4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5"/>
                      <a:pt x="6" y="8"/>
                      <a:pt x="4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3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5" y="3"/>
                      <a:pt x="7" y="5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5"/>
                      <a:pt x="4" y="2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0"/>
                      <a:pt x="4" y="4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3"/>
                      <a:pt x="5" y="5"/>
                      <a:pt x="4" y="4"/>
                    </a:cubicBezTo>
                    <a:cubicBezTo>
                      <a:pt x="3" y="4"/>
                      <a:pt x="4" y="4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2" y="3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6"/>
                      <a:pt x="2" y="6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3" y="8"/>
                      <a:pt x="2" y="8"/>
                    </a:cubicBezTo>
                    <a:cubicBezTo>
                      <a:pt x="1" y="7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0" name="Freeform 326"/>
              <p:cNvSpPr>
                <a:spLocks/>
              </p:cNvSpPr>
              <p:nvPr/>
            </p:nvSpPr>
            <p:spPr bwMode="auto">
              <a:xfrm>
                <a:off x="710" y="1768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1 w 2"/>
                  <a:gd name="T5" fmla="*/ 2 h 2"/>
                  <a:gd name="T6" fmla="*/ 1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1" name="Freeform 327"/>
              <p:cNvSpPr>
                <a:spLocks/>
              </p:cNvSpPr>
              <p:nvPr/>
            </p:nvSpPr>
            <p:spPr bwMode="auto">
              <a:xfrm>
                <a:off x="702" y="1765"/>
                <a:ext cx="14" cy="19"/>
              </a:xfrm>
              <a:custGeom>
                <a:avLst/>
                <a:gdLst>
                  <a:gd name="T0" fmla="*/ 2 w 5"/>
                  <a:gd name="T1" fmla="*/ 3 h 7"/>
                  <a:gd name="T2" fmla="*/ 2 w 5"/>
                  <a:gd name="T3" fmla="*/ 5 h 7"/>
                  <a:gd name="T4" fmla="*/ 4 w 5"/>
                  <a:gd name="T5" fmla="*/ 4 h 7"/>
                  <a:gd name="T6" fmla="*/ 3 w 5"/>
                  <a:gd name="T7" fmla="*/ 2 h 7"/>
                  <a:gd name="T8" fmla="*/ 4 w 5"/>
                  <a:gd name="T9" fmla="*/ 3 h 7"/>
                  <a:gd name="T10" fmla="*/ 4 w 5"/>
                  <a:gd name="T11" fmla="*/ 2 h 7"/>
                  <a:gd name="T12" fmla="*/ 4 w 5"/>
                  <a:gd name="T13" fmla="*/ 2 h 7"/>
                  <a:gd name="T14" fmla="*/ 3 w 5"/>
                  <a:gd name="T15" fmla="*/ 2 h 7"/>
                  <a:gd name="T16" fmla="*/ 3 w 5"/>
                  <a:gd name="T17" fmla="*/ 2 h 7"/>
                  <a:gd name="T18" fmla="*/ 3 w 5"/>
                  <a:gd name="T19" fmla="*/ 1 h 7"/>
                  <a:gd name="T20" fmla="*/ 3 w 5"/>
                  <a:gd name="T21" fmla="*/ 3 h 7"/>
                  <a:gd name="T22" fmla="*/ 2 w 5"/>
                  <a:gd name="T23" fmla="*/ 1 h 7"/>
                  <a:gd name="T24" fmla="*/ 1 w 5"/>
                  <a:gd name="T25" fmla="*/ 1 h 7"/>
                  <a:gd name="T26" fmla="*/ 2 w 5"/>
                  <a:gd name="T27" fmla="*/ 2 h 7"/>
                  <a:gd name="T28" fmla="*/ 2 w 5"/>
                  <a:gd name="T29" fmla="*/ 3 h 7"/>
                  <a:gd name="T30" fmla="*/ 1 w 5"/>
                  <a:gd name="T31" fmla="*/ 1 h 7"/>
                  <a:gd name="T32" fmla="*/ 0 w 5"/>
                  <a:gd name="T33" fmla="*/ 3 h 7"/>
                  <a:gd name="T34" fmla="*/ 1 w 5"/>
                  <a:gd name="T35" fmla="*/ 5 h 7"/>
                  <a:gd name="T36" fmla="*/ 1 w 5"/>
                  <a:gd name="T37" fmla="*/ 3 h 7"/>
                  <a:gd name="T38" fmla="*/ 0 w 5"/>
                  <a:gd name="T39" fmla="*/ 3 h 7"/>
                  <a:gd name="T40" fmla="*/ 1 w 5"/>
                  <a:gd name="T41" fmla="*/ 6 h 7"/>
                  <a:gd name="T42" fmla="*/ 2 w 5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2" y="3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5" y="3"/>
                      <a:pt x="4" y="2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4" y="4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3" y="4"/>
                      <a:pt x="2" y="2"/>
                      <a:pt x="1" y="1"/>
                    </a:cubicBezTo>
                    <a:cubicBezTo>
                      <a:pt x="2" y="3"/>
                      <a:pt x="1" y="4"/>
                      <a:pt x="0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1" y="4"/>
                      <a:pt x="2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2" name="Rectangle 328"/>
              <p:cNvSpPr>
                <a:spLocks noChangeArrowheads="1"/>
              </p:cNvSpPr>
              <p:nvPr/>
            </p:nvSpPr>
            <p:spPr bwMode="auto">
              <a:xfrm>
                <a:off x="708" y="177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3" name="Freeform 329"/>
              <p:cNvSpPr>
                <a:spLocks/>
              </p:cNvSpPr>
              <p:nvPr/>
            </p:nvSpPr>
            <p:spPr bwMode="auto">
              <a:xfrm>
                <a:off x="1244" y="2285"/>
                <a:ext cx="855" cy="971"/>
              </a:xfrm>
              <a:custGeom>
                <a:avLst/>
                <a:gdLst>
                  <a:gd name="T0" fmla="*/ 76 w 314"/>
                  <a:gd name="T1" fmla="*/ 0 h 357"/>
                  <a:gd name="T2" fmla="*/ 65 w 314"/>
                  <a:gd name="T3" fmla="*/ 33 h 357"/>
                  <a:gd name="T4" fmla="*/ 55 w 314"/>
                  <a:gd name="T5" fmla="*/ 75 h 357"/>
                  <a:gd name="T6" fmla="*/ 42 w 314"/>
                  <a:gd name="T7" fmla="*/ 142 h 357"/>
                  <a:gd name="T8" fmla="*/ 18 w 314"/>
                  <a:gd name="T9" fmla="*/ 247 h 357"/>
                  <a:gd name="T10" fmla="*/ 0 w 314"/>
                  <a:gd name="T11" fmla="*/ 357 h 357"/>
                  <a:gd name="T12" fmla="*/ 153 w 314"/>
                  <a:gd name="T13" fmla="*/ 357 h 357"/>
                  <a:gd name="T14" fmla="*/ 241 w 314"/>
                  <a:gd name="T15" fmla="*/ 357 h 357"/>
                  <a:gd name="T16" fmla="*/ 275 w 314"/>
                  <a:gd name="T17" fmla="*/ 357 h 357"/>
                  <a:gd name="T18" fmla="*/ 314 w 314"/>
                  <a:gd name="T19" fmla="*/ 357 h 357"/>
                  <a:gd name="T20" fmla="*/ 308 w 314"/>
                  <a:gd name="T21" fmla="*/ 325 h 357"/>
                  <a:gd name="T22" fmla="*/ 299 w 314"/>
                  <a:gd name="T23" fmla="*/ 297 h 357"/>
                  <a:gd name="T24" fmla="*/ 292 w 314"/>
                  <a:gd name="T25" fmla="*/ 267 h 357"/>
                  <a:gd name="T26" fmla="*/ 288 w 314"/>
                  <a:gd name="T27" fmla="*/ 222 h 357"/>
                  <a:gd name="T28" fmla="*/ 279 w 314"/>
                  <a:gd name="T29" fmla="*/ 177 h 357"/>
                  <a:gd name="T30" fmla="*/ 264 w 314"/>
                  <a:gd name="T31" fmla="*/ 100 h 357"/>
                  <a:gd name="T32" fmla="*/ 260 w 314"/>
                  <a:gd name="T33" fmla="*/ 62 h 357"/>
                  <a:gd name="T34" fmla="*/ 253 w 314"/>
                  <a:gd name="T35" fmla="*/ 27 h 357"/>
                  <a:gd name="T36" fmla="*/ 244 w 314"/>
                  <a:gd name="T37" fmla="*/ 6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357">
                    <a:moveTo>
                      <a:pt x="76" y="0"/>
                    </a:moveTo>
                    <a:cubicBezTo>
                      <a:pt x="71" y="8"/>
                      <a:pt x="68" y="23"/>
                      <a:pt x="65" y="33"/>
                    </a:cubicBezTo>
                    <a:cubicBezTo>
                      <a:pt x="62" y="47"/>
                      <a:pt x="58" y="61"/>
                      <a:pt x="55" y="75"/>
                    </a:cubicBezTo>
                    <a:cubicBezTo>
                      <a:pt x="51" y="97"/>
                      <a:pt x="48" y="120"/>
                      <a:pt x="42" y="142"/>
                    </a:cubicBezTo>
                    <a:cubicBezTo>
                      <a:pt x="31" y="175"/>
                      <a:pt x="26" y="212"/>
                      <a:pt x="18" y="247"/>
                    </a:cubicBezTo>
                    <a:cubicBezTo>
                      <a:pt x="10" y="284"/>
                      <a:pt x="1" y="320"/>
                      <a:pt x="0" y="357"/>
                    </a:cubicBezTo>
                    <a:cubicBezTo>
                      <a:pt x="51" y="357"/>
                      <a:pt x="102" y="357"/>
                      <a:pt x="153" y="357"/>
                    </a:cubicBezTo>
                    <a:cubicBezTo>
                      <a:pt x="182" y="357"/>
                      <a:pt x="212" y="357"/>
                      <a:pt x="241" y="357"/>
                    </a:cubicBezTo>
                    <a:cubicBezTo>
                      <a:pt x="253" y="357"/>
                      <a:pt x="264" y="357"/>
                      <a:pt x="275" y="357"/>
                    </a:cubicBezTo>
                    <a:cubicBezTo>
                      <a:pt x="285" y="357"/>
                      <a:pt x="307" y="357"/>
                      <a:pt x="314" y="357"/>
                    </a:cubicBezTo>
                    <a:cubicBezTo>
                      <a:pt x="310" y="347"/>
                      <a:pt x="311" y="335"/>
                      <a:pt x="308" y="325"/>
                    </a:cubicBezTo>
                    <a:cubicBezTo>
                      <a:pt x="305" y="316"/>
                      <a:pt x="302" y="306"/>
                      <a:pt x="299" y="297"/>
                    </a:cubicBezTo>
                    <a:cubicBezTo>
                      <a:pt x="297" y="287"/>
                      <a:pt x="294" y="277"/>
                      <a:pt x="292" y="267"/>
                    </a:cubicBezTo>
                    <a:cubicBezTo>
                      <a:pt x="289" y="252"/>
                      <a:pt x="289" y="237"/>
                      <a:pt x="288" y="222"/>
                    </a:cubicBezTo>
                    <a:cubicBezTo>
                      <a:pt x="286" y="207"/>
                      <a:pt x="282" y="192"/>
                      <a:pt x="279" y="177"/>
                    </a:cubicBezTo>
                    <a:cubicBezTo>
                      <a:pt x="273" y="151"/>
                      <a:pt x="269" y="125"/>
                      <a:pt x="264" y="100"/>
                    </a:cubicBezTo>
                    <a:cubicBezTo>
                      <a:pt x="262" y="87"/>
                      <a:pt x="264" y="75"/>
                      <a:pt x="260" y="62"/>
                    </a:cubicBezTo>
                    <a:cubicBezTo>
                      <a:pt x="256" y="51"/>
                      <a:pt x="256" y="39"/>
                      <a:pt x="253" y="27"/>
                    </a:cubicBezTo>
                    <a:cubicBezTo>
                      <a:pt x="252" y="18"/>
                      <a:pt x="247" y="13"/>
                      <a:pt x="244" y="6"/>
                    </a:cubicBezTo>
                  </a:path>
                </a:pathLst>
              </a:custGeom>
              <a:solidFill>
                <a:srgbClr val="BB9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4" name="Freeform 330"/>
              <p:cNvSpPr>
                <a:spLocks/>
              </p:cNvSpPr>
              <p:nvPr/>
            </p:nvSpPr>
            <p:spPr bwMode="auto">
              <a:xfrm>
                <a:off x="1266" y="313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5" name="Freeform 331"/>
              <p:cNvSpPr>
                <a:spLocks/>
              </p:cNvSpPr>
              <p:nvPr/>
            </p:nvSpPr>
            <p:spPr bwMode="auto">
              <a:xfrm>
                <a:off x="1263" y="3134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4 h 5"/>
                  <a:gd name="T4" fmla="*/ 2 w 2"/>
                  <a:gd name="T5" fmla="*/ 0 h 5"/>
                  <a:gd name="T6" fmla="*/ 0 w 2"/>
                  <a:gd name="T7" fmla="*/ 2 h 5"/>
                  <a:gd name="T8" fmla="*/ 2 w 2"/>
                  <a:gd name="T9" fmla="*/ 1 h 5"/>
                  <a:gd name="T10" fmla="*/ 0 w 2"/>
                  <a:gd name="T11" fmla="*/ 3 h 5"/>
                  <a:gd name="T12" fmla="*/ 1 w 2"/>
                  <a:gd name="T13" fmla="*/ 3 h 5"/>
                  <a:gd name="T14" fmla="*/ 1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1"/>
                      <a:pt x="2" y="2"/>
                      <a:pt x="2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6" name="Freeform 332"/>
              <p:cNvSpPr>
                <a:spLocks/>
              </p:cNvSpPr>
              <p:nvPr/>
            </p:nvSpPr>
            <p:spPr bwMode="auto">
              <a:xfrm>
                <a:off x="1269" y="3139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7" name="Freeform 333"/>
              <p:cNvSpPr>
                <a:spLocks/>
              </p:cNvSpPr>
              <p:nvPr/>
            </p:nvSpPr>
            <p:spPr bwMode="auto">
              <a:xfrm>
                <a:off x="1269" y="3136"/>
                <a:ext cx="2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8" name="Freeform 334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9" name="Freeform 335"/>
              <p:cNvSpPr>
                <a:spLocks/>
              </p:cNvSpPr>
              <p:nvPr/>
            </p:nvSpPr>
            <p:spPr bwMode="auto">
              <a:xfrm>
                <a:off x="1271" y="3136"/>
                <a:ext cx="6" cy="11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1 h 4"/>
                  <a:gd name="T4" fmla="*/ 1 w 2"/>
                  <a:gd name="T5" fmla="*/ 1 h 4"/>
                  <a:gd name="T6" fmla="*/ 0 w 2"/>
                  <a:gd name="T7" fmla="*/ 3 h 4"/>
                  <a:gd name="T8" fmla="*/ 0 w 2"/>
                  <a:gd name="T9" fmla="*/ 2 h 4"/>
                  <a:gd name="T10" fmla="*/ 0 w 2"/>
                  <a:gd name="T11" fmla="*/ 4 h 4"/>
                  <a:gd name="T12" fmla="*/ 2 w 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1" y="1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0" name="Freeform 336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1" name="Freeform 337"/>
              <p:cNvSpPr>
                <a:spLocks/>
              </p:cNvSpPr>
              <p:nvPr/>
            </p:nvSpPr>
            <p:spPr bwMode="auto">
              <a:xfrm>
                <a:off x="1271" y="313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2" name="Freeform 338"/>
              <p:cNvSpPr>
                <a:spLocks/>
              </p:cNvSpPr>
              <p:nvPr/>
            </p:nvSpPr>
            <p:spPr bwMode="auto">
              <a:xfrm>
                <a:off x="1277" y="3139"/>
                <a:ext cx="2" cy="11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1 h 4"/>
                  <a:gd name="T4" fmla="*/ 0 w 1"/>
                  <a:gd name="T5" fmla="*/ 4 h 4"/>
                  <a:gd name="T6" fmla="*/ 0 w 1"/>
                  <a:gd name="T7" fmla="*/ 4 h 4"/>
                  <a:gd name="T8" fmla="*/ 1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3" name="Freeform 339"/>
              <p:cNvSpPr>
                <a:spLocks/>
              </p:cNvSpPr>
              <p:nvPr/>
            </p:nvSpPr>
            <p:spPr bwMode="auto">
              <a:xfrm>
                <a:off x="127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4" name="Freeform 340"/>
              <p:cNvSpPr>
                <a:spLocks/>
              </p:cNvSpPr>
              <p:nvPr/>
            </p:nvSpPr>
            <p:spPr bwMode="auto">
              <a:xfrm>
                <a:off x="1279" y="3142"/>
                <a:ext cx="9" cy="16"/>
              </a:xfrm>
              <a:custGeom>
                <a:avLst/>
                <a:gdLst>
                  <a:gd name="T0" fmla="*/ 3 w 3"/>
                  <a:gd name="T1" fmla="*/ 1 h 6"/>
                  <a:gd name="T2" fmla="*/ 2 w 3"/>
                  <a:gd name="T3" fmla="*/ 3 h 6"/>
                  <a:gd name="T4" fmla="*/ 2 w 3"/>
                  <a:gd name="T5" fmla="*/ 2 h 6"/>
                  <a:gd name="T6" fmla="*/ 1 w 3"/>
                  <a:gd name="T7" fmla="*/ 2 h 6"/>
                  <a:gd name="T8" fmla="*/ 2 w 3"/>
                  <a:gd name="T9" fmla="*/ 1 h 6"/>
                  <a:gd name="T10" fmla="*/ 0 w 3"/>
                  <a:gd name="T11" fmla="*/ 2 h 6"/>
                  <a:gd name="T12" fmla="*/ 0 w 3"/>
                  <a:gd name="T13" fmla="*/ 1 h 6"/>
                  <a:gd name="T14" fmla="*/ 0 w 3"/>
                  <a:gd name="T15" fmla="*/ 3 h 6"/>
                  <a:gd name="T16" fmla="*/ 1 w 3"/>
                  <a:gd name="T17" fmla="*/ 3 h 6"/>
                  <a:gd name="T18" fmla="*/ 0 w 3"/>
                  <a:gd name="T19" fmla="*/ 4 h 6"/>
                  <a:gd name="T20" fmla="*/ 2 w 3"/>
                  <a:gd name="T21" fmla="*/ 6 h 6"/>
                  <a:gd name="T22" fmla="*/ 3 w 3"/>
                  <a:gd name="T2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3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1" y="0"/>
                      <a:pt x="2" y="2"/>
                      <a:pt x="2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1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6"/>
                      <a:pt x="2" y="6"/>
                    </a:cubicBezTo>
                    <a:cubicBezTo>
                      <a:pt x="2" y="6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5" name="Freeform 341"/>
              <p:cNvSpPr>
                <a:spLocks/>
              </p:cNvSpPr>
              <p:nvPr/>
            </p:nvSpPr>
            <p:spPr bwMode="auto">
              <a:xfrm>
                <a:off x="1288" y="3150"/>
                <a:ext cx="0" cy="5"/>
              </a:xfrm>
              <a:custGeom>
                <a:avLst/>
                <a:gdLst>
                  <a:gd name="T0" fmla="*/ 3 h 5"/>
                  <a:gd name="T1" fmla="*/ 5 h 5"/>
                  <a:gd name="T2" fmla="*/ 0 h 5"/>
                  <a:gd name="T3" fmla="*/ 3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3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6" name="Freeform 342"/>
              <p:cNvSpPr>
                <a:spLocks/>
              </p:cNvSpPr>
              <p:nvPr/>
            </p:nvSpPr>
            <p:spPr bwMode="auto">
              <a:xfrm>
                <a:off x="1288" y="3145"/>
                <a:ext cx="8" cy="16"/>
              </a:xfrm>
              <a:custGeom>
                <a:avLst/>
                <a:gdLst>
                  <a:gd name="T0" fmla="*/ 1 w 3"/>
                  <a:gd name="T1" fmla="*/ 0 h 6"/>
                  <a:gd name="T2" fmla="*/ 1 w 3"/>
                  <a:gd name="T3" fmla="*/ 1 h 6"/>
                  <a:gd name="T4" fmla="*/ 1 w 3"/>
                  <a:gd name="T5" fmla="*/ 0 h 6"/>
                  <a:gd name="T6" fmla="*/ 0 w 3"/>
                  <a:gd name="T7" fmla="*/ 2 h 6"/>
                  <a:gd name="T8" fmla="*/ 2 w 3"/>
                  <a:gd name="T9" fmla="*/ 1 h 6"/>
                  <a:gd name="T10" fmla="*/ 2 w 3"/>
                  <a:gd name="T11" fmla="*/ 4 h 6"/>
                  <a:gd name="T12" fmla="*/ 1 w 3"/>
                  <a:gd name="T13" fmla="*/ 3 h 6"/>
                  <a:gd name="T14" fmla="*/ 3 w 3"/>
                  <a:gd name="T15" fmla="*/ 3 h 6"/>
                  <a:gd name="T16" fmla="*/ 3 w 3"/>
                  <a:gd name="T17" fmla="*/ 2 h 6"/>
                  <a:gd name="T18" fmla="*/ 3 w 3"/>
                  <a:gd name="T19" fmla="*/ 2 h 6"/>
                  <a:gd name="T20" fmla="*/ 1 w 3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4"/>
                      <a:pt x="1" y="2"/>
                      <a:pt x="2" y="1"/>
                    </a:cubicBezTo>
                    <a:cubicBezTo>
                      <a:pt x="3" y="2"/>
                      <a:pt x="2" y="2"/>
                      <a:pt x="2" y="4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2" y="6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7" name="Freeform 343"/>
              <p:cNvSpPr>
                <a:spLocks/>
              </p:cNvSpPr>
              <p:nvPr/>
            </p:nvSpPr>
            <p:spPr bwMode="auto">
              <a:xfrm>
                <a:off x="1288" y="3142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8" name="Freeform 344"/>
              <p:cNvSpPr>
                <a:spLocks/>
              </p:cNvSpPr>
              <p:nvPr/>
            </p:nvSpPr>
            <p:spPr bwMode="auto">
              <a:xfrm>
                <a:off x="129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9" name="Freeform 345"/>
              <p:cNvSpPr>
                <a:spLocks/>
              </p:cNvSpPr>
              <p:nvPr/>
            </p:nvSpPr>
            <p:spPr bwMode="auto">
              <a:xfrm>
                <a:off x="1296" y="3145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0" name="Freeform 346"/>
              <p:cNvSpPr>
                <a:spLocks/>
              </p:cNvSpPr>
              <p:nvPr/>
            </p:nvSpPr>
            <p:spPr bwMode="auto">
              <a:xfrm>
                <a:off x="1296" y="3123"/>
                <a:ext cx="46" cy="32"/>
              </a:xfrm>
              <a:custGeom>
                <a:avLst/>
                <a:gdLst>
                  <a:gd name="T0" fmla="*/ 17 w 17"/>
                  <a:gd name="T1" fmla="*/ 4 h 12"/>
                  <a:gd name="T2" fmla="*/ 16 w 17"/>
                  <a:gd name="T3" fmla="*/ 4 h 12"/>
                  <a:gd name="T4" fmla="*/ 15 w 17"/>
                  <a:gd name="T5" fmla="*/ 2 h 12"/>
                  <a:gd name="T6" fmla="*/ 14 w 17"/>
                  <a:gd name="T7" fmla="*/ 0 h 12"/>
                  <a:gd name="T8" fmla="*/ 13 w 17"/>
                  <a:gd name="T9" fmla="*/ 2 h 12"/>
                  <a:gd name="T10" fmla="*/ 12 w 17"/>
                  <a:gd name="T11" fmla="*/ 1 h 12"/>
                  <a:gd name="T12" fmla="*/ 11 w 17"/>
                  <a:gd name="T13" fmla="*/ 3 h 12"/>
                  <a:gd name="T14" fmla="*/ 10 w 17"/>
                  <a:gd name="T15" fmla="*/ 5 h 12"/>
                  <a:gd name="T16" fmla="*/ 4 w 17"/>
                  <a:gd name="T17" fmla="*/ 7 h 12"/>
                  <a:gd name="T18" fmla="*/ 4 w 17"/>
                  <a:gd name="T19" fmla="*/ 9 h 12"/>
                  <a:gd name="T20" fmla="*/ 3 w 17"/>
                  <a:gd name="T21" fmla="*/ 8 h 12"/>
                  <a:gd name="T22" fmla="*/ 4 w 17"/>
                  <a:gd name="T23" fmla="*/ 8 h 12"/>
                  <a:gd name="T24" fmla="*/ 2 w 17"/>
                  <a:gd name="T25" fmla="*/ 8 h 12"/>
                  <a:gd name="T26" fmla="*/ 2 w 17"/>
                  <a:gd name="T27" fmla="*/ 10 h 12"/>
                  <a:gd name="T28" fmla="*/ 1 w 17"/>
                  <a:gd name="T29" fmla="*/ 7 h 12"/>
                  <a:gd name="T30" fmla="*/ 0 w 17"/>
                  <a:gd name="T31" fmla="*/ 9 h 12"/>
                  <a:gd name="T32" fmla="*/ 1 w 17"/>
                  <a:gd name="T33" fmla="*/ 11 h 12"/>
                  <a:gd name="T34" fmla="*/ 1 w 17"/>
                  <a:gd name="T35" fmla="*/ 12 h 12"/>
                  <a:gd name="T36" fmla="*/ 5 w 17"/>
                  <a:gd name="T37" fmla="*/ 8 h 12"/>
                  <a:gd name="T38" fmla="*/ 5 w 17"/>
                  <a:gd name="T39" fmla="*/ 9 h 12"/>
                  <a:gd name="T40" fmla="*/ 9 w 17"/>
                  <a:gd name="T41" fmla="*/ 9 h 12"/>
                  <a:gd name="T42" fmla="*/ 9 w 17"/>
                  <a:gd name="T43" fmla="*/ 7 h 12"/>
                  <a:gd name="T44" fmla="*/ 9 w 17"/>
                  <a:gd name="T45" fmla="*/ 7 h 12"/>
                  <a:gd name="T46" fmla="*/ 9 w 17"/>
                  <a:gd name="T47" fmla="*/ 7 h 12"/>
                  <a:gd name="T48" fmla="*/ 10 w 17"/>
                  <a:gd name="T49" fmla="*/ 7 h 12"/>
                  <a:gd name="T50" fmla="*/ 9 w 17"/>
                  <a:gd name="T51" fmla="*/ 5 h 12"/>
                  <a:gd name="T52" fmla="*/ 13 w 17"/>
                  <a:gd name="T53" fmla="*/ 7 h 12"/>
                  <a:gd name="T54" fmla="*/ 12 w 17"/>
                  <a:gd name="T55" fmla="*/ 6 h 12"/>
                  <a:gd name="T56" fmla="*/ 11 w 17"/>
                  <a:gd name="T57" fmla="*/ 5 h 12"/>
                  <a:gd name="T58" fmla="*/ 13 w 17"/>
                  <a:gd name="T59" fmla="*/ 7 h 12"/>
                  <a:gd name="T60" fmla="*/ 13 w 17"/>
                  <a:gd name="T61" fmla="*/ 5 h 12"/>
                  <a:gd name="T62" fmla="*/ 12 w 17"/>
                  <a:gd name="T63" fmla="*/ 4 h 12"/>
                  <a:gd name="T64" fmla="*/ 14 w 17"/>
                  <a:gd name="T65" fmla="*/ 3 h 12"/>
                  <a:gd name="T66" fmla="*/ 15 w 17"/>
                  <a:gd name="T67" fmla="*/ 5 h 12"/>
                  <a:gd name="T68" fmla="*/ 16 w 17"/>
                  <a:gd name="T69" fmla="*/ 6 h 12"/>
                  <a:gd name="T70" fmla="*/ 15 w 17"/>
                  <a:gd name="T71" fmla="*/ 3 h 12"/>
                  <a:gd name="T72" fmla="*/ 17 w 17"/>
                  <a:gd name="T7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" h="12">
                    <a:moveTo>
                      <a:pt x="17" y="4"/>
                    </a:moveTo>
                    <a:cubicBezTo>
                      <a:pt x="16" y="3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2"/>
                    </a:cubicBezTo>
                    <a:cubicBezTo>
                      <a:pt x="14" y="2"/>
                      <a:pt x="14" y="1"/>
                      <a:pt x="14" y="0"/>
                    </a:cubicBezTo>
                    <a:cubicBezTo>
                      <a:pt x="13" y="1"/>
                      <a:pt x="14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3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8" y="5"/>
                      <a:pt x="7" y="7"/>
                      <a:pt x="4" y="7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9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6"/>
                      <a:pt x="3" y="8"/>
                      <a:pt x="2" y="8"/>
                    </a:cubicBezTo>
                    <a:cubicBezTo>
                      <a:pt x="2" y="8"/>
                      <a:pt x="2" y="10"/>
                      <a:pt x="2" y="10"/>
                    </a:cubicBezTo>
                    <a:cubicBezTo>
                      <a:pt x="2" y="8"/>
                      <a:pt x="1" y="10"/>
                      <a:pt x="1" y="7"/>
                    </a:cubicBezTo>
                    <a:cubicBezTo>
                      <a:pt x="0" y="7"/>
                      <a:pt x="1" y="9"/>
                      <a:pt x="0" y="9"/>
                    </a:cubicBezTo>
                    <a:cubicBezTo>
                      <a:pt x="1" y="11"/>
                      <a:pt x="1" y="10"/>
                      <a:pt x="1" y="11"/>
                    </a:cubicBezTo>
                    <a:cubicBezTo>
                      <a:pt x="1" y="12"/>
                      <a:pt x="1" y="10"/>
                      <a:pt x="1" y="12"/>
                    </a:cubicBezTo>
                    <a:cubicBezTo>
                      <a:pt x="2" y="12"/>
                      <a:pt x="4" y="9"/>
                      <a:pt x="5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8"/>
                      <a:pt x="7" y="8"/>
                      <a:pt x="9" y="9"/>
                    </a:cubicBezTo>
                    <a:cubicBezTo>
                      <a:pt x="8" y="8"/>
                      <a:pt x="10" y="9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9" y="5"/>
                    </a:cubicBezTo>
                    <a:cubicBezTo>
                      <a:pt x="10" y="6"/>
                      <a:pt x="12" y="7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5"/>
                      <a:pt x="11" y="5"/>
                    </a:cubicBezTo>
                    <a:cubicBezTo>
                      <a:pt x="12" y="5"/>
                      <a:pt x="13" y="6"/>
                      <a:pt x="13" y="7"/>
                    </a:cubicBezTo>
                    <a:cubicBezTo>
                      <a:pt x="14" y="7"/>
                      <a:pt x="12" y="4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4" y="4"/>
                      <a:pt x="14" y="3"/>
                    </a:cubicBezTo>
                    <a:cubicBezTo>
                      <a:pt x="15" y="4"/>
                      <a:pt x="15" y="5"/>
                      <a:pt x="15" y="5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5"/>
                      <a:pt x="17" y="4"/>
                      <a:pt x="17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1" name="Freeform 347"/>
              <p:cNvSpPr>
                <a:spLocks/>
              </p:cNvSpPr>
              <p:nvPr/>
            </p:nvSpPr>
            <p:spPr bwMode="auto">
              <a:xfrm>
                <a:off x="1339" y="313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2" name="Freeform 348"/>
              <p:cNvSpPr>
                <a:spLocks/>
              </p:cNvSpPr>
              <p:nvPr/>
            </p:nvSpPr>
            <p:spPr bwMode="auto">
              <a:xfrm>
                <a:off x="1342" y="31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3" name="Rectangle 349"/>
              <p:cNvSpPr>
                <a:spLocks noChangeArrowheads="1"/>
              </p:cNvSpPr>
              <p:nvPr/>
            </p:nvSpPr>
            <p:spPr bwMode="auto">
              <a:xfrm>
                <a:off x="1326" y="313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4" name="Freeform 350"/>
              <p:cNvSpPr>
                <a:spLocks/>
              </p:cNvSpPr>
              <p:nvPr/>
            </p:nvSpPr>
            <p:spPr bwMode="auto">
              <a:xfrm>
                <a:off x="1331" y="31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5" name="Freeform 351"/>
              <p:cNvSpPr>
                <a:spLocks/>
              </p:cNvSpPr>
              <p:nvPr/>
            </p:nvSpPr>
            <p:spPr bwMode="auto">
              <a:xfrm>
                <a:off x="1320" y="3147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6" name="Rectangle 352"/>
              <p:cNvSpPr>
                <a:spLocks noChangeArrowheads="1"/>
              </p:cNvSpPr>
              <p:nvPr/>
            </p:nvSpPr>
            <p:spPr bwMode="auto">
              <a:xfrm>
                <a:off x="1342" y="3136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7" name="Freeform 353"/>
              <p:cNvSpPr>
                <a:spLocks/>
              </p:cNvSpPr>
              <p:nvPr/>
            </p:nvSpPr>
            <p:spPr bwMode="auto">
              <a:xfrm>
                <a:off x="1334" y="3104"/>
                <a:ext cx="22" cy="27"/>
              </a:xfrm>
              <a:custGeom>
                <a:avLst/>
                <a:gdLst>
                  <a:gd name="T0" fmla="*/ 4 w 8"/>
                  <a:gd name="T1" fmla="*/ 1 h 10"/>
                  <a:gd name="T2" fmla="*/ 3 w 8"/>
                  <a:gd name="T3" fmla="*/ 2 h 10"/>
                  <a:gd name="T4" fmla="*/ 5 w 8"/>
                  <a:gd name="T5" fmla="*/ 4 h 10"/>
                  <a:gd name="T6" fmla="*/ 3 w 8"/>
                  <a:gd name="T7" fmla="*/ 3 h 10"/>
                  <a:gd name="T8" fmla="*/ 3 w 8"/>
                  <a:gd name="T9" fmla="*/ 6 h 10"/>
                  <a:gd name="T10" fmla="*/ 2 w 8"/>
                  <a:gd name="T11" fmla="*/ 5 h 10"/>
                  <a:gd name="T12" fmla="*/ 3 w 8"/>
                  <a:gd name="T13" fmla="*/ 8 h 10"/>
                  <a:gd name="T14" fmla="*/ 1 w 8"/>
                  <a:gd name="T15" fmla="*/ 6 h 10"/>
                  <a:gd name="T16" fmla="*/ 1 w 8"/>
                  <a:gd name="T17" fmla="*/ 6 h 10"/>
                  <a:gd name="T18" fmla="*/ 0 w 8"/>
                  <a:gd name="T19" fmla="*/ 7 h 10"/>
                  <a:gd name="T20" fmla="*/ 2 w 8"/>
                  <a:gd name="T21" fmla="*/ 9 h 10"/>
                  <a:gd name="T22" fmla="*/ 3 w 8"/>
                  <a:gd name="T23" fmla="*/ 10 h 10"/>
                  <a:gd name="T24" fmla="*/ 3 w 8"/>
                  <a:gd name="T25" fmla="*/ 9 h 10"/>
                  <a:gd name="T26" fmla="*/ 4 w 8"/>
                  <a:gd name="T27" fmla="*/ 9 h 10"/>
                  <a:gd name="T28" fmla="*/ 3 w 8"/>
                  <a:gd name="T29" fmla="*/ 8 h 10"/>
                  <a:gd name="T30" fmla="*/ 4 w 8"/>
                  <a:gd name="T31" fmla="*/ 9 h 10"/>
                  <a:gd name="T32" fmla="*/ 4 w 8"/>
                  <a:gd name="T33" fmla="*/ 8 h 10"/>
                  <a:gd name="T34" fmla="*/ 4 w 8"/>
                  <a:gd name="T35" fmla="*/ 8 h 10"/>
                  <a:gd name="T36" fmla="*/ 3 w 8"/>
                  <a:gd name="T37" fmla="*/ 7 h 10"/>
                  <a:gd name="T38" fmla="*/ 5 w 8"/>
                  <a:gd name="T39" fmla="*/ 8 h 10"/>
                  <a:gd name="T40" fmla="*/ 4 w 8"/>
                  <a:gd name="T41" fmla="*/ 7 h 10"/>
                  <a:gd name="T42" fmla="*/ 7 w 8"/>
                  <a:gd name="T43" fmla="*/ 6 h 10"/>
                  <a:gd name="T44" fmla="*/ 6 w 8"/>
                  <a:gd name="T45" fmla="*/ 6 h 10"/>
                  <a:gd name="T46" fmla="*/ 6 w 8"/>
                  <a:gd name="T47" fmla="*/ 7 h 10"/>
                  <a:gd name="T48" fmla="*/ 4 w 8"/>
                  <a:gd name="T49" fmla="*/ 5 h 10"/>
                  <a:gd name="T50" fmla="*/ 6 w 8"/>
                  <a:gd name="T51" fmla="*/ 6 h 10"/>
                  <a:gd name="T52" fmla="*/ 7 w 8"/>
                  <a:gd name="T53" fmla="*/ 4 h 10"/>
                  <a:gd name="T54" fmla="*/ 7 w 8"/>
                  <a:gd name="T55" fmla="*/ 4 h 10"/>
                  <a:gd name="T56" fmla="*/ 7 w 8"/>
                  <a:gd name="T57" fmla="*/ 3 h 10"/>
                  <a:gd name="T58" fmla="*/ 6 w 8"/>
                  <a:gd name="T59" fmla="*/ 3 h 10"/>
                  <a:gd name="T60" fmla="*/ 6 w 8"/>
                  <a:gd name="T61" fmla="*/ 2 h 10"/>
                  <a:gd name="T62" fmla="*/ 6 w 8"/>
                  <a:gd name="T63" fmla="*/ 3 h 10"/>
                  <a:gd name="T64" fmla="*/ 5 w 8"/>
                  <a:gd name="T65" fmla="*/ 1 h 10"/>
                  <a:gd name="T66" fmla="*/ 6 w 8"/>
                  <a:gd name="T67" fmla="*/ 2 h 10"/>
                  <a:gd name="T68" fmla="*/ 4 w 8"/>
                  <a:gd name="T6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10">
                    <a:moveTo>
                      <a:pt x="4" y="1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3" y="3"/>
                      <a:pt x="5" y="4"/>
                      <a:pt x="5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4"/>
                      <a:pt x="3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1" y="6"/>
                      <a:pt x="5" y="8"/>
                      <a:pt x="3" y="8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1" y="7"/>
                      <a:pt x="0" y="7"/>
                    </a:cubicBezTo>
                    <a:cubicBezTo>
                      <a:pt x="1" y="8"/>
                      <a:pt x="2" y="9"/>
                      <a:pt x="2" y="9"/>
                    </a:cubicBezTo>
                    <a:cubicBezTo>
                      <a:pt x="2" y="9"/>
                      <a:pt x="2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3" y="9"/>
                      <a:pt x="4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7" y="8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7"/>
                      <a:pt x="6" y="7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5"/>
                      <a:pt x="4" y="4"/>
                      <a:pt x="6" y="6"/>
                    </a:cubicBezTo>
                    <a:cubicBezTo>
                      <a:pt x="7" y="5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8" y="4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8" name="Freeform 354"/>
              <p:cNvSpPr>
                <a:spLocks/>
              </p:cNvSpPr>
              <p:nvPr/>
            </p:nvSpPr>
            <p:spPr bwMode="auto">
              <a:xfrm>
                <a:off x="1345" y="3125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9" name="Freeform 355"/>
              <p:cNvSpPr>
                <a:spLocks/>
              </p:cNvSpPr>
              <p:nvPr/>
            </p:nvSpPr>
            <p:spPr bwMode="auto">
              <a:xfrm>
                <a:off x="1348" y="3087"/>
                <a:ext cx="16" cy="25"/>
              </a:xfrm>
              <a:custGeom>
                <a:avLst/>
                <a:gdLst>
                  <a:gd name="T0" fmla="*/ 3 w 6"/>
                  <a:gd name="T1" fmla="*/ 6 h 9"/>
                  <a:gd name="T2" fmla="*/ 4 w 6"/>
                  <a:gd name="T3" fmla="*/ 7 h 9"/>
                  <a:gd name="T4" fmla="*/ 2 w 6"/>
                  <a:gd name="T5" fmla="*/ 5 h 9"/>
                  <a:gd name="T6" fmla="*/ 1 w 6"/>
                  <a:gd name="T7" fmla="*/ 4 h 9"/>
                  <a:gd name="T8" fmla="*/ 4 w 6"/>
                  <a:gd name="T9" fmla="*/ 6 h 9"/>
                  <a:gd name="T10" fmla="*/ 5 w 6"/>
                  <a:gd name="T11" fmla="*/ 5 h 9"/>
                  <a:gd name="T12" fmla="*/ 3 w 6"/>
                  <a:gd name="T13" fmla="*/ 4 h 9"/>
                  <a:gd name="T14" fmla="*/ 2 w 6"/>
                  <a:gd name="T15" fmla="*/ 3 h 9"/>
                  <a:gd name="T16" fmla="*/ 3 w 6"/>
                  <a:gd name="T17" fmla="*/ 4 h 9"/>
                  <a:gd name="T18" fmla="*/ 5 w 6"/>
                  <a:gd name="T19" fmla="*/ 4 h 9"/>
                  <a:gd name="T20" fmla="*/ 1 w 6"/>
                  <a:gd name="T21" fmla="*/ 0 h 9"/>
                  <a:gd name="T22" fmla="*/ 1 w 6"/>
                  <a:gd name="T23" fmla="*/ 1 h 9"/>
                  <a:gd name="T24" fmla="*/ 3 w 6"/>
                  <a:gd name="T25" fmla="*/ 2 h 9"/>
                  <a:gd name="T26" fmla="*/ 2 w 6"/>
                  <a:gd name="T27" fmla="*/ 2 h 9"/>
                  <a:gd name="T28" fmla="*/ 2 w 6"/>
                  <a:gd name="T29" fmla="*/ 1 h 9"/>
                  <a:gd name="T30" fmla="*/ 0 w 6"/>
                  <a:gd name="T31" fmla="*/ 5 h 9"/>
                  <a:gd name="T32" fmla="*/ 0 w 6"/>
                  <a:gd name="T33" fmla="*/ 5 h 9"/>
                  <a:gd name="T34" fmla="*/ 1 w 6"/>
                  <a:gd name="T35" fmla="*/ 6 h 9"/>
                  <a:gd name="T36" fmla="*/ 3 w 6"/>
                  <a:gd name="T37" fmla="*/ 7 h 9"/>
                  <a:gd name="T38" fmla="*/ 2 w 6"/>
                  <a:gd name="T39" fmla="*/ 7 h 9"/>
                  <a:gd name="T40" fmla="*/ 4 w 6"/>
                  <a:gd name="T41" fmla="*/ 8 h 9"/>
                  <a:gd name="T42" fmla="*/ 4 w 6"/>
                  <a:gd name="T43" fmla="*/ 9 h 9"/>
                  <a:gd name="T44" fmla="*/ 5 w 6"/>
                  <a:gd name="T45" fmla="*/ 8 h 9"/>
                  <a:gd name="T46" fmla="*/ 3 w 6"/>
                  <a:gd name="T47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9">
                    <a:moveTo>
                      <a:pt x="3" y="6"/>
                    </a:moveTo>
                    <a:cubicBezTo>
                      <a:pt x="3" y="6"/>
                      <a:pt x="4" y="7"/>
                      <a:pt x="4" y="7"/>
                    </a:cubicBezTo>
                    <a:cubicBezTo>
                      <a:pt x="4" y="6"/>
                      <a:pt x="3" y="6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2" y="5"/>
                      <a:pt x="4" y="6"/>
                      <a:pt x="4" y="6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3" y="5"/>
                      <a:pt x="4" y="4"/>
                      <a:pt x="3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3" y="3"/>
                      <a:pt x="4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3" y="2"/>
                      <a:pt x="3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8"/>
                      <a:pt x="4" y="9"/>
                    </a:cubicBezTo>
                    <a:cubicBezTo>
                      <a:pt x="6" y="9"/>
                      <a:pt x="3" y="8"/>
                      <a:pt x="5" y="8"/>
                    </a:cubicBez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0" name="Freeform 356"/>
              <p:cNvSpPr>
                <a:spLocks/>
              </p:cNvSpPr>
              <p:nvPr/>
            </p:nvSpPr>
            <p:spPr bwMode="auto">
              <a:xfrm>
                <a:off x="1353" y="310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1" name="Freeform 357"/>
              <p:cNvSpPr>
                <a:spLocks/>
              </p:cNvSpPr>
              <p:nvPr/>
            </p:nvSpPr>
            <p:spPr bwMode="auto">
              <a:xfrm>
                <a:off x="1345" y="310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2" name="Freeform 358"/>
              <p:cNvSpPr>
                <a:spLocks/>
              </p:cNvSpPr>
              <p:nvPr/>
            </p:nvSpPr>
            <p:spPr bwMode="auto">
              <a:xfrm>
                <a:off x="1361" y="309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3" name="Freeform 359"/>
              <p:cNvSpPr>
                <a:spLocks/>
              </p:cNvSpPr>
              <p:nvPr/>
            </p:nvSpPr>
            <p:spPr bwMode="auto">
              <a:xfrm>
                <a:off x="1350" y="3085"/>
                <a:ext cx="11" cy="8"/>
              </a:xfrm>
              <a:custGeom>
                <a:avLst/>
                <a:gdLst>
                  <a:gd name="T0" fmla="*/ 1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2 w 4"/>
                  <a:gd name="T7" fmla="*/ 1 h 3"/>
                  <a:gd name="T8" fmla="*/ 2 w 4"/>
                  <a:gd name="T9" fmla="*/ 0 h 3"/>
                  <a:gd name="T10" fmla="*/ 1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2"/>
                      <a:pt x="3" y="2"/>
                      <a:pt x="4" y="3"/>
                    </a:cubicBezTo>
                    <a:cubicBezTo>
                      <a:pt x="4" y="3"/>
                      <a:pt x="2" y="2"/>
                      <a:pt x="2" y="1"/>
                    </a:cubicBezTo>
                    <a:cubicBezTo>
                      <a:pt x="3" y="1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4" name="Freeform 360"/>
              <p:cNvSpPr>
                <a:spLocks/>
              </p:cNvSpPr>
              <p:nvPr/>
            </p:nvSpPr>
            <p:spPr bwMode="auto">
              <a:xfrm>
                <a:off x="1356" y="3047"/>
                <a:ext cx="24" cy="43"/>
              </a:xfrm>
              <a:custGeom>
                <a:avLst/>
                <a:gdLst>
                  <a:gd name="T0" fmla="*/ 4 w 9"/>
                  <a:gd name="T1" fmla="*/ 13 h 16"/>
                  <a:gd name="T2" fmla="*/ 4 w 9"/>
                  <a:gd name="T3" fmla="*/ 13 h 16"/>
                  <a:gd name="T4" fmla="*/ 4 w 9"/>
                  <a:gd name="T5" fmla="*/ 13 h 16"/>
                  <a:gd name="T6" fmla="*/ 6 w 9"/>
                  <a:gd name="T7" fmla="*/ 13 h 16"/>
                  <a:gd name="T8" fmla="*/ 5 w 9"/>
                  <a:gd name="T9" fmla="*/ 13 h 16"/>
                  <a:gd name="T10" fmla="*/ 5 w 9"/>
                  <a:gd name="T11" fmla="*/ 11 h 16"/>
                  <a:gd name="T12" fmla="*/ 3 w 9"/>
                  <a:gd name="T13" fmla="*/ 10 h 16"/>
                  <a:gd name="T14" fmla="*/ 6 w 9"/>
                  <a:gd name="T15" fmla="*/ 10 h 16"/>
                  <a:gd name="T16" fmla="*/ 3 w 9"/>
                  <a:gd name="T17" fmla="*/ 9 h 16"/>
                  <a:gd name="T18" fmla="*/ 4 w 9"/>
                  <a:gd name="T19" fmla="*/ 8 h 16"/>
                  <a:gd name="T20" fmla="*/ 5 w 9"/>
                  <a:gd name="T21" fmla="*/ 9 h 16"/>
                  <a:gd name="T22" fmla="*/ 5 w 9"/>
                  <a:gd name="T23" fmla="*/ 8 h 16"/>
                  <a:gd name="T24" fmla="*/ 6 w 9"/>
                  <a:gd name="T25" fmla="*/ 8 h 16"/>
                  <a:gd name="T26" fmla="*/ 7 w 9"/>
                  <a:gd name="T27" fmla="*/ 7 h 16"/>
                  <a:gd name="T28" fmla="*/ 8 w 9"/>
                  <a:gd name="T29" fmla="*/ 7 h 16"/>
                  <a:gd name="T30" fmla="*/ 7 w 9"/>
                  <a:gd name="T31" fmla="*/ 4 h 16"/>
                  <a:gd name="T32" fmla="*/ 8 w 9"/>
                  <a:gd name="T33" fmla="*/ 4 h 16"/>
                  <a:gd name="T34" fmla="*/ 5 w 9"/>
                  <a:gd name="T35" fmla="*/ 4 h 16"/>
                  <a:gd name="T36" fmla="*/ 5 w 9"/>
                  <a:gd name="T37" fmla="*/ 3 h 16"/>
                  <a:gd name="T38" fmla="*/ 7 w 9"/>
                  <a:gd name="T39" fmla="*/ 4 h 16"/>
                  <a:gd name="T40" fmla="*/ 7 w 9"/>
                  <a:gd name="T41" fmla="*/ 3 h 16"/>
                  <a:gd name="T42" fmla="*/ 9 w 9"/>
                  <a:gd name="T43" fmla="*/ 3 h 16"/>
                  <a:gd name="T44" fmla="*/ 6 w 9"/>
                  <a:gd name="T45" fmla="*/ 1 h 16"/>
                  <a:gd name="T46" fmla="*/ 7 w 9"/>
                  <a:gd name="T47" fmla="*/ 1 h 16"/>
                  <a:gd name="T48" fmla="*/ 4 w 9"/>
                  <a:gd name="T49" fmla="*/ 0 h 16"/>
                  <a:gd name="T50" fmla="*/ 3 w 9"/>
                  <a:gd name="T51" fmla="*/ 4 h 16"/>
                  <a:gd name="T52" fmla="*/ 5 w 9"/>
                  <a:gd name="T53" fmla="*/ 5 h 16"/>
                  <a:gd name="T54" fmla="*/ 3 w 9"/>
                  <a:gd name="T55" fmla="*/ 5 h 16"/>
                  <a:gd name="T56" fmla="*/ 5 w 9"/>
                  <a:gd name="T57" fmla="*/ 5 h 16"/>
                  <a:gd name="T58" fmla="*/ 3 w 9"/>
                  <a:gd name="T59" fmla="*/ 5 h 16"/>
                  <a:gd name="T60" fmla="*/ 4 w 9"/>
                  <a:gd name="T61" fmla="*/ 6 h 16"/>
                  <a:gd name="T62" fmla="*/ 2 w 9"/>
                  <a:gd name="T63" fmla="*/ 6 h 16"/>
                  <a:gd name="T64" fmla="*/ 1 w 9"/>
                  <a:gd name="T65" fmla="*/ 11 h 16"/>
                  <a:gd name="T66" fmla="*/ 3 w 9"/>
                  <a:gd name="T67" fmla="*/ 12 h 16"/>
                  <a:gd name="T68" fmla="*/ 2 w 9"/>
                  <a:gd name="T69" fmla="*/ 14 h 16"/>
                  <a:gd name="T70" fmla="*/ 3 w 9"/>
                  <a:gd name="T71" fmla="*/ 15 h 16"/>
                  <a:gd name="T72" fmla="*/ 0 w 9"/>
                  <a:gd name="T73" fmla="*/ 13 h 16"/>
                  <a:gd name="T74" fmla="*/ 0 w 9"/>
                  <a:gd name="T75" fmla="*/ 14 h 16"/>
                  <a:gd name="T76" fmla="*/ 1 w 9"/>
                  <a:gd name="T77" fmla="*/ 14 h 16"/>
                  <a:gd name="T78" fmla="*/ 0 w 9"/>
                  <a:gd name="T79" fmla="*/ 14 h 16"/>
                  <a:gd name="T80" fmla="*/ 4 w 9"/>
                  <a:gd name="T81" fmla="*/ 15 h 16"/>
                  <a:gd name="T82" fmla="*/ 6 w 9"/>
                  <a:gd name="T83" fmla="*/ 14 h 16"/>
                  <a:gd name="T84" fmla="*/ 4 w 9"/>
                  <a:gd name="T85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" h="16">
                    <a:moveTo>
                      <a:pt x="4" y="13"/>
                    </a:moveTo>
                    <a:cubicBezTo>
                      <a:pt x="4" y="13"/>
                      <a:pt x="3" y="13"/>
                      <a:pt x="4" y="13"/>
                    </a:cubicBezTo>
                    <a:cubicBezTo>
                      <a:pt x="4" y="13"/>
                      <a:pt x="5" y="13"/>
                      <a:pt x="4" y="13"/>
                    </a:cubicBezTo>
                    <a:cubicBezTo>
                      <a:pt x="6" y="14"/>
                      <a:pt x="4" y="13"/>
                      <a:pt x="6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4" y="12"/>
                      <a:pt x="5" y="11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5" y="10"/>
                      <a:pt x="5" y="11"/>
                      <a:pt x="6" y="10"/>
                    </a:cubicBezTo>
                    <a:cubicBezTo>
                      <a:pt x="6" y="10"/>
                      <a:pt x="4" y="10"/>
                      <a:pt x="3" y="9"/>
                    </a:cubicBezTo>
                    <a:cubicBezTo>
                      <a:pt x="5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5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7" y="5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7" y="5"/>
                      <a:pt x="5" y="4"/>
                    </a:cubicBezTo>
                    <a:cubicBezTo>
                      <a:pt x="8" y="4"/>
                      <a:pt x="4" y="3"/>
                      <a:pt x="5" y="3"/>
                    </a:cubicBezTo>
                    <a:cubicBezTo>
                      <a:pt x="7" y="3"/>
                      <a:pt x="6" y="4"/>
                      <a:pt x="7" y="4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3"/>
                      <a:pt x="7" y="2"/>
                      <a:pt x="9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4" y="0"/>
                      <a:pt x="4" y="0"/>
                    </a:cubicBezTo>
                    <a:cubicBezTo>
                      <a:pt x="4" y="1"/>
                      <a:pt x="4" y="3"/>
                      <a:pt x="3" y="4"/>
                    </a:cubicBezTo>
                    <a:cubicBezTo>
                      <a:pt x="5" y="5"/>
                      <a:pt x="3" y="5"/>
                      <a:pt x="5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5"/>
                      <a:pt x="5" y="5"/>
                    </a:cubicBezTo>
                    <a:cubicBezTo>
                      <a:pt x="5" y="6"/>
                      <a:pt x="4" y="6"/>
                      <a:pt x="3" y="5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3" y="10"/>
                      <a:pt x="1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5" y="14"/>
                      <a:pt x="2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4"/>
                      <a:pt x="1" y="14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5"/>
                      <a:pt x="1" y="15"/>
                      <a:pt x="0" y="14"/>
                    </a:cubicBezTo>
                    <a:cubicBezTo>
                      <a:pt x="1" y="15"/>
                      <a:pt x="2" y="15"/>
                      <a:pt x="4" y="15"/>
                    </a:cubicBezTo>
                    <a:cubicBezTo>
                      <a:pt x="2" y="13"/>
                      <a:pt x="6" y="16"/>
                      <a:pt x="6" y="14"/>
                    </a:cubicBezTo>
                    <a:cubicBezTo>
                      <a:pt x="5" y="13"/>
                      <a:pt x="4" y="14"/>
                      <a:pt x="4" y="1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5" name="Freeform 361"/>
              <p:cNvSpPr>
                <a:spLocks/>
              </p:cNvSpPr>
              <p:nvPr/>
            </p:nvSpPr>
            <p:spPr bwMode="auto">
              <a:xfrm>
                <a:off x="1356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6" name="Freeform 362"/>
              <p:cNvSpPr>
                <a:spLocks/>
              </p:cNvSpPr>
              <p:nvPr/>
            </p:nvSpPr>
            <p:spPr bwMode="auto">
              <a:xfrm>
                <a:off x="1372" y="3047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7" name="Rectangle 363"/>
              <p:cNvSpPr>
                <a:spLocks noChangeArrowheads="1"/>
              </p:cNvSpPr>
              <p:nvPr/>
            </p:nvSpPr>
            <p:spPr bwMode="auto">
              <a:xfrm>
                <a:off x="1356" y="308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8" name="Rectangle 364"/>
              <p:cNvSpPr>
                <a:spLocks noChangeArrowheads="1"/>
              </p:cNvSpPr>
              <p:nvPr/>
            </p:nvSpPr>
            <p:spPr bwMode="auto">
              <a:xfrm>
                <a:off x="1364" y="3090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9" name="Freeform 365"/>
              <p:cNvSpPr>
                <a:spLocks/>
              </p:cNvSpPr>
              <p:nvPr/>
            </p:nvSpPr>
            <p:spPr bwMode="auto">
              <a:xfrm>
                <a:off x="1378" y="304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0" name="Freeform 366"/>
              <p:cNvSpPr>
                <a:spLocks/>
              </p:cNvSpPr>
              <p:nvPr/>
            </p:nvSpPr>
            <p:spPr bwMode="auto">
              <a:xfrm>
                <a:off x="1383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1" name="Freeform 367"/>
              <p:cNvSpPr>
                <a:spLocks/>
              </p:cNvSpPr>
              <p:nvPr/>
            </p:nvSpPr>
            <p:spPr bwMode="auto">
              <a:xfrm>
                <a:off x="1350" y="2987"/>
                <a:ext cx="36" cy="60"/>
              </a:xfrm>
              <a:custGeom>
                <a:avLst/>
                <a:gdLst>
                  <a:gd name="T0" fmla="*/ 1 w 13"/>
                  <a:gd name="T1" fmla="*/ 4 h 22"/>
                  <a:gd name="T2" fmla="*/ 0 w 13"/>
                  <a:gd name="T3" fmla="*/ 7 h 22"/>
                  <a:gd name="T4" fmla="*/ 1 w 13"/>
                  <a:gd name="T5" fmla="*/ 8 h 22"/>
                  <a:gd name="T6" fmla="*/ 2 w 13"/>
                  <a:gd name="T7" fmla="*/ 6 h 22"/>
                  <a:gd name="T8" fmla="*/ 5 w 13"/>
                  <a:gd name="T9" fmla="*/ 6 h 22"/>
                  <a:gd name="T10" fmla="*/ 7 w 13"/>
                  <a:gd name="T11" fmla="*/ 7 h 22"/>
                  <a:gd name="T12" fmla="*/ 8 w 13"/>
                  <a:gd name="T13" fmla="*/ 5 h 22"/>
                  <a:gd name="T14" fmla="*/ 7 w 13"/>
                  <a:gd name="T15" fmla="*/ 6 h 22"/>
                  <a:gd name="T16" fmla="*/ 7 w 13"/>
                  <a:gd name="T17" fmla="*/ 8 h 22"/>
                  <a:gd name="T18" fmla="*/ 10 w 13"/>
                  <a:gd name="T19" fmla="*/ 8 h 22"/>
                  <a:gd name="T20" fmla="*/ 10 w 13"/>
                  <a:gd name="T21" fmla="*/ 9 h 22"/>
                  <a:gd name="T22" fmla="*/ 9 w 13"/>
                  <a:gd name="T23" fmla="*/ 10 h 22"/>
                  <a:gd name="T24" fmla="*/ 9 w 13"/>
                  <a:gd name="T25" fmla="*/ 12 h 22"/>
                  <a:gd name="T26" fmla="*/ 8 w 13"/>
                  <a:gd name="T27" fmla="*/ 14 h 22"/>
                  <a:gd name="T28" fmla="*/ 9 w 13"/>
                  <a:gd name="T29" fmla="*/ 16 h 22"/>
                  <a:gd name="T30" fmla="*/ 10 w 13"/>
                  <a:gd name="T31" fmla="*/ 17 h 22"/>
                  <a:gd name="T32" fmla="*/ 8 w 13"/>
                  <a:gd name="T33" fmla="*/ 17 h 22"/>
                  <a:gd name="T34" fmla="*/ 9 w 13"/>
                  <a:gd name="T35" fmla="*/ 18 h 22"/>
                  <a:gd name="T36" fmla="*/ 8 w 13"/>
                  <a:gd name="T37" fmla="*/ 22 h 22"/>
                  <a:gd name="T38" fmla="*/ 9 w 13"/>
                  <a:gd name="T39" fmla="*/ 20 h 22"/>
                  <a:gd name="T40" fmla="*/ 8 w 13"/>
                  <a:gd name="T41" fmla="*/ 20 h 22"/>
                  <a:gd name="T42" fmla="*/ 11 w 13"/>
                  <a:gd name="T43" fmla="*/ 20 h 22"/>
                  <a:gd name="T44" fmla="*/ 12 w 13"/>
                  <a:gd name="T45" fmla="*/ 19 h 22"/>
                  <a:gd name="T46" fmla="*/ 12 w 13"/>
                  <a:gd name="T47" fmla="*/ 18 h 22"/>
                  <a:gd name="T48" fmla="*/ 12 w 13"/>
                  <a:gd name="T49" fmla="*/ 17 h 22"/>
                  <a:gd name="T50" fmla="*/ 13 w 13"/>
                  <a:gd name="T51" fmla="*/ 15 h 22"/>
                  <a:gd name="T52" fmla="*/ 12 w 13"/>
                  <a:gd name="T53" fmla="*/ 13 h 22"/>
                  <a:gd name="T54" fmla="*/ 12 w 13"/>
                  <a:gd name="T55" fmla="*/ 13 h 22"/>
                  <a:gd name="T56" fmla="*/ 12 w 13"/>
                  <a:gd name="T57" fmla="*/ 13 h 22"/>
                  <a:gd name="T58" fmla="*/ 12 w 13"/>
                  <a:gd name="T59" fmla="*/ 12 h 22"/>
                  <a:gd name="T60" fmla="*/ 11 w 13"/>
                  <a:gd name="T61" fmla="*/ 10 h 22"/>
                  <a:gd name="T62" fmla="*/ 13 w 13"/>
                  <a:gd name="T63" fmla="*/ 10 h 22"/>
                  <a:gd name="T64" fmla="*/ 13 w 13"/>
                  <a:gd name="T65" fmla="*/ 8 h 22"/>
                  <a:gd name="T66" fmla="*/ 11 w 13"/>
                  <a:gd name="T67" fmla="*/ 8 h 22"/>
                  <a:gd name="T68" fmla="*/ 10 w 13"/>
                  <a:gd name="T69" fmla="*/ 6 h 22"/>
                  <a:gd name="T70" fmla="*/ 8 w 13"/>
                  <a:gd name="T71" fmla="*/ 4 h 22"/>
                  <a:gd name="T72" fmla="*/ 7 w 13"/>
                  <a:gd name="T73" fmla="*/ 3 h 22"/>
                  <a:gd name="T74" fmla="*/ 5 w 13"/>
                  <a:gd name="T75" fmla="*/ 4 h 22"/>
                  <a:gd name="T76" fmla="*/ 6 w 13"/>
                  <a:gd name="T77" fmla="*/ 6 h 22"/>
                  <a:gd name="T78" fmla="*/ 4 w 13"/>
                  <a:gd name="T7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" h="22">
                    <a:moveTo>
                      <a:pt x="2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7"/>
                      <a:pt x="1" y="8"/>
                    </a:cubicBezTo>
                    <a:cubicBezTo>
                      <a:pt x="1" y="7"/>
                      <a:pt x="2" y="4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7"/>
                      <a:pt x="3" y="4"/>
                      <a:pt x="3" y="4"/>
                    </a:cubicBezTo>
                    <a:cubicBezTo>
                      <a:pt x="3" y="10"/>
                      <a:pt x="5" y="3"/>
                      <a:pt x="5" y="6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7" y="7"/>
                      <a:pt x="7" y="5"/>
                      <a:pt x="7" y="7"/>
                    </a:cubicBezTo>
                    <a:cubicBezTo>
                      <a:pt x="8" y="4"/>
                      <a:pt x="9" y="9"/>
                      <a:pt x="9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7" y="6"/>
                      <a:pt x="9" y="6"/>
                      <a:pt x="7" y="6"/>
                    </a:cubicBezTo>
                    <a:cubicBezTo>
                      <a:pt x="7" y="7"/>
                      <a:pt x="9" y="6"/>
                      <a:pt x="10" y="7"/>
                    </a:cubicBezTo>
                    <a:cubicBezTo>
                      <a:pt x="9" y="7"/>
                      <a:pt x="9" y="7"/>
                      <a:pt x="7" y="8"/>
                    </a:cubicBezTo>
                    <a:cubicBezTo>
                      <a:pt x="9" y="8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8"/>
                    </a:cubicBezTo>
                    <a:cubicBezTo>
                      <a:pt x="10" y="9"/>
                      <a:pt x="12" y="9"/>
                      <a:pt x="12" y="10"/>
                    </a:cubicBezTo>
                    <a:cubicBezTo>
                      <a:pt x="10" y="10"/>
                      <a:pt x="12" y="9"/>
                      <a:pt x="10" y="9"/>
                    </a:cubicBezTo>
                    <a:cubicBezTo>
                      <a:pt x="9" y="9"/>
                      <a:pt x="9" y="9"/>
                      <a:pt x="8" y="8"/>
                    </a:cubicBezTo>
                    <a:cubicBezTo>
                      <a:pt x="8" y="9"/>
                      <a:pt x="8" y="10"/>
                      <a:pt x="9" y="10"/>
                    </a:cubicBezTo>
                    <a:cubicBezTo>
                      <a:pt x="9" y="11"/>
                      <a:pt x="8" y="10"/>
                      <a:pt x="8" y="11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3"/>
                      <a:pt x="7" y="13"/>
                      <a:pt x="8" y="14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7" y="14"/>
                      <a:pt x="11" y="15"/>
                      <a:pt x="9" y="16"/>
                    </a:cubicBezTo>
                    <a:cubicBezTo>
                      <a:pt x="11" y="16"/>
                      <a:pt x="12" y="17"/>
                      <a:pt x="12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8" y="16"/>
                      <a:pt x="7" y="15"/>
                    </a:cubicBezTo>
                    <a:cubicBezTo>
                      <a:pt x="8" y="16"/>
                      <a:pt x="7" y="17"/>
                      <a:pt x="8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10" y="18"/>
                      <a:pt x="9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6" y="20"/>
                      <a:pt x="8" y="22"/>
                    </a:cubicBezTo>
                    <a:cubicBezTo>
                      <a:pt x="8" y="22"/>
                      <a:pt x="11" y="22"/>
                      <a:pt x="11" y="22"/>
                    </a:cubicBezTo>
                    <a:cubicBezTo>
                      <a:pt x="11" y="21"/>
                      <a:pt x="9" y="21"/>
                      <a:pt x="9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0"/>
                      <a:pt x="9" y="19"/>
                      <a:pt x="8" y="20"/>
                    </a:cubicBezTo>
                    <a:cubicBezTo>
                      <a:pt x="7" y="19"/>
                      <a:pt x="9" y="19"/>
                      <a:pt x="8" y="19"/>
                    </a:cubicBezTo>
                    <a:cubicBezTo>
                      <a:pt x="10" y="19"/>
                      <a:pt x="10" y="19"/>
                      <a:pt x="11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2" y="19"/>
                    </a:cubicBezTo>
                    <a:cubicBezTo>
                      <a:pt x="10" y="18"/>
                      <a:pt x="13" y="18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0" y="16"/>
                      <a:pt x="10" y="16"/>
                    </a:cubicBezTo>
                    <a:cubicBezTo>
                      <a:pt x="12" y="16"/>
                      <a:pt x="11" y="15"/>
                      <a:pt x="13" y="15"/>
                    </a:cubicBezTo>
                    <a:cubicBezTo>
                      <a:pt x="11" y="15"/>
                      <a:pt x="12" y="14"/>
                      <a:pt x="11" y="14"/>
                    </a:cubicBezTo>
                    <a:cubicBezTo>
                      <a:pt x="11" y="14"/>
                      <a:pt x="11" y="13"/>
                      <a:pt x="12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0" y="12"/>
                      <a:pt x="12" y="12"/>
                    </a:cubicBezTo>
                    <a:cubicBezTo>
                      <a:pt x="11" y="11"/>
                      <a:pt x="11" y="11"/>
                      <a:pt x="9" y="11"/>
                    </a:cubicBezTo>
                    <a:cubicBezTo>
                      <a:pt x="10" y="11"/>
                      <a:pt x="11" y="11"/>
                      <a:pt x="11" y="10"/>
                    </a:cubicBezTo>
                    <a:cubicBezTo>
                      <a:pt x="9" y="10"/>
                      <a:pt x="12" y="10"/>
                      <a:pt x="11" y="9"/>
                    </a:cubicBezTo>
                    <a:cubicBezTo>
                      <a:pt x="12" y="10"/>
                      <a:pt x="11" y="9"/>
                      <a:pt x="13" y="10"/>
                    </a:cubicBezTo>
                    <a:cubicBezTo>
                      <a:pt x="13" y="10"/>
                      <a:pt x="11" y="9"/>
                      <a:pt x="12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1" y="7"/>
                      <a:pt x="13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0" y="4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2"/>
                      <a:pt x="7" y="3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6" y="4"/>
                      <a:pt x="5" y="0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5" y="6"/>
                      <a:pt x="5" y="4"/>
                      <a:pt x="4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3" y="6"/>
                      <a:pt x="2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2" name="Freeform 368"/>
              <p:cNvSpPr>
                <a:spLocks/>
              </p:cNvSpPr>
              <p:nvPr/>
            </p:nvSpPr>
            <p:spPr bwMode="auto">
              <a:xfrm>
                <a:off x="1372" y="2989"/>
                <a:ext cx="8" cy="9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1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2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0" y="0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3" name="Freeform 369"/>
              <p:cNvSpPr>
                <a:spLocks/>
              </p:cNvSpPr>
              <p:nvPr/>
            </p:nvSpPr>
            <p:spPr bwMode="auto">
              <a:xfrm>
                <a:off x="1375" y="29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4" name="Freeform 370"/>
              <p:cNvSpPr>
                <a:spLocks/>
              </p:cNvSpPr>
              <p:nvPr/>
            </p:nvSpPr>
            <p:spPr bwMode="auto">
              <a:xfrm>
                <a:off x="1350" y="2992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5" name="Freeform 371"/>
              <p:cNvSpPr>
                <a:spLocks/>
              </p:cNvSpPr>
              <p:nvPr/>
            </p:nvSpPr>
            <p:spPr bwMode="auto">
              <a:xfrm>
                <a:off x="1350" y="29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6" name="Freeform 372"/>
              <p:cNvSpPr>
                <a:spLocks/>
              </p:cNvSpPr>
              <p:nvPr/>
            </p:nvSpPr>
            <p:spPr bwMode="auto">
              <a:xfrm>
                <a:off x="1309" y="2992"/>
                <a:ext cx="41" cy="22"/>
              </a:xfrm>
              <a:custGeom>
                <a:avLst/>
                <a:gdLst>
                  <a:gd name="T0" fmla="*/ 3 w 15"/>
                  <a:gd name="T1" fmla="*/ 3 h 8"/>
                  <a:gd name="T2" fmla="*/ 2 w 15"/>
                  <a:gd name="T3" fmla="*/ 4 h 8"/>
                  <a:gd name="T4" fmla="*/ 2 w 15"/>
                  <a:gd name="T5" fmla="*/ 3 h 8"/>
                  <a:gd name="T6" fmla="*/ 0 w 15"/>
                  <a:gd name="T7" fmla="*/ 6 h 8"/>
                  <a:gd name="T8" fmla="*/ 7 w 15"/>
                  <a:gd name="T9" fmla="*/ 5 h 8"/>
                  <a:gd name="T10" fmla="*/ 7 w 15"/>
                  <a:gd name="T11" fmla="*/ 6 h 8"/>
                  <a:gd name="T12" fmla="*/ 10 w 15"/>
                  <a:gd name="T13" fmla="*/ 4 h 8"/>
                  <a:gd name="T14" fmla="*/ 9 w 15"/>
                  <a:gd name="T15" fmla="*/ 6 h 8"/>
                  <a:gd name="T16" fmla="*/ 11 w 15"/>
                  <a:gd name="T17" fmla="*/ 5 h 8"/>
                  <a:gd name="T18" fmla="*/ 11 w 15"/>
                  <a:gd name="T19" fmla="*/ 4 h 8"/>
                  <a:gd name="T20" fmla="*/ 11 w 15"/>
                  <a:gd name="T21" fmla="*/ 5 h 8"/>
                  <a:gd name="T22" fmla="*/ 11 w 15"/>
                  <a:gd name="T23" fmla="*/ 4 h 8"/>
                  <a:gd name="T24" fmla="*/ 12 w 15"/>
                  <a:gd name="T25" fmla="*/ 4 h 8"/>
                  <a:gd name="T26" fmla="*/ 12 w 15"/>
                  <a:gd name="T27" fmla="*/ 5 h 8"/>
                  <a:gd name="T28" fmla="*/ 13 w 15"/>
                  <a:gd name="T29" fmla="*/ 4 h 8"/>
                  <a:gd name="T30" fmla="*/ 13 w 15"/>
                  <a:gd name="T31" fmla="*/ 5 h 8"/>
                  <a:gd name="T32" fmla="*/ 15 w 15"/>
                  <a:gd name="T33" fmla="*/ 3 h 8"/>
                  <a:gd name="T34" fmla="*/ 15 w 15"/>
                  <a:gd name="T35" fmla="*/ 2 h 8"/>
                  <a:gd name="T36" fmla="*/ 13 w 15"/>
                  <a:gd name="T37" fmla="*/ 3 h 8"/>
                  <a:gd name="T38" fmla="*/ 13 w 15"/>
                  <a:gd name="T39" fmla="*/ 3 h 8"/>
                  <a:gd name="T40" fmla="*/ 12 w 15"/>
                  <a:gd name="T41" fmla="*/ 4 h 8"/>
                  <a:gd name="T42" fmla="*/ 13 w 15"/>
                  <a:gd name="T43" fmla="*/ 2 h 8"/>
                  <a:gd name="T44" fmla="*/ 11 w 15"/>
                  <a:gd name="T45" fmla="*/ 1 h 8"/>
                  <a:gd name="T46" fmla="*/ 11 w 15"/>
                  <a:gd name="T47" fmla="*/ 1 h 8"/>
                  <a:gd name="T48" fmla="*/ 11 w 15"/>
                  <a:gd name="T49" fmla="*/ 1 h 8"/>
                  <a:gd name="T50" fmla="*/ 11 w 15"/>
                  <a:gd name="T51" fmla="*/ 2 h 8"/>
                  <a:gd name="T52" fmla="*/ 11 w 15"/>
                  <a:gd name="T53" fmla="*/ 4 h 8"/>
                  <a:gd name="T54" fmla="*/ 10 w 15"/>
                  <a:gd name="T55" fmla="*/ 4 h 8"/>
                  <a:gd name="T56" fmla="*/ 11 w 15"/>
                  <a:gd name="T57" fmla="*/ 2 h 8"/>
                  <a:gd name="T58" fmla="*/ 10 w 15"/>
                  <a:gd name="T59" fmla="*/ 3 h 8"/>
                  <a:gd name="T60" fmla="*/ 10 w 15"/>
                  <a:gd name="T61" fmla="*/ 1 h 8"/>
                  <a:gd name="T62" fmla="*/ 10 w 15"/>
                  <a:gd name="T63" fmla="*/ 3 h 8"/>
                  <a:gd name="T64" fmla="*/ 7 w 15"/>
                  <a:gd name="T65" fmla="*/ 3 h 8"/>
                  <a:gd name="T66" fmla="*/ 7 w 15"/>
                  <a:gd name="T67" fmla="*/ 2 h 8"/>
                  <a:gd name="T68" fmla="*/ 7 w 15"/>
                  <a:gd name="T69" fmla="*/ 3 h 8"/>
                  <a:gd name="T70" fmla="*/ 5 w 15"/>
                  <a:gd name="T71" fmla="*/ 3 h 8"/>
                  <a:gd name="T72" fmla="*/ 5 w 15"/>
                  <a:gd name="T73" fmla="*/ 4 h 8"/>
                  <a:gd name="T74" fmla="*/ 3 w 15"/>
                  <a:gd name="T75" fmla="*/ 3 h 8"/>
                  <a:gd name="T76" fmla="*/ 3 w 15"/>
                  <a:gd name="T77" fmla="*/ 3 h 8"/>
                  <a:gd name="T78" fmla="*/ 2 w 15"/>
                  <a:gd name="T79" fmla="*/ 5 h 8"/>
                  <a:gd name="T80" fmla="*/ 3 w 15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8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1" y="5"/>
                      <a:pt x="0" y="3"/>
                      <a:pt x="0" y="6"/>
                    </a:cubicBezTo>
                    <a:cubicBezTo>
                      <a:pt x="2" y="5"/>
                      <a:pt x="5" y="7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4"/>
                      <a:pt x="9" y="8"/>
                      <a:pt x="10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1" y="3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7"/>
                      <a:pt x="15" y="3"/>
                    </a:cubicBezTo>
                    <a:cubicBezTo>
                      <a:pt x="15" y="3"/>
                      <a:pt x="14" y="2"/>
                      <a:pt x="15" y="2"/>
                    </a:cubicBezTo>
                    <a:cubicBezTo>
                      <a:pt x="14" y="1"/>
                      <a:pt x="14" y="2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6"/>
                      <a:pt x="13" y="3"/>
                      <a:pt x="12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0"/>
                      <a:pt x="12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4"/>
                      <a:pt x="11" y="4"/>
                    </a:cubicBezTo>
                    <a:cubicBezTo>
                      <a:pt x="11" y="3"/>
                      <a:pt x="11" y="5"/>
                      <a:pt x="10" y="4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2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ubicBezTo>
                      <a:pt x="9" y="2"/>
                      <a:pt x="8" y="2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6"/>
                      <a:pt x="2" y="5"/>
                    </a:cubicBezTo>
                    <a:cubicBezTo>
                      <a:pt x="3" y="4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7" name="Freeform 373"/>
              <p:cNvSpPr>
                <a:spLocks/>
              </p:cNvSpPr>
              <p:nvPr/>
            </p:nvSpPr>
            <p:spPr bwMode="auto">
              <a:xfrm>
                <a:off x="1307" y="3000"/>
                <a:ext cx="2" cy="8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8" name="Freeform 374"/>
              <p:cNvSpPr>
                <a:spLocks/>
              </p:cNvSpPr>
              <p:nvPr/>
            </p:nvSpPr>
            <p:spPr bwMode="auto">
              <a:xfrm>
                <a:off x="1282" y="2995"/>
                <a:ext cx="25" cy="16"/>
              </a:xfrm>
              <a:custGeom>
                <a:avLst/>
                <a:gdLst>
                  <a:gd name="T0" fmla="*/ 4 w 9"/>
                  <a:gd name="T1" fmla="*/ 2 h 6"/>
                  <a:gd name="T2" fmla="*/ 3 w 9"/>
                  <a:gd name="T3" fmla="*/ 3 h 6"/>
                  <a:gd name="T4" fmla="*/ 7 w 9"/>
                  <a:gd name="T5" fmla="*/ 5 h 6"/>
                  <a:gd name="T6" fmla="*/ 8 w 9"/>
                  <a:gd name="T7" fmla="*/ 3 h 6"/>
                  <a:gd name="T8" fmla="*/ 8 w 9"/>
                  <a:gd name="T9" fmla="*/ 5 h 6"/>
                  <a:gd name="T10" fmla="*/ 9 w 9"/>
                  <a:gd name="T11" fmla="*/ 3 h 6"/>
                  <a:gd name="T12" fmla="*/ 9 w 9"/>
                  <a:gd name="T13" fmla="*/ 4 h 6"/>
                  <a:gd name="T14" fmla="*/ 9 w 9"/>
                  <a:gd name="T15" fmla="*/ 3 h 6"/>
                  <a:gd name="T16" fmla="*/ 8 w 9"/>
                  <a:gd name="T17" fmla="*/ 3 h 6"/>
                  <a:gd name="T18" fmla="*/ 9 w 9"/>
                  <a:gd name="T19" fmla="*/ 2 h 6"/>
                  <a:gd name="T20" fmla="*/ 7 w 9"/>
                  <a:gd name="T21" fmla="*/ 4 h 6"/>
                  <a:gd name="T22" fmla="*/ 7 w 9"/>
                  <a:gd name="T23" fmla="*/ 2 h 6"/>
                  <a:gd name="T24" fmla="*/ 6 w 9"/>
                  <a:gd name="T25" fmla="*/ 1 h 6"/>
                  <a:gd name="T26" fmla="*/ 6 w 9"/>
                  <a:gd name="T27" fmla="*/ 2 h 6"/>
                  <a:gd name="T28" fmla="*/ 6 w 9"/>
                  <a:gd name="T29" fmla="*/ 3 h 6"/>
                  <a:gd name="T30" fmla="*/ 6 w 9"/>
                  <a:gd name="T31" fmla="*/ 1 h 6"/>
                  <a:gd name="T32" fmla="*/ 3 w 9"/>
                  <a:gd name="T33" fmla="*/ 0 h 6"/>
                  <a:gd name="T34" fmla="*/ 1 w 9"/>
                  <a:gd name="T35" fmla="*/ 2 h 6"/>
                  <a:gd name="T36" fmla="*/ 2 w 9"/>
                  <a:gd name="T37" fmla="*/ 1 h 6"/>
                  <a:gd name="T38" fmla="*/ 2 w 9"/>
                  <a:gd name="T39" fmla="*/ 0 h 6"/>
                  <a:gd name="T40" fmla="*/ 0 w 9"/>
                  <a:gd name="T41" fmla="*/ 2 h 6"/>
                  <a:gd name="T42" fmla="*/ 4 w 9"/>
                  <a:gd name="T4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6">
                    <a:moveTo>
                      <a:pt x="4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4"/>
                      <a:pt x="7" y="4"/>
                      <a:pt x="7" y="5"/>
                    </a:cubicBezTo>
                    <a:cubicBezTo>
                      <a:pt x="7" y="6"/>
                      <a:pt x="8" y="4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5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4"/>
                      <a:pt x="6" y="2"/>
                      <a:pt x="6" y="1"/>
                    </a:cubicBezTo>
                    <a:cubicBezTo>
                      <a:pt x="5" y="2"/>
                      <a:pt x="3" y="2"/>
                      <a:pt x="3" y="0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0" y="2"/>
                    </a:cubicBezTo>
                    <a:cubicBezTo>
                      <a:pt x="0" y="4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9" name="Rectangle 375"/>
              <p:cNvSpPr>
                <a:spLocks noChangeArrowheads="1"/>
              </p:cNvSpPr>
              <p:nvPr/>
            </p:nvSpPr>
            <p:spPr bwMode="auto">
              <a:xfrm>
                <a:off x="1290" y="300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0" name="Freeform 376"/>
              <p:cNvSpPr>
                <a:spLocks/>
              </p:cNvSpPr>
              <p:nvPr/>
            </p:nvSpPr>
            <p:spPr bwMode="auto">
              <a:xfrm>
                <a:off x="1361" y="304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1" name="Freeform 377"/>
              <p:cNvSpPr>
                <a:spLocks/>
              </p:cNvSpPr>
              <p:nvPr/>
            </p:nvSpPr>
            <p:spPr bwMode="auto">
              <a:xfrm>
                <a:off x="1356" y="3033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0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1" y="3"/>
                      <a:pt x="2" y="5"/>
                    </a:cubicBezTo>
                    <a:cubicBezTo>
                      <a:pt x="2" y="5"/>
                      <a:pt x="1" y="4"/>
                      <a:pt x="1" y="2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1" y="3"/>
                      <a:pt x="0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2" name="Freeform 378"/>
              <p:cNvSpPr>
                <a:spLocks/>
              </p:cNvSpPr>
              <p:nvPr/>
            </p:nvSpPr>
            <p:spPr bwMode="auto">
              <a:xfrm>
                <a:off x="1356" y="3038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3" name="Freeform 379"/>
              <p:cNvSpPr>
                <a:spLocks/>
              </p:cNvSpPr>
              <p:nvPr/>
            </p:nvSpPr>
            <p:spPr bwMode="auto">
              <a:xfrm>
                <a:off x="1356" y="3041"/>
                <a:ext cx="2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4" name="Freeform 380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5" name="Freeform 381"/>
              <p:cNvSpPr>
                <a:spLocks/>
              </p:cNvSpPr>
              <p:nvPr/>
            </p:nvSpPr>
            <p:spPr bwMode="auto">
              <a:xfrm>
                <a:off x="1356" y="3036"/>
                <a:ext cx="2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0 w 1"/>
                  <a:gd name="T9" fmla="*/ 1 h 4"/>
                  <a:gd name="T10" fmla="*/ 0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6" name="Freeform 382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7" name="Freeform 383"/>
              <p:cNvSpPr>
                <a:spLocks/>
              </p:cNvSpPr>
              <p:nvPr/>
            </p:nvSpPr>
            <p:spPr bwMode="auto">
              <a:xfrm>
                <a:off x="1358" y="304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8" name="Freeform 384"/>
              <p:cNvSpPr>
                <a:spLocks/>
              </p:cNvSpPr>
              <p:nvPr/>
            </p:nvSpPr>
            <p:spPr bwMode="auto">
              <a:xfrm>
                <a:off x="1353" y="3033"/>
                <a:ext cx="5" cy="14"/>
              </a:xfrm>
              <a:custGeom>
                <a:avLst/>
                <a:gdLst>
                  <a:gd name="T0" fmla="*/ 1 w 2"/>
                  <a:gd name="T1" fmla="*/ 4 h 5"/>
                  <a:gd name="T2" fmla="*/ 1 w 2"/>
                  <a:gd name="T3" fmla="*/ 3 h 5"/>
                  <a:gd name="T4" fmla="*/ 0 w 2"/>
                  <a:gd name="T5" fmla="*/ 0 h 5"/>
                  <a:gd name="T6" fmla="*/ 0 w 2"/>
                  <a:gd name="T7" fmla="*/ 1 h 5"/>
                  <a:gd name="T8" fmla="*/ 1 w 2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1" y="4"/>
                    </a:moveTo>
                    <a:cubicBezTo>
                      <a:pt x="1" y="2"/>
                      <a:pt x="2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9" name="Freeform 385"/>
              <p:cNvSpPr>
                <a:spLocks/>
              </p:cNvSpPr>
              <p:nvPr/>
            </p:nvSpPr>
            <p:spPr bwMode="auto">
              <a:xfrm>
                <a:off x="1353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0" name="Freeform 386"/>
              <p:cNvSpPr>
                <a:spLocks/>
              </p:cNvSpPr>
              <p:nvPr/>
            </p:nvSpPr>
            <p:spPr bwMode="auto">
              <a:xfrm>
                <a:off x="1350" y="3028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3 h 5"/>
                  <a:gd name="T4" fmla="*/ 1 w 2"/>
                  <a:gd name="T5" fmla="*/ 4 h 5"/>
                  <a:gd name="T6" fmla="*/ 1 w 2"/>
                  <a:gd name="T7" fmla="*/ 3 h 5"/>
                  <a:gd name="T8" fmla="*/ 1 w 2"/>
                  <a:gd name="T9" fmla="*/ 5 h 5"/>
                  <a:gd name="T10" fmla="*/ 1 w 2"/>
                  <a:gd name="T11" fmla="*/ 4 h 5"/>
                  <a:gd name="T12" fmla="*/ 2 w 2"/>
                  <a:gd name="T13" fmla="*/ 5 h 5"/>
                  <a:gd name="T14" fmla="*/ 1 w 2"/>
                  <a:gd name="T15" fmla="*/ 3 h 5"/>
                  <a:gd name="T16" fmla="*/ 1 w 2"/>
                  <a:gd name="T17" fmla="*/ 3 h 5"/>
                  <a:gd name="T18" fmla="*/ 1 w 2"/>
                  <a:gd name="T19" fmla="*/ 2 h 5"/>
                  <a:gd name="T20" fmla="*/ 0 w 2"/>
                  <a:gd name="T21" fmla="*/ 0 h 5"/>
                  <a:gd name="T22" fmla="*/ 1 w 2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2" y="5"/>
                      <a:pt x="1" y="4"/>
                      <a:pt x="1" y="5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0" y="0"/>
                    </a:cubicBezTo>
                    <a:cubicBezTo>
                      <a:pt x="0" y="1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1" name="Freeform 387"/>
              <p:cNvSpPr>
                <a:spLocks/>
              </p:cNvSpPr>
              <p:nvPr/>
            </p:nvSpPr>
            <p:spPr bwMode="auto">
              <a:xfrm>
                <a:off x="1350" y="303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2" name="Freeform 388"/>
              <p:cNvSpPr>
                <a:spLocks/>
              </p:cNvSpPr>
              <p:nvPr/>
            </p:nvSpPr>
            <p:spPr bwMode="auto">
              <a:xfrm>
                <a:off x="1350" y="302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0" y="1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6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3" name="Freeform 389"/>
              <p:cNvSpPr>
                <a:spLocks/>
              </p:cNvSpPr>
              <p:nvPr/>
            </p:nvSpPr>
            <p:spPr bwMode="auto">
              <a:xfrm>
                <a:off x="1353" y="304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4" name="Freeform 390"/>
              <p:cNvSpPr>
                <a:spLocks/>
              </p:cNvSpPr>
              <p:nvPr/>
            </p:nvSpPr>
            <p:spPr bwMode="auto">
              <a:xfrm>
                <a:off x="1350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5" name="Freeform 391"/>
              <p:cNvSpPr>
                <a:spLocks/>
              </p:cNvSpPr>
              <p:nvPr/>
            </p:nvSpPr>
            <p:spPr bwMode="auto">
              <a:xfrm>
                <a:off x="1350" y="304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6" name="Freeform 392"/>
              <p:cNvSpPr>
                <a:spLocks/>
              </p:cNvSpPr>
              <p:nvPr/>
            </p:nvSpPr>
            <p:spPr bwMode="auto">
              <a:xfrm>
                <a:off x="1339" y="3030"/>
                <a:ext cx="14" cy="17"/>
              </a:xfrm>
              <a:custGeom>
                <a:avLst/>
                <a:gdLst>
                  <a:gd name="T0" fmla="*/ 0 w 5"/>
                  <a:gd name="T1" fmla="*/ 1 h 6"/>
                  <a:gd name="T2" fmla="*/ 1 w 5"/>
                  <a:gd name="T3" fmla="*/ 2 h 6"/>
                  <a:gd name="T4" fmla="*/ 1 w 5"/>
                  <a:gd name="T5" fmla="*/ 4 h 6"/>
                  <a:gd name="T6" fmla="*/ 1 w 5"/>
                  <a:gd name="T7" fmla="*/ 6 h 6"/>
                  <a:gd name="T8" fmla="*/ 1 w 5"/>
                  <a:gd name="T9" fmla="*/ 5 h 6"/>
                  <a:gd name="T10" fmla="*/ 1 w 5"/>
                  <a:gd name="T11" fmla="*/ 6 h 6"/>
                  <a:gd name="T12" fmla="*/ 2 w 5"/>
                  <a:gd name="T13" fmla="*/ 6 h 6"/>
                  <a:gd name="T14" fmla="*/ 2 w 5"/>
                  <a:gd name="T15" fmla="*/ 5 h 6"/>
                  <a:gd name="T16" fmla="*/ 4 w 5"/>
                  <a:gd name="T17" fmla="*/ 5 h 6"/>
                  <a:gd name="T18" fmla="*/ 3 w 5"/>
                  <a:gd name="T19" fmla="*/ 3 h 6"/>
                  <a:gd name="T20" fmla="*/ 4 w 5"/>
                  <a:gd name="T21" fmla="*/ 4 h 6"/>
                  <a:gd name="T22" fmla="*/ 4 w 5"/>
                  <a:gd name="T23" fmla="*/ 4 h 6"/>
                  <a:gd name="T24" fmla="*/ 4 w 5"/>
                  <a:gd name="T25" fmla="*/ 5 h 6"/>
                  <a:gd name="T26" fmla="*/ 4 w 5"/>
                  <a:gd name="T27" fmla="*/ 2 h 6"/>
                  <a:gd name="T28" fmla="*/ 4 w 5"/>
                  <a:gd name="T29" fmla="*/ 5 h 6"/>
                  <a:gd name="T30" fmla="*/ 4 w 5"/>
                  <a:gd name="T31" fmla="*/ 3 h 6"/>
                  <a:gd name="T32" fmla="*/ 4 w 5"/>
                  <a:gd name="T33" fmla="*/ 2 h 6"/>
                  <a:gd name="T34" fmla="*/ 4 w 5"/>
                  <a:gd name="T35" fmla="*/ 1 h 6"/>
                  <a:gd name="T36" fmla="*/ 3 w 5"/>
                  <a:gd name="T37" fmla="*/ 4 h 6"/>
                  <a:gd name="T38" fmla="*/ 3 w 5"/>
                  <a:gd name="T39" fmla="*/ 2 h 6"/>
                  <a:gd name="T40" fmla="*/ 2 w 5"/>
                  <a:gd name="T41" fmla="*/ 1 h 6"/>
                  <a:gd name="T42" fmla="*/ 2 w 5"/>
                  <a:gd name="T43" fmla="*/ 4 h 6"/>
                  <a:gd name="T44" fmla="*/ 2 w 5"/>
                  <a:gd name="T45" fmla="*/ 3 h 6"/>
                  <a:gd name="T46" fmla="*/ 2 w 5"/>
                  <a:gd name="T47" fmla="*/ 4 h 6"/>
                  <a:gd name="T48" fmla="*/ 2 w 5"/>
                  <a:gd name="T49" fmla="*/ 2 h 6"/>
                  <a:gd name="T50" fmla="*/ 2 w 5"/>
                  <a:gd name="T51" fmla="*/ 5 h 6"/>
                  <a:gd name="T52" fmla="*/ 1 w 5"/>
                  <a:gd name="T53" fmla="*/ 1 h 6"/>
                  <a:gd name="T54" fmla="*/ 2 w 5"/>
                  <a:gd name="T55" fmla="*/ 3 h 6"/>
                  <a:gd name="T56" fmla="*/ 2 w 5"/>
                  <a:gd name="T57" fmla="*/ 4 h 6"/>
                  <a:gd name="T58" fmla="*/ 1 w 5"/>
                  <a:gd name="T59" fmla="*/ 2 h 6"/>
                  <a:gd name="T60" fmla="*/ 1 w 5"/>
                  <a:gd name="T61" fmla="*/ 3 h 6"/>
                  <a:gd name="T62" fmla="*/ 1 w 5"/>
                  <a:gd name="T63" fmla="*/ 4 h 6"/>
                  <a:gd name="T64" fmla="*/ 1 w 5"/>
                  <a:gd name="T65" fmla="*/ 4 h 6"/>
                  <a:gd name="T66" fmla="*/ 1 w 5"/>
                  <a:gd name="T67" fmla="*/ 2 h 6"/>
                  <a:gd name="T68" fmla="*/ 1 w 5"/>
                  <a:gd name="T69" fmla="*/ 1 h 6"/>
                  <a:gd name="T70" fmla="*/ 1 w 5"/>
                  <a:gd name="T71" fmla="*/ 3 h 6"/>
                  <a:gd name="T72" fmla="*/ 0 w 5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6">
                    <a:moveTo>
                      <a:pt x="0" y="1"/>
                    </a:moveTo>
                    <a:cubicBezTo>
                      <a:pt x="0" y="2"/>
                      <a:pt x="0" y="3"/>
                      <a:pt x="1" y="2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5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5"/>
                      <a:pt x="3" y="4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4"/>
                      <a:pt x="4" y="5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5"/>
                      <a:pt x="4" y="2"/>
                      <a:pt x="4" y="5"/>
                    </a:cubicBezTo>
                    <a:cubicBezTo>
                      <a:pt x="5" y="6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3" y="1"/>
                      <a:pt x="4" y="2"/>
                      <a:pt x="4" y="1"/>
                    </a:cubicBezTo>
                    <a:cubicBezTo>
                      <a:pt x="3" y="0"/>
                      <a:pt x="3" y="3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1"/>
                    </a:cubicBezTo>
                    <a:cubicBezTo>
                      <a:pt x="2" y="3"/>
                      <a:pt x="2" y="1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2" y="4"/>
                      <a:pt x="1" y="2"/>
                      <a:pt x="1" y="2"/>
                    </a:cubicBezTo>
                    <a:cubicBezTo>
                      <a:pt x="1" y="1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3"/>
                    </a:cubicBezTo>
                    <a:cubicBezTo>
                      <a:pt x="1" y="1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7" name="Rectangle 393"/>
              <p:cNvSpPr>
                <a:spLocks noChangeArrowheads="1"/>
              </p:cNvSpPr>
              <p:nvPr/>
            </p:nvSpPr>
            <p:spPr bwMode="auto">
              <a:xfrm>
                <a:off x="1342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8" name="Freeform 394"/>
              <p:cNvSpPr>
                <a:spLocks/>
              </p:cNvSpPr>
              <p:nvPr/>
            </p:nvSpPr>
            <p:spPr bwMode="auto">
              <a:xfrm>
                <a:off x="1339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9" name="Rectangle 395"/>
              <p:cNvSpPr>
                <a:spLocks noChangeArrowheads="1"/>
              </p:cNvSpPr>
              <p:nvPr/>
            </p:nvSpPr>
            <p:spPr bwMode="auto">
              <a:xfrm>
                <a:off x="1345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0" name="Freeform 396"/>
              <p:cNvSpPr>
                <a:spLocks/>
              </p:cNvSpPr>
              <p:nvPr/>
            </p:nvSpPr>
            <p:spPr bwMode="auto">
              <a:xfrm>
                <a:off x="1342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1" name="Freeform 397"/>
              <p:cNvSpPr>
                <a:spLocks/>
              </p:cNvSpPr>
              <p:nvPr/>
            </p:nvSpPr>
            <p:spPr bwMode="auto">
              <a:xfrm>
                <a:off x="1345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2" name="Rectangle 398"/>
              <p:cNvSpPr>
                <a:spLocks noChangeArrowheads="1"/>
              </p:cNvSpPr>
              <p:nvPr/>
            </p:nvSpPr>
            <p:spPr bwMode="auto">
              <a:xfrm>
                <a:off x="1339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3" name="Freeform 399"/>
              <p:cNvSpPr>
                <a:spLocks/>
              </p:cNvSpPr>
              <p:nvPr/>
            </p:nvSpPr>
            <p:spPr bwMode="auto">
              <a:xfrm>
                <a:off x="1334" y="3030"/>
                <a:ext cx="8" cy="22"/>
              </a:xfrm>
              <a:custGeom>
                <a:avLst/>
                <a:gdLst>
                  <a:gd name="T0" fmla="*/ 1 w 3"/>
                  <a:gd name="T1" fmla="*/ 7 h 8"/>
                  <a:gd name="T2" fmla="*/ 1 w 3"/>
                  <a:gd name="T3" fmla="*/ 8 h 8"/>
                  <a:gd name="T4" fmla="*/ 1 w 3"/>
                  <a:gd name="T5" fmla="*/ 4 h 8"/>
                  <a:gd name="T6" fmla="*/ 1 w 3"/>
                  <a:gd name="T7" fmla="*/ 7 h 8"/>
                  <a:gd name="T8" fmla="*/ 2 w 3"/>
                  <a:gd name="T9" fmla="*/ 5 h 8"/>
                  <a:gd name="T10" fmla="*/ 2 w 3"/>
                  <a:gd name="T11" fmla="*/ 6 h 8"/>
                  <a:gd name="T12" fmla="*/ 2 w 3"/>
                  <a:gd name="T13" fmla="*/ 3 h 8"/>
                  <a:gd name="T14" fmla="*/ 2 w 3"/>
                  <a:gd name="T15" fmla="*/ 7 h 8"/>
                  <a:gd name="T16" fmla="*/ 2 w 3"/>
                  <a:gd name="T17" fmla="*/ 7 h 8"/>
                  <a:gd name="T18" fmla="*/ 3 w 3"/>
                  <a:gd name="T19" fmla="*/ 6 h 8"/>
                  <a:gd name="T20" fmla="*/ 2 w 3"/>
                  <a:gd name="T21" fmla="*/ 4 h 8"/>
                  <a:gd name="T22" fmla="*/ 2 w 3"/>
                  <a:gd name="T23" fmla="*/ 2 h 8"/>
                  <a:gd name="T24" fmla="*/ 2 w 3"/>
                  <a:gd name="T25" fmla="*/ 3 h 8"/>
                  <a:gd name="T26" fmla="*/ 2 w 3"/>
                  <a:gd name="T27" fmla="*/ 2 h 8"/>
                  <a:gd name="T28" fmla="*/ 2 w 3"/>
                  <a:gd name="T29" fmla="*/ 3 h 8"/>
                  <a:gd name="T30" fmla="*/ 2 w 3"/>
                  <a:gd name="T31" fmla="*/ 2 h 8"/>
                  <a:gd name="T32" fmla="*/ 2 w 3"/>
                  <a:gd name="T33" fmla="*/ 3 h 8"/>
                  <a:gd name="T34" fmla="*/ 2 w 3"/>
                  <a:gd name="T35" fmla="*/ 2 h 8"/>
                  <a:gd name="T36" fmla="*/ 2 w 3"/>
                  <a:gd name="T37" fmla="*/ 4 h 8"/>
                  <a:gd name="T38" fmla="*/ 2 w 3"/>
                  <a:gd name="T39" fmla="*/ 2 h 8"/>
                  <a:gd name="T40" fmla="*/ 2 w 3"/>
                  <a:gd name="T41" fmla="*/ 3 h 8"/>
                  <a:gd name="T42" fmla="*/ 1 w 3"/>
                  <a:gd name="T43" fmla="*/ 2 h 8"/>
                  <a:gd name="T44" fmla="*/ 1 w 3"/>
                  <a:gd name="T45" fmla="*/ 3 h 8"/>
                  <a:gd name="T46" fmla="*/ 1 w 3"/>
                  <a:gd name="T47" fmla="*/ 2 h 8"/>
                  <a:gd name="T48" fmla="*/ 1 w 3"/>
                  <a:gd name="T49" fmla="*/ 5 h 8"/>
                  <a:gd name="T50" fmla="*/ 1 w 3"/>
                  <a:gd name="T51" fmla="*/ 2 h 8"/>
                  <a:gd name="T52" fmla="*/ 1 w 3"/>
                  <a:gd name="T53" fmla="*/ 3 h 8"/>
                  <a:gd name="T54" fmla="*/ 1 w 3"/>
                  <a:gd name="T55" fmla="*/ 3 h 8"/>
                  <a:gd name="T56" fmla="*/ 1 w 3"/>
                  <a:gd name="T57" fmla="*/ 4 h 8"/>
                  <a:gd name="T58" fmla="*/ 1 w 3"/>
                  <a:gd name="T59" fmla="*/ 4 h 8"/>
                  <a:gd name="T60" fmla="*/ 1 w 3"/>
                  <a:gd name="T61" fmla="*/ 5 h 8"/>
                  <a:gd name="T62" fmla="*/ 1 w 3"/>
                  <a:gd name="T63" fmla="*/ 4 h 8"/>
                  <a:gd name="T64" fmla="*/ 0 w 3"/>
                  <a:gd name="T65" fmla="*/ 6 h 8"/>
                  <a:gd name="T66" fmla="*/ 1 w 3"/>
                  <a:gd name="T67" fmla="*/ 5 h 8"/>
                  <a:gd name="T68" fmla="*/ 1 w 3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1" y="7"/>
                      <a:pt x="1" y="4"/>
                      <a:pt x="1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2"/>
                      <a:pt x="2" y="3"/>
                    </a:cubicBezTo>
                    <a:cubicBezTo>
                      <a:pt x="2" y="5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6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0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4"/>
                      <a:pt x="1" y="5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7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4" name="Freeform 400"/>
              <p:cNvSpPr>
                <a:spLocks/>
              </p:cNvSpPr>
              <p:nvPr/>
            </p:nvSpPr>
            <p:spPr bwMode="auto">
              <a:xfrm>
                <a:off x="1339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5" name="Freeform 401"/>
              <p:cNvSpPr>
                <a:spLocks/>
              </p:cNvSpPr>
              <p:nvPr/>
            </p:nvSpPr>
            <p:spPr bwMode="auto">
              <a:xfrm>
                <a:off x="1331" y="3030"/>
                <a:ext cx="3" cy="25"/>
              </a:xfrm>
              <a:custGeom>
                <a:avLst/>
                <a:gdLst>
                  <a:gd name="T0" fmla="*/ 1 w 1"/>
                  <a:gd name="T1" fmla="*/ 4 h 9"/>
                  <a:gd name="T2" fmla="*/ 1 w 1"/>
                  <a:gd name="T3" fmla="*/ 3 h 9"/>
                  <a:gd name="T4" fmla="*/ 1 w 1"/>
                  <a:gd name="T5" fmla="*/ 6 h 9"/>
                  <a:gd name="T6" fmla="*/ 1 w 1"/>
                  <a:gd name="T7" fmla="*/ 7 h 9"/>
                  <a:gd name="T8" fmla="*/ 1 w 1"/>
                  <a:gd name="T9" fmla="*/ 4 h 9"/>
                  <a:gd name="T10" fmla="*/ 0 w 1"/>
                  <a:gd name="T11" fmla="*/ 3 h 9"/>
                  <a:gd name="T12" fmla="*/ 1 w 1"/>
                  <a:gd name="T13" fmla="*/ 5 h 9"/>
                  <a:gd name="T14" fmla="*/ 0 w 1"/>
                  <a:gd name="T15" fmla="*/ 6 h 9"/>
                  <a:gd name="T16" fmla="*/ 0 w 1"/>
                  <a:gd name="T17" fmla="*/ 6 h 9"/>
                  <a:gd name="T18" fmla="*/ 0 w 1"/>
                  <a:gd name="T19" fmla="*/ 3 h 9"/>
                  <a:gd name="T20" fmla="*/ 0 w 1"/>
                  <a:gd name="T21" fmla="*/ 9 h 9"/>
                  <a:gd name="T22" fmla="*/ 0 w 1"/>
                  <a:gd name="T23" fmla="*/ 8 h 9"/>
                  <a:gd name="T24" fmla="*/ 0 w 1"/>
                  <a:gd name="T25" fmla="*/ 6 h 9"/>
                  <a:gd name="T26" fmla="*/ 0 w 1"/>
                  <a:gd name="T27" fmla="*/ 7 h 9"/>
                  <a:gd name="T28" fmla="*/ 0 w 1"/>
                  <a:gd name="T29" fmla="*/ 8 h 9"/>
                  <a:gd name="T30" fmla="*/ 1 w 1"/>
                  <a:gd name="T31" fmla="*/ 8 h 9"/>
                  <a:gd name="T32" fmla="*/ 1 w 1"/>
                  <a:gd name="T33" fmla="*/ 8 h 9"/>
                  <a:gd name="T34" fmla="*/ 1 w 1"/>
                  <a:gd name="T35" fmla="*/ 6 h 9"/>
                  <a:gd name="T36" fmla="*/ 1 w 1"/>
                  <a:gd name="T37" fmla="*/ 4 h 9"/>
                  <a:gd name="T38" fmla="*/ 1 w 1"/>
                  <a:gd name="T39" fmla="*/ 5 h 9"/>
                  <a:gd name="T40" fmla="*/ 1 w 1"/>
                  <a:gd name="T41" fmla="*/ 3 h 9"/>
                  <a:gd name="T42" fmla="*/ 1 w 1"/>
                  <a:gd name="T43" fmla="*/ 2 h 9"/>
                  <a:gd name="T44" fmla="*/ 1 w 1"/>
                  <a:gd name="T45" fmla="*/ 1 h 9"/>
                  <a:gd name="T46" fmla="*/ 1 w 1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" h="9">
                    <a:moveTo>
                      <a:pt x="1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4"/>
                      <a:pt x="0" y="5"/>
                      <a:pt x="0" y="3"/>
                    </a:cubicBezTo>
                    <a:cubicBezTo>
                      <a:pt x="0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6"/>
                      <a:pt x="0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0"/>
                      <a:pt x="1" y="3"/>
                      <a:pt x="1" y="1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6" name="Rectangle 402"/>
              <p:cNvSpPr>
                <a:spLocks noChangeArrowheads="1"/>
              </p:cNvSpPr>
              <p:nvPr/>
            </p:nvSpPr>
            <p:spPr bwMode="auto">
              <a:xfrm>
                <a:off x="1334" y="3038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7" name="Freeform 403"/>
              <p:cNvSpPr>
                <a:spLocks/>
              </p:cNvSpPr>
              <p:nvPr/>
            </p:nvSpPr>
            <p:spPr bwMode="auto">
              <a:xfrm>
                <a:off x="1334" y="304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8" name="Freeform 404"/>
              <p:cNvSpPr>
                <a:spLocks/>
              </p:cNvSpPr>
              <p:nvPr/>
            </p:nvSpPr>
            <p:spPr bwMode="auto">
              <a:xfrm>
                <a:off x="1331" y="303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9" name="Freeform 405"/>
              <p:cNvSpPr>
                <a:spLocks/>
              </p:cNvSpPr>
              <p:nvPr/>
            </p:nvSpPr>
            <p:spPr bwMode="auto">
              <a:xfrm>
                <a:off x="1328" y="304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8" name="Group 607"/>
            <p:cNvGrpSpPr>
              <a:grpSpLocks/>
            </p:cNvGrpSpPr>
            <p:nvPr/>
          </p:nvGrpSpPr>
          <p:grpSpPr bwMode="auto">
            <a:xfrm>
              <a:off x="926" y="897"/>
              <a:ext cx="1225" cy="2370"/>
              <a:chOff x="926" y="897"/>
              <a:chExt cx="1225" cy="2370"/>
            </a:xfrm>
          </p:grpSpPr>
          <p:sp>
            <p:nvSpPr>
              <p:cNvPr id="1110" name="Freeform 407"/>
              <p:cNvSpPr>
                <a:spLocks/>
              </p:cNvSpPr>
              <p:nvPr/>
            </p:nvSpPr>
            <p:spPr bwMode="auto">
              <a:xfrm>
                <a:off x="1318" y="3033"/>
                <a:ext cx="13" cy="19"/>
              </a:xfrm>
              <a:custGeom>
                <a:avLst/>
                <a:gdLst>
                  <a:gd name="T0" fmla="*/ 4 w 5"/>
                  <a:gd name="T1" fmla="*/ 3 h 7"/>
                  <a:gd name="T2" fmla="*/ 4 w 5"/>
                  <a:gd name="T3" fmla="*/ 4 h 7"/>
                  <a:gd name="T4" fmla="*/ 4 w 5"/>
                  <a:gd name="T5" fmla="*/ 3 h 7"/>
                  <a:gd name="T6" fmla="*/ 4 w 5"/>
                  <a:gd name="T7" fmla="*/ 2 h 7"/>
                  <a:gd name="T8" fmla="*/ 4 w 5"/>
                  <a:gd name="T9" fmla="*/ 3 h 7"/>
                  <a:gd name="T10" fmla="*/ 3 w 5"/>
                  <a:gd name="T11" fmla="*/ 3 h 7"/>
                  <a:gd name="T12" fmla="*/ 3 w 5"/>
                  <a:gd name="T13" fmla="*/ 5 h 7"/>
                  <a:gd name="T14" fmla="*/ 3 w 5"/>
                  <a:gd name="T15" fmla="*/ 2 h 7"/>
                  <a:gd name="T16" fmla="*/ 3 w 5"/>
                  <a:gd name="T17" fmla="*/ 6 h 7"/>
                  <a:gd name="T18" fmla="*/ 3 w 5"/>
                  <a:gd name="T19" fmla="*/ 5 h 7"/>
                  <a:gd name="T20" fmla="*/ 3 w 5"/>
                  <a:gd name="T21" fmla="*/ 4 h 7"/>
                  <a:gd name="T22" fmla="*/ 2 w 5"/>
                  <a:gd name="T23" fmla="*/ 4 h 7"/>
                  <a:gd name="T24" fmla="*/ 2 w 5"/>
                  <a:gd name="T25" fmla="*/ 3 h 7"/>
                  <a:gd name="T26" fmla="*/ 2 w 5"/>
                  <a:gd name="T27" fmla="*/ 3 h 7"/>
                  <a:gd name="T28" fmla="*/ 2 w 5"/>
                  <a:gd name="T29" fmla="*/ 2 h 7"/>
                  <a:gd name="T30" fmla="*/ 1 w 5"/>
                  <a:gd name="T31" fmla="*/ 3 h 7"/>
                  <a:gd name="T32" fmla="*/ 1 w 5"/>
                  <a:gd name="T33" fmla="*/ 2 h 7"/>
                  <a:gd name="T34" fmla="*/ 1 w 5"/>
                  <a:gd name="T35" fmla="*/ 5 h 7"/>
                  <a:gd name="T36" fmla="*/ 1 w 5"/>
                  <a:gd name="T37" fmla="*/ 5 h 7"/>
                  <a:gd name="T38" fmla="*/ 1 w 5"/>
                  <a:gd name="T39" fmla="*/ 3 h 7"/>
                  <a:gd name="T40" fmla="*/ 1 w 5"/>
                  <a:gd name="T41" fmla="*/ 4 h 7"/>
                  <a:gd name="T42" fmla="*/ 1 w 5"/>
                  <a:gd name="T43" fmla="*/ 2 h 7"/>
                  <a:gd name="T44" fmla="*/ 1 w 5"/>
                  <a:gd name="T45" fmla="*/ 5 h 7"/>
                  <a:gd name="T46" fmla="*/ 1 w 5"/>
                  <a:gd name="T47" fmla="*/ 4 h 7"/>
                  <a:gd name="T48" fmla="*/ 1 w 5"/>
                  <a:gd name="T49" fmla="*/ 7 h 7"/>
                  <a:gd name="T50" fmla="*/ 2 w 5"/>
                  <a:gd name="T51" fmla="*/ 7 h 7"/>
                  <a:gd name="T52" fmla="*/ 2 w 5"/>
                  <a:gd name="T53" fmla="*/ 5 h 7"/>
                  <a:gd name="T54" fmla="*/ 2 w 5"/>
                  <a:gd name="T55" fmla="*/ 7 h 7"/>
                  <a:gd name="T56" fmla="*/ 2 w 5"/>
                  <a:gd name="T57" fmla="*/ 5 h 7"/>
                  <a:gd name="T58" fmla="*/ 2 w 5"/>
                  <a:gd name="T59" fmla="*/ 7 h 7"/>
                  <a:gd name="T60" fmla="*/ 2 w 5"/>
                  <a:gd name="T61" fmla="*/ 5 h 7"/>
                  <a:gd name="T62" fmla="*/ 2 w 5"/>
                  <a:gd name="T63" fmla="*/ 7 h 7"/>
                  <a:gd name="T64" fmla="*/ 4 w 5"/>
                  <a:gd name="T65" fmla="*/ 7 h 7"/>
                  <a:gd name="T66" fmla="*/ 4 w 5"/>
                  <a:gd name="T67" fmla="*/ 5 h 7"/>
                  <a:gd name="T68" fmla="*/ 4 w 5"/>
                  <a:gd name="T69" fmla="*/ 5 h 7"/>
                  <a:gd name="T70" fmla="*/ 4 w 5"/>
                  <a:gd name="T71" fmla="*/ 4 h 7"/>
                  <a:gd name="T72" fmla="*/ 4 w 5"/>
                  <a:gd name="T73" fmla="*/ 7 h 7"/>
                  <a:gd name="T74" fmla="*/ 4 w 5"/>
                  <a:gd name="T75" fmla="*/ 6 h 7"/>
                  <a:gd name="T76" fmla="*/ 4 w 5"/>
                  <a:gd name="T77" fmla="*/ 6 h 7"/>
                  <a:gd name="T78" fmla="*/ 4 w 5"/>
                  <a:gd name="T79" fmla="*/ 6 h 7"/>
                  <a:gd name="T80" fmla="*/ 4 w 5"/>
                  <a:gd name="T81" fmla="*/ 3 h 7"/>
                  <a:gd name="T82" fmla="*/ 4 w 5"/>
                  <a:gd name="T83" fmla="*/ 1 h 7"/>
                  <a:gd name="T84" fmla="*/ 4 w 5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7">
                    <a:moveTo>
                      <a:pt x="4" y="3"/>
                    </a:moveTo>
                    <a:cubicBezTo>
                      <a:pt x="4" y="3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3"/>
                      <a:pt x="3" y="4"/>
                      <a:pt x="3" y="6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5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1" y="5"/>
                    </a:cubicBezTo>
                    <a:cubicBezTo>
                      <a:pt x="1" y="2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4"/>
                      <a:pt x="1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5"/>
                      <a:pt x="2" y="7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5"/>
                      <a:pt x="2" y="6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5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3"/>
                      <a:pt x="4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1" name="Freeform 408"/>
              <p:cNvSpPr>
                <a:spLocks/>
              </p:cNvSpPr>
              <p:nvPr/>
            </p:nvSpPr>
            <p:spPr bwMode="auto">
              <a:xfrm>
                <a:off x="1328" y="30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2" name="Freeform 409"/>
              <p:cNvSpPr>
                <a:spLocks/>
              </p:cNvSpPr>
              <p:nvPr/>
            </p:nvSpPr>
            <p:spPr bwMode="auto">
              <a:xfrm>
                <a:off x="1318" y="3044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3" name="Rectangle 410"/>
              <p:cNvSpPr>
                <a:spLocks noChangeArrowheads="1"/>
              </p:cNvSpPr>
              <p:nvPr/>
            </p:nvSpPr>
            <p:spPr bwMode="auto">
              <a:xfrm>
                <a:off x="1328" y="304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4" name="Rectangle 411"/>
              <p:cNvSpPr>
                <a:spLocks noChangeArrowheads="1"/>
              </p:cNvSpPr>
              <p:nvPr/>
            </p:nvSpPr>
            <p:spPr bwMode="auto">
              <a:xfrm>
                <a:off x="1328" y="304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5" name="Freeform 412"/>
              <p:cNvSpPr>
                <a:spLocks/>
              </p:cNvSpPr>
              <p:nvPr/>
            </p:nvSpPr>
            <p:spPr bwMode="auto">
              <a:xfrm>
                <a:off x="131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6" name="Freeform 413"/>
              <p:cNvSpPr>
                <a:spLocks/>
              </p:cNvSpPr>
              <p:nvPr/>
            </p:nvSpPr>
            <p:spPr bwMode="auto">
              <a:xfrm>
                <a:off x="1312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7" name="Freeform 414"/>
              <p:cNvSpPr>
                <a:spLocks/>
              </p:cNvSpPr>
              <p:nvPr/>
            </p:nvSpPr>
            <p:spPr bwMode="auto">
              <a:xfrm>
                <a:off x="1299" y="3036"/>
                <a:ext cx="19" cy="27"/>
              </a:xfrm>
              <a:custGeom>
                <a:avLst/>
                <a:gdLst>
                  <a:gd name="T0" fmla="*/ 1 w 7"/>
                  <a:gd name="T1" fmla="*/ 4 h 10"/>
                  <a:gd name="T2" fmla="*/ 0 w 7"/>
                  <a:gd name="T3" fmla="*/ 6 h 10"/>
                  <a:gd name="T4" fmla="*/ 0 w 7"/>
                  <a:gd name="T5" fmla="*/ 8 h 10"/>
                  <a:gd name="T6" fmla="*/ 1 w 7"/>
                  <a:gd name="T7" fmla="*/ 6 h 10"/>
                  <a:gd name="T8" fmla="*/ 2 w 7"/>
                  <a:gd name="T9" fmla="*/ 6 h 10"/>
                  <a:gd name="T10" fmla="*/ 2 w 7"/>
                  <a:gd name="T11" fmla="*/ 7 h 10"/>
                  <a:gd name="T12" fmla="*/ 3 w 7"/>
                  <a:gd name="T13" fmla="*/ 5 h 10"/>
                  <a:gd name="T14" fmla="*/ 3 w 7"/>
                  <a:gd name="T15" fmla="*/ 6 h 10"/>
                  <a:gd name="T16" fmla="*/ 3 w 7"/>
                  <a:gd name="T17" fmla="*/ 6 h 10"/>
                  <a:gd name="T18" fmla="*/ 4 w 7"/>
                  <a:gd name="T19" fmla="*/ 3 h 10"/>
                  <a:gd name="T20" fmla="*/ 4 w 7"/>
                  <a:gd name="T21" fmla="*/ 3 h 10"/>
                  <a:gd name="T22" fmla="*/ 4 w 7"/>
                  <a:gd name="T23" fmla="*/ 4 h 10"/>
                  <a:gd name="T24" fmla="*/ 5 w 7"/>
                  <a:gd name="T25" fmla="*/ 4 h 10"/>
                  <a:gd name="T26" fmla="*/ 5 w 7"/>
                  <a:gd name="T27" fmla="*/ 5 h 10"/>
                  <a:gd name="T28" fmla="*/ 6 w 7"/>
                  <a:gd name="T29" fmla="*/ 4 h 10"/>
                  <a:gd name="T30" fmla="*/ 6 w 7"/>
                  <a:gd name="T31" fmla="*/ 3 h 10"/>
                  <a:gd name="T32" fmla="*/ 6 w 7"/>
                  <a:gd name="T33" fmla="*/ 4 h 10"/>
                  <a:gd name="T34" fmla="*/ 6 w 7"/>
                  <a:gd name="T35" fmla="*/ 4 h 10"/>
                  <a:gd name="T36" fmla="*/ 7 w 7"/>
                  <a:gd name="T37" fmla="*/ 4 h 10"/>
                  <a:gd name="T38" fmla="*/ 7 w 7"/>
                  <a:gd name="T39" fmla="*/ 4 h 10"/>
                  <a:gd name="T40" fmla="*/ 7 w 7"/>
                  <a:gd name="T41" fmla="*/ 5 h 10"/>
                  <a:gd name="T42" fmla="*/ 7 w 7"/>
                  <a:gd name="T43" fmla="*/ 1 h 10"/>
                  <a:gd name="T44" fmla="*/ 7 w 7"/>
                  <a:gd name="T45" fmla="*/ 1 h 10"/>
                  <a:gd name="T46" fmla="*/ 6 w 7"/>
                  <a:gd name="T47" fmla="*/ 1 h 10"/>
                  <a:gd name="T48" fmla="*/ 6 w 7"/>
                  <a:gd name="T49" fmla="*/ 0 h 10"/>
                  <a:gd name="T50" fmla="*/ 6 w 7"/>
                  <a:gd name="T51" fmla="*/ 0 h 10"/>
                  <a:gd name="T52" fmla="*/ 5 w 7"/>
                  <a:gd name="T53" fmla="*/ 1 h 10"/>
                  <a:gd name="T54" fmla="*/ 5 w 7"/>
                  <a:gd name="T55" fmla="*/ 1 h 10"/>
                  <a:gd name="T56" fmla="*/ 5 w 7"/>
                  <a:gd name="T57" fmla="*/ 1 h 10"/>
                  <a:gd name="T58" fmla="*/ 5 w 7"/>
                  <a:gd name="T59" fmla="*/ 1 h 10"/>
                  <a:gd name="T60" fmla="*/ 4 w 7"/>
                  <a:gd name="T61" fmla="*/ 2 h 10"/>
                  <a:gd name="T62" fmla="*/ 4 w 7"/>
                  <a:gd name="T63" fmla="*/ 0 h 10"/>
                  <a:gd name="T64" fmla="*/ 4 w 7"/>
                  <a:gd name="T65" fmla="*/ 0 h 10"/>
                  <a:gd name="T66" fmla="*/ 4 w 7"/>
                  <a:gd name="T67" fmla="*/ 2 h 10"/>
                  <a:gd name="T68" fmla="*/ 3 w 7"/>
                  <a:gd name="T69" fmla="*/ 3 h 10"/>
                  <a:gd name="T70" fmla="*/ 3 w 7"/>
                  <a:gd name="T71" fmla="*/ 3 h 10"/>
                  <a:gd name="T72" fmla="*/ 2 w 7"/>
                  <a:gd name="T73" fmla="*/ 3 h 10"/>
                  <a:gd name="T74" fmla="*/ 2 w 7"/>
                  <a:gd name="T75" fmla="*/ 4 h 10"/>
                  <a:gd name="T76" fmla="*/ 2 w 7"/>
                  <a:gd name="T77" fmla="*/ 5 h 10"/>
                  <a:gd name="T78" fmla="*/ 2 w 7"/>
                  <a:gd name="T7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0">
                    <a:moveTo>
                      <a:pt x="1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0" y="7"/>
                      <a:pt x="0" y="8"/>
                    </a:cubicBezTo>
                    <a:cubicBezTo>
                      <a:pt x="1" y="7"/>
                      <a:pt x="1" y="4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10"/>
                      <a:pt x="2" y="2"/>
                      <a:pt x="2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5"/>
                      <a:pt x="2" y="7"/>
                    </a:cubicBezTo>
                    <a:cubicBezTo>
                      <a:pt x="3" y="4"/>
                      <a:pt x="2" y="8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4"/>
                      <a:pt x="3" y="6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4" y="4"/>
                      <a:pt x="3" y="4"/>
                      <a:pt x="3" y="6"/>
                    </a:cubicBezTo>
                    <a:cubicBezTo>
                      <a:pt x="4" y="4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3"/>
                      <a:pt x="4" y="1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3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2"/>
                      <a:pt x="6" y="4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5"/>
                      <a:pt x="6" y="6"/>
                    </a:cubicBezTo>
                    <a:cubicBezTo>
                      <a:pt x="6" y="5"/>
                      <a:pt x="6" y="6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1"/>
                      <a:pt x="7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5"/>
                    </a:cubicBezTo>
                    <a:cubicBezTo>
                      <a:pt x="7" y="6"/>
                      <a:pt x="7" y="3"/>
                      <a:pt x="7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1"/>
                      <a:pt x="6" y="3"/>
                      <a:pt x="6" y="3"/>
                    </a:cubicBezTo>
                    <a:cubicBezTo>
                      <a:pt x="6" y="1"/>
                      <a:pt x="6" y="2"/>
                      <a:pt x="6" y="0"/>
                    </a:cubicBezTo>
                    <a:cubicBezTo>
                      <a:pt x="6" y="2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3"/>
                      <a:pt x="5" y="1"/>
                    </a:cubicBezTo>
                    <a:cubicBezTo>
                      <a:pt x="5" y="2"/>
                      <a:pt x="5" y="2"/>
                      <a:pt x="5" y="4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4"/>
                      <a:pt x="4" y="2"/>
                      <a:pt x="4" y="3"/>
                    </a:cubicBezTo>
                    <a:cubicBezTo>
                      <a:pt x="4" y="1"/>
                      <a:pt x="4" y="2"/>
                      <a:pt x="4" y="0"/>
                    </a:cubicBezTo>
                    <a:cubicBezTo>
                      <a:pt x="4" y="0"/>
                      <a:pt x="4" y="2"/>
                      <a:pt x="4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0"/>
                      <a:pt x="3" y="2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1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2" y="4"/>
                      <a:pt x="2" y="0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1" y="6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8" name="Freeform 415"/>
              <p:cNvSpPr>
                <a:spLocks/>
              </p:cNvSpPr>
              <p:nvPr/>
            </p:nvSpPr>
            <p:spPr bwMode="auto">
              <a:xfrm>
                <a:off x="1307" y="30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9" name="Freeform 416"/>
              <p:cNvSpPr>
                <a:spLocks/>
              </p:cNvSpPr>
              <p:nvPr/>
            </p:nvSpPr>
            <p:spPr bwMode="auto">
              <a:xfrm>
                <a:off x="1307" y="304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0" name="Freeform 417"/>
              <p:cNvSpPr>
                <a:spLocks/>
              </p:cNvSpPr>
              <p:nvPr/>
            </p:nvSpPr>
            <p:spPr bwMode="auto">
              <a:xfrm>
                <a:off x="1301" y="3041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1" name="Freeform 418"/>
              <p:cNvSpPr>
                <a:spLocks/>
              </p:cNvSpPr>
              <p:nvPr/>
            </p:nvSpPr>
            <p:spPr bwMode="auto">
              <a:xfrm>
                <a:off x="1301" y="304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2" name="Freeform 419"/>
              <p:cNvSpPr>
                <a:spLocks/>
              </p:cNvSpPr>
              <p:nvPr/>
            </p:nvSpPr>
            <p:spPr bwMode="auto">
              <a:xfrm>
                <a:off x="1288" y="3038"/>
                <a:ext cx="11" cy="25"/>
              </a:xfrm>
              <a:custGeom>
                <a:avLst/>
                <a:gdLst>
                  <a:gd name="T0" fmla="*/ 1 w 4"/>
                  <a:gd name="T1" fmla="*/ 4 h 9"/>
                  <a:gd name="T2" fmla="*/ 1 w 4"/>
                  <a:gd name="T3" fmla="*/ 5 h 9"/>
                  <a:gd name="T4" fmla="*/ 1 w 4"/>
                  <a:gd name="T5" fmla="*/ 4 h 9"/>
                  <a:gd name="T6" fmla="*/ 0 w 4"/>
                  <a:gd name="T7" fmla="*/ 7 h 9"/>
                  <a:gd name="T8" fmla="*/ 2 w 4"/>
                  <a:gd name="T9" fmla="*/ 5 h 9"/>
                  <a:gd name="T10" fmla="*/ 2 w 4"/>
                  <a:gd name="T11" fmla="*/ 6 h 9"/>
                  <a:gd name="T12" fmla="*/ 3 w 4"/>
                  <a:gd name="T13" fmla="*/ 5 h 9"/>
                  <a:gd name="T14" fmla="*/ 2 w 4"/>
                  <a:gd name="T15" fmla="*/ 7 h 9"/>
                  <a:gd name="T16" fmla="*/ 3 w 4"/>
                  <a:gd name="T17" fmla="*/ 6 h 9"/>
                  <a:gd name="T18" fmla="*/ 3 w 4"/>
                  <a:gd name="T19" fmla="*/ 5 h 9"/>
                  <a:gd name="T20" fmla="*/ 3 w 4"/>
                  <a:gd name="T21" fmla="*/ 6 h 9"/>
                  <a:gd name="T22" fmla="*/ 3 w 4"/>
                  <a:gd name="T23" fmla="*/ 5 h 9"/>
                  <a:gd name="T24" fmla="*/ 4 w 4"/>
                  <a:gd name="T25" fmla="*/ 5 h 9"/>
                  <a:gd name="T26" fmla="*/ 3 w 4"/>
                  <a:gd name="T27" fmla="*/ 6 h 9"/>
                  <a:gd name="T28" fmla="*/ 4 w 4"/>
                  <a:gd name="T29" fmla="*/ 5 h 9"/>
                  <a:gd name="T30" fmla="*/ 3 w 4"/>
                  <a:gd name="T31" fmla="*/ 6 h 9"/>
                  <a:gd name="T32" fmla="*/ 4 w 4"/>
                  <a:gd name="T33" fmla="*/ 4 h 9"/>
                  <a:gd name="T34" fmla="*/ 4 w 4"/>
                  <a:gd name="T35" fmla="*/ 3 h 9"/>
                  <a:gd name="T36" fmla="*/ 4 w 4"/>
                  <a:gd name="T37" fmla="*/ 4 h 9"/>
                  <a:gd name="T38" fmla="*/ 4 w 4"/>
                  <a:gd name="T39" fmla="*/ 4 h 9"/>
                  <a:gd name="T40" fmla="*/ 4 w 4"/>
                  <a:gd name="T41" fmla="*/ 5 h 9"/>
                  <a:gd name="T42" fmla="*/ 4 w 4"/>
                  <a:gd name="T43" fmla="*/ 3 h 9"/>
                  <a:gd name="T44" fmla="*/ 4 w 4"/>
                  <a:gd name="T45" fmla="*/ 2 h 9"/>
                  <a:gd name="T46" fmla="*/ 4 w 4"/>
                  <a:gd name="T47" fmla="*/ 1 h 9"/>
                  <a:gd name="T48" fmla="*/ 4 w 4"/>
                  <a:gd name="T49" fmla="*/ 2 h 9"/>
                  <a:gd name="T50" fmla="*/ 4 w 4"/>
                  <a:gd name="T51" fmla="*/ 3 h 9"/>
                  <a:gd name="T52" fmla="*/ 3 w 4"/>
                  <a:gd name="T53" fmla="*/ 5 h 9"/>
                  <a:gd name="T54" fmla="*/ 3 w 4"/>
                  <a:gd name="T55" fmla="*/ 5 h 9"/>
                  <a:gd name="T56" fmla="*/ 3 w 4"/>
                  <a:gd name="T57" fmla="*/ 3 h 9"/>
                  <a:gd name="T58" fmla="*/ 3 w 4"/>
                  <a:gd name="T59" fmla="*/ 4 h 9"/>
                  <a:gd name="T60" fmla="*/ 3 w 4"/>
                  <a:gd name="T61" fmla="*/ 2 h 9"/>
                  <a:gd name="T62" fmla="*/ 3 w 4"/>
                  <a:gd name="T63" fmla="*/ 4 h 9"/>
                  <a:gd name="T64" fmla="*/ 2 w 4"/>
                  <a:gd name="T65" fmla="*/ 4 h 9"/>
                  <a:gd name="T66" fmla="*/ 3 w 4"/>
                  <a:gd name="T67" fmla="*/ 3 h 9"/>
                  <a:gd name="T68" fmla="*/ 2 w 4"/>
                  <a:gd name="T69" fmla="*/ 4 h 9"/>
                  <a:gd name="T70" fmla="*/ 2 w 4"/>
                  <a:gd name="T71" fmla="*/ 3 h 9"/>
                  <a:gd name="T72" fmla="*/ 2 w 4"/>
                  <a:gd name="T73" fmla="*/ 4 h 9"/>
                  <a:gd name="T74" fmla="*/ 1 w 4"/>
                  <a:gd name="T75" fmla="*/ 4 h 9"/>
                  <a:gd name="T76" fmla="*/ 1 w 4"/>
                  <a:gd name="T77" fmla="*/ 4 h 9"/>
                  <a:gd name="T78" fmla="*/ 1 w 4"/>
                  <a:gd name="T79" fmla="*/ 6 h 9"/>
                  <a:gd name="T80" fmla="*/ 1 w 4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1" y="4"/>
                    </a:cubicBezTo>
                    <a:cubicBezTo>
                      <a:pt x="0" y="6"/>
                      <a:pt x="0" y="4"/>
                      <a:pt x="0" y="7"/>
                    </a:cubicBezTo>
                    <a:cubicBezTo>
                      <a:pt x="1" y="6"/>
                      <a:pt x="1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2" y="9"/>
                      <a:pt x="3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4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5"/>
                      <a:pt x="4" y="7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7"/>
                      <a:pt x="4" y="3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0"/>
                      <a:pt x="3" y="4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3"/>
                      <a:pt x="2" y="4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7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3" name="Freeform 420"/>
              <p:cNvSpPr>
                <a:spLocks/>
              </p:cNvSpPr>
              <p:nvPr/>
            </p:nvSpPr>
            <p:spPr bwMode="auto">
              <a:xfrm>
                <a:off x="1288" y="3049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4" name="Freeform 421"/>
              <p:cNvSpPr>
                <a:spLocks/>
              </p:cNvSpPr>
              <p:nvPr/>
            </p:nvSpPr>
            <p:spPr bwMode="auto">
              <a:xfrm>
                <a:off x="1279" y="3047"/>
                <a:ext cx="9" cy="16"/>
              </a:xfrm>
              <a:custGeom>
                <a:avLst/>
                <a:gdLst>
                  <a:gd name="T0" fmla="*/ 1 w 3"/>
                  <a:gd name="T1" fmla="*/ 3 h 6"/>
                  <a:gd name="T2" fmla="*/ 1 w 3"/>
                  <a:gd name="T3" fmla="*/ 4 h 6"/>
                  <a:gd name="T4" fmla="*/ 2 w 3"/>
                  <a:gd name="T5" fmla="*/ 4 h 6"/>
                  <a:gd name="T6" fmla="*/ 3 w 3"/>
                  <a:gd name="T7" fmla="*/ 2 h 6"/>
                  <a:gd name="T8" fmla="*/ 2 w 3"/>
                  <a:gd name="T9" fmla="*/ 4 h 6"/>
                  <a:gd name="T10" fmla="*/ 3 w 3"/>
                  <a:gd name="T11" fmla="*/ 2 h 6"/>
                  <a:gd name="T12" fmla="*/ 3 w 3"/>
                  <a:gd name="T13" fmla="*/ 3 h 6"/>
                  <a:gd name="T14" fmla="*/ 3 w 3"/>
                  <a:gd name="T15" fmla="*/ 2 h 6"/>
                  <a:gd name="T16" fmla="*/ 3 w 3"/>
                  <a:gd name="T17" fmla="*/ 2 h 6"/>
                  <a:gd name="T18" fmla="*/ 3 w 3"/>
                  <a:gd name="T19" fmla="*/ 1 h 6"/>
                  <a:gd name="T20" fmla="*/ 2 w 3"/>
                  <a:gd name="T21" fmla="*/ 3 h 6"/>
                  <a:gd name="T22" fmla="*/ 3 w 3"/>
                  <a:gd name="T23" fmla="*/ 1 h 6"/>
                  <a:gd name="T24" fmla="*/ 2 w 3"/>
                  <a:gd name="T25" fmla="*/ 1 h 6"/>
                  <a:gd name="T26" fmla="*/ 2 w 3"/>
                  <a:gd name="T27" fmla="*/ 1 h 6"/>
                  <a:gd name="T28" fmla="*/ 2 w 3"/>
                  <a:gd name="T29" fmla="*/ 3 h 6"/>
                  <a:gd name="T30" fmla="*/ 2 w 3"/>
                  <a:gd name="T31" fmla="*/ 1 h 6"/>
                  <a:gd name="T32" fmla="*/ 1 w 3"/>
                  <a:gd name="T33" fmla="*/ 1 h 6"/>
                  <a:gd name="T34" fmla="*/ 0 w 3"/>
                  <a:gd name="T35" fmla="*/ 4 h 6"/>
                  <a:gd name="T36" fmla="*/ 1 w 3"/>
                  <a:gd name="T37" fmla="*/ 2 h 6"/>
                  <a:gd name="T38" fmla="*/ 1 w 3"/>
                  <a:gd name="T39" fmla="*/ 2 h 6"/>
                  <a:gd name="T40" fmla="*/ 0 w 3"/>
                  <a:gd name="T41" fmla="*/ 5 h 6"/>
                  <a:gd name="T42" fmla="*/ 1 w 3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6">
                    <a:moveTo>
                      <a:pt x="1" y="3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5"/>
                      <a:pt x="2" y="3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5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4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1" y="4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6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5" name="Rectangle 422"/>
              <p:cNvSpPr>
                <a:spLocks noChangeArrowheads="1"/>
              </p:cNvSpPr>
              <p:nvPr/>
            </p:nvSpPr>
            <p:spPr bwMode="auto">
              <a:xfrm>
                <a:off x="1282" y="305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6" name="Freeform 423"/>
              <p:cNvSpPr>
                <a:spLocks/>
              </p:cNvSpPr>
              <p:nvPr/>
            </p:nvSpPr>
            <p:spPr bwMode="auto">
              <a:xfrm>
                <a:off x="1405" y="2279"/>
                <a:ext cx="547" cy="183"/>
              </a:xfrm>
              <a:custGeom>
                <a:avLst/>
                <a:gdLst>
                  <a:gd name="T0" fmla="*/ 19 w 201"/>
                  <a:gd name="T1" fmla="*/ 5 h 67"/>
                  <a:gd name="T2" fmla="*/ 11 w 201"/>
                  <a:gd name="T3" fmla="*/ 44 h 67"/>
                  <a:gd name="T4" fmla="*/ 33 w 201"/>
                  <a:gd name="T5" fmla="*/ 11 h 67"/>
                  <a:gd name="T6" fmla="*/ 43 w 201"/>
                  <a:gd name="T7" fmla="*/ 51 h 67"/>
                  <a:gd name="T8" fmla="*/ 66 w 201"/>
                  <a:gd name="T9" fmla="*/ 19 h 67"/>
                  <a:gd name="T10" fmla="*/ 82 w 201"/>
                  <a:gd name="T11" fmla="*/ 62 h 67"/>
                  <a:gd name="T12" fmla="*/ 110 w 201"/>
                  <a:gd name="T13" fmla="*/ 29 h 67"/>
                  <a:gd name="T14" fmla="*/ 129 w 201"/>
                  <a:gd name="T15" fmla="*/ 64 h 67"/>
                  <a:gd name="T16" fmla="*/ 147 w 201"/>
                  <a:gd name="T17" fmla="*/ 32 h 67"/>
                  <a:gd name="T18" fmla="*/ 169 w 201"/>
                  <a:gd name="T19" fmla="*/ 60 h 67"/>
                  <a:gd name="T20" fmla="*/ 178 w 201"/>
                  <a:gd name="T21" fmla="*/ 36 h 67"/>
                  <a:gd name="T22" fmla="*/ 197 w 201"/>
                  <a:gd name="T23" fmla="*/ 52 h 67"/>
                  <a:gd name="T24" fmla="*/ 195 w 201"/>
                  <a:gd name="T25" fmla="*/ 28 h 67"/>
                  <a:gd name="T26" fmla="*/ 182 w 201"/>
                  <a:gd name="T27" fmla="*/ 11 h 67"/>
                  <a:gd name="T28" fmla="*/ 156 w 201"/>
                  <a:gd name="T29" fmla="*/ 12 h 67"/>
                  <a:gd name="T30" fmla="*/ 96 w 201"/>
                  <a:gd name="T31" fmla="*/ 16 h 67"/>
                  <a:gd name="T32" fmla="*/ 49 w 201"/>
                  <a:gd name="T33" fmla="*/ 6 h 67"/>
                  <a:gd name="T34" fmla="*/ 19 w 201"/>
                  <a:gd name="T3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1" h="67">
                    <a:moveTo>
                      <a:pt x="19" y="5"/>
                    </a:moveTo>
                    <a:cubicBezTo>
                      <a:pt x="14" y="9"/>
                      <a:pt x="0" y="43"/>
                      <a:pt x="11" y="44"/>
                    </a:cubicBezTo>
                    <a:cubicBezTo>
                      <a:pt x="20" y="44"/>
                      <a:pt x="30" y="18"/>
                      <a:pt x="33" y="11"/>
                    </a:cubicBezTo>
                    <a:cubicBezTo>
                      <a:pt x="33" y="21"/>
                      <a:pt x="29" y="50"/>
                      <a:pt x="43" y="51"/>
                    </a:cubicBezTo>
                    <a:cubicBezTo>
                      <a:pt x="54" y="52"/>
                      <a:pt x="67" y="29"/>
                      <a:pt x="66" y="19"/>
                    </a:cubicBezTo>
                    <a:cubicBezTo>
                      <a:pt x="68" y="32"/>
                      <a:pt x="66" y="57"/>
                      <a:pt x="82" y="62"/>
                    </a:cubicBezTo>
                    <a:cubicBezTo>
                      <a:pt x="100" y="67"/>
                      <a:pt x="106" y="40"/>
                      <a:pt x="110" y="29"/>
                    </a:cubicBezTo>
                    <a:cubicBezTo>
                      <a:pt x="105" y="39"/>
                      <a:pt x="116" y="63"/>
                      <a:pt x="129" y="64"/>
                    </a:cubicBezTo>
                    <a:cubicBezTo>
                      <a:pt x="143" y="66"/>
                      <a:pt x="148" y="42"/>
                      <a:pt x="147" y="32"/>
                    </a:cubicBezTo>
                    <a:cubicBezTo>
                      <a:pt x="149" y="41"/>
                      <a:pt x="155" y="63"/>
                      <a:pt x="169" y="60"/>
                    </a:cubicBezTo>
                    <a:cubicBezTo>
                      <a:pt x="178" y="58"/>
                      <a:pt x="181" y="43"/>
                      <a:pt x="178" y="36"/>
                    </a:cubicBezTo>
                    <a:cubicBezTo>
                      <a:pt x="180" y="42"/>
                      <a:pt x="187" y="62"/>
                      <a:pt x="197" y="52"/>
                    </a:cubicBezTo>
                    <a:cubicBezTo>
                      <a:pt x="201" y="48"/>
                      <a:pt x="196" y="33"/>
                      <a:pt x="195" y="28"/>
                    </a:cubicBezTo>
                    <a:cubicBezTo>
                      <a:pt x="192" y="19"/>
                      <a:pt x="191" y="13"/>
                      <a:pt x="182" y="11"/>
                    </a:cubicBezTo>
                    <a:cubicBezTo>
                      <a:pt x="174" y="9"/>
                      <a:pt x="163" y="11"/>
                      <a:pt x="156" y="12"/>
                    </a:cubicBezTo>
                    <a:cubicBezTo>
                      <a:pt x="136" y="14"/>
                      <a:pt x="116" y="18"/>
                      <a:pt x="96" y="16"/>
                    </a:cubicBezTo>
                    <a:cubicBezTo>
                      <a:pt x="80" y="15"/>
                      <a:pt x="65" y="7"/>
                      <a:pt x="49" y="6"/>
                    </a:cubicBezTo>
                    <a:cubicBezTo>
                      <a:pt x="42" y="5"/>
                      <a:pt x="21" y="3"/>
                      <a:pt x="19" y="0"/>
                    </a:cubicBezTo>
                  </a:path>
                </a:pathLst>
              </a:custGeom>
              <a:solidFill>
                <a:srgbClr val="8F5E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7" name="Freeform 424"/>
              <p:cNvSpPr>
                <a:spLocks/>
              </p:cNvSpPr>
              <p:nvPr/>
            </p:nvSpPr>
            <p:spPr bwMode="auto">
              <a:xfrm>
                <a:off x="1936" y="2410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3 h 5"/>
                  <a:gd name="T4" fmla="*/ 2 w 2"/>
                  <a:gd name="T5" fmla="*/ 5 h 5"/>
                  <a:gd name="T6" fmla="*/ 2 w 2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8" name="Freeform 425"/>
              <p:cNvSpPr>
                <a:spLocks/>
              </p:cNvSpPr>
              <p:nvPr/>
            </p:nvSpPr>
            <p:spPr bwMode="auto">
              <a:xfrm>
                <a:off x="1922" y="2410"/>
                <a:ext cx="14" cy="14"/>
              </a:xfrm>
              <a:custGeom>
                <a:avLst/>
                <a:gdLst>
                  <a:gd name="T0" fmla="*/ 1 w 5"/>
                  <a:gd name="T1" fmla="*/ 0 h 5"/>
                  <a:gd name="T2" fmla="*/ 1 w 5"/>
                  <a:gd name="T3" fmla="*/ 1 h 5"/>
                  <a:gd name="T4" fmla="*/ 4 w 5"/>
                  <a:gd name="T5" fmla="*/ 5 h 5"/>
                  <a:gd name="T6" fmla="*/ 4 w 5"/>
                  <a:gd name="T7" fmla="*/ 0 h 5"/>
                  <a:gd name="T8" fmla="*/ 3 w 5"/>
                  <a:gd name="T9" fmla="*/ 3 h 5"/>
                  <a:gd name="T10" fmla="*/ 2 w 5"/>
                  <a:gd name="T11" fmla="*/ 0 h 5"/>
                  <a:gd name="T12" fmla="*/ 2 w 5"/>
                  <a:gd name="T13" fmla="*/ 1 h 5"/>
                  <a:gd name="T14" fmla="*/ 1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1" y="0"/>
                      <a:pt x="1" y="2"/>
                      <a:pt x="1" y="1"/>
                    </a:cubicBezTo>
                    <a:cubicBezTo>
                      <a:pt x="2" y="4"/>
                      <a:pt x="0" y="4"/>
                      <a:pt x="4" y="5"/>
                    </a:cubicBezTo>
                    <a:cubicBezTo>
                      <a:pt x="5" y="3"/>
                      <a:pt x="5" y="1"/>
                      <a:pt x="4" y="0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3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9" name="Freeform 426"/>
              <p:cNvSpPr>
                <a:spLocks/>
              </p:cNvSpPr>
              <p:nvPr/>
            </p:nvSpPr>
            <p:spPr bwMode="auto">
              <a:xfrm>
                <a:off x="1922" y="241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0" name="Freeform 427"/>
              <p:cNvSpPr>
                <a:spLocks/>
              </p:cNvSpPr>
              <p:nvPr/>
            </p:nvSpPr>
            <p:spPr bwMode="auto">
              <a:xfrm>
                <a:off x="1917" y="2415"/>
                <a:ext cx="5" cy="6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1"/>
                      <a:pt x="2" y="0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1" name="Freeform 428"/>
              <p:cNvSpPr>
                <a:spLocks/>
              </p:cNvSpPr>
              <p:nvPr/>
            </p:nvSpPr>
            <p:spPr bwMode="auto">
              <a:xfrm>
                <a:off x="1911" y="24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2" name="Freeform 429"/>
              <p:cNvSpPr>
                <a:spLocks/>
              </p:cNvSpPr>
              <p:nvPr/>
            </p:nvSpPr>
            <p:spPr bwMode="auto">
              <a:xfrm>
                <a:off x="1906" y="2405"/>
                <a:ext cx="13" cy="8"/>
              </a:xfrm>
              <a:custGeom>
                <a:avLst/>
                <a:gdLst>
                  <a:gd name="T0" fmla="*/ 1 w 5"/>
                  <a:gd name="T1" fmla="*/ 1 h 3"/>
                  <a:gd name="T2" fmla="*/ 2 w 5"/>
                  <a:gd name="T3" fmla="*/ 2 h 3"/>
                  <a:gd name="T4" fmla="*/ 2 w 5"/>
                  <a:gd name="T5" fmla="*/ 2 h 3"/>
                  <a:gd name="T6" fmla="*/ 4 w 5"/>
                  <a:gd name="T7" fmla="*/ 2 h 3"/>
                  <a:gd name="T8" fmla="*/ 5 w 5"/>
                  <a:gd name="T9" fmla="*/ 3 h 3"/>
                  <a:gd name="T10" fmla="*/ 5 w 5"/>
                  <a:gd name="T11" fmla="*/ 1 h 3"/>
                  <a:gd name="T12" fmla="*/ 1 w 5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1" y="1"/>
                    </a:move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4" y="2"/>
                    </a:cubicBezTo>
                    <a:cubicBezTo>
                      <a:pt x="5" y="2"/>
                      <a:pt x="4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3" name="Freeform 430"/>
              <p:cNvSpPr>
                <a:spLocks/>
              </p:cNvSpPr>
              <p:nvPr/>
            </p:nvSpPr>
            <p:spPr bwMode="auto">
              <a:xfrm>
                <a:off x="1911" y="241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4" name="Freeform 431"/>
              <p:cNvSpPr>
                <a:spLocks/>
              </p:cNvSpPr>
              <p:nvPr/>
            </p:nvSpPr>
            <p:spPr bwMode="auto">
              <a:xfrm>
                <a:off x="1917" y="2415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5" name="Freeform 432"/>
              <p:cNvSpPr>
                <a:spLocks/>
              </p:cNvSpPr>
              <p:nvPr/>
            </p:nvSpPr>
            <p:spPr bwMode="auto">
              <a:xfrm>
                <a:off x="1900" y="2391"/>
                <a:ext cx="8" cy="16"/>
              </a:xfrm>
              <a:custGeom>
                <a:avLst/>
                <a:gdLst>
                  <a:gd name="T0" fmla="*/ 0 w 3"/>
                  <a:gd name="T1" fmla="*/ 4 h 6"/>
                  <a:gd name="T2" fmla="*/ 3 w 3"/>
                  <a:gd name="T3" fmla="*/ 5 h 6"/>
                  <a:gd name="T4" fmla="*/ 3 w 3"/>
                  <a:gd name="T5" fmla="*/ 1 h 6"/>
                  <a:gd name="T6" fmla="*/ 1 w 3"/>
                  <a:gd name="T7" fmla="*/ 0 h 6"/>
                  <a:gd name="T8" fmla="*/ 0 w 3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0" y="4"/>
                    </a:moveTo>
                    <a:cubicBezTo>
                      <a:pt x="2" y="2"/>
                      <a:pt x="2" y="6"/>
                      <a:pt x="3" y="5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6" name="Freeform 433"/>
              <p:cNvSpPr>
                <a:spLocks/>
              </p:cNvSpPr>
              <p:nvPr/>
            </p:nvSpPr>
            <p:spPr bwMode="auto">
              <a:xfrm>
                <a:off x="1898" y="23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7" name="Freeform 434"/>
              <p:cNvSpPr>
                <a:spLocks/>
              </p:cNvSpPr>
              <p:nvPr/>
            </p:nvSpPr>
            <p:spPr bwMode="auto">
              <a:xfrm>
                <a:off x="1873" y="2369"/>
                <a:ext cx="33" cy="41"/>
              </a:xfrm>
              <a:custGeom>
                <a:avLst/>
                <a:gdLst>
                  <a:gd name="T0" fmla="*/ 4 w 12"/>
                  <a:gd name="T1" fmla="*/ 15 h 15"/>
                  <a:gd name="T2" fmla="*/ 2 w 12"/>
                  <a:gd name="T3" fmla="*/ 11 h 15"/>
                  <a:gd name="T4" fmla="*/ 4 w 12"/>
                  <a:gd name="T5" fmla="*/ 13 h 15"/>
                  <a:gd name="T6" fmla="*/ 3 w 12"/>
                  <a:gd name="T7" fmla="*/ 9 h 15"/>
                  <a:gd name="T8" fmla="*/ 5 w 12"/>
                  <a:gd name="T9" fmla="*/ 11 h 15"/>
                  <a:gd name="T10" fmla="*/ 5 w 12"/>
                  <a:gd name="T11" fmla="*/ 9 h 15"/>
                  <a:gd name="T12" fmla="*/ 5 w 12"/>
                  <a:gd name="T13" fmla="*/ 9 h 15"/>
                  <a:gd name="T14" fmla="*/ 5 w 12"/>
                  <a:gd name="T15" fmla="*/ 9 h 15"/>
                  <a:gd name="T16" fmla="*/ 6 w 12"/>
                  <a:gd name="T17" fmla="*/ 7 h 15"/>
                  <a:gd name="T18" fmla="*/ 6 w 12"/>
                  <a:gd name="T19" fmla="*/ 7 h 15"/>
                  <a:gd name="T20" fmla="*/ 7 w 12"/>
                  <a:gd name="T21" fmla="*/ 7 h 15"/>
                  <a:gd name="T22" fmla="*/ 8 w 12"/>
                  <a:gd name="T23" fmla="*/ 7 h 15"/>
                  <a:gd name="T24" fmla="*/ 9 w 12"/>
                  <a:gd name="T25" fmla="*/ 9 h 15"/>
                  <a:gd name="T26" fmla="*/ 10 w 12"/>
                  <a:gd name="T27" fmla="*/ 7 h 15"/>
                  <a:gd name="T28" fmla="*/ 7 w 12"/>
                  <a:gd name="T29" fmla="*/ 6 h 15"/>
                  <a:gd name="T30" fmla="*/ 9 w 12"/>
                  <a:gd name="T31" fmla="*/ 5 h 15"/>
                  <a:gd name="T32" fmla="*/ 7 w 12"/>
                  <a:gd name="T33" fmla="*/ 4 h 15"/>
                  <a:gd name="T34" fmla="*/ 7 w 12"/>
                  <a:gd name="T35" fmla="*/ 4 h 15"/>
                  <a:gd name="T36" fmla="*/ 7 w 12"/>
                  <a:gd name="T37" fmla="*/ 4 h 15"/>
                  <a:gd name="T38" fmla="*/ 7 w 12"/>
                  <a:gd name="T39" fmla="*/ 4 h 15"/>
                  <a:gd name="T40" fmla="*/ 7 w 12"/>
                  <a:gd name="T41" fmla="*/ 4 h 15"/>
                  <a:gd name="T42" fmla="*/ 7 w 12"/>
                  <a:gd name="T43" fmla="*/ 4 h 15"/>
                  <a:gd name="T44" fmla="*/ 1 w 12"/>
                  <a:gd name="T45" fmla="*/ 9 h 15"/>
                  <a:gd name="T46" fmla="*/ 1 w 12"/>
                  <a:gd name="T47" fmla="*/ 9 h 15"/>
                  <a:gd name="T48" fmla="*/ 1 w 12"/>
                  <a:gd name="T49" fmla="*/ 9 h 15"/>
                  <a:gd name="T50" fmla="*/ 1 w 12"/>
                  <a:gd name="T51" fmla="*/ 9 h 15"/>
                  <a:gd name="T52" fmla="*/ 1 w 12"/>
                  <a:gd name="T53" fmla="*/ 9 h 15"/>
                  <a:gd name="T54" fmla="*/ 1 w 12"/>
                  <a:gd name="T55" fmla="*/ 9 h 15"/>
                  <a:gd name="T56" fmla="*/ 0 w 12"/>
                  <a:gd name="T57" fmla="*/ 12 h 15"/>
                  <a:gd name="T58" fmla="*/ 4 w 12"/>
                  <a:gd name="T5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5">
                    <a:moveTo>
                      <a:pt x="4" y="15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3" y="12"/>
                      <a:pt x="4" y="12"/>
                      <a:pt x="4" y="13"/>
                    </a:cubicBezTo>
                    <a:cubicBezTo>
                      <a:pt x="4" y="11"/>
                      <a:pt x="3" y="11"/>
                      <a:pt x="3" y="9"/>
                    </a:cubicBezTo>
                    <a:cubicBezTo>
                      <a:pt x="5" y="9"/>
                      <a:pt x="3" y="12"/>
                      <a:pt x="5" y="11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3" y="10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7" y="7"/>
                      <a:pt x="7" y="6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8" y="5"/>
                      <a:pt x="8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2" y="0"/>
                      <a:pt x="0" y="10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0" y="14"/>
                      <a:pt x="3" y="14"/>
                      <a:pt x="4" y="1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8" name="Freeform 435"/>
              <p:cNvSpPr>
                <a:spLocks/>
              </p:cNvSpPr>
              <p:nvPr/>
            </p:nvSpPr>
            <p:spPr bwMode="auto">
              <a:xfrm>
                <a:off x="1876" y="24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9" name="Freeform 436"/>
              <p:cNvSpPr>
                <a:spLocks/>
              </p:cNvSpPr>
              <p:nvPr/>
            </p:nvSpPr>
            <p:spPr bwMode="auto">
              <a:xfrm>
                <a:off x="1868" y="2413"/>
                <a:ext cx="16" cy="19"/>
              </a:xfrm>
              <a:custGeom>
                <a:avLst/>
                <a:gdLst>
                  <a:gd name="T0" fmla="*/ 5 w 6"/>
                  <a:gd name="T1" fmla="*/ 3 h 7"/>
                  <a:gd name="T2" fmla="*/ 5 w 6"/>
                  <a:gd name="T3" fmla="*/ 1 h 7"/>
                  <a:gd name="T4" fmla="*/ 6 w 6"/>
                  <a:gd name="T5" fmla="*/ 1 h 7"/>
                  <a:gd name="T6" fmla="*/ 4 w 6"/>
                  <a:gd name="T7" fmla="*/ 0 h 7"/>
                  <a:gd name="T8" fmla="*/ 4 w 6"/>
                  <a:gd name="T9" fmla="*/ 3 h 7"/>
                  <a:gd name="T10" fmla="*/ 1 w 6"/>
                  <a:gd name="T11" fmla="*/ 3 h 7"/>
                  <a:gd name="T12" fmla="*/ 2 w 6"/>
                  <a:gd name="T13" fmla="*/ 2 h 7"/>
                  <a:gd name="T14" fmla="*/ 1 w 6"/>
                  <a:gd name="T15" fmla="*/ 6 h 7"/>
                  <a:gd name="T16" fmla="*/ 2 w 6"/>
                  <a:gd name="T17" fmla="*/ 5 h 7"/>
                  <a:gd name="T18" fmla="*/ 2 w 6"/>
                  <a:gd name="T19" fmla="*/ 7 h 7"/>
                  <a:gd name="T20" fmla="*/ 5 w 6"/>
                  <a:gd name="T2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7">
                    <a:moveTo>
                      <a:pt x="5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5" y="1"/>
                      <a:pt x="5" y="0"/>
                      <a:pt x="4" y="0"/>
                    </a:cubicBezTo>
                    <a:cubicBezTo>
                      <a:pt x="2" y="1"/>
                      <a:pt x="4" y="2"/>
                      <a:pt x="4" y="3"/>
                    </a:cubicBezTo>
                    <a:cubicBezTo>
                      <a:pt x="3" y="6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0" y="3"/>
                      <a:pt x="1" y="5"/>
                      <a:pt x="1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6"/>
                      <a:pt x="5" y="6"/>
                      <a:pt x="5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0" name="Freeform 437"/>
              <p:cNvSpPr>
                <a:spLocks/>
              </p:cNvSpPr>
              <p:nvPr/>
            </p:nvSpPr>
            <p:spPr bwMode="auto">
              <a:xfrm>
                <a:off x="1884" y="241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1" name="Freeform 438"/>
              <p:cNvSpPr>
                <a:spLocks/>
              </p:cNvSpPr>
              <p:nvPr/>
            </p:nvSpPr>
            <p:spPr bwMode="auto">
              <a:xfrm>
                <a:off x="1870" y="24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2" name="Freeform 439"/>
              <p:cNvSpPr>
                <a:spLocks/>
              </p:cNvSpPr>
              <p:nvPr/>
            </p:nvSpPr>
            <p:spPr bwMode="auto">
              <a:xfrm>
                <a:off x="1876" y="243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3" name="Freeform 440"/>
              <p:cNvSpPr>
                <a:spLocks/>
              </p:cNvSpPr>
              <p:nvPr/>
            </p:nvSpPr>
            <p:spPr bwMode="auto">
              <a:xfrm>
                <a:off x="1780" y="2366"/>
                <a:ext cx="98" cy="82"/>
              </a:xfrm>
              <a:custGeom>
                <a:avLst/>
                <a:gdLst>
                  <a:gd name="T0" fmla="*/ 0 w 36"/>
                  <a:gd name="T1" fmla="*/ 8 h 30"/>
                  <a:gd name="T2" fmla="*/ 2 w 36"/>
                  <a:gd name="T3" fmla="*/ 7 h 30"/>
                  <a:gd name="T4" fmla="*/ 2 w 36"/>
                  <a:gd name="T5" fmla="*/ 9 h 30"/>
                  <a:gd name="T6" fmla="*/ 5 w 36"/>
                  <a:gd name="T7" fmla="*/ 10 h 30"/>
                  <a:gd name="T8" fmla="*/ 6 w 36"/>
                  <a:gd name="T9" fmla="*/ 6 h 30"/>
                  <a:gd name="T10" fmla="*/ 7 w 36"/>
                  <a:gd name="T11" fmla="*/ 7 h 30"/>
                  <a:gd name="T12" fmla="*/ 9 w 36"/>
                  <a:gd name="T13" fmla="*/ 4 h 30"/>
                  <a:gd name="T14" fmla="*/ 11 w 36"/>
                  <a:gd name="T15" fmla="*/ 7 h 30"/>
                  <a:gd name="T16" fmla="*/ 14 w 36"/>
                  <a:gd name="T17" fmla="*/ 11 h 30"/>
                  <a:gd name="T18" fmla="*/ 26 w 36"/>
                  <a:gd name="T19" fmla="*/ 28 h 30"/>
                  <a:gd name="T20" fmla="*/ 28 w 36"/>
                  <a:gd name="T21" fmla="*/ 26 h 30"/>
                  <a:gd name="T22" fmla="*/ 28 w 36"/>
                  <a:gd name="T23" fmla="*/ 28 h 30"/>
                  <a:gd name="T24" fmla="*/ 27 w 36"/>
                  <a:gd name="T25" fmla="*/ 28 h 30"/>
                  <a:gd name="T26" fmla="*/ 32 w 36"/>
                  <a:gd name="T27" fmla="*/ 29 h 30"/>
                  <a:gd name="T28" fmla="*/ 31 w 36"/>
                  <a:gd name="T29" fmla="*/ 26 h 30"/>
                  <a:gd name="T30" fmla="*/ 34 w 36"/>
                  <a:gd name="T31" fmla="*/ 27 h 30"/>
                  <a:gd name="T32" fmla="*/ 34 w 36"/>
                  <a:gd name="T33" fmla="*/ 25 h 30"/>
                  <a:gd name="T34" fmla="*/ 32 w 36"/>
                  <a:gd name="T35" fmla="*/ 25 h 30"/>
                  <a:gd name="T36" fmla="*/ 32 w 36"/>
                  <a:gd name="T37" fmla="*/ 24 h 30"/>
                  <a:gd name="T38" fmla="*/ 25 w 36"/>
                  <a:gd name="T39" fmla="*/ 25 h 30"/>
                  <a:gd name="T40" fmla="*/ 26 w 36"/>
                  <a:gd name="T41" fmla="*/ 25 h 30"/>
                  <a:gd name="T42" fmla="*/ 22 w 36"/>
                  <a:gd name="T43" fmla="*/ 19 h 30"/>
                  <a:gd name="T44" fmla="*/ 19 w 36"/>
                  <a:gd name="T45" fmla="*/ 18 h 30"/>
                  <a:gd name="T46" fmla="*/ 19 w 36"/>
                  <a:gd name="T47" fmla="*/ 16 h 30"/>
                  <a:gd name="T48" fmla="*/ 18 w 36"/>
                  <a:gd name="T49" fmla="*/ 16 h 30"/>
                  <a:gd name="T50" fmla="*/ 18 w 36"/>
                  <a:gd name="T51" fmla="*/ 13 h 30"/>
                  <a:gd name="T52" fmla="*/ 15 w 36"/>
                  <a:gd name="T53" fmla="*/ 14 h 30"/>
                  <a:gd name="T54" fmla="*/ 16 w 36"/>
                  <a:gd name="T55" fmla="*/ 8 h 30"/>
                  <a:gd name="T56" fmla="*/ 15 w 36"/>
                  <a:gd name="T57" fmla="*/ 9 h 30"/>
                  <a:gd name="T58" fmla="*/ 14 w 36"/>
                  <a:gd name="T59" fmla="*/ 9 h 30"/>
                  <a:gd name="T60" fmla="*/ 15 w 36"/>
                  <a:gd name="T61" fmla="*/ 7 h 30"/>
                  <a:gd name="T62" fmla="*/ 12 w 36"/>
                  <a:gd name="T63" fmla="*/ 4 h 30"/>
                  <a:gd name="T64" fmla="*/ 11 w 36"/>
                  <a:gd name="T65" fmla="*/ 5 h 30"/>
                  <a:gd name="T66" fmla="*/ 10 w 36"/>
                  <a:gd name="T67" fmla="*/ 2 h 30"/>
                  <a:gd name="T68" fmla="*/ 5 w 36"/>
                  <a:gd name="T69" fmla="*/ 5 h 30"/>
                  <a:gd name="T70" fmla="*/ 9 w 36"/>
                  <a:gd name="T71" fmla="*/ 0 h 30"/>
                  <a:gd name="T72" fmla="*/ 2 w 36"/>
                  <a:gd name="T73" fmla="*/ 2 h 30"/>
                  <a:gd name="T74" fmla="*/ 3 w 36"/>
                  <a:gd name="T75" fmla="*/ 7 h 30"/>
                  <a:gd name="T76" fmla="*/ 0 w 36"/>
                  <a:gd name="T77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" h="30">
                    <a:moveTo>
                      <a:pt x="0" y="8"/>
                    </a:moveTo>
                    <a:cubicBezTo>
                      <a:pt x="1" y="8"/>
                      <a:pt x="2" y="7"/>
                      <a:pt x="2" y="7"/>
                    </a:cubicBezTo>
                    <a:cubicBezTo>
                      <a:pt x="3" y="7"/>
                      <a:pt x="2" y="8"/>
                      <a:pt x="2" y="9"/>
                    </a:cubicBezTo>
                    <a:cubicBezTo>
                      <a:pt x="4" y="8"/>
                      <a:pt x="4" y="10"/>
                      <a:pt x="5" y="10"/>
                    </a:cubicBezTo>
                    <a:cubicBezTo>
                      <a:pt x="5" y="9"/>
                      <a:pt x="5" y="7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7" y="6"/>
                      <a:pt x="6" y="3"/>
                      <a:pt x="9" y="4"/>
                    </a:cubicBezTo>
                    <a:cubicBezTo>
                      <a:pt x="10" y="5"/>
                      <a:pt x="11" y="6"/>
                      <a:pt x="11" y="7"/>
                    </a:cubicBezTo>
                    <a:cubicBezTo>
                      <a:pt x="11" y="9"/>
                      <a:pt x="13" y="10"/>
                      <a:pt x="14" y="11"/>
                    </a:cubicBezTo>
                    <a:cubicBezTo>
                      <a:pt x="17" y="18"/>
                      <a:pt x="20" y="24"/>
                      <a:pt x="26" y="28"/>
                    </a:cubicBezTo>
                    <a:cubicBezTo>
                      <a:pt x="26" y="28"/>
                      <a:pt x="27" y="27"/>
                      <a:pt x="28" y="26"/>
                    </a:cubicBezTo>
                    <a:cubicBezTo>
                      <a:pt x="27" y="27"/>
                      <a:pt x="29" y="27"/>
                      <a:pt x="28" y="28"/>
                    </a:cubicBezTo>
                    <a:cubicBezTo>
                      <a:pt x="28" y="28"/>
                      <a:pt x="28" y="28"/>
                      <a:pt x="27" y="28"/>
                    </a:cubicBezTo>
                    <a:cubicBezTo>
                      <a:pt x="28" y="30"/>
                      <a:pt x="31" y="29"/>
                      <a:pt x="32" y="29"/>
                    </a:cubicBezTo>
                    <a:cubicBezTo>
                      <a:pt x="32" y="28"/>
                      <a:pt x="31" y="27"/>
                      <a:pt x="31" y="26"/>
                    </a:cubicBezTo>
                    <a:cubicBezTo>
                      <a:pt x="32" y="29"/>
                      <a:pt x="32" y="26"/>
                      <a:pt x="34" y="27"/>
                    </a:cubicBezTo>
                    <a:cubicBezTo>
                      <a:pt x="36" y="26"/>
                      <a:pt x="33" y="26"/>
                      <a:pt x="34" y="25"/>
                    </a:cubicBezTo>
                    <a:cubicBezTo>
                      <a:pt x="33" y="24"/>
                      <a:pt x="33" y="26"/>
                      <a:pt x="32" y="25"/>
                    </a:cubicBezTo>
                    <a:cubicBezTo>
                      <a:pt x="31" y="24"/>
                      <a:pt x="33" y="25"/>
                      <a:pt x="32" y="24"/>
                    </a:cubicBezTo>
                    <a:cubicBezTo>
                      <a:pt x="31" y="24"/>
                      <a:pt x="30" y="28"/>
                      <a:pt x="25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4" y="24"/>
                      <a:pt x="21" y="22"/>
                      <a:pt x="22" y="19"/>
                    </a:cubicBezTo>
                    <a:cubicBezTo>
                      <a:pt x="21" y="20"/>
                      <a:pt x="21" y="16"/>
                      <a:pt x="19" y="18"/>
                    </a:cubicBezTo>
                    <a:cubicBezTo>
                      <a:pt x="19" y="17"/>
                      <a:pt x="19" y="17"/>
                      <a:pt x="19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9" y="15"/>
                      <a:pt x="18" y="13"/>
                    </a:cubicBezTo>
                    <a:cubicBezTo>
                      <a:pt x="17" y="15"/>
                      <a:pt x="17" y="14"/>
                      <a:pt x="15" y="14"/>
                    </a:cubicBezTo>
                    <a:cubicBezTo>
                      <a:pt x="16" y="12"/>
                      <a:pt x="16" y="10"/>
                      <a:pt x="16" y="8"/>
                    </a:cubicBezTo>
                    <a:cubicBezTo>
                      <a:pt x="16" y="8"/>
                      <a:pt x="15" y="8"/>
                      <a:pt x="15" y="9"/>
                    </a:cubicBezTo>
                    <a:cubicBezTo>
                      <a:pt x="15" y="8"/>
                      <a:pt x="14" y="9"/>
                      <a:pt x="14" y="9"/>
                    </a:cubicBezTo>
                    <a:cubicBezTo>
                      <a:pt x="13" y="8"/>
                      <a:pt x="15" y="7"/>
                      <a:pt x="15" y="7"/>
                    </a:cubicBezTo>
                    <a:cubicBezTo>
                      <a:pt x="15" y="5"/>
                      <a:pt x="12" y="6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4" y="2"/>
                      <a:pt x="6" y="4"/>
                      <a:pt x="5" y="5"/>
                    </a:cubicBezTo>
                    <a:cubicBezTo>
                      <a:pt x="5" y="4"/>
                      <a:pt x="0" y="3"/>
                      <a:pt x="9" y="0"/>
                    </a:cubicBezTo>
                    <a:cubicBezTo>
                      <a:pt x="1" y="1"/>
                      <a:pt x="5" y="2"/>
                      <a:pt x="2" y="2"/>
                    </a:cubicBezTo>
                    <a:cubicBezTo>
                      <a:pt x="3" y="3"/>
                      <a:pt x="3" y="5"/>
                      <a:pt x="3" y="7"/>
                    </a:cubicBezTo>
                    <a:cubicBezTo>
                      <a:pt x="2" y="5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4" name="Freeform 441"/>
              <p:cNvSpPr>
                <a:spLocks/>
              </p:cNvSpPr>
              <p:nvPr/>
            </p:nvSpPr>
            <p:spPr bwMode="auto">
              <a:xfrm>
                <a:off x="1786" y="2369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5" name="Freeform 442"/>
              <p:cNvSpPr>
                <a:spLocks/>
              </p:cNvSpPr>
              <p:nvPr/>
            </p:nvSpPr>
            <p:spPr bwMode="auto">
              <a:xfrm>
                <a:off x="1780" y="23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6" name="Rectangle 443"/>
              <p:cNvSpPr>
                <a:spLocks noChangeArrowheads="1"/>
              </p:cNvSpPr>
              <p:nvPr/>
            </p:nvSpPr>
            <p:spPr bwMode="auto">
              <a:xfrm>
                <a:off x="1810" y="238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7" name="Freeform 444"/>
              <p:cNvSpPr>
                <a:spLocks/>
              </p:cNvSpPr>
              <p:nvPr/>
            </p:nvSpPr>
            <p:spPr bwMode="auto">
              <a:xfrm>
                <a:off x="1824" y="2383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8" name="Freeform 445"/>
              <p:cNvSpPr>
                <a:spLocks/>
              </p:cNvSpPr>
              <p:nvPr/>
            </p:nvSpPr>
            <p:spPr bwMode="auto">
              <a:xfrm>
                <a:off x="1838" y="241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9" name="Freeform 446"/>
              <p:cNvSpPr>
                <a:spLocks/>
              </p:cNvSpPr>
              <p:nvPr/>
            </p:nvSpPr>
            <p:spPr bwMode="auto">
              <a:xfrm>
                <a:off x="1783" y="2377"/>
                <a:ext cx="0" cy="6"/>
              </a:xfrm>
              <a:custGeom>
                <a:avLst/>
                <a:gdLst>
                  <a:gd name="T0" fmla="*/ 0 h 6"/>
                  <a:gd name="T1" fmla="*/ 3 h 6"/>
                  <a:gd name="T2" fmla="*/ 6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0" name="Freeform 447"/>
              <p:cNvSpPr>
                <a:spLocks/>
              </p:cNvSpPr>
              <p:nvPr/>
            </p:nvSpPr>
            <p:spPr bwMode="auto">
              <a:xfrm>
                <a:off x="1748" y="2394"/>
                <a:ext cx="41" cy="60"/>
              </a:xfrm>
              <a:custGeom>
                <a:avLst/>
                <a:gdLst>
                  <a:gd name="T0" fmla="*/ 2 w 15"/>
                  <a:gd name="T1" fmla="*/ 20 h 22"/>
                  <a:gd name="T2" fmla="*/ 7 w 15"/>
                  <a:gd name="T3" fmla="*/ 21 h 22"/>
                  <a:gd name="T4" fmla="*/ 8 w 15"/>
                  <a:gd name="T5" fmla="*/ 16 h 22"/>
                  <a:gd name="T6" fmla="*/ 10 w 15"/>
                  <a:gd name="T7" fmla="*/ 19 h 22"/>
                  <a:gd name="T8" fmla="*/ 12 w 15"/>
                  <a:gd name="T9" fmla="*/ 9 h 22"/>
                  <a:gd name="T10" fmla="*/ 13 w 15"/>
                  <a:gd name="T11" fmla="*/ 10 h 22"/>
                  <a:gd name="T12" fmla="*/ 11 w 15"/>
                  <a:gd name="T13" fmla="*/ 5 h 22"/>
                  <a:gd name="T14" fmla="*/ 15 w 15"/>
                  <a:gd name="T15" fmla="*/ 6 h 22"/>
                  <a:gd name="T16" fmla="*/ 15 w 15"/>
                  <a:gd name="T17" fmla="*/ 7 h 22"/>
                  <a:gd name="T18" fmla="*/ 15 w 15"/>
                  <a:gd name="T19" fmla="*/ 2 h 22"/>
                  <a:gd name="T20" fmla="*/ 14 w 15"/>
                  <a:gd name="T21" fmla="*/ 0 h 22"/>
                  <a:gd name="T22" fmla="*/ 12 w 15"/>
                  <a:gd name="T23" fmla="*/ 0 h 22"/>
                  <a:gd name="T24" fmla="*/ 12 w 15"/>
                  <a:gd name="T25" fmla="*/ 4 h 22"/>
                  <a:gd name="T26" fmla="*/ 11 w 15"/>
                  <a:gd name="T27" fmla="*/ 4 h 22"/>
                  <a:gd name="T28" fmla="*/ 11 w 15"/>
                  <a:gd name="T29" fmla="*/ 5 h 22"/>
                  <a:gd name="T30" fmla="*/ 10 w 15"/>
                  <a:gd name="T31" fmla="*/ 5 h 22"/>
                  <a:gd name="T32" fmla="*/ 10 w 15"/>
                  <a:gd name="T33" fmla="*/ 8 h 22"/>
                  <a:gd name="T34" fmla="*/ 10 w 15"/>
                  <a:gd name="T35" fmla="*/ 7 h 22"/>
                  <a:gd name="T36" fmla="*/ 11 w 15"/>
                  <a:gd name="T37" fmla="*/ 9 h 22"/>
                  <a:gd name="T38" fmla="*/ 9 w 15"/>
                  <a:gd name="T39" fmla="*/ 10 h 22"/>
                  <a:gd name="T40" fmla="*/ 10 w 15"/>
                  <a:gd name="T41" fmla="*/ 10 h 22"/>
                  <a:gd name="T42" fmla="*/ 7 w 15"/>
                  <a:gd name="T43" fmla="*/ 14 h 22"/>
                  <a:gd name="T44" fmla="*/ 7 w 15"/>
                  <a:gd name="T45" fmla="*/ 14 h 22"/>
                  <a:gd name="T46" fmla="*/ 8 w 15"/>
                  <a:gd name="T47" fmla="*/ 12 h 22"/>
                  <a:gd name="T48" fmla="*/ 10 w 15"/>
                  <a:gd name="T49" fmla="*/ 14 h 22"/>
                  <a:gd name="T50" fmla="*/ 7 w 15"/>
                  <a:gd name="T51" fmla="*/ 15 h 22"/>
                  <a:gd name="T52" fmla="*/ 5 w 15"/>
                  <a:gd name="T53" fmla="*/ 16 h 22"/>
                  <a:gd name="T54" fmla="*/ 5 w 15"/>
                  <a:gd name="T55" fmla="*/ 16 h 22"/>
                  <a:gd name="T56" fmla="*/ 3 w 15"/>
                  <a:gd name="T57" fmla="*/ 17 h 22"/>
                  <a:gd name="T58" fmla="*/ 4 w 15"/>
                  <a:gd name="T59" fmla="*/ 18 h 22"/>
                  <a:gd name="T60" fmla="*/ 3 w 15"/>
                  <a:gd name="T61" fmla="*/ 19 h 22"/>
                  <a:gd name="T62" fmla="*/ 3 w 15"/>
                  <a:gd name="T63" fmla="*/ 18 h 22"/>
                  <a:gd name="T64" fmla="*/ 0 w 15"/>
                  <a:gd name="T65" fmla="*/ 20 h 22"/>
                  <a:gd name="T66" fmla="*/ 3 w 15"/>
                  <a:gd name="T67" fmla="*/ 19 h 22"/>
                  <a:gd name="T68" fmla="*/ 2 w 15"/>
                  <a:gd name="T69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22">
                    <a:moveTo>
                      <a:pt x="2" y="20"/>
                    </a:moveTo>
                    <a:cubicBezTo>
                      <a:pt x="3" y="22"/>
                      <a:pt x="5" y="21"/>
                      <a:pt x="7" y="21"/>
                    </a:cubicBezTo>
                    <a:cubicBezTo>
                      <a:pt x="10" y="18"/>
                      <a:pt x="6" y="18"/>
                      <a:pt x="8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2" y="16"/>
                      <a:pt x="14" y="12"/>
                      <a:pt x="12" y="9"/>
                    </a:cubicBezTo>
                    <a:cubicBezTo>
                      <a:pt x="13" y="9"/>
                      <a:pt x="13" y="9"/>
                      <a:pt x="13" y="10"/>
                    </a:cubicBezTo>
                    <a:cubicBezTo>
                      <a:pt x="14" y="8"/>
                      <a:pt x="9" y="7"/>
                      <a:pt x="11" y="5"/>
                    </a:cubicBezTo>
                    <a:cubicBezTo>
                      <a:pt x="12" y="8"/>
                      <a:pt x="13" y="5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5"/>
                      <a:pt x="15" y="3"/>
                      <a:pt x="15" y="2"/>
                    </a:cubicBezTo>
                    <a:cubicBezTo>
                      <a:pt x="15" y="1"/>
                      <a:pt x="13" y="2"/>
                      <a:pt x="14" y="0"/>
                    </a:cubicBezTo>
                    <a:cubicBezTo>
                      <a:pt x="13" y="1"/>
                      <a:pt x="13" y="0"/>
                      <a:pt x="12" y="0"/>
                    </a:cubicBezTo>
                    <a:cubicBezTo>
                      <a:pt x="12" y="2"/>
                      <a:pt x="11" y="2"/>
                      <a:pt x="12" y="4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0" y="4"/>
                      <a:pt x="10" y="5"/>
                    </a:cubicBezTo>
                    <a:cubicBezTo>
                      <a:pt x="10" y="5"/>
                      <a:pt x="11" y="7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9" y="9"/>
                      <a:pt x="11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2"/>
                      <a:pt x="6" y="11"/>
                      <a:pt x="7" y="14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9" y="14"/>
                      <a:pt x="7" y="13"/>
                      <a:pt x="8" y="12"/>
                    </a:cubicBezTo>
                    <a:cubicBezTo>
                      <a:pt x="9" y="13"/>
                      <a:pt x="9" y="15"/>
                      <a:pt x="10" y="14"/>
                    </a:cubicBezTo>
                    <a:cubicBezTo>
                      <a:pt x="8" y="14"/>
                      <a:pt x="9" y="16"/>
                      <a:pt x="7" y="15"/>
                    </a:cubicBezTo>
                    <a:cubicBezTo>
                      <a:pt x="6" y="15"/>
                      <a:pt x="6" y="17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8"/>
                      <a:pt x="4" y="16"/>
                      <a:pt x="3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8"/>
                    </a:cubicBezTo>
                    <a:cubicBezTo>
                      <a:pt x="2" y="19"/>
                      <a:pt x="0" y="19"/>
                      <a:pt x="0" y="20"/>
                    </a:cubicBezTo>
                    <a:cubicBezTo>
                      <a:pt x="1" y="20"/>
                      <a:pt x="2" y="19"/>
                      <a:pt x="3" y="19"/>
                    </a:cubicBezTo>
                    <a:cubicBezTo>
                      <a:pt x="3" y="20"/>
                      <a:pt x="3" y="21"/>
                      <a:pt x="2" y="2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1" name="Freeform 448"/>
              <p:cNvSpPr>
                <a:spLocks/>
              </p:cNvSpPr>
              <p:nvPr/>
            </p:nvSpPr>
            <p:spPr bwMode="auto">
              <a:xfrm>
                <a:off x="1772" y="241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2" name="Freeform 449"/>
              <p:cNvSpPr>
                <a:spLocks/>
              </p:cNvSpPr>
              <p:nvPr/>
            </p:nvSpPr>
            <p:spPr bwMode="auto">
              <a:xfrm>
                <a:off x="1707" y="2402"/>
                <a:ext cx="41" cy="46"/>
              </a:xfrm>
              <a:custGeom>
                <a:avLst/>
                <a:gdLst>
                  <a:gd name="T0" fmla="*/ 10 w 15"/>
                  <a:gd name="T1" fmla="*/ 13 h 17"/>
                  <a:gd name="T2" fmla="*/ 11 w 15"/>
                  <a:gd name="T3" fmla="*/ 11 h 17"/>
                  <a:gd name="T4" fmla="*/ 9 w 15"/>
                  <a:gd name="T5" fmla="*/ 14 h 17"/>
                  <a:gd name="T6" fmla="*/ 7 w 15"/>
                  <a:gd name="T7" fmla="*/ 12 h 17"/>
                  <a:gd name="T8" fmla="*/ 9 w 15"/>
                  <a:gd name="T9" fmla="*/ 10 h 17"/>
                  <a:gd name="T10" fmla="*/ 8 w 15"/>
                  <a:gd name="T11" fmla="*/ 9 h 17"/>
                  <a:gd name="T12" fmla="*/ 7 w 15"/>
                  <a:gd name="T13" fmla="*/ 10 h 17"/>
                  <a:gd name="T14" fmla="*/ 4 w 15"/>
                  <a:gd name="T15" fmla="*/ 8 h 17"/>
                  <a:gd name="T16" fmla="*/ 6 w 15"/>
                  <a:gd name="T17" fmla="*/ 9 h 17"/>
                  <a:gd name="T18" fmla="*/ 7 w 15"/>
                  <a:gd name="T19" fmla="*/ 7 h 17"/>
                  <a:gd name="T20" fmla="*/ 0 w 15"/>
                  <a:gd name="T21" fmla="*/ 3 h 17"/>
                  <a:gd name="T22" fmla="*/ 1 w 15"/>
                  <a:gd name="T23" fmla="*/ 4 h 17"/>
                  <a:gd name="T24" fmla="*/ 3 w 15"/>
                  <a:gd name="T25" fmla="*/ 4 h 17"/>
                  <a:gd name="T26" fmla="*/ 3 w 15"/>
                  <a:gd name="T27" fmla="*/ 6 h 17"/>
                  <a:gd name="T28" fmla="*/ 2 w 15"/>
                  <a:gd name="T29" fmla="*/ 5 h 17"/>
                  <a:gd name="T30" fmla="*/ 11 w 15"/>
                  <a:gd name="T31" fmla="*/ 17 h 17"/>
                  <a:gd name="T32" fmla="*/ 9 w 15"/>
                  <a:gd name="T33" fmla="*/ 16 h 17"/>
                  <a:gd name="T34" fmla="*/ 12 w 15"/>
                  <a:gd name="T35" fmla="*/ 15 h 17"/>
                  <a:gd name="T36" fmla="*/ 12 w 15"/>
                  <a:gd name="T37" fmla="*/ 13 h 17"/>
                  <a:gd name="T38" fmla="*/ 12 w 15"/>
                  <a:gd name="T39" fmla="*/ 14 h 17"/>
                  <a:gd name="T40" fmla="*/ 13 w 15"/>
                  <a:gd name="T41" fmla="*/ 12 h 17"/>
                  <a:gd name="T42" fmla="*/ 15 w 15"/>
                  <a:gd name="T43" fmla="*/ 12 h 17"/>
                  <a:gd name="T44" fmla="*/ 12 w 15"/>
                  <a:gd name="T45" fmla="*/ 11 h 17"/>
                  <a:gd name="T46" fmla="*/ 10 w 15"/>
                  <a:gd name="T4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17">
                    <a:moveTo>
                      <a:pt x="10" y="13"/>
                    </a:moveTo>
                    <a:cubicBezTo>
                      <a:pt x="10" y="12"/>
                      <a:pt x="11" y="12"/>
                      <a:pt x="11" y="11"/>
                    </a:cubicBezTo>
                    <a:cubicBezTo>
                      <a:pt x="9" y="11"/>
                      <a:pt x="10" y="13"/>
                      <a:pt x="9" y="14"/>
                    </a:cubicBezTo>
                    <a:cubicBezTo>
                      <a:pt x="9" y="13"/>
                      <a:pt x="7" y="13"/>
                      <a:pt x="7" y="12"/>
                    </a:cubicBezTo>
                    <a:cubicBezTo>
                      <a:pt x="8" y="12"/>
                      <a:pt x="9" y="11"/>
                      <a:pt x="9" y="10"/>
                    </a:cubicBezTo>
                    <a:cubicBezTo>
                      <a:pt x="8" y="11"/>
                      <a:pt x="8" y="9"/>
                      <a:pt x="8" y="9"/>
                    </a:cubicBezTo>
                    <a:cubicBezTo>
                      <a:pt x="8" y="11"/>
                      <a:pt x="7" y="8"/>
                      <a:pt x="7" y="10"/>
                    </a:cubicBezTo>
                    <a:cubicBezTo>
                      <a:pt x="6" y="10"/>
                      <a:pt x="4" y="9"/>
                      <a:pt x="4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7" y="8"/>
                      <a:pt x="6" y="8"/>
                      <a:pt x="7" y="7"/>
                    </a:cubicBezTo>
                    <a:cubicBezTo>
                      <a:pt x="4" y="6"/>
                      <a:pt x="3" y="0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2"/>
                      <a:pt x="3" y="4"/>
                      <a:pt x="3" y="4"/>
                    </a:cubicBezTo>
                    <a:cubicBezTo>
                      <a:pt x="3" y="5"/>
                      <a:pt x="5" y="6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6" y="16"/>
                      <a:pt x="11" y="1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5"/>
                      <a:pt x="11" y="16"/>
                      <a:pt x="12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3" y="13"/>
                      <a:pt x="12" y="14"/>
                    </a:cubicBezTo>
                    <a:cubicBezTo>
                      <a:pt x="13" y="14"/>
                      <a:pt x="13" y="13"/>
                      <a:pt x="13" y="12"/>
                    </a:cubicBezTo>
                    <a:cubicBezTo>
                      <a:pt x="14" y="12"/>
                      <a:pt x="14" y="13"/>
                      <a:pt x="15" y="12"/>
                    </a:cubicBezTo>
                    <a:cubicBezTo>
                      <a:pt x="14" y="10"/>
                      <a:pt x="14" y="13"/>
                      <a:pt x="12" y="11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3" name="Freeform 450"/>
              <p:cNvSpPr>
                <a:spLocks/>
              </p:cNvSpPr>
              <p:nvPr/>
            </p:nvSpPr>
            <p:spPr bwMode="auto">
              <a:xfrm>
                <a:off x="1745" y="2440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4" name="Freeform 451"/>
              <p:cNvSpPr>
                <a:spLocks/>
              </p:cNvSpPr>
              <p:nvPr/>
            </p:nvSpPr>
            <p:spPr bwMode="auto">
              <a:xfrm>
                <a:off x="1740" y="2445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5" name="Freeform 452"/>
              <p:cNvSpPr>
                <a:spLocks/>
              </p:cNvSpPr>
              <p:nvPr/>
            </p:nvSpPr>
            <p:spPr bwMode="auto">
              <a:xfrm>
                <a:off x="1723" y="2413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6" name="Freeform 453"/>
              <p:cNvSpPr>
                <a:spLocks/>
              </p:cNvSpPr>
              <p:nvPr/>
            </p:nvSpPr>
            <p:spPr bwMode="auto">
              <a:xfrm>
                <a:off x="1704" y="2391"/>
                <a:ext cx="14" cy="19"/>
              </a:xfrm>
              <a:custGeom>
                <a:avLst/>
                <a:gdLst>
                  <a:gd name="T0" fmla="*/ 0 w 5"/>
                  <a:gd name="T1" fmla="*/ 0 h 7"/>
                  <a:gd name="T2" fmla="*/ 1 w 5"/>
                  <a:gd name="T3" fmla="*/ 6 h 7"/>
                  <a:gd name="T4" fmla="*/ 5 w 5"/>
                  <a:gd name="T5" fmla="*/ 5 h 7"/>
                  <a:gd name="T6" fmla="*/ 2 w 5"/>
                  <a:gd name="T7" fmla="*/ 3 h 7"/>
                  <a:gd name="T8" fmla="*/ 2 w 5"/>
                  <a:gd name="T9" fmla="*/ 0 h 7"/>
                  <a:gd name="T10" fmla="*/ 0 w 5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cubicBezTo>
                      <a:pt x="1" y="2"/>
                      <a:pt x="2" y="3"/>
                      <a:pt x="1" y="6"/>
                    </a:cubicBezTo>
                    <a:cubicBezTo>
                      <a:pt x="3" y="7"/>
                      <a:pt x="4" y="5"/>
                      <a:pt x="5" y="5"/>
                    </a:cubicBezTo>
                    <a:cubicBezTo>
                      <a:pt x="5" y="4"/>
                      <a:pt x="3" y="4"/>
                      <a:pt x="2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7" name="Freeform 454"/>
              <p:cNvSpPr>
                <a:spLocks/>
              </p:cNvSpPr>
              <p:nvPr/>
            </p:nvSpPr>
            <p:spPr bwMode="auto">
              <a:xfrm>
                <a:off x="1628" y="2358"/>
                <a:ext cx="95" cy="93"/>
              </a:xfrm>
              <a:custGeom>
                <a:avLst/>
                <a:gdLst>
                  <a:gd name="T0" fmla="*/ 31 w 35"/>
                  <a:gd name="T1" fmla="*/ 4 h 34"/>
                  <a:gd name="T2" fmla="*/ 26 w 35"/>
                  <a:gd name="T3" fmla="*/ 5 h 34"/>
                  <a:gd name="T4" fmla="*/ 27 w 35"/>
                  <a:gd name="T5" fmla="*/ 4 h 34"/>
                  <a:gd name="T6" fmla="*/ 24 w 35"/>
                  <a:gd name="T7" fmla="*/ 5 h 34"/>
                  <a:gd name="T8" fmla="*/ 25 w 35"/>
                  <a:gd name="T9" fmla="*/ 5 h 34"/>
                  <a:gd name="T10" fmla="*/ 23 w 35"/>
                  <a:gd name="T11" fmla="*/ 10 h 34"/>
                  <a:gd name="T12" fmla="*/ 24 w 35"/>
                  <a:gd name="T13" fmla="*/ 11 h 34"/>
                  <a:gd name="T14" fmla="*/ 20 w 35"/>
                  <a:gd name="T15" fmla="*/ 13 h 34"/>
                  <a:gd name="T16" fmla="*/ 23 w 35"/>
                  <a:gd name="T17" fmla="*/ 14 h 34"/>
                  <a:gd name="T18" fmla="*/ 20 w 35"/>
                  <a:gd name="T19" fmla="*/ 18 h 34"/>
                  <a:gd name="T20" fmla="*/ 20 w 35"/>
                  <a:gd name="T21" fmla="*/ 17 h 34"/>
                  <a:gd name="T22" fmla="*/ 19 w 35"/>
                  <a:gd name="T23" fmla="*/ 20 h 34"/>
                  <a:gd name="T24" fmla="*/ 17 w 35"/>
                  <a:gd name="T25" fmla="*/ 19 h 34"/>
                  <a:gd name="T26" fmla="*/ 15 w 35"/>
                  <a:gd name="T27" fmla="*/ 22 h 34"/>
                  <a:gd name="T28" fmla="*/ 15 w 35"/>
                  <a:gd name="T29" fmla="*/ 21 h 34"/>
                  <a:gd name="T30" fmla="*/ 11 w 35"/>
                  <a:gd name="T31" fmla="*/ 28 h 34"/>
                  <a:gd name="T32" fmla="*/ 9 w 35"/>
                  <a:gd name="T33" fmla="*/ 27 h 34"/>
                  <a:gd name="T34" fmla="*/ 12 w 35"/>
                  <a:gd name="T35" fmla="*/ 30 h 34"/>
                  <a:gd name="T36" fmla="*/ 9 w 35"/>
                  <a:gd name="T37" fmla="*/ 31 h 34"/>
                  <a:gd name="T38" fmla="*/ 8 w 35"/>
                  <a:gd name="T39" fmla="*/ 29 h 34"/>
                  <a:gd name="T40" fmla="*/ 7 w 35"/>
                  <a:gd name="T41" fmla="*/ 30 h 34"/>
                  <a:gd name="T42" fmla="*/ 6 w 35"/>
                  <a:gd name="T43" fmla="*/ 29 h 34"/>
                  <a:gd name="T44" fmla="*/ 3 w 35"/>
                  <a:gd name="T45" fmla="*/ 32 h 34"/>
                  <a:gd name="T46" fmla="*/ 1 w 35"/>
                  <a:gd name="T47" fmla="*/ 31 h 34"/>
                  <a:gd name="T48" fmla="*/ 2 w 35"/>
                  <a:gd name="T49" fmla="*/ 34 h 34"/>
                  <a:gd name="T50" fmla="*/ 14 w 35"/>
                  <a:gd name="T51" fmla="*/ 30 h 34"/>
                  <a:gd name="T52" fmla="*/ 15 w 35"/>
                  <a:gd name="T53" fmla="*/ 26 h 34"/>
                  <a:gd name="T54" fmla="*/ 17 w 35"/>
                  <a:gd name="T55" fmla="*/ 27 h 34"/>
                  <a:gd name="T56" fmla="*/ 15 w 35"/>
                  <a:gd name="T57" fmla="*/ 26 h 34"/>
                  <a:gd name="T58" fmla="*/ 18 w 35"/>
                  <a:gd name="T59" fmla="*/ 26 h 34"/>
                  <a:gd name="T60" fmla="*/ 17 w 35"/>
                  <a:gd name="T61" fmla="*/ 24 h 34"/>
                  <a:gd name="T62" fmla="*/ 20 w 35"/>
                  <a:gd name="T63" fmla="*/ 24 h 34"/>
                  <a:gd name="T64" fmla="*/ 28 w 35"/>
                  <a:gd name="T65" fmla="*/ 8 h 34"/>
                  <a:gd name="T66" fmla="*/ 27 w 35"/>
                  <a:gd name="T67" fmla="*/ 7 h 34"/>
                  <a:gd name="T68" fmla="*/ 30 w 35"/>
                  <a:gd name="T69" fmla="*/ 5 h 34"/>
                  <a:gd name="T70" fmla="*/ 30 w 35"/>
                  <a:gd name="T71" fmla="*/ 8 h 34"/>
                  <a:gd name="T72" fmla="*/ 32 w 35"/>
                  <a:gd name="T73" fmla="*/ 9 h 34"/>
                  <a:gd name="T74" fmla="*/ 29 w 35"/>
                  <a:gd name="T75" fmla="*/ 9 h 34"/>
                  <a:gd name="T76" fmla="*/ 29 w 35"/>
                  <a:gd name="T77" fmla="*/ 11 h 34"/>
                  <a:gd name="T78" fmla="*/ 30 w 35"/>
                  <a:gd name="T79" fmla="*/ 10 h 34"/>
                  <a:gd name="T80" fmla="*/ 30 w 35"/>
                  <a:gd name="T81" fmla="*/ 12 h 34"/>
                  <a:gd name="T82" fmla="*/ 33 w 35"/>
                  <a:gd name="T83" fmla="*/ 10 h 34"/>
                  <a:gd name="T84" fmla="*/ 33 w 35"/>
                  <a:gd name="T85" fmla="*/ 3 h 34"/>
                  <a:gd name="T86" fmla="*/ 33 w 35"/>
                  <a:gd name="T87" fmla="*/ 3 h 34"/>
                  <a:gd name="T88" fmla="*/ 33 w 35"/>
                  <a:gd name="T89" fmla="*/ 3 h 34"/>
                  <a:gd name="T90" fmla="*/ 33 w 35"/>
                  <a:gd name="T91" fmla="*/ 3 h 34"/>
                  <a:gd name="T92" fmla="*/ 33 w 35"/>
                  <a:gd name="T93" fmla="*/ 3 h 34"/>
                  <a:gd name="T94" fmla="*/ 33 w 35"/>
                  <a:gd name="T95" fmla="*/ 3 h 34"/>
                  <a:gd name="T96" fmla="*/ 27 w 35"/>
                  <a:gd name="T97" fmla="*/ 2 h 34"/>
                  <a:gd name="T98" fmla="*/ 27 w 35"/>
                  <a:gd name="T99" fmla="*/ 2 h 34"/>
                  <a:gd name="T100" fmla="*/ 27 w 35"/>
                  <a:gd name="T101" fmla="*/ 2 h 34"/>
                  <a:gd name="T102" fmla="*/ 27 w 35"/>
                  <a:gd name="T103" fmla="*/ 2 h 34"/>
                  <a:gd name="T104" fmla="*/ 27 w 35"/>
                  <a:gd name="T105" fmla="*/ 2 h 34"/>
                  <a:gd name="T106" fmla="*/ 27 w 35"/>
                  <a:gd name="T107" fmla="*/ 2 h 34"/>
                  <a:gd name="T108" fmla="*/ 27 w 35"/>
                  <a:gd name="T109" fmla="*/ 3 h 34"/>
                  <a:gd name="T110" fmla="*/ 32 w 35"/>
                  <a:gd name="T111" fmla="*/ 4 h 34"/>
                  <a:gd name="T112" fmla="*/ 31 w 35"/>
                  <a:gd name="T113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" h="34">
                    <a:moveTo>
                      <a:pt x="31" y="4"/>
                    </a:moveTo>
                    <a:cubicBezTo>
                      <a:pt x="24" y="2"/>
                      <a:pt x="29" y="6"/>
                      <a:pt x="26" y="5"/>
                    </a:cubicBezTo>
                    <a:cubicBezTo>
                      <a:pt x="26" y="5"/>
                      <a:pt x="26" y="4"/>
                      <a:pt x="27" y="4"/>
                    </a:cubicBezTo>
                    <a:cubicBezTo>
                      <a:pt x="25" y="3"/>
                      <a:pt x="26" y="5"/>
                      <a:pt x="24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3" y="7"/>
                      <a:pt x="25" y="7"/>
                      <a:pt x="23" y="10"/>
                    </a:cubicBezTo>
                    <a:cubicBezTo>
                      <a:pt x="23" y="11"/>
                      <a:pt x="22" y="11"/>
                      <a:pt x="24" y="11"/>
                    </a:cubicBezTo>
                    <a:cubicBezTo>
                      <a:pt x="21" y="12"/>
                      <a:pt x="22" y="12"/>
                      <a:pt x="20" y="13"/>
                    </a:cubicBezTo>
                    <a:cubicBezTo>
                      <a:pt x="20" y="13"/>
                      <a:pt x="22" y="13"/>
                      <a:pt x="23" y="14"/>
                    </a:cubicBezTo>
                    <a:cubicBezTo>
                      <a:pt x="20" y="16"/>
                      <a:pt x="22" y="17"/>
                      <a:pt x="20" y="18"/>
                    </a:cubicBezTo>
                    <a:cubicBezTo>
                      <a:pt x="20" y="18"/>
                      <a:pt x="19" y="18"/>
                      <a:pt x="20" y="17"/>
                    </a:cubicBezTo>
                    <a:cubicBezTo>
                      <a:pt x="18" y="16"/>
                      <a:pt x="19" y="19"/>
                      <a:pt x="19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20"/>
                      <a:pt x="17" y="22"/>
                      <a:pt x="15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4"/>
                      <a:pt x="12" y="26"/>
                      <a:pt x="11" y="28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30"/>
                      <a:pt x="12" y="27"/>
                      <a:pt x="12" y="30"/>
                    </a:cubicBezTo>
                    <a:cubicBezTo>
                      <a:pt x="10" y="27"/>
                      <a:pt x="11" y="31"/>
                      <a:pt x="9" y="31"/>
                    </a:cubicBezTo>
                    <a:cubicBezTo>
                      <a:pt x="7" y="30"/>
                      <a:pt x="10" y="30"/>
                      <a:pt x="8" y="29"/>
                    </a:cubicBezTo>
                    <a:cubicBezTo>
                      <a:pt x="9" y="30"/>
                      <a:pt x="8" y="30"/>
                      <a:pt x="7" y="30"/>
                    </a:cubicBezTo>
                    <a:cubicBezTo>
                      <a:pt x="7" y="29"/>
                      <a:pt x="6" y="30"/>
                      <a:pt x="6" y="29"/>
                    </a:cubicBezTo>
                    <a:cubicBezTo>
                      <a:pt x="5" y="30"/>
                      <a:pt x="4" y="31"/>
                      <a:pt x="3" y="32"/>
                    </a:cubicBezTo>
                    <a:cubicBezTo>
                      <a:pt x="3" y="31"/>
                      <a:pt x="2" y="31"/>
                      <a:pt x="1" y="31"/>
                    </a:cubicBezTo>
                    <a:cubicBezTo>
                      <a:pt x="3" y="31"/>
                      <a:pt x="0" y="33"/>
                      <a:pt x="2" y="34"/>
                    </a:cubicBezTo>
                    <a:cubicBezTo>
                      <a:pt x="6" y="34"/>
                      <a:pt x="11" y="32"/>
                      <a:pt x="14" y="30"/>
                    </a:cubicBezTo>
                    <a:cubicBezTo>
                      <a:pt x="13" y="28"/>
                      <a:pt x="16" y="28"/>
                      <a:pt x="15" y="26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5"/>
                      <a:pt x="16" y="27"/>
                      <a:pt x="15" y="26"/>
                    </a:cubicBezTo>
                    <a:cubicBezTo>
                      <a:pt x="16" y="25"/>
                      <a:pt x="17" y="25"/>
                      <a:pt x="18" y="26"/>
                    </a:cubicBezTo>
                    <a:cubicBezTo>
                      <a:pt x="19" y="24"/>
                      <a:pt x="17" y="25"/>
                      <a:pt x="17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2" y="19"/>
                      <a:pt x="23" y="11"/>
                      <a:pt x="28" y="8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9" y="7"/>
                      <a:pt x="26" y="4"/>
                      <a:pt x="30" y="5"/>
                    </a:cubicBezTo>
                    <a:cubicBezTo>
                      <a:pt x="31" y="6"/>
                      <a:pt x="32" y="7"/>
                      <a:pt x="30" y="8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8"/>
                      <a:pt x="30" y="10"/>
                      <a:pt x="29" y="9"/>
                    </a:cubicBezTo>
                    <a:cubicBezTo>
                      <a:pt x="29" y="10"/>
                      <a:pt x="29" y="11"/>
                      <a:pt x="29" y="11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1" y="11"/>
                      <a:pt x="31" y="12"/>
                      <a:pt x="30" y="12"/>
                    </a:cubicBezTo>
                    <a:cubicBezTo>
                      <a:pt x="31" y="14"/>
                      <a:pt x="32" y="11"/>
                      <a:pt x="33" y="10"/>
                    </a:cubicBezTo>
                    <a:cubicBezTo>
                      <a:pt x="30" y="8"/>
                      <a:pt x="35" y="6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20" y="0"/>
                      <a:pt x="29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9" y="3"/>
                      <a:pt x="24" y="1"/>
                      <a:pt x="32" y="4"/>
                    </a:cubicBezTo>
                    <a:lnTo>
                      <a:pt x="3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8" name="Freeform 455"/>
              <p:cNvSpPr>
                <a:spLocks/>
              </p:cNvSpPr>
              <p:nvPr/>
            </p:nvSpPr>
            <p:spPr bwMode="auto">
              <a:xfrm>
                <a:off x="1704" y="23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9" name="Freeform 456"/>
              <p:cNvSpPr>
                <a:spLocks/>
              </p:cNvSpPr>
              <p:nvPr/>
            </p:nvSpPr>
            <p:spPr bwMode="auto">
              <a:xfrm>
                <a:off x="1628" y="244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0" name="Rectangle 457"/>
              <p:cNvSpPr>
                <a:spLocks noChangeArrowheads="1"/>
              </p:cNvSpPr>
              <p:nvPr/>
            </p:nvSpPr>
            <p:spPr bwMode="auto">
              <a:xfrm>
                <a:off x="1710" y="239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1" name="Freeform 458"/>
              <p:cNvSpPr>
                <a:spLocks/>
              </p:cNvSpPr>
              <p:nvPr/>
            </p:nvSpPr>
            <p:spPr bwMode="auto">
              <a:xfrm>
                <a:off x="1718" y="239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2" name="Freeform 459"/>
              <p:cNvSpPr>
                <a:spLocks/>
              </p:cNvSpPr>
              <p:nvPr/>
            </p:nvSpPr>
            <p:spPr bwMode="auto">
              <a:xfrm>
                <a:off x="1614" y="242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3" name="Freeform 460"/>
              <p:cNvSpPr>
                <a:spLocks/>
              </p:cNvSpPr>
              <p:nvPr/>
            </p:nvSpPr>
            <p:spPr bwMode="auto">
              <a:xfrm>
                <a:off x="1606" y="23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4" name="Freeform 461"/>
              <p:cNvSpPr>
                <a:spLocks/>
              </p:cNvSpPr>
              <p:nvPr/>
            </p:nvSpPr>
            <p:spPr bwMode="auto">
              <a:xfrm>
                <a:off x="1495" y="2337"/>
                <a:ext cx="130" cy="111"/>
              </a:xfrm>
              <a:custGeom>
                <a:avLst/>
                <a:gdLst>
                  <a:gd name="T0" fmla="*/ 3 w 48"/>
                  <a:gd name="T1" fmla="*/ 28 h 41"/>
                  <a:gd name="T2" fmla="*/ 0 w 48"/>
                  <a:gd name="T3" fmla="*/ 28 h 41"/>
                  <a:gd name="T4" fmla="*/ 2 w 48"/>
                  <a:gd name="T5" fmla="*/ 32 h 41"/>
                  <a:gd name="T6" fmla="*/ 7 w 48"/>
                  <a:gd name="T7" fmla="*/ 34 h 41"/>
                  <a:gd name="T8" fmla="*/ 19 w 48"/>
                  <a:gd name="T9" fmla="*/ 30 h 41"/>
                  <a:gd name="T10" fmla="*/ 24 w 48"/>
                  <a:gd name="T11" fmla="*/ 26 h 41"/>
                  <a:gd name="T12" fmla="*/ 28 w 48"/>
                  <a:gd name="T13" fmla="*/ 17 h 41"/>
                  <a:gd name="T14" fmla="*/ 29 w 48"/>
                  <a:gd name="T15" fmla="*/ 16 h 41"/>
                  <a:gd name="T16" fmla="*/ 32 w 48"/>
                  <a:gd name="T17" fmla="*/ 12 h 41"/>
                  <a:gd name="T18" fmla="*/ 30 w 48"/>
                  <a:gd name="T19" fmla="*/ 9 h 41"/>
                  <a:gd name="T20" fmla="*/ 33 w 48"/>
                  <a:gd name="T21" fmla="*/ 3 h 41"/>
                  <a:gd name="T22" fmla="*/ 30 w 48"/>
                  <a:gd name="T23" fmla="*/ 4 h 41"/>
                  <a:gd name="T24" fmla="*/ 30 w 48"/>
                  <a:gd name="T25" fmla="*/ 5 h 41"/>
                  <a:gd name="T26" fmla="*/ 32 w 48"/>
                  <a:gd name="T27" fmla="*/ 9 h 41"/>
                  <a:gd name="T28" fmla="*/ 35 w 48"/>
                  <a:gd name="T29" fmla="*/ 6 h 41"/>
                  <a:gd name="T30" fmla="*/ 37 w 48"/>
                  <a:gd name="T31" fmla="*/ 12 h 41"/>
                  <a:gd name="T32" fmla="*/ 37 w 48"/>
                  <a:gd name="T33" fmla="*/ 18 h 41"/>
                  <a:gd name="T34" fmla="*/ 38 w 48"/>
                  <a:gd name="T35" fmla="*/ 23 h 41"/>
                  <a:gd name="T36" fmla="*/ 40 w 48"/>
                  <a:gd name="T37" fmla="*/ 26 h 41"/>
                  <a:gd name="T38" fmla="*/ 39 w 48"/>
                  <a:gd name="T39" fmla="*/ 28 h 41"/>
                  <a:gd name="T40" fmla="*/ 40 w 48"/>
                  <a:gd name="T41" fmla="*/ 31 h 41"/>
                  <a:gd name="T42" fmla="*/ 48 w 48"/>
                  <a:gd name="T43" fmla="*/ 39 h 41"/>
                  <a:gd name="T44" fmla="*/ 43 w 48"/>
                  <a:gd name="T45" fmla="*/ 36 h 41"/>
                  <a:gd name="T46" fmla="*/ 42 w 48"/>
                  <a:gd name="T47" fmla="*/ 36 h 41"/>
                  <a:gd name="T48" fmla="*/ 44 w 48"/>
                  <a:gd name="T49" fmla="*/ 33 h 41"/>
                  <a:gd name="T50" fmla="*/ 44 w 48"/>
                  <a:gd name="T51" fmla="*/ 31 h 41"/>
                  <a:gd name="T52" fmla="*/ 42 w 48"/>
                  <a:gd name="T53" fmla="*/ 28 h 41"/>
                  <a:gd name="T54" fmla="*/ 42 w 48"/>
                  <a:gd name="T55" fmla="*/ 24 h 41"/>
                  <a:gd name="T56" fmla="*/ 42 w 48"/>
                  <a:gd name="T57" fmla="*/ 19 h 41"/>
                  <a:gd name="T58" fmla="*/ 40 w 48"/>
                  <a:gd name="T59" fmla="*/ 14 h 41"/>
                  <a:gd name="T60" fmla="*/ 40 w 48"/>
                  <a:gd name="T61" fmla="*/ 14 h 41"/>
                  <a:gd name="T62" fmla="*/ 40 w 48"/>
                  <a:gd name="T63" fmla="*/ 12 h 41"/>
                  <a:gd name="T64" fmla="*/ 39 w 48"/>
                  <a:gd name="T65" fmla="*/ 8 h 41"/>
                  <a:gd name="T66" fmla="*/ 36 w 48"/>
                  <a:gd name="T67" fmla="*/ 5 h 41"/>
                  <a:gd name="T68" fmla="*/ 35 w 48"/>
                  <a:gd name="T69" fmla="*/ 2 h 41"/>
                  <a:gd name="T70" fmla="*/ 33 w 48"/>
                  <a:gd name="T71" fmla="*/ 1 h 41"/>
                  <a:gd name="T72" fmla="*/ 33 w 48"/>
                  <a:gd name="T73" fmla="*/ 1 h 41"/>
                  <a:gd name="T74" fmla="*/ 33 w 48"/>
                  <a:gd name="T75" fmla="*/ 1 h 41"/>
                  <a:gd name="T76" fmla="*/ 28 w 48"/>
                  <a:gd name="T77" fmla="*/ 4 h 41"/>
                  <a:gd name="T78" fmla="*/ 28 w 48"/>
                  <a:gd name="T79" fmla="*/ 5 h 41"/>
                  <a:gd name="T80" fmla="*/ 29 w 48"/>
                  <a:gd name="T81" fmla="*/ 5 h 41"/>
                  <a:gd name="T82" fmla="*/ 28 w 48"/>
                  <a:gd name="T83" fmla="*/ 7 h 41"/>
                  <a:gd name="T84" fmla="*/ 29 w 48"/>
                  <a:gd name="T85" fmla="*/ 9 h 41"/>
                  <a:gd name="T86" fmla="*/ 27 w 48"/>
                  <a:gd name="T87" fmla="*/ 15 h 41"/>
                  <a:gd name="T88" fmla="*/ 23 w 48"/>
                  <a:gd name="T89" fmla="*/ 22 h 41"/>
                  <a:gd name="T90" fmla="*/ 21 w 48"/>
                  <a:gd name="T91" fmla="*/ 23 h 41"/>
                  <a:gd name="T92" fmla="*/ 15 w 48"/>
                  <a:gd name="T93" fmla="*/ 30 h 41"/>
                  <a:gd name="T94" fmla="*/ 19 w 48"/>
                  <a:gd name="T95" fmla="*/ 29 h 41"/>
                  <a:gd name="T96" fmla="*/ 14 w 48"/>
                  <a:gd name="T97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41">
                    <a:moveTo>
                      <a:pt x="7" y="29"/>
                    </a:moveTo>
                    <a:cubicBezTo>
                      <a:pt x="6" y="29"/>
                      <a:pt x="4" y="29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0" y="26"/>
                      <a:pt x="0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3" y="29"/>
                      <a:pt x="0" y="30"/>
                      <a:pt x="2" y="32"/>
                    </a:cubicBezTo>
                    <a:cubicBezTo>
                      <a:pt x="4" y="33"/>
                      <a:pt x="6" y="32"/>
                      <a:pt x="7" y="33"/>
                    </a:cubicBezTo>
                    <a:cubicBezTo>
                      <a:pt x="8" y="33"/>
                      <a:pt x="8" y="33"/>
                      <a:pt x="7" y="34"/>
                    </a:cubicBezTo>
                    <a:cubicBezTo>
                      <a:pt x="10" y="34"/>
                      <a:pt x="10" y="32"/>
                      <a:pt x="11" y="32"/>
                    </a:cubicBezTo>
                    <a:cubicBezTo>
                      <a:pt x="13" y="37"/>
                      <a:pt x="15" y="29"/>
                      <a:pt x="19" y="30"/>
                    </a:cubicBezTo>
                    <a:cubicBezTo>
                      <a:pt x="20" y="29"/>
                      <a:pt x="22" y="28"/>
                      <a:pt x="22" y="26"/>
                    </a:cubicBezTo>
                    <a:cubicBezTo>
                      <a:pt x="22" y="27"/>
                      <a:pt x="23" y="24"/>
                      <a:pt x="24" y="26"/>
                    </a:cubicBezTo>
                    <a:cubicBezTo>
                      <a:pt x="22" y="23"/>
                      <a:pt x="29" y="22"/>
                      <a:pt x="26" y="20"/>
                    </a:cubicBezTo>
                    <a:cubicBezTo>
                      <a:pt x="28" y="18"/>
                      <a:pt x="25" y="19"/>
                      <a:pt x="28" y="17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8"/>
                      <a:pt x="27" y="16"/>
                      <a:pt x="29" y="16"/>
                    </a:cubicBezTo>
                    <a:cubicBezTo>
                      <a:pt x="31" y="14"/>
                      <a:pt x="29" y="15"/>
                      <a:pt x="28" y="13"/>
                    </a:cubicBezTo>
                    <a:cubicBezTo>
                      <a:pt x="30" y="12"/>
                      <a:pt x="30" y="12"/>
                      <a:pt x="32" y="12"/>
                    </a:cubicBezTo>
                    <a:cubicBezTo>
                      <a:pt x="30" y="11"/>
                      <a:pt x="32" y="10"/>
                      <a:pt x="31" y="8"/>
                    </a:cubicBezTo>
                    <a:cubicBezTo>
                      <a:pt x="31" y="9"/>
                      <a:pt x="30" y="10"/>
                      <a:pt x="30" y="9"/>
                    </a:cubicBezTo>
                    <a:cubicBezTo>
                      <a:pt x="33" y="5"/>
                      <a:pt x="25" y="9"/>
                      <a:pt x="33" y="1"/>
                    </a:cubicBezTo>
                    <a:cubicBezTo>
                      <a:pt x="33" y="2"/>
                      <a:pt x="33" y="2"/>
                      <a:pt x="33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3"/>
                      <a:pt x="35" y="0"/>
                      <a:pt x="30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6"/>
                      <a:pt x="31" y="5"/>
                    </a:cubicBezTo>
                    <a:cubicBezTo>
                      <a:pt x="31" y="6"/>
                      <a:pt x="31" y="8"/>
                      <a:pt x="32" y="9"/>
                    </a:cubicBezTo>
                    <a:cubicBezTo>
                      <a:pt x="33" y="8"/>
                      <a:pt x="33" y="6"/>
                      <a:pt x="33" y="5"/>
                    </a:cubicBezTo>
                    <a:cubicBezTo>
                      <a:pt x="31" y="6"/>
                      <a:pt x="34" y="6"/>
                      <a:pt x="35" y="6"/>
                    </a:cubicBezTo>
                    <a:cubicBezTo>
                      <a:pt x="35" y="7"/>
                      <a:pt x="33" y="7"/>
                      <a:pt x="34" y="7"/>
                    </a:cubicBezTo>
                    <a:cubicBezTo>
                      <a:pt x="34" y="10"/>
                      <a:pt x="37" y="9"/>
                      <a:pt x="37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36" y="16"/>
                      <a:pt x="37" y="18"/>
                    </a:cubicBezTo>
                    <a:cubicBezTo>
                      <a:pt x="37" y="17"/>
                      <a:pt x="38" y="17"/>
                      <a:pt x="38" y="18"/>
                    </a:cubicBezTo>
                    <a:cubicBezTo>
                      <a:pt x="35" y="18"/>
                      <a:pt x="40" y="20"/>
                      <a:pt x="38" y="23"/>
                    </a:cubicBezTo>
                    <a:cubicBezTo>
                      <a:pt x="40" y="22"/>
                      <a:pt x="41" y="24"/>
                      <a:pt x="42" y="25"/>
                    </a:cubicBezTo>
                    <a:cubicBezTo>
                      <a:pt x="41" y="26"/>
                      <a:pt x="41" y="26"/>
                      <a:pt x="40" y="26"/>
                    </a:cubicBezTo>
                    <a:cubicBezTo>
                      <a:pt x="41" y="24"/>
                      <a:pt x="38" y="24"/>
                      <a:pt x="37" y="23"/>
                    </a:cubicBezTo>
                    <a:cubicBezTo>
                      <a:pt x="38" y="24"/>
                      <a:pt x="37" y="27"/>
                      <a:pt x="39" y="28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30"/>
                      <a:pt x="41" y="28"/>
                      <a:pt x="40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0" y="35"/>
                      <a:pt x="43" y="41"/>
                      <a:pt x="48" y="39"/>
                    </a:cubicBezTo>
                    <a:cubicBezTo>
                      <a:pt x="48" y="39"/>
                      <a:pt x="48" y="36"/>
                      <a:pt x="48" y="36"/>
                    </a:cubicBezTo>
                    <a:cubicBezTo>
                      <a:pt x="46" y="36"/>
                      <a:pt x="45" y="36"/>
                      <a:pt x="43" y="36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43" y="35"/>
                      <a:pt x="42" y="34"/>
                      <a:pt x="42" y="36"/>
                    </a:cubicBezTo>
                    <a:cubicBezTo>
                      <a:pt x="40" y="35"/>
                      <a:pt x="42" y="34"/>
                      <a:pt x="41" y="33"/>
                    </a:cubicBezTo>
                    <a:cubicBezTo>
                      <a:pt x="42" y="33"/>
                      <a:pt x="43" y="33"/>
                      <a:pt x="44" y="33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4" y="32"/>
                      <a:pt x="43" y="31"/>
                      <a:pt x="44" y="31"/>
                    </a:cubicBezTo>
                    <a:cubicBezTo>
                      <a:pt x="41" y="30"/>
                      <a:pt x="43" y="29"/>
                      <a:pt x="42" y="27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1" y="28"/>
                      <a:pt x="41" y="27"/>
                      <a:pt x="41" y="27"/>
                    </a:cubicBezTo>
                    <a:cubicBezTo>
                      <a:pt x="42" y="26"/>
                      <a:pt x="42" y="26"/>
                      <a:pt x="42" y="24"/>
                    </a:cubicBezTo>
                    <a:cubicBezTo>
                      <a:pt x="41" y="24"/>
                      <a:pt x="39" y="23"/>
                      <a:pt x="39" y="22"/>
                    </a:cubicBezTo>
                    <a:cubicBezTo>
                      <a:pt x="41" y="22"/>
                      <a:pt x="40" y="19"/>
                      <a:pt x="42" y="19"/>
                    </a:cubicBezTo>
                    <a:cubicBezTo>
                      <a:pt x="40" y="19"/>
                      <a:pt x="41" y="16"/>
                      <a:pt x="40" y="16"/>
                    </a:cubicBezTo>
                    <a:cubicBezTo>
                      <a:pt x="39" y="15"/>
                      <a:pt x="39" y="14"/>
                      <a:pt x="40" y="14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3"/>
                      <a:pt x="40" y="13"/>
                      <a:pt x="40" y="12"/>
                    </a:cubicBezTo>
                    <a:cubicBezTo>
                      <a:pt x="41" y="12"/>
                      <a:pt x="41" y="13"/>
                      <a:pt x="41" y="13"/>
                    </a:cubicBezTo>
                    <a:cubicBezTo>
                      <a:pt x="41" y="11"/>
                      <a:pt x="38" y="10"/>
                      <a:pt x="39" y="8"/>
                    </a:cubicBezTo>
                    <a:cubicBezTo>
                      <a:pt x="38" y="8"/>
                      <a:pt x="37" y="6"/>
                      <a:pt x="35" y="7"/>
                    </a:cubicBezTo>
                    <a:cubicBezTo>
                      <a:pt x="36" y="7"/>
                      <a:pt x="38" y="6"/>
                      <a:pt x="36" y="5"/>
                    </a:cubicBezTo>
                    <a:cubicBezTo>
                      <a:pt x="33" y="6"/>
                      <a:pt x="36" y="1"/>
                      <a:pt x="30" y="5"/>
                    </a:cubicBezTo>
                    <a:cubicBezTo>
                      <a:pt x="36" y="0"/>
                      <a:pt x="31" y="3"/>
                      <a:pt x="35" y="2"/>
                    </a:cubicBezTo>
                    <a:cubicBezTo>
                      <a:pt x="34" y="1"/>
                      <a:pt x="34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0"/>
                      <a:pt x="25" y="8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9" y="9"/>
                      <a:pt x="28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10"/>
                      <a:pt x="28" y="12"/>
                      <a:pt x="26" y="1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4" y="15"/>
                      <a:pt x="24" y="18"/>
                      <a:pt x="25" y="21"/>
                    </a:cubicBezTo>
                    <a:cubicBezTo>
                      <a:pt x="24" y="22"/>
                      <a:pt x="23" y="22"/>
                      <a:pt x="23" y="22"/>
                    </a:cubicBezTo>
                    <a:cubicBezTo>
                      <a:pt x="23" y="22"/>
                      <a:pt x="23" y="21"/>
                      <a:pt x="23" y="21"/>
                    </a:cubicBezTo>
                    <a:cubicBezTo>
                      <a:pt x="22" y="22"/>
                      <a:pt x="20" y="22"/>
                      <a:pt x="21" y="23"/>
                    </a:cubicBezTo>
                    <a:cubicBezTo>
                      <a:pt x="21" y="25"/>
                      <a:pt x="20" y="23"/>
                      <a:pt x="19" y="24"/>
                    </a:cubicBezTo>
                    <a:cubicBezTo>
                      <a:pt x="19" y="27"/>
                      <a:pt x="13" y="26"/>
                      <a:pt x="15" y="30"/>
                    </a:cubicBezTo>
                    <a:cubicBezTo>
                      <a:pt x="15" y="29"/>
                      <a:pt x="17" y="29"/>
                      <a:pt x="19" y="27"/>
                    </a:cubicBezTo>
                    <a:cubicBezTo>
                      <a:pt x="19" y="28"/>
                      <a:pt x="19" y="29"/>
                      <a:pt x="19" y="29"/>
                    </a:cubicBezTo>
                    <a:cubicBezTo>
                      <a:pt x="17" y="30"/>
                      <a:pt x="16" y="30"/>
                      <a:pt x="15" y="31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1" y="28"/>
                      <a:pt x="8" y="34"/>
                      <a:pt x="7" y="29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5" name="Freeform 462"/>
              <p:cNvSpPr>
                <a:spLocks/>
              </p:cNvSpPr>
              <p:nvPr/>
            </p:nvSpPr>
            <p:spPr bwMode="auto">
              <a:xfrm>
                <a:off x="1554" y="2388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6" name="Freeform 463"/>
              <p:cNvSpPr>
                <a:spLocks/>
              </p:cNvSpPr>
              <p:nvPr/>
            </p:nvSpPr>
            <p:spPr bwMode="auto">
              <a:xfrm>
                <a:off x="1557" y="239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7" name="Freeform 464"/>
              <p:cNvSpPr>
                <a:spLocks/>
              </p:cNvSpPr>
              <p:nvPr/>
            </p:nvSpPr>
            <p:spPr bwMode="auto">
              <a:xfrm>
                <a:off x="1503" y="240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8" name="Freeform 465"/>
              <p:cNvSpPr>
                <a:spLocks/>
              </p:cNvSpPr>
              <p:nvPr/>
            </p:nvSpPr>
            <p:spPr bwMode="auto">
              <a:xfrm>
                <a:off x="1500" y="24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9" name="Freeform 466"/>
              <p:cNvSpPr>
                <a:spLocks/>
              </p:cNvSpPr>
              <p:nvPr/>
            </p:nvSpPr>
            <p:spPr bwMode="auto">
              <a:xfrm>
                <a:off x="1476" y="2317"/>
                <a:ext cx="43" cy="90"/>
              </a:xfrm>
              <a:custGeom>
                <a:avLst/>
                <a:gdLst>
                  <a:gd name="T0" fmla="*/ 5 w 16"/>
                  <a:gd name="T1" fmla="*/ 4 h 33"/>
                  <a:gd name="T2" fmla="*/ 5 w 16"/>
                  <a:gd name="T3" fmla="*/ 6 h 33"/>
                  <a:gd name="T4" fmla="*/ 3 w 16"/>
                  <a:gd name="T5" fmla="*/ 7 h 33"/>
                  <a:gd name="T6" fmla="*/ 4 w 16"/>
                  <a:gd name="T7" fmla="*/ 11 h 33"/>
                  <a:gd name="T8" fmla="*/ 9 w 16"/>
                  <a:gd name="T9" fmla="*/ 2 h 33"/>
                  <a:gd name="T10" fmla="*/ 9 w 16"/>
                  <a:gd name="T11" fmla="*/ 2 h 33"/>
                  <a:gd name="T12" fmla="*/ 9 w 16"/>
                  <a:gd name="T13" fmla="*/ 2 h 33"/>
                  <a:gd name="T14" fmla="*/ 9 w 16"/>
                  <a:gd name="T15" fmla="*/ 2 h 33"/>
                  <a:gd name="T16" fmla="*/ 9 w 16"/>
                  <a:gd name="T17" fmla="*/ 2 h 33"/>
                  <a:gd name="T18" fmla="*/ 9 w 16"/>
                  <a:gd name="T19" fmla="*/ 2 h 33"/>
                  <a:gd name="T20" fmla="*/ 2 w 16"/>
                  <a:gd name="T21" fmla="*/ 1 h 33"/>
                  <a:gd name="T22" fmla="*/ 2 w 16"/>
                  <a:gd name="T23" fmla="*/ 1 h 33"/>
                  <a:gd name="T24" fmla="*/ 2 w 16"/>
                  <a:gd name="T25" fmla="*/ 1 h 33"/>
                  <a:gd name="T26" fmla="*/ 2 w 16"/>
                  <a:gd name="T27" fmla="*/ 1 h 33"/>
                  <a:gd name="T28" fmla="*/ 2 w 16"/>
                  <a:gd name="T29" fmla="*/ 2 h 33"/>
                  <a:gd name="T30" fmla="*/ 3 w 16"/>
                  <a:gd name="T31" fmla="*/ 4 h 33"/>
                  <a:gd name="T32" fmla="*/ 4 w 16"/>
                  <a:gd name="T33" fmla="*/ 10 h 33"/>
                  <a:gd name="T34" fmla="*/ 3 w 16"/>
                  <a:gd name="T35" fmla="*/ 8 h 33"/>
                  <a:gd name="T36" fmla="*/ 5 w 16"/>
                  <a:gd name="T37" fmla="*/ 17 h 33"/>
                  <a:gd name="T38" fmla="*/ 2 w 16"/>
                  <a:gd name="T39" fmla="*/ 16 h 33"/>
                  <a:gd name="T40" fmla="*/ 3 w 16"/>
                  <a:gd name="T41" fmla="*/ 21 h 33"/>
                  <a:gd name="T42" fmla="*/ 4 w 16"/>
                  <a:gd name="T43" fmla="*/ 21 h 33"/>
                  <a:gd name="T44" fmla="*/ 4 w 16"/>
                  <a:gd name="T45" fmla="*/ 22 h 33"/>
                  <a:gd name="T46" fmla="*/ 4 w 16"/>
                  <a:gd name="T47" fmla="*/ 22 h 33"/>
                  <a:gd name="T48" fmla="*/ 4 w 16"/>
                  <a:gd name="T49" fmla="*/ 26 h 33"/>
                  <a:gd name="T50" fmla="*/ 4 w 16"/>
                  <a:gd name="T51" fmla="*/ 25 h 33"/>
                  <a:gd name="T52" fmla="*/ 5 w 16"/>
                  <a:gd name="T53" fmla="*/ 27 h 33"/>
                  <a:gd name="T54" fmla="*/ 4 w 16"/>
                  <a:gd name="T55" fmla="*/ 27 h 33"/>
                  <a:gd name="T56" fmla="*/ 7 w 16"/>
                  <a:gd name="T57" fmla="*/ 33 h 33"/>
                  <a:gd name="T58" fmla="*/ 9 w 16"/>
                  <a:gd name="T59" fmla="*/ 33 h 33"/>
                  <a:gd name="T60" fmla="*/ 6 w 16"/>
                  <a:gd name="T61" fmla="*/ 28 h 33"/>
                  <a:gd name="T62" fmla="*/ 6 w 16"/>
                  <a:gd name="T63" fmla="*/ 29 h 33"/>
                  <a:gd name="T64" fmla="*/ 5 w 16"/>
                  <a:gd name="T65" fmla="*/ 25 h 33"/>
                  <a:gd name="T66" fmla="*/ 7 w 16"/>
                  <a:gd name="T67" fmla="*/ 27 h 33"/>
                  <a:gd name="T68" fmla="*/ 8 w 16"/>
                  <a:gd name="T69" fmla="*/ 22 h 33"/>
                  <a:gd name="T70" fmla="*/ 8 w 16"/>
                  <a:gd name="T71" fmla="*/ 22 h 33"/>
                  <a:gd name="T72" fmla="*/ 7 w 16"/>
                  <a:gd name="T73" fmla="*/ 20 h 33"/>
                  <a:gd name="T74" fmla="*/ 6 w 16"/>
                  <a:gd name="T75" fmla="*/ 22 h 33"/>
                  <a:gd name="T76" fmla="*/ 4 w 16"/>
                  <a:gd name="T77" fmla="*/ 21 h 33"/>
                  <a:gd name="T78" fmla="*/ 4 w 16"/>
                  <a:gd name="T79" fmla="*/ 19 h 33"/>
                  <a:gd name="T80" fmla="*/ 6 w 16"/>
                  <a:gd name="T81" fmla="*/ 20 h 33"/>
                  <a:gd name="T82" fmla="*/ 5 w 16"/>
                  <a:gd name="T83" fmla="*/ 19 h 33"/>
                  <a:gd name="T84" fmla="*/ 7 w 16"/>
                  <a:gd name="T85" fmla="*/ 17 h 33"/>
                  <a:gd name="T86" fmla="*/ 5 w 16"/>
                  <a:gd name="T87" fmla="*/ 17 h 33"/>
                  <a:gd name="T88" fmla="*/ 5 w 16"/>
                  <a:gd name="T89" fmla="*/ 8 h 33"/>
                  <a:gd name="T90" fmla="*/ 7 w 16"/>
                  <a:gd name="T91" fmla="*/ 9 h 33"/>
                  <a:gd name="T92" fmla="*/ 5 w 16"/>
                  <a:gd name="T93" fmla="*/ 7 h 33"/>
                  <a:gd name="T94" fmla="*/ 5 w 16"/>
                  <a:gd name="T95" fmla="*/ 2 h 33"/>
                  <a:gd name="T96" fmla="*/ 5 w 16"/>
                  <a:gd name="T97" fmla="*/ 3 h 33"/>
                  <a:gd name="T98" fmla="*/ 4 w 16"/>
                  <a:gd name="T99" fmla="*/ 1 h 33"/>
                  <a:gd name="T100" fmla="*/ 6 w 16"/>
                  <a:gd name="T101" fmla="*/ 2 h 33"/>
                  <a:gd name="T102" fmla="*/ 6 w 16"/>
                  <a:gd name="T103" fmla="*/ 2 h 33"/>
                  <a:gd name="T104" fmla="*/ 6 w 16"/>
                  <a:gd name="T105" fmla="*/ 6 h 33"/>
                  <a:gd name="T106" fmla="*/ 5 w 16"/>
                  <a:gd name="T107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" h="33">
                    <a:moveTo>
                      <a:pt x="5" y="4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9"/>
                      <a:pt x="3" y="7"/>
                    </a:cubicBezTo>
                    <a:cubicBezTo>
                      <a:pt x="4" y="9"/>
                      <a:pt x="1" y="11"/>
                      <a:pt x="4" y="11"/>
                    </a:cubicBezTo>
                    <a:cubicBezTo>
                      <a:pt x="5" y="8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6" y="2"/>
                      <a:pt x="0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6"/>
                      <a:pt x="3" y="8"/>
                      <a:pt x="4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2"/>
                      <a:pt x="1" y="13"/>
                      <a:pt x="5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5" y="19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3"/>
                      <a:pt x="5" y="24"/>
                      <a:pt x="4" y="26"/>
                    </a:cubicBezTo>
                    <a:cubicBezTo>
                      <a:pt x="4" y="26"/>
                      <a:pt x="4" y="25"/>
                      <a:pt x="4" y="25"/>
                    </a:cubicBezTo>
                    <a:cubicBezTo>
                      <a:pt x="3" y="25"/>
                      <a:pt x="5" y="26"/>
                      <a:pt x="5" y="27"/>
                    </a:cubicBezTo>
                    <a:cubicBezTo>
                      <a:pt x="4" y="28"/>
                      <a:pt x="4" y="27"/>
                      <a:pt x="4" y="27"/>
                    </a:cubicBezTo>
                    <a:cubicBezTo>
                      <a:pt x="5" y="30"/>
                      <a:pt x="3" y="32"/>
                      <a:pt x="7" y="33"/>
                    </a:cubicBezTo>
                    <a:cubicBezTo>
                      <a:pt x="8" y="33"/>
                      <a:pt x="8" y="32"/>
                      <a:pt x="9" y="33"/>
                    </a:cubicBezTo>
                    <a:cubicBezTo>
                      <a:pt x="8" y="31"/>
                      <a:pt x="7" y="30"/>
                      <a:pt x="6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3" y="28"/>
                      <a:pt x="6" y="28"/>
                      <a:pt x="5" y="25"/>
                    </a:cubicBezTo>
                    <a:cubicBezTo>
                      <a:pt x="6" y="26"/>
                      <a:pt x="6" y="27"/>
                      <a:pt x="7" y="27"/>
                    </a:cubicBezTo>
                    <a:cubicBezTo>
                      <a:pt x="9" y="25"/>
                      <a:pt x="5" y="24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7" y="20"/>
                    </a:cubicBezTo>
                    <a:cubicBezTo>
                      <a:pt x="7" y="21"/>
                      <a:pt x="7" y="21"/>
                      <a:pt x="6" y="22"/>
                    </a:cubicBezTo>
                    <a:cubicBezTo>
                      <a:pt x="6" y="21"/>
                      <a:pt x="5" y="21"/>
                      <a:pt x="4" y="21"/>
                    </a:cubicBezTo>
                    <a:cubicBezTo>
                      <a:pt x="6" y="20"/>
                      <a:pt x="4" y="20"/>
                      <a:pt x="4" y="19"/>
                    </a:cubicBezTo>
                    <a:cubicBezTo>
                      <a:pt x="6" y="18"/>
                      <a:pt x="5" y="19"/>
                      <a:pt x="6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7"/>
                      <a:pt x="7" y="17"/>
                      <a:pt x="7" y="17"/>
                    </a:cubicBezTo>
                    <a:cubicBezTo>
                      <a:pt x="6" y="16"/>
                      <a:pt x="7" y="17"/>
                      <a:pt x="5" y="17"/>
                    </a:cubicBezTo>
                    <a:cubicBezTo>
                      <a:pt x="7" y="15"/>
                      <a:pt x="7" y="10"/>
                      <a:pt x="5" y="8"/>
                    </a:cubicBezTo>
                    <a:cubicBezTo>
                      <a:pt x="6" y="8"/>
                      <a:pt x="7" y="8"/>
                      <a:pt x="7" y="9"/>
                    </a:cubicBezTo>
                    <a:cubicBezTo>
                      <a:pt x="7" y="9"/>
                      <a:pt x="6" y="7"/>
                      <a:pt x="5" y="7"/>
                    </a:cubicBezTo>
                    <a:cubicBezTo>
                      <a:pt x="4" y="6"/>
                      <a:pt x="5" y="4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11" y="0"/>
                      <a:pt x="4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7" y="5"/>
                      <a:pt x="6" y="6"/>
                    </a:cubicBezTo>
                    <a:cubicBezTo>
                      <a:pt x="6" y="5"/>
                      <a:pt x="6" y="4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0" name="Freeform 467"/>
              <p:cNvSpPr>
                <a:spLocks/>
              </p:cNvSpPr>
              <p:nvPr/>
            </p:nvSpPr>
            <p:spPr bwMode="auto">
              <a:xfrm>
                <a:off x="1478" y="2347"/>
                <a:ext cx="8" cy="6"/>
              </a:xfrm>
              <a:custGeom>
                <a:avLst/>
                <a:gdLst>
                  <a:gd name="T0" fmla="*/ 2 w 3"/>
                  <a:gd name="T1" fmla="*/ 1 h 2"/>
                  <a:gd name="T2" fmla="*/ 1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  <a:gd name="T8" fmla="*/ 2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1" name="Freeform 468"/>
              <p:cNvSpPr>
                <a:spLocks/>
              </p:cNvSpPr>
              <p:nvPr/>
            </p:nvSpPr>
            <p:spPr bwMode="auto">
              <a:xfrm>
                <a:off x="1421" y="2353"/>
                <a:ext cx="65" cy="62"/>
              </a:xfrm>
              <a:custGeom>
                <a:avLst/>
                <a:gdLst>
                  <a:gd name="T0" fmla="*/ 13 w 24"/>
                  <a:gd name="T1" fmla="*/ 14 h 23"/>
                  <a:gd name="T2" fmla="*/ 14 w 24"/>
                  <a:gd name="T3" fmla="*/ 15 h 23"/>
                  <a:gd name="T4" fmla="*/ 21 w 24"/>
                  <a:gd name="T5" fmla="*/ 7 h 23"/>
                  <a:gd name="T6" fmla="*/ 20 w 24"/>
                  <a:gd name="T7" fmla="*/ 3 h 23"/>
                  <a:gd name="T8" fmla="*/ 22 w 24"/>
                  <a:gd name="T9" fmla="*/ 3 h 23"/>
                  <a:gd name="T10" fmla="*/ 22 w 24"/>
                  <a:gd name="T11" fmla="*/ 0 h 23"/>
                  <a:gd name="T12" fmla="*/ 21 w 24"/>
                  <a:gd name="T13" fmla="*/ 2 h 23"/>
                  <a:gd name="T14" fmla="*/ 21 w 24"/>
                  <a:gd name="T15" fmla="*/ 1 h 23"/>
                  <a:gd name="T16" fmla="*/ 20 w 24"/>
                  <a:gd name="T17" fmla="*/ 3 h 23"/>
                  <a:gd name="T18" fmla="*/ 20 w 24"/>
                  <a:gd name="T19" fmla="*/ 2 h 23"/>
                  <a:gd name="T20" fmla="*/ 19 w 24"/>
                  <a:gd name="T21" fmla="*/ 7 h 23"/>
                  <a:gd name="T22" fmla="*/ 18 w 24"/>
                  <a:gd name="T23" fmla="*/ 6 h 23"/>
                  <a:gd name="T24" fmla="*/ 15 w 24"/>
                  <a:gd name="T25" fmla="*/ 9 h 23"/>
                  <a:gd name="T26" fmla="*/ 15 w 24"/>
                  <a:gd name="T27" fmla="*/ 9 h 23"/>
                  <a:gd name="T28" fmla="*/ 17 w 24"/>
                  <a:gd name="T29" fmla="*/ 9 h 23"/>
                  <a:gd name="T30" fmla="*/ 14 w 24"/>
                  <a:gd name="T31" fmla="*/ 9 h 23"/>
                  <a:gd name="T32" fmla="*/ 8 w 24"/>
                  <a:gd name="T33" fmla="*/ 16 h 23"/>
                  <a:gd name="T34" fmla="*/ 5 w 24"/>
                  <a:gd name="T35" fmla="*/ 18 h 23"/>
                  <a:gd name="T36" fmla="*/ 6 w 24"/>
                  <a:gd name="T37" fmla="*/ 17 h 23"/>
                  <a:gd name="T38" fmla="*/ 3 w 24"/>
                  <a:gd name="T39" fmla="*/ 16 h 23"/>
                  <a:gd name="T40" fmla="*/ 0 w 24"/>
                  <a:gd name="T41" fmla="*/ 18 h 23"/>
                  <a:gd name="T42" fmla="*/ 13 w 24"/>
                  <a:gd name="T43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13" y="14"/>
                    </a:moveTo>
                    <a:cubicBezTo>
                      <a:pt x="13" y="14"/>
                      <a:pt x="14" y="14"/>
                      <a:pt x="14" y="15"/>
                    </a:cubicBezTo>
                    <a:cubicBezTo>
                      <a:pt x="17" y="12"/>
                      <a:pt x="19" y="8"/>
                      <a:pt x="21" y="7"/>
                    </a:cubicBezTo>
                    <a:cubicBezTo>
                      <a:pt x="22" y="6"/>
                      <a:pt x="20" y="5"/>
                      <a:pt x="20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2"/>
                      <a:pt x="24" y="1"/>
                      <a:pt x="22" y="0"/>
                    </a:cubicBezTo>
                    <a:cubicBezTo>
                      <a:pt x="21" y="0"/>
                      <a:pt x="22" y="2"/>
                      <a:pt x="21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7" y="3"/>
                      <a:pt x="21" y="5"/>
                      <a:pt x="19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7"/>
                      <a:pt x="17" y="8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6" y="9"/>
                      <a:pt x="17" y="9"/>
                    </a:cubicBezTo>
                    <a:cubicBezTo>
                      <a:pt x="16" y="13"/>
                      <a:pt x="16" y="8"/>
                      <a:pt x="14" y="9"/>
                    </a:cubicBezTo>
                    <a:cubicBezTo>
                      <a:pt x="14" y="12"/>
                      <a:pt x="11" y="17"/>
                      <a:pt x="8" y="16"/>
                    </a:cubicBezTo>
                    <a:cubicBezTo>
                      <a:pt x="9" y="16"/>
                      <a:pt x="8" y="19"/>
                      <a:pt x="5" y="18"/>
                    </a:cubicBezTo>
                    <a:cubicBezTo>
                      <a:pt x="4" y="18"/>
                      <a:pt x="6" y="17"/>
                      <a:pt x="6" y="17"/>
                    </a:cubicBezTo>
                    <a:cubicBezTo>
                      <a:pt x="5" y="17"/>
                      <a:pt x="4" y="16"/>
                      <a:pt x="3" y="16"/>
                    </a:cubicBezTo>
                    <a:cubicBezTo>
                      <a:pt x="4" y="17"/>
                      <a:pt x="3" y="19"/>
                      <a:pt x="0" y="18"/>
                    </a:cubicBezTo>
                    <a:cubicBezTo>
                      <a:pt x="8" y="23"/>
                      <a:pt x="12" y="15"/>
                      <a:pt x="13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2" name="Freeform 469"/>
              <p:cNvSpPr>
                <a:spLocks/>
              </p:cNvSpPr>
              <p:nvPr/>
            </p:nvSpPr>
            <p:spPr bwMode="auto">
              <a:xfrm>
                <a:off x="1456" y="2394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3" name="Freeform 470"/>
              <p:cNvSpPr>
                <a:spLocks/>
              </p:cNvSpPr>
              <p:nvPr/>
            </p:nvSpPr>
            <p:spPr bwMode="auto">
              <a:xfrm>
                <a:off x="1435" y="1444"/>
                <a:ext cx="495" cy="890"/>
              </a:xfrm>
              <a:custGeom>
                <a:avLst/>
                <a:gdLst>
                  <a:gd name="T0" fmla="*/ 24 w 182"/>
                  <a:gd name="T1" fmla="*/ 92 h 327"/>
                  <a:gd name="T2" fmla="*/ 20 w 182"/>
                  <a:gd name="T3" fmla="*/ 153 h 327"/>
                  <a:gd name="T4" fmla="*/ 15 w 182"/>
                  <a:gd name="T5" fmla="*/ 208 h 327"/>
                  <a:gd name="T6" fmla="*/ 9 w 182"/>
                  <a:gd name="T7" fmla="*/ 264 h 327"/>
                  <a:gd name="T8" fmla="*/ 14 w 182"/>
                  <a:gd name="T9" fmla="*/ 311 h 327"/>
                  <a:gd name="T10" fmla="*/ 66 w 182"/>
                  <a:gd name="T11" fmla="*/ 321 h 327"/>
                  <a:gd name="T12" fmla="*/ 121 w 182"/>
                  <a:gd name="T13" fmla="*/ 326 h 327"/>
                  <a:gd name="T14" fmla="*/ 148 w 182"/>
                  <a:gd name="T15" fmla="*/ 323 h 327"/>
                  <a:gd name="T16" fmla="*/ 175 w 182"/>
                  <a:gd name="T17" fmla="*/ 319 h 327"/>
                  <a:gd name="T18" fmla="*/ 171 w 182"/>
                  <a:gd name="T19" fmla="*/ 269 h 327"/>
                  <a:gd name="T20" fmla="*/ 159 w 182"/>
                  <a:gd name="T21" fmla="*/ 51 h 327"/>
                  <a:gd name="T22" fmla="*/ 159 w 182"/>
                  <a:gd name="T23" fmla="*/ 15 h 327"/>
                  <a:gd name="T24" fmla="*/ 133 w 182"/>
                  <a:gd name="T25" fmla="*/ 8 h 327"/>
                  <a:gd name="T26" fmla="*/ 18 w 182"/>
                  <a:gd name="T27" fmla="*/ 74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2" h="327">
                    <a:moveTo>
                      <a:pt x="24" y="92"/>
                    </a:moveTo>
                    <a:cubicBezTo>
                      <a:pt x="19" y="111"/>
                      <a:pt x="22" y="133"/>
                      <a:pt x="20" y="153"/>
                    </a:cubicBezTo>
                    <a:cubicBezTo>
                      <a:pt x="19" y="171"/>
                      <a:pt x="16" y="190"/>
                      <a:pt x="15" y="208"/>
                    </a:cubicBezTo>
                    <a:cubicBezTo>
                      <a:pt x="13" y="227"/>
                      <a:pt x="11" y="246"/>
                      <a:pt x="9" y="264"/>
                    </a:cubicBezTo>
                    <a:cubicBezTo>
                      <a:pt x="8" y="279"/>
                      <a:pt x="0" y="304"/>
                      <a:pt x="14" y="311"/>
                    </a:cubicBezTo>
                    <a:cubicBezTo>
                      <a:pt x="29" y="318"/>
                      <a:pt x="50" y="318"/>
                      <a:pt x="66" y="321"/>
                    </a:cubicBezTo>
                    <a:cubicBezTo>
                      <a:pt x="84" y="325"/>
                      <a:pt x="103" y="327"/>
                      <a:pt x="121" y="326"/>
                    </a:cubicBezTo>
                    <a:cubicBezTo>
                      <a:pt x="130" y="325"/>
                      <a:pt x="139" y="323"/>
                      <a:pt x="148" y="323"/>
                    </a:cubicBezTo>
                    <a:cubicBezTo>
                      <a:pt x="153" y="322"/>
                      <a:pt x="172" y="322"/>
                      <a:pt x="175" y="319"/>
                    </a:cubicBezTo>
                    <a:cubicBezTo>
                      <a:pt x="182" y="313"/>
                      <a:pt x="172" y="279"/>
                      <a:pt x="171" y="269"/>
                    </a:cubicBezTo>
                    <a:cubicBezTo>
                      <a:pt x="165" y="197"/>
                      <a:pt x="159" y="124"/>
                      <a:pt x="159" y="51"/>
                    </a:cubicBezTo>
                    <a:cubicBezTo>
                      <a:pt x="159" y="39"/>
                      <a:pt x="161" y="26"/>
                      <a:pt x="159" y="15"/>
                    </a:cubicBezTo>
                    <a:cubicBezTo>
                      <a:pt x="157" y="0"/>
                      <a:pt x="145" y="1"/>
                      <a:pt x="133" y="8"/>
                    </a:cubicBezTo>
                    <a:cubicBezTo>
                      <a:pt x="96" y="32"/>
                      <a:pt x="59" y="59"/>
                      <a:pt x="18" y="74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4" name="Freeform 471"/>
              <p:cNvSpPr>
                <a:spLocks/>
              </p:cNvSpPr>
              <p:nvPr/>
            </p:nvSpPr>
            <p:spPr bwMode="auto">
              <a:xfrm>
                <a:off x="1759" y="1784"/>
                <a:ext cx="133" cy="321"/>
              </a:xfrm>
              <a:custGeom>
                <a:avLst/>
                <a:gdLst>
                  <a:gd name="T0" fmla="*/ 43 w 49"/>
                  <a:gd name="T1" fmla="*/ 0 h 118"/>
                  <a:gd name="T2" fmla="*/ 7 w 49"/>
                  <a:gd name="T3" fmla="*/ 27 h 118"/>
                  <a:gd name="T4" fmla="*/ 21 w 49"/>
                  <a:gd name="T5" fmla="*/ 73 h 118"/>
                  <a:gd name="T6" fmla="*/ 27 w 49"/>
                  <a:gd name="T7" fmla="*/ 105 h 118"/>
                  <a:gd name="T8" fmla="*/ 49 w 49"/>
                  <a:gd name="T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18">
                    <a:moveTo>
                      <a:pt x="43" y="0"/>
                    </a:moveTo>
                    <a:cubicBezTo>
                      <a:pt x="27" y="0"/>
                      <a:pt x="12" y="12"/>
                      <a:pt x="7" y="27"/>
                    </a:cubicBezTo>
                    <a:cubicBezTo>
                      <a:pt x="0" y="48"/>
                      <a:pt x="15" y="56"/>
                      <a:pt x="21" y="73"/>
                    </a:cubicBezTo>
                    <a:cubicBezTo>
                      <a:pt x="25" y="84"/>
                      <a:pt x="20" y="95"/>
                      <a:pt x="27" y="105"/>
                    </a:cubicBezTo>
                    <a:cubicBezTo>
                      <a:pt x="33" y="112"/>
                      <a:pt x="43" y="115"/>
                      <a:pt x="49" y="11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5" name="Freeform 472"/>
              <p:cNvSpPr>
                <a:spLocks/>
              </p:cNvSpPr>
              <p:nvPr/>
            </p:nvSpPr>
            <p:spPr bwMode="auto">
              <a:xfrm>
                <a:off x="1535" y="2092"/>
                <a:ext cx="199" cy="166"/>
              </a:xfrm>
              <a:custGeom>
                <a:avLst/>
                <a:gdLst>
                  <a:gd name="T0" fmla="*/ 23 w 73"/>
                  <a:gd name="T1" fmla="*/ 7 h 61"/>
                  <a:gd name="T2" fmla="*/ 9 w 73"/>
                  <a:gd name="T3" fmla="*/ 49 h 61"/>
                  <a:gd name="T4" fmla="*/ 53 w 73"/>
                  <a:gd name="T5" fmla="*/ 46 h 61"/>
                  <a:gd name="T6" fmla="*/ 32 w 73"/>
                  <a:gd name="T7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61">
                    <a:moveTo>
                      <a:pt x="23" y="7"/>
                    </a:moveTo>
                    <a:cubicBezTo>
                      <a:pt x="10" y="12"/>
                      <a:pt x="0" y="37"/>
                      <a:pt x="9" y="49"/>
                    </a:cubicBezTo>
                    <a:cubicBezTo>
                      <a:pt x="18" y="61"/>
                      <a:pt x="42" y="55"/>
                      <a:pt x="53" y="46"/>
                    </a:cubicBezTo>
                    <a:cubicBezTo>
                      <a:pt x="73" y="30"/>
                      <a:pt x="54" y="0"/>
                      <a:pt x="32" y="2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6" name="Freeform 473"/>
              <p:cNvSpPr>
                <a:spLocks/>
              </p:cNvSpPr>
              <p:nvPr/>
            </p:nvSpPr>
            <p:spPr bwMode="auto">
              <a:xfrm>
                <a:off x="1489" y="1724"/>
                <a:ext cx="76" cy="185"/>
              </a:xfrm>
              <a:custGeom>
                <a:avLst/>
                <a:gdLst>
                  <a:gd name="T0" fmla="*/ 6 w 28"/>
                  <a:gd name="T1" fmla="*/ 10 h 68"/>
                  <a:gd name="T2" fmla="*/ 25 w 28"/>
                  <a:gd name="T3" fmla="*/ 43 h 68"/>
                  <a:gd name="T4" fmla="*/ 0 w 28"/>
                  <a:gd name="T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68">
                    <a:moveTo>
                      <a:pt x="6" y="10"/>
                    </a:moveTo>
                    <a:cubicBezTo>
                      <a:pt x="20" y="0"/>
                      <a:pt x="28" y="33"/>
                      <a:pt x="25" y="43"/>
                    </a:cubicBezTo>
                    <a:cubicBezTo>
                      <a:pt x="22" y="52"/>
                      <a:pt x="9" y="66"/>
                      <a:pt x="0" y="6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7" name="Freeform 474"/>
              <p:cNvSpPr>
                <a:spLocks/>
              </p:cNvSpPr>
              <p:nvPr/>
            </p:nvSpPr>
            <p:spPr bwMode="auto">
              <a:xfrm>
                <a:off x="1527" y="2560"/>
                <a:ext cx="221" cy="312"/>
              </a:xfrm>
              <a:custGeom>
                <a:avLst/>
                <a:gdLst>
                  <a:gd name="T0" fmla="*/ 16 w 81"/>
                  <a:gd name="T1" fmla="*/ 103 h 115"/>
                  <a:gd name="T2" fmla="*/ 63 w 81"/>
                  <a:gd name="T3" fmla="*/ 108 h 115"/>
                  <a:gd name="T4" fmla="*/ 77 w 81"/>
                  <a:gd name="T5" fmla="*/ 64 h 115"/>
                  <a:gd name="T6" fmla="*/ 81 w 81"/>
                  <a:gd name="T7" fmla="*/ 2 h 115"/>
                  <a:gd name="T8" fmla="*/ 1 w 81"/>
                  <a:gd name="T9" fmla="*/ 3 h 115"/>
                  <a:gd name="T10" fmla="*/ 11 w 81"/>
                  <a:gd name="T11" fmla="*/ 68 h 115"/>
                  <a:gd name="T12" fmla="*/ 15 w 81"/>
                  <a:gd name="T13" fmla="*/ 91 h 115"/>
                  <a:gd name="T14" fmla="*/ 16 w 81"/>
                  <a:gd name="T15" fmla="*/ 10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115">
                    <a:moveTo>
                      <a:pt x="16" y="103"/>
                    </a:moveTo>
                    <a:cubicBezTo>
                      <a:pt x="21" y="115"/>
                      <a:pt x="53" y="112"/>
                      <a:pt x="63" y="108"/>
                    </a:cubicBezTo>
                    <a:cubicBezTo>
                      <a:pt x="79" y="103"/>
                      <a:pt x="76" y="77"/>
                      <a:pt x="77" y="64"/>
                    </a:cubicBezTo>
                    <a:cubicBezTo>
                      <a:pt x="79" y="44"/>
                      <a:pt x="77" y="21"/>
                      <a:pt x="81" y="2"/>
                    </a:cubicBezTo>
                    <a:cubicBezTo>
                      <a:pt x="55" y="0"/>
                      <a:pt x="28" y="1"/>
                      <a:pt x="1" y="3"/>
                    </a:cubicBezTo>
                    <a:cubicBezTo>
                      <a:pt x="0" y="24"/>
                      <a:pt x="8" y="47"/>
                      <a:pt x="11" y="68"/>
                    </a:cubicBezTo>
                    <a:cubicBezTo>
                      <a:pt x="12" y="76"/>
                      <a:pt x="14" y="84"/>
                      <a:pt x="15" y="91"/>
                    </a:cubicBezTo>
                    <a:cubicBezTo>
                      <a:pt x="15" y="94"/>
                      <a:pt x="14" y="100"/>
                      <a:pt x="16" y="103"/>
                    </a:cubicBezTo>
                    <a:close/>
                  </a:path>
                </a:pathLst>
              </a:custGeom>
              <a:solidFill>
                <a:srgbClr val="F398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8" name="Freeform 475"/>
              <p:cNvSpPr>
                <a:spLocks noEditPoints="1"/>
              </p:cNvSpPr>
              <p:nvPr/>
            </p:nvSpPr>
            <p:spPr bwMode="auto">
              <a:xfrm>
                <a:off x="1525" y="2557"/>
                <a:ext cx="228" cy="321"/>
              </a:xfrm>
              <a:custGeom>
                <a:avLst/>
                <a:gdLst>
                  <a:gd name="T0" fmla="*/ 2 w 84"/>
                  <a:gd name="T1" fmla="*/ 2 h 118"/>
                  <a:gd name="T2" fmla="*/ 1 w 84"/>
                  <a:gd name="T3" fmla="*/ 4 h 118"/>
                  <a:gd name="T4" fmla="*/ 6 w 84"/>
                  <a:gd name="T5" fmla="*/ 49 h 118"/>
                  <a:gd name="T6" fmla="*/ 10 w 84"/>
                  <a:gd name="T7" fmla="*/ 70 h 118"/>
                  <a:gd name="T8" fmla="*/ 12 w 84"/>
                  <a:gd name="T9" fmla="*/ 81 h 118"/>
                  <a:gd name="T10" fmla="*/ 14 w 84"/>
                  <a:gd name="T11" fmla="*/ 92 h 118"/>
                  <a:gd name="T12" fmla="*/ 14 w 84"/>
                  <a:gd name="T13" fmla="*/ 97 h 118"/>
                  <a:gd name="T14" fmla="*/ 15 w 84"/>
                  <a:gd name="T15" fmla="*/ 105 h 118"/>
                  <a:gd name="T16" fmla="*/ 15 w 84"/>
                  <a:gd name="T17" fmla="*/ 105 h 118"/>
                  <a:gd name="T18" fmla="*/ 64 w 84"/>
                  <a:gd name="T19" fmla="*/ 111 h 118"/>
                  <a:gd name="T20" fmla="*/ 79 w 84"/>
                  <a:gd name="T21" fmla="*/ 74 h 118"/>
                  <a:gd name="T22" fmla="*/ 80 w 84"/>
                  <a:gd name="T23" fmla="*/ 65 h 118"/>
                  <a:gd name="T24" fmla="*/ 81 w 84"/>
                  <a:gd name="T25" fmla="*/ 41 h 118"/>
                  <a:gd name="T26" fmla="*/ 84 w 84"/>
                  <a:gd name="T27" fmla="*/ 3 h 118"/>
                  <a:gd name="T28" fmla="*/ 84 w 84"/>
                  <a:gd name="T29" fmla="*/ 2 h 118"/>
                  <a:gd name="T30" fmla="*/ 83 w 84"/>
                  <a:gd name="T31" fmla="*/ 1 h 118"/>
                  <a:gd name="T32" fmla="*/ 2 w 84"/>
                  <a:gd name="T33" fmla="*/ 2 h 118"/>
                  <a:gd name="T34" fmla="*/ 80 w 84"/>
                  <a:gd name="T35" fmla="*/ 4 h 118"/>
                  <a:gd name="T36" fmla="*/ 78 w 84"/>
                  <a:gd name="T37" fmla="*/ 41 h 118"/>
                  <a:gd name="T38" fmla="*/ 77 w 84"/>
                  <a:gd name="T39" fmla="*/ 65 h 118"/>
                  <a:gd name="T40" fmla="*/ 76 w 84"/>
                  <a:gd name="T41" fmla="*/ 73 h 118"/>
                  <a:gd name="T42" fmla="*/ 63 w 84"/>
                  <a:gd name="T43" fmla="*/ 108 h 118"/>
                  <a:gd name="T44" fmla="*/ 18 w 84"/>
                  <a:gd name="T45" fmla="*/ 104 h 118"/>
                  <a:gd name="T46" fmla="*/ 18 w 84"/>
                  <a:gd name="T47" fmla="*/ 99 h 118"/>
                  <a:gd name="T48" fmla="*/ 18 w 84"/>
                  <a:gd name="T49" fmla="*/ 97 h 118"/>
                  <a:gd name="T50" fmla="*/ 18 w 84"/>
                  <a:gd name="T51" fmla="*/ 92 h 118"/>
                  <a:gd name="T52" fmla="*/ 15 w 84"/>
                  <a:gd name="T53" fmla="*/ 80 h 118"/>
                  <a:gd name="T54" fmla="*/ 13 w 84"/>
                  <a:gd name="T55" fmla="*/ 69 h 118"/>
                  <a:gd name="T56" fmla="*/ 9 w 84"/>
                  <a:gd name="T57" fmla="*/ 48 h 118"/>
                  <a:gd name="T58" fmla="*/ 4 w 84"/>
                  <a:gd name="T59" fmla="*/ 9 h 118"/>
                  <a:gd name="T60" fmla="*/ 4 w 84"/>
                  <a:gd name="T61" fmla="*/ 5 h 118"/>
                  <a:gd name="T62" fmla="*/ 80 w 84"/>
                  <a:gd name="T63" fmla="*/ 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4" h="118">
                    <a:moveTo>
                      <a:pt x="2" y="2"/>
                    </a:moveTo>
                    <a:cubicBezTo>
                      <a:pt x="1" y="2"/>
                      <a:pt x="1" y="3"/>
                      <a:pt x="1" y="4"/>
                    </a:cubicBezTo>
                    <a:cubicBezTo>
                      <a:pt x="0" y="18"/>
                      <a:pt x="3" y="34"/>
                      <a:pt x="6" y="49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4" y="92"/>
                      <a:pt x="14" y="92"/>
                      <a:pt x="14" y="92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100"/>
                      <a:pt x="14" y="103"/>
                      <a:pt x="15" y="105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21" y="118"/>
                      <a:pt x="54" y="114"/>
                      <a:pt x="64" y="111"/>
                    </a:cubicBezTo>
                    <a:cubicBezTo>
                      <a:pt x="78" y="106"/>
                      <a:pt x="79" y="88"/>
                      <a:pt x="79" y="74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1" y="57"/>
                      <a:pt x="81" y="49"/>
                      <a:pt x="81" y="41"/>
                    </a:cubicBezTo>
                    <a:cubicBezTo>
                      <a:pt x="81" y="28"/>
                      <a:pt x="81" y="15"/>
                      <a:pt x="84" y="3"/>
                    </a:cubicBezTo>
                    <a:cubicBezTo>
                      <a:pt x="84" y="3"/>
                      <a:pt x="84" y="2"/>
                      <a:pt x="84" y="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55" y="0"/>
                      <a:pt x="27" y="1"/>
                      <a:pt x="2" y="2"/>
                    </a:cubicBezTo>
                    <a:close/>
                    <a:moveTo>
                      <a:pt x="80" y="4"/>
                    </a:moveTo>
                    <a:cubicBezTo>
                      <a:pt x="78" y="16"/>
                      <a:pt x="78" y="29"/>
                      <a:pt x="78" y="41"/>
                    </a:cubicBezTo>
                    <a:cubicBezTo>
                      <a:pt x="77" y="49"/>
                      <a:pt x="77" y="57"/>
                      <a:pt x="77" y="65"/>
                    </a:cubicBezTo>
                    <a:cubicBezTo>
                      <a:pt x="76" y="73"/>
                      <a:pt x="76" y="73"/>
                      <a:pt x="76" y="73"/>
                    </a:cubicBezTo>
                    <a:cubicBezTo>
                      <a:pt x="76" y="87"/>
                      <a:pt x="75" y="104"/>
                      <a:pt x="63" y="108"/>
                    </a:cubicBezTo>
                    <a:cubicBezTo>
                      <a:pt x="54" y="111"/>
                      <a:pt x="23" y="114"/>
                      <a:pt x="18" y="104"/>
                    </a:cubicBezTo>
                    <a:cubicBezTo>
                      <a:pt x="18" y="103"/>
                      <a:pt x="18" y="101"/>
                      <a:pt x="18" y="99"/>
                    </a:cubicBezTo>
                    <a:cubicBezTo>
                      <a:pt x="18" y="98"/>
                      <a:pt x="18" y="97"/>
                      <a:pt x="18" y="97"/>
                    </a:cubicBezTo>
                    <a:cubicBezTo>
                      <a:pt x="18" y="92"/>
                      <a:pt x="18" y="92"/>
                      <a:pt x="18" y="92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7" y="35"/>
                      <a:pt x="4" y="22"/>
                      <a:pt x="4" y="9"/>
                    </a:cubicBezTo>
                    <a:cubicBezTo>
                      <a:pt x="4" y="8"/>
                      <a:pt x="4" y="6"/>
                      <a:pt x="4" y="5"/>
                    </a:cubicBezTo>
                    <a:cubicBezTo>
                      <a:pt x="27" y="4"/>
                      <a:pt x="55" y="3"/>
                      <a:pt x="8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9" name="Freeform 476"/>
              <p:cNvSpPr>
                <a:spLocks/>
              </p:cNvSpPr>
              <p:nvPr/>
            </p:nvSpPr>
            <p:spPr bwMode="auto">
              <a:xfrm>
                <a:off x="1636" y="2677"/>
                <a:ext cx="123" cy="190"/>
              </a:xfrm>
              <a:custGeom>
                <a:avLst/>
                <a:gdLst>
                  <a:gd name="T0" fmla="*/ 21 w 45"/>
                  <a:gd name="T1" fmla="*/ 0 h 70"/>
                  <a:gd name="T2" fmla="*/ 4 w 45"/>
                  <a:gd name="T3" fmla="*/ 34 h 70"/>
                  <a:gd name="T4" fmla="*/ 19 w 45"/>
                  <a:gd name="T5" fmla="*/ 63 h 70"/>
                  <a:gd name="T6" fmla="*/ 43 w 45"/>
                  <a:gd name="T7" fmla="*/ 31 h 70"/>
                  <a:gd name="T8" fmla="*/ 40 w 45"/>
                  <a:gd name="T9" fmla="*/ 13 h 70"/>
                  <a:gd name="T10" fmla="*/ 25 w 45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70">
                    <a:moveTo>
                      <a:pt x="21" y="0"/>
                    </a:moveTo>
                    <a:cubicBezTo>
                      <a:pt x="13" y="7"/>
                      <a:pt x="7" y="24"/>
                      <a:pt x="4" y="34"/>
                    </a:cubicBezTo>
                    <a:cubicBezTo>
                      <a:pt x="0" y="48"/>
                      <a:pt x="6" y="57"/>
                      <a:pt x="19" y="63"/>
                    </a:cubicBezTo>
                    <a:cubicBezTo>
                      <a:pt x="37" y="70"/>
                      <a:pt x="39" y="45"/>
                      <a:pt x="43" y="31"/>
                    </a:cubicBezTo>
                    <a:cubicBezTo>
                      <a:pt x="45" y="22"/>
                      <a:pt x="45" y="20"/>
                      <a:pt x="40" y="13"/>
                    </a:cubicBezTo>
                    <a:cubicBezTo>
                      <a:pt x="37" y="9"/>
                      <a:pt x="29" y="2"/>
                      <a:pt x="25" y="0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0" name="Freeform 477"/>
              <p:cNvSpPr>
                <a:spLocks/>
              </p:cNvSpPr>
              <p:nvPr/>
            </p:nvSpPr>
            <p:spPr bwMode="auto">
              <a:xfrm>
                <a:off x="969" y="1994"/>
                <a:ext cx="232" cy="103"/>
              </a:xfrm>
              <a:custGeom>
                <a:avLst/>
                <a:gdLst>
                  <a:gd name="T0" fmla="*/ 5 w 85"/>
                  <a:gd name="T1" fmla="*/ 23 h 38"/>
                  <a:gd name="T2" fmla="*/ 37 w 85"/>
                  <a:gd name="T3" fmla="*/ 1 h 38"/>
                  <a:gd name="T4" fmla="*/ 84 w 85"/>
                  <a:gd name="T5" fmla="*/ 7 h 38"/>
                  <a:gd name="T6" fmla="*/ 68 w 85"/>
                  <a:gd name="T7" fmla="*/ 33 h 38"/>
                  <a:gd name="T8" fmla="*/ 0 w 85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5" y="23"/>
                    </a:moveTo>
                    <a:cubicBezTo>
                      <a:pt x="7" y="4"/>
                      <a:pt x="21" y="0"/>
                      <a:pt x="37" y="1"/>
                    </a:cubicBezTo>
                    <a:cubicBezTo>
                      <a:pt x="52" y="3"/>
                      <a:pt x="70" y="1"/>
                      <a:pt x="84" y="7"/>
                    </a:cubicBezTo>
                    <a:cubicBezTo>
                      <a:pt x="85" y="18"/>
                      <a:pt x="71" y="23"/>
                      <a:pt x="68" y="33"/>
                    </a:cubicBezTo>
                    <a:cubicBezTo>
                      <a:pt x="50" y="32"/>
                      <a:pt x="16" y="27"/>
                      <a:pt x="0" y="3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1" name="Freeform 478"/>
              <p:cNvSpPr>
                <a:spLocks/>
              </p:cNvSpPr>
              <p:nvPr/>
            </p:nvSpPr>
            <p:spPr bwMode="auto">
              <a:xfrm>
                <a:off x="1701" y="2478"/>
                <a:ext cx="420" cy="517"/>
              </a:xfrm>
              <a:custGeom>
                <a:avLst/>
                <a:gdLst>
                  <a:gd name="T0" fmla="*/ 91 w 154"/>
                  <a:gd name="T1" fmla="*/ 5 h 190"/>
                  <a:gd name="T2" fmla="*/ 93 w 154"/>
                  <a:gd name="T3" fmla="*/ 59 h 190"/>
                  <a:gd name="T4" fmla="*/ 104 w 154"/>
                  <a:gd name="T5" fmla="*/ 110 h 190"/>
                  <a:gd name="T6" fmla="*/ 23 w 154"/>
                  <a:gd name="T7" fmla="*/ 88 h 190"/>
                  <a:gd name="T8" fmla="*/ 22 w 154"/>
                  <a:gd name="T9" fmla="*/ 91 h 190"/>
                  <a:gd name="T10" fmla="*/ 2 w 154"/>
                  <a:gd name="T11" fmla="*/ 130 h 190"/>
                  <a:gd name="T12" fmla="*/ 12 w 154"/>
                  <a:gd name="T13" fmla="*/ 148 h 190"/>
                  <a:gd name="T14" fmla="*/ 32 w 154"/>
                  <a:gd name="T15" fmla="*/ 160 h 190"/>
                  <a:gd name="T16" fmla="*/ 127 w 154"/>
                  <a:gd name="T17" fmla="*/ 171 h 190"/>
                  <a:gd name="T18" fmla="*/ 154 w 154"/>
                  <a:gd name="T19" fmla="*/ 122 h 190"/>
                  <a:gd name="T20" fmla="*/ 131 w 154"/>
                  <a:gd name="T21" fmla="*/ 62 h 190"/>
                  <a:gd name="T22" fmla="*/ 149 w 154"/>
                  <a:gd name="T23" fmla="*/ 94 h 190"/>
                  <a:gd name="T24" fmla="*/ 118 w 154"/>
                  <a:gd name="T25" fmla="*/ 41 h 190"/>
                  <a:gd name="T26" fmla="*/ 137 w 154"/>
                  <a:gd name="T27" fmla="*/ 67 h 190"/>
                  <a:gd name="T28" fmla="*/ 114 w 154"/>
                  <a:gd name="T29" fmla="*/ 31 h 190"/>
                  <a:gd name="T30" fmla="*/ 93 w 154"/>
                  <a:gd name="T31" fmla="*/ 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4" h="190">
                    <a:moveTo>
                      <a:pt x="91" y="5"/>
                    </a:moveTo>
                    <a:cubicBezTo>
                      <a:pt x="84" y="21"/>
                      <a:pt x="88" y="42"/>
                      <a:pt x="93" y="59"/>
                    </a:cubicBezTo>
                    <a:cubicBezTo>
                      <a:pt x="96" y="71"/>
                      <a:pt x="107" y="98"/>
                      <a:pt x="104" y="110"/>
                    </a:cubicBezTo>
                    <a:cubicBezTo>
                      <a:pt x="93" y="148"/>
                      <a:pt x="33" y="98"/>
                      <a:pt x="23" y="88"/>
                    </a:cubicBezTo>
                    <a:cubicBezTo>
                      <a:pt x="23" y="88"/>
                      <a:pt x="22" y="91"/>
                      <a:pt x="22" y="91"/>
                    </a:cubicBezTo>
                    <a:cubicBezTo>
                      <a:pt x="13" y="101"/>
                      <a:pt x="4" y="117"/>
                      <a:pt x="2" y="130"/>
                    </a:cubicBezTo>
                    <a:cubicBezTo>
                      <a:pt x="0" y="139"/>
                      <a:pt x="3" y="141"/>
                      <a:pt x="12" y="148"/>
                    </a:cubicBezTo>
                    <a:cubicBezTo>
                      <a:pt x="18" y="152"/>
                      <a:pt x="25" y="156"/>
                      <a:pt x="32" y="160"/>
                    </a:cubicBezTo>
                    <a:cubicBezTo>
                      <a:pt x="60" y="177"/>
                      <a:pt x="97" y="190"/>
                      <a:pt x="127" y="171"/>
                    </a:cubicBezTo>
                    <a:cubicBezTo>
                      <a:pt x="145" y="160"/>
                      <a:pt x="154" y="142"/>
                      <a:pt x="154" y="122"/>
                    </a:cubicBezTo>
                    <a:cubicBezTo>
                      <a:pt x="154" y="100"/>
                      <a:pt x="140" y="81"/>
                      <a:pt x="131" y="62"/>
                    </a:cubicBezTo>
                    <a:cubicBezTo>
                      <a:pt x="138" y="73"/>
                      <a:pt x="140" y="85"/>
                      <a:pt x="149" y="94"/>
                    </a:cubicBezTo>
                    <a:cubicBezTo>
                      <a:pt x="142" y="74"/>
                      <a:pt x="126" y="60"/>
                      <a:pt x="118" y="41"/>
                    </a:cubicBezTo>
                    <a:cubicBezTo>
                      <a:pt x="123" y="49"/>
                      <a:pt x="128" y="63"/>
                      <a:pt x="137" y="67"/>
                    </a:cubicBezTo>
                    <a:cubicBezTo>
                      <a:pt x="131" y="53"/>
                      <a:pt x="121" y="43"/>
                      <a:pt x="114" y="31"/>
                    </a:cubicBezTo>
                    <a:cubicBezTo>
                      <a:pt x="108" y="21"/>
                      <a:pt x="109" y="0"/>
                      <a:pt x="93" y="2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2" name="Freeform 479"/>
              <p:cNvSpPr>
                <a:spLocks/>
              </p:cNvSpPr>
              <p:nvPr/>
            </p:nvSpPr>
            <p:spPr bwMode="auto">
              <a:xfrm>
                <a:off x="942" y="2067"/>
                <a:ext cx="487" cy="536"/>
              </a:xfrm>
              <a:custGeom>
                <a:avLst/>
                <a:gdLst>
                  <a:gd name="T0" fmla="*/ 16 w 179"/>
                  <a:gd name="T1" fmla="*/ 0 h 197"/>
                  <a:gd name="T2" fmla="*/ 12 w 179"/>
                  <a:gd name="T3" fmla="*/ 107 h 197"/>
                  <a:gd name="T4" fmla="*/ 38 w 179"/>
                  <a:gd name="T5" fmla="*/ 154 h 197"/>
                  <a:gd name="T6" fmla="*/ 85 w 179"/>
                  <a:gd name="T7" fmla="*/ 178 h 197"/>
                  <a:gd name="T8" fmla="*/ 160 w 179"/>
                  <a:gd name="T9" fmla="*/ 185 h 197"/>
                  <a:gd name="T10" fmla="*/ 170 w 179"/>
                  <a:gd name="T11" fmla="*/ 150 h 197"/>
                  <a:gd name="T12" fmla="*/ 179 w 179"/>
                  <a:gd name="T13" fmla="*/ 112 h 197"/>
                  <a:gd name="T14" fmla="*/ 87 w 179"/>
                  <a:gd name="T15" fmla="*/ 95 h 197"/>
                  <a:gd name="T16" fmla="*/ 63 w 179"/>
                  <a:gd name="T17" fmla="*/ 52 h 197"/>
                  <a:gd name="T18" fmla="*/ 69 w 179"/>
                  <a:gd name="T19" fmla="*/ 26 h 197"/>
                  <a:gd name="T20" fmla="*/ 79 w 179"/>
                  <a:gd name="T21" fmla="*/ 5 h 197"/>
                  <a:gd name="T22" fmla="*/ 80 w 179"/>
                  <a:gd name="T23" fmla="*/ 3 h 197"/>
                  <a:gd name="T24" fmla="*/ 48 w 179"/>
                  <a:gd name="T25" fmla="*/ 1 h 197"/>
                  <a:gd name="T26" fmla="*/ 15 w 179"/>
                  <a:gd name="T27" fmla="*/ 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9" h="197">
                    <a:moveTo>
                      <a:pt x="16" y="0"/>
                    </a:moveTo>
                    <a:cubicBezTo>
                      <a:pt x="0" y="32"/>
                      <a:pt x="1" y="73"/>
                      <a:pt x="12" y="107"/>
                    </a:cubicBezTo>
                    <a:cubicBezTo>
                      <a:pt x="17" y="123"/>
                      <a:pt x="26" y="142"/>
                      <a:pt x="38" y="154"/>
                    </a:cubicBezTo>
                    <a:cubicBezTo>
                      <a:pt x="50" y="165"/>
                      <a:pt x="70" y="171"/>
                      <a:pt x="85" y="178"/>
                    </a:cubicBezTo>
                    <a:cubicBezTo>
                      <a:pt x="99" y="184"/>
                      <a:pt x="145" y="197"/>
                      <a:pt x="160" y="185"/>
                    </a:cubicBezTo>
                    <a:cubicBezTo>
                      <a:pt x="167" y="179"/>
                      <a:pt x="168" y="159"/>
                      <a:pt x="170" y="150"/>
                    </a:cubicBezTo>
                    <a:cubicBezTo>
                      <a:pt x="173" y="137"/>
                      <a:pt x="176" y="124"/>
                      <a:pt x="179" y="112"/>
                    </a:cubicBezTo>
                    <a:cubicBezTo>
                      <a:pt x="158" y="129"/>
                      <a:pt x="107" y="104"/>
                      <a:pt x="87" y="95"/>
                    </a:cubicBezTo>
                    <a:cubicBezTo>
                      <a:pt x="68" y="86"/>
                      <a:pt x="59" y="73"/>
                      <a:pt x="63" y="52"/>
                    </a:cubicBezTo>
                    <a:cubicBezTo>
                      <a:pt x="64" y="44"/>
                      <a:pt x="67" y="34"/>
                      <a:pt x="69" y="26"/>
                    </a:cubicBezTo>
                    <a:cubicBezTo>
                      <a:pt x="71" y="22"/>
                      <a:pt x="80" y="9"/>
                      <a:pt x="79" y="5"/>
                    </a:cubicBezTo>
                    <a:cubicBezTo>
                      <a:pt x="79" y="5"/>
                      <a:pt x="80" y="4"/>
                      <a:pt x="80" y="3"/>
                    </a:cubicBezTo>
                    <a:cubicBezTo>
                      <a:pt x="71" y="0"/>
                      <a:pt x="58" y="2"/>
                      <a:pt x="48" y="1"/>
                    </a:cubicBezTo>
                    <a:cubicBezTo>
                      <a:pt x="37" y="0"/>
                      <a:pt x="26" y="0"/>
                      <a:pt x="15" y="1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3" name="Freeform 480"/>
              <p:cNvSpPr>
                <a:spLocks/>
              </p:cNvSpPr>
              <p:nvPr/>
            </p:nvSpPr>
            <p:spPr bwMode="auto">
              <a:xfrm>
                <a:off x="1448" y="1686"/>
                <a:ext cx="63" cy="599"/>
              </a:xfrm>
              <a:custGeom>
                <a:avLst/>
                <a:gdLst>
                  <a:gd name="T0" fmla="*/ 20 w 23"/>
                  <a:gd name="T1" fmla="*/ 0 h 220"/>
                  <a:gd name="T2" fmla="*/ 18 w 23"/>
                  <a:gd name="T3" fmla="*/ 2 h 220"/>
                  <a:gd name="T4" fmla="*/ 15 w 23"/>
                  <a:gd name="T5" fmla="*/ 53 h 220"/>
                  <a:gd name="T6" fmla="*/ 14 w 23"/>
                  <a:gd name="T7" fmla="*/ 70 h 220"/>
                  <a:gd name="T8" fmla="*/ 11 w 23"/>
                  <a:gd name="T9" fmla="*/ 100 h 220"/>
                  <a:gd name="T10" fmla="*/ 8 w 23"/>
                  <a:gd name="T11" fmla="*/ 147 h 220"/>
                  <a:gd name="T12" fmla="*/ 6 w 23"/>
                  <a:gd name="T13" fmla="*/ 161 h 220"/>
                  <a:gd name="T14" fmla="*/ 0 w 23"/>
                  <a:gd name="T15" fmla="*/ 218 h 220"/>
                  <a:gd name="T16" fmla="*/ 1 w 23"/>
                  <a:gd name="T17" fmla="*/ 219 h 220"/>
                  <a:gd name="T18" fmla="*/ 3 w 23"/>
                  <a:gd name="T19" fmla="*/ 218 h 220"/>
                  <a:gd name="T20" fmla="*/ 9 w 23"/>
                  <a:gd name="T21" fmla="*/ 161 h 220"/>
                  <a:gd name="T22" fmla="*/ 11 w 23"/>
                  <a:gd name="T23" fmla="*/ 148 h 220"/>
                  <a:gd name="T24" fmla="*/ 15 w 23"/>
                  <a:gd name="T25" fmla="*/ 101 h 220"/>
                  <a:gd name="T26" fmla="*/ 17 w 23"/>
                  <a:gd name="T27" fmla="*/ 70 h 220"/>
                  <a:gd name="T28" fmla="*/ 19 w 23"/>
                  <a:gd name="T29" fmla="*/ 54 h 220"/>
                  <a:gd name="T30" fmla="*/ 22 w 23"/>
                  <a:gd name="T31" fmla="*/ 2 h 220"/>
                  <a:gd name="T32" fmla="*/ 20 w 23"/>
                  <a:gd name="T33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0">
                    <a:moveTo>
                      <a:pt x="20" y="0"/>
                    </a:moveTo>
                    <a:cubicBezTo>
                      <a:pt x="19" y="0"/>
                      <a:pt x="18" y="1"/>
                      <a:pt x="18" y="2"/>
                    </a:cubicBezTo>
                    <a:cubicBezTo>
                      <a:pt x="19" y="17"/>
                      <a:pt x="17" y="35"/>
                      <a:pt x="15" y="53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0" y="116"/>
                      <a:pt x="9" y="132"/>
                      <a:pt x="8" y="147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4" y="180"/>
                      <a:pt x="2" y="199"/>
                      <a:pt x="0" y="218"/>
                    </a:cubicBezTo>
                    <a:cubicBezTo>
                      <a:pt x="0" y="218"/>
                      <a:pt x="0" y="219"/>
                      <a:pt x="1" y="219"/>
                    </a:cubicBezTo>
                    <a:cubicBezTo>
                      <a:pt x="2" y="220"/>
                      <a:pt x="3" y="219"/>
                      <a:pt x="3" y="218"/>
                    </a:cubicBezTo>
                    <a:cubicBezTo>
                      <a:pt x="5" y="200"/>
                      <a:pt x="8" y="180"/>
                      <a:pt x="9" y="161"/>
                    </a:cubicBezTo>
                    <a:cubicBezTo>
                      <a:pt x="11" y="148"/>
                      <a:pt x="11" y="148"/>
                      <a:pt x="11" y="148"/>
                    </a:cubicBezTo>
                    <a:cubicBezTo>
                      <a:pt x="13" y="132"/>
                      <a:pt x="14" y="116"/>
                      <a:pt x="15" y="101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1" y="36"/>
                      <a:pt x="23" y="17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4" name="Freeform 481"/>
              <p:cNvSpPr>
                <a:spLocks/>
              </p:cNvSpPr>
              <p:nvPr/>
            </p:nvSpPr>
            <p:spPr bwMode="auto">
              <a:xfrm>
                <a:off x="1868" y="1512"/>
                <a:ext cx="57" cy="808"/>
              </a:xfrm>
              <a:custGeom>
                <a:avLst/>
                <a:gdLst>
                  <a:gd name="T0" fmla="*/ 0 w 21"/>
                  <a:gd name="T1" fmla="*/ 2 h 297"/>
                  <a:gd name="T2" fmla="*/ 6 w 21"/>
                  <a:gd name="T3" fmla="*/ 179 h 297"/>
                  <a:gd name="T4" fmla="*/ 7 w 21"/>
                  <a:gd name="T5" fmla="*/ 191 h 297"/>
                  <a:gd name="T6" fmla="*/ 12 w 21"/>
                  <a:gd name="T7" fmla="*/ 265 h 297"/>
                  <a:gd name="T8" fmla="*/ 13 w 21"/>
                  <a:gd name="T9" fmla="*/ 274 h 297"/>
                  <a:gd name="T10" fmla="*/ 18 w 21"/>
                  <a:gd name="T11" fmla="*/ 296 h 297"/>
                  <a:gd name="T12" fmla="*/ 20 w 21"/>
                  <a:gd name="T13" fmla="*/ 297 h 297"/>
                  <a:gd name="T14" fmla="*/ 21 w 21"/>
                  <a:gd name="T15" fmla="*/ 294 h 297"/>
                  <a:gd name="T16" fmla="*/ 16 w 21"/>
                  <a:gd name="T17" fmla="*/ 274 h 297"/>
                  <a:gd name="T18" fmla="*/ 16 w 21"/>
                  <a:gd name="T19" fmla="*/ 265 h 297"/>
                  <a:gd name="T20" fmla="*/ 10 w 21"/>
                  <a:gd name="T21" fmla="*/ 191 h 297"/>
                  <a:gd name="T22" fmla="*/ 9 w 21"/>
                  <a:gd name="T23" fmla="*/ 179 h 297"/>
                  <a:gd name="T24" fmla="*/ 3 w 21"/>
                  <a:gd name="T25" fmla="*/ 2 h 297"/>
                  <a:gd name="T26" fmla="*/ 1 w 21"/>
                  <a:gd name="T27" fmla="*/ 0 h 297"/>
                  <a:gd name="T28" fmla="*/ 0 w 21"/>
                  <a:gd name="T29" fmla="*/ 2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297">
                    <a:moveTo>
                      <a:pt x="0" y="2"/>
                    </a:moveTo>
                    <a:cubicBezTo>
                      <a:pt x="0" y="61"/>
                      <a:pt x="3" y="121"/>
                      <a:pt x="6" y="179"/>
                    </a:cubicBezTo>
                    <a:cubicBezTo>
                      <a:pt x="7" y="191"/>
                      <a:pt x="7" y="191"/>
                      <a:pt x="7" y="191"/>
                    </a:cubicBezTo>
                    <a:cubicBezTo>
                      <a:pt x="8" y="215"/>
                      <a:pt x="9" y="240"/>
                      <a:pt x="12" y="265"/>
                    </a:cubicBezTo>
                    <a:cubicBezTo>
                      <a:pt x="12" y="265"/>
                      <a:pt x="13" y="274"/>
                      <a:pt x="13" y="274"/>
                    </a:cubicBezTo>
                    <a:cubicBezTo>
                      <a:pt x="14" y="282"/>
                      <a:pt x="14" y="290"/>
                      <a:pt x="18" y="296"/>
                    </a:cubicBezTo>
                    <a:cubicBezTo>
                      <a:pt x="18" y="297"/>
                      <a:pt x="19" y="297"/>
                      <a:pt x="20" y="297"/>
                    </a:cubicBezTo>
                    <a:cubicBezTo>
                      <a:pt x="21" y="296"/>
                      <a:pt x="21" y="295"/>
                      <a:pt x="21" y="294"/>
                    </a:cubicBezTo>
                    <a:cubicBezTo>
                      <a:pt x="17" y="289"/>
                      <a:pt x="17" y="281"/>
                      <a:pt x="16" y="274"/>
                    </a:cubicBezTo>
                    <a:cubicBezTo>
                      <a:pt x="16" y="265"/>
                      <a:pt x="16" y="265"/>
                      <a:pt x="16" y="265"/>
                    </a:cubicBezTo>
                    <a:cubicBezTo>
                      <a:pt x="12" y="240"/>
                      <a:pt x="11" y="216"/>
                      <a:pt x="10" y="191"/>
                    </a:cubicBezTo>
                    <a:cubicBezTo>
                      <a:pt x="9" y="179"/>
                      <a:pt x="9" y="179"/>
                      <a:pt x="9" y="179"/>
                    </a:cubicBezTo>
                    <a:cubicBezTo>
                      <a:pt x="6" y="121"/>
                      <a:pt x="3" y="61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5" name="Freeform 482"/>
              <p:cNvSpPr>
                <a:spLocks/>
              </p:cNvSpPr>
              <p:nvPr/>
            </p:nvSpPr>
            <p:spPr bwMode="auto">
              <a:xfrm>
                <a:off x="1446" y="2274"/>
                <a:ext cx="476" cy="57"/>
              </a:xfrm>
              <a:custGeom>
                <a:avLst/>
                <a:gdLst>
                  <a:gd name="T0" fmla="*/ 1 w 175"/>
                  <a:gd name="T1" fmla="*/ 0 h 21"/>
                  <a:gd name="T2" fmla="*/ 1 w 175"/>
                  <a:gd name="T3" fmla="*/ 3 h 21"/>
                  <a:gd name="T4" fmla="*/ 38 w 175"/>
                  <a:gd name="T5" fmla="*/ 15 h 21"/>
                  <a:gd name="T6" fmla="*/ 46 w 175"/>
                  <a:gd name="T7" fmla="*/ 15 h 21"/>
                  <a:gd name="T8" fmla="*/ 105 w 175"/>
                  <a:gd name="T9" fmla="*/ 21 h 21"/>
                  <a:gd name="T10" fmla="*/ 148 w 175"/>
                  <a:gd name="T11" fmla="*/ 19 h 21"/>
                  <a:gd name="T12" fmla="*/ 157 w 175"/>
                  <a:gd name="T13" fmla="*/ 17 h 21"/>
                  <a:gd name="T14" fmla="*/ 173 w 175"/>
                  <a:gd name="T15" fmla="*/ 15 h 21"/>
                  <a:gd name="T16" fmla="*/ 175 w 175"/>
                  <a:gd name="T17" fmla="*/ 14 h 21"/>
                  <a:gd name="T18" fmla="*/ 173 w 175"/>
                  <a:gd name="T19" fmla="*/ 12 h 21"/>
                  <a:gd name="T20" fmla="*/ 156 w 175"/>
                  <a:gd name="T21" fmla="*/ 14 h 21"/>
                  <a:gd name="T22" fmla="*/ 148 w 175"/>
                  <a:gd name="T23" fmla="*/ 15 h 21"/>
                  <a:gd name="T24" fmla="*/ 105 w 175"/>
                  <a:gd name="T25" fmla="*/ 18 h 21"/>
                  <a:gd name="T26" fmla="*/ 47 w 175"/>
                  <a:gd name="T27" fmla="*/ 12 h 21"/>
                  <a:gd name="T28" fmla="*/ 39 w 175"/>
                  <a:gd name="T29" fmla="*/ 11 h 21"/>
                  <a:gd name="T30" fmla="*/ 4 w 175"/>
                  <a:gd name="T31" fmla="*/ 1 h 21"/>
                  <a:gd name="T32" fmla="*/ 1 w 175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5" h="21">
                    <a:moveTo>
                      <a:pt x="1" y="0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6" y="11"/>
                      <a:pt x="25" y="13"/>
                      <a:pt x="38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64" y="18"/>
                      <a:pt x="84" y="21"/>
                      <a:pt x="105" y="21"/>
                    </a:cubicBezTo>
                    <a:cubicBezTo>
                      <a:pt x="117" y="21"/>
                      <a:pt x="133" y="21"/>
                      <a:pt x="148" y="19"/>
                    </a:cubicBezTo>
                    <a:cubicBezTo>
                      <a:pt x="157" y="17"/>
                      <a:pt x="157" y="17"/>
                      <a:pt x="157" y="17"/>
                    </a:cubicBezTo>
                    <a:cubicBezTo>
                      <a:pt x="162" y="16"/>
                      <a:pt x="168" y="15"/>
                      <a:pt x="173" y="15"/>
                    </a:cubicBezTo>
                    <a:cubicBezTo>
                      <a:pt x="174" y="15"/>
                      <a:pt x="175" y="15"/>
                      <a:pt x="175" y="14"/>
                    </a:cubicBezTo>
                    <a:cubicBezTo>
                      <a:pt x="175" y="13"/>
                      <a:pt x="174" y="12"/>
                      <a:pt x="173" y="12"/>
                    </a:cubicBezTo>
                    <a:cubicBezTo>
                      <a:pt x="167" y="11"/>
                      <a:pt x="162" y="13"/>
                      <a:pt x="156" y="14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32" y="18"/>
                      <a:pt x="117" y="18"/>
                      <a:pt x="105" y="18"/>
                    </a:cubicBezTo>
                    <a:cubicBezTo>
                      <a:pt x="85" y="18"/>
                      <a:pt x="65" y="15"/>
                      <a:pt x="47" y="12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27" y="10"/>
                      <a:pt x="8" y="8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6" name="Freeform 483"/>
              <p:cNvSpPr>
                <a:spLocks/>
              </p:cNvSpPr>
              <p:nvPr/>
            </p:nvSpPr>
            <p:spPr bwMode="auto">
              <a:xfrm>
                <a:off x="1244" y="2263"/>
                <a:ext cx="212" cy="1004"/>
              </a:xfrm>
              <a:custGeom>
                <a:avLst/>
                <a:gdLst>
                  <a:gd name="T0" fmla="*/ 75 w 78"/>
                  <a:gd name="T1" fmla="*/ 1 h 369"/>
                  <a:gd name="T2" fmla="*/ 70 w 78"/>
                  <a:gd name="T3" fmla="*/ 22 h 369"/>
                  <a:gd name="T4" fmla="*/ 65 w 78"/>
                  <a:gd name="T5" fmla="*/ 39 h 369"/>
                  <a:gd name="T6" fmla="*/ 57 w 78"/>
                  <a:gd name="T7" fmla="*/ 79 h 369"/>
                  <a:gd name="T8" fmla="*/ 54 w 78"/>
                  <a:gd name="T9" fmla="*/ 93 h 369"/>
                  <a:gd name="T10" fmla="*/ 41 w 78"/>
                  <a:gd name="T11" fmla="*/ 145 h 369"/>
                  <a:gd name="T12" fmla="*/ 29 w 78"/>
                  <a:gd name="T13" fmla="*/ 192 h 369"/>
                  <a:gd name="T14" fmla="*/ 21 w 78"/>
                  <a:gd name="T15" fmla="*/ 235 h 369"/>
                  <a:gd name="T16" fmla="*/ 13 w 78"/>
                  <a:gd name="T17" fmla="*/ 280 h 369"/>
                  <a:gd name="T18" fmla="*/ 5 w 78"/>
                  <a:gd name="T19" fmla="*/ 331 h 369"/>
                  <a:gd name="T20" fmla="*/ 3 w 78"/>
                  <a:gd name="T21" fmla="*/ 343 h 369"/>
                  <a:gd name="T22" fmla="*/ 1 w 78"/>
                  <a:gd name="T23" fmla="*/ 367 h 369"/>
                  <a:gd name="T24" fmla="*/ 3 w 78"/>
                  <a:gd name="T25" fmla="*/ 369 h 369"/>
                  <a:gd name="T26" fmla="*/ 4 w 78"/>
                  <a:gd name="T27" fmla="*/ 367 h 369"/>
                  <a:gd name="T28" fmla="*/ 7 w 78"/>
                  <a:gd name="T29" fmla="*/ 344 h 369"/>
                  <a:gd name="T30" fmla="*/ 9 w 78"/>
                  <a:gd name="T31" fmla="*/ 331 h 369"/>
                  <a:gd name="T32" fmla="*/ 16 w 78"/>
                  <a:gd name="T33" fmla="*/ 281 h 369"/>
                  <a:gd name="T34" fmla="*/ 25 w 78"/>
                  <a:gd name="T35" fmla="*/ 235 h 369"/>
                  <a:gd name="T36" fmla="*/ 32 w 78"/>
                  <a:gd name="T37" fmla="*/ 193 h 369"/>
                  <a:gd name="T38" fmla="*/ 44 w 78"/>
                  <a:gd name="T39" fmla="*/ 146 h 369"/>
                  <a:gd name="T40" fmla="*/ 57 w 78"/>
                  <a:gd name="T41" fmla="*/ 94 h 369"/>
                  <a:gd name="T42" fmla="*/ 60 w 78"/>
                  <a:gd name="T43" fmla="*/ 80 h 369"/>
                  <a:gd name="T44" fmla="*/ 69 w 78"/>
                  <a:gd name="T45" fmla="*/ 39 h 369"/>
                  <a:gd name="T46" fmla="*/ 73 w 78"/>
                  <a:gd name="T47" fmla="*/ 23 h 369"/>
                  <a:gd name="T48" fmla="*/ 78 w 78"/>
                  <a:gd name="T49" fmla="*/ 2 h 369"/>
                  <a:gd name="T50" fmla="*/ 76 w 78"/>
                  <a:gd name="T51" fmla="*/ 0 h 369"/>
                  <a:gd name="T52" fmla="*/ 75 w 78"/>
                  <a:gd name="T53" fmla="*/ 1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8" h="369">
                    <a:moveTo>
                      <a:pt x="75" y="1"/>
                    </a:moveTo>
                    <a:cubicBezTo>
                      <a:pt x="74" y="9"/>
                      <a:pt x="72" y="16"/>
                      <a:pt x="70" y="22"/>
                    </a:cubicBezTo>
                    <a:cubicBezTo>
                      <a:pt x="68" y="27"/>
                      <a:pt x="66" y="33"/>
                      <a:pt x="65" y="39"/>
                    </a:cubicBezTo>
                    <a:cubicBezTo>
                      <a:pt x="63" y="52"/>
                      <a:pt x="60" y="65"/>
                      <a:pt x="57" y="79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0" y="111"/>
                      <a:pt x="45" y="128"/>
                      <a:pt x="41" y="145"/>
                    </a:cubicBezTo>
                    <a:cubicBezTo>
                      <a:pt x="37" y="160"/>
                      <a:pt x="33" y="176"/>
                      <a:pt x="29" y="192"/>
                    </a:cubicBezTo>
                    <a:cubicBezTo>
                      <a:pt x="26" y="206"/>
                      <a:pt x="24" y="221"/>
                      <a:pt x="21" y="235"/>
                    </a:cubicBezTo>
                    <a:cubicBezTo>
                      <a:pt x="19" y="250"/>
                      <a:pt x="17" y="265"/>
                      <a:pt x="13" y="280"/>
                    </a:cubicBezTo>
                    <a:cubicBezTo>
                      <a:pt x="9" y="297"/>
                      <a:pt x="7" y="314"/>
                      <a:pt x="5" y="331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2" y="351"/>
                      <a:pt x="0" y="360"/>
                      <a:pt x="1" y="367"/>
                    </a:cubicBezTo>
                    <a:cubicBezTo>
                      <a:pt x="1" y="368"/>
                      <a:pt x="2" y="369"/>
                      <a:pt x="3" y="369"/>
                    </a:cubicBezTo>
                    <a:cubicBezTo>
                      <a:pt x="4" y="369"/>
                      <a:pt x="4" y="368"/>
                      <a:pt x="4" y="367"/>
                    </a:cubicBezTo>
                    <a:cubicBezTo>
                      <a:pt x="4" y="360"/>
                      <a:pt x="5" y="352"/>
                      <a:pt x="7" y="344"/>
                    </a:cubicBezTo>
                    <a:cubicBezTo>
                      <a:pt x="9" y="331"/>
                      <a:pt x="9" y="331"/>
                      <a:pt x="9" y="331"/>
                    </a:cubicBezTo>
                    <a:cubicBezTo>
                      <a:pt x="10" y="312"/>
                      <a:pt x="12" y="297"/>
                      <a:pt x="16" y="281"/>
                    </a:cubicBezTo>
                    <a:cubicBezTo>
                      <a:pt x="20" y="266"/>
                      <a:pt x="22" y="250"/>
                      <a:pt x="25" y="235"/>
                    </a:cubicBezTo>
                    <a:cubicBezTo>
                      <a:pt x="27" y="221"/>
                      <a:pt x="29" y="207"/>
                      <a:pt x="32" y="193"/>
                    </a:cubicBezTo>
                    <a:cubicBezTo>
                      <a:pt x="36" y="177"/>
                      <a:pt x="40" y="161"/>
                      <a:pt x="44" y="146"/>
                    </a:cubicBezTo>
                    <a:cubicBezTo>
                      <a:pt x="49" y="129"/>
                      <a:pt x="53" y="111"/>
                      <a:pt x="57" y="94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64" y="66"/>
                      <a:pt x="67" y="53"/>
                      <a:pt x="69" y="39"/>
                    </a:cubicBezTo>
                    <a:cubicBezTo>
                      <a:pt x="69" y="34"/>
                      <a:pt x="71" y="29"/>
                      <a:pt x="73" y="23"/>
                    </a:cubicBezTo>
                    <a:cubicBezTo>
                      <a:pt x="75" y="16"/>
                      <a:pt x="78" y="9"/>
                      <a:pt x="78" y="2"/>
                    </a:cubicBezTo>
                    <a:cubicBezTo>
                      <a:pt x="78" y="1"/>
                      <a:pt x="77" y="0"/>
                      <a:pt x="76" y="0"/>
                    </a:cubicBezTo>
                    <a:cubicBezTo>
                      <a:pt x="75" y="0"/>
                      <a:pt x="75" y="1"/>
                      <a:pt x="75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7" name="Freeform 484"/>
              <p:cNvSpPr>
                <a:spLocks/>
              </p:cNvSpPr>
              <p:nvPr/>
            </p:nvSpPr>
            <p:spPr bwMode="auto">
              <a:xfrm>
                <a:off x="1908" y="2304"/>
                <a:ext cx="58" cy="190"/>
              </a:xfrm>
              <a:custGeom>
                <a:avLst/>
                <a:gdLst>
                  <a:gd name="T0" fmla="*/ 0 w 21"/>
                  <a:gd name="T1" fmla="*/ 1 h 70"/>
                  <a:gd name="T2" fmla="*/ 1 w 21"/>
                  <a:gd name="T3" fmla="*/ 3 h 70"/>
                  <a:gd name="T4" fmla="*/ 9 w 21"/>
                  <a:gd name="T5" fmla="*/ 30 h 70"/>
                  <a:gd name="T6" fmla="*/ 11 w 21"/>
                  <a:gd name="T7" fmla="*/ 41 h 70"/>
                  <a:gd name="T8" fmla="*/ 13 w 21"/>
                  <a:gd name="T9" fmla="*/ 48 h 70"/>
                  <a:gd name="T10" fmla="*/ 18 w 21"/>
                  <a:gd name="T11" fmla="*/ 68 h 70"/>
                  <a:gd name="T12" fmla="*/ 20 w 21"/>
                  <a:gd name="T13" fmla="*/ 69 h 70"/>
                  <a:gd name="T14" fmla="*/ 21 w 21"/>
                  <a:gd name="T15" fmla="*/ 67 h 70"/>
                  <a:gd name="T16" fmla="*/ 16 w 21"/>
                  <a:gd name="T17" fmla="*/ 48 h 70"/>
                  <a:gd name="T18" fmla="*/ 14 w 21"/>
                  <a:gd name="T19" fmla="*/ 40 h 70"/>
                  <a:gd name="T20" fmla="*/ 12 w 21"/>
                  <a:gd name="T21" fmla="*/ 30 h 70"/>
                  <a:gd name="T22" fmla="*/ 3 w 21"/>
                  <a:gd name="T23" fmla="*/ 0 h 70"/>
                  <a:gd name="T24" fmla="*/ 0 w 21"/>
                  <a:gd name="T25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70">
                    <a:moveTo>
                      <a:pt x="0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6" y="8"/>
                      <a:pt x="8" y="20"/>
                      <a:pt x="9" y="30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6"/>
                      <a:pt x="16" y="64"/>
                      <a:pt x="18" y="68"/>
                    </a:cubicBezTo>
                    <a:cubicBezTo>
                      <a:pt x="18" y="69"/>
                      <a:pt x="19" y="70"/>
                      <a:pt x="20" y="69"/>
                    </a:cubicBezTo>
                    <a:cubicBezTo>
                      <a:pt x="21" y="69"/>
                      <a:pt x="21" y="68"/>
                      <a:pt x="21" y="67"/>
                    </a:cubicBezTo>
                    <a:cubicBezTo>
                      <a:pt x="19" y="63"/>
                      <a:pt x="18" y="55"/>
                      <a:pt x="16" y="48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1" y="19"/>
                      <a:pt x="9" y="6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8" name="Freeform 485"/>
              <p:cNvSpPr>
                <a:spLocks noEditPoints="1"/>
              </p:cNvSpPr>
              <p:nvPr/>
            </p:nvSpPr>
            <p:spPr bwMode="auto">
              <a:xfrm>
                <a:off x="1628" y="2478"/>
                <a:ext cx="523" cy="506"/>
              </a:xfrm>
              <a:custGeom>
                <a:avLst/>
                <a:gdLst>
                  <a:gd name="T0" fmla="*/ 125 w 192"/>
                  <a:gd name="T1" fmla="*/ 1 h 186"/>
                  <a:gd name="T2" fmla="*/ 124 w 192"/>
                  <a:gd name="T3" fmla="*/ 2 h 186"/>
                  <a:gd name="T4" fmla="*/ 116 w 192"/>
                  <a:gd name="T5" fmla="*/ 3 h 186"/>
                  <a:gd name="T6" fmla="*/ 115 w 192"/>
                  <a:gd name="T7" fmla="*/ 4 h 186"/>
                  <a:gd name="T8" fmla="*/ 121 w 192"/>
                  <a:gd name="T9" fmla="*/ 72 h 186"/>
                  <a:gd name="T10" fmla="*/ 127 w 192"/>
                  <a:gd name="T11" fmla="*/ 94 h 186"/>
                  <a:gd name="T12" fmla="*/ 124 w 192"/>
                  <a:gd name="T13" fmla="*/ 118 h 186"/>
                  <a:gd name="T14" fmla="*/ 95 w 192"/>
                  <a:gd name="T15" fmla="*/ 115 h 186"/>
                  <a:gd name="T16" fmla="*/ 91 w 192"/>
                  <a:gd name="T17" fmla="*/ 113 h 186"/>
                  <a:gd name="T18" fmla="*/ 40 w 192"/>
                  <a:gd name="T19" fmla="*/ 81 h 186"/>
                  <a:gd name="T20" fmla="*/ 37 w 192"/>
                  <a:gd name="T21" fmla="*/ 78 h 186"/>
                  <a:gd name="T22" fmla="*/ 24 w 192"/>
                  <a:gd name="T23" fmla="*/ 70 h 186"/>
                  <a:gd name="T24" fmla="*/ 9 w 192"/>
                  <a:gd name="T25" fmla="*/ 98 h 186"/>
                  <a:gd name="T26" fmla="*/ 8 w 192"/>
                  <a:gd name="T27" fmla="*/ 101 h 186"/>
                  <a:gd name="T28" fmla="*/ 7 w 192"/>
                  <a:gd name="T29" fmla="*/ 104 h 186"/>
                  <a:gd name="T30" fmla="*/ 11 w 192"/>
                  <a:gd name="T31" fmla="*/ 130 h 186"/>
                  <a:gd name="T32" fmla="*/ 54 w 192"/>
                  <a:gd name="T33" fmla="*/ 160 h 186"/>
                  <a:gd name="T34" fmla="*/ 151 w 192"/>
                  <a:gd name="T35" fmla="*/ 175 h 186"/>
                  <a:gd name="T36" fmla="*/ 182 w 192"/>
                  <a:gd name="T37" fmla="*/ 145 h 186"/>
                  <a:gd name="T38" fmla="*/ 158 w 192"/>
                  <a:gd name="T39" fmla="*/ 53 h 186"/>
                  <a:gd name="T40" fmla="*/ 153 w 192"/>
                  <a:gd name="T41" fmla="*/ 45 h 186"/>
                  <a:gd name="T42" fmla="*/ 142 w 192"/>
                  <a:gd name="T43" fmla="*/ 26 h 186"/>
                  <a:gd name="T44" fmla="*/ 141 w 192"/>
                  <a:gd name="T45" fmla="*/ 22 h 186"/>
                  <a:gd name="T46" fmla="*/ 125 w 192"/>
                  <a:gd name="T47" fmla="*/ 1 h 186"/>
                  <a:gd name="T48" fmla="*/ 124 w 192"/>
                  <a:gd name="T49" fmla="*/ 5 h 186"/>
                  <a:gd name="T50" fmla="*/ 126 w 192"/>
                  <a:gd name="T51" fmla="*/ 5 h 186"/>
                  <a:gd name="T52" fmla="*/ 126 w 192"/>
                  <a:gd name="T53" fmla="*/ 5 h 186"/>
                  <a:gd name="T54" fmla="*/ 137 w 192"/>
                  <a:gd name="T55" fmla="*/ 23 h 186"/>
                  <a:gd name="T56" fmla="*/ 139 w 192"/>
                  <a:gd name="T57" fmla="*/ 27 h 186"/>
                  <a:gd name="T58" fmla="*/ 151 w 192"/>
                  <a:gd name="T59" fmla="*/ 47 h 186"/>
                  <a:gd name="T60" fmla="*/ 155 w 192"/>
                  <a:gd name="T61" fmla="*/ 55 h 186"/>
                  <a:gd name="T62" fmla="*/ 181 w 192"/>
                  <a:gd name="T63" fmla="*/ 127 h 186"/>
                  <a:gd name="T64" fmla="*/ 179 w 192"/>
                  <a:gd name="T65" fmla="*/ 144 h 186"/>
                  <a:gd name="T66" fmla="*/ 149 w 192"/>
                  <a:gd name="T67" fmla="*/ 172 h 186"/>
                  <a:gd name="T68" fmla="*/ 56 w 192"/>
                  <a:gd name="T69" fmla="*/ 157 h 186"/>
                  <a:gd name="T70" fmla="*/ 14 w 192"/>
                  <a:gd name="T71" fmla="*/ 128 h 186"/>
                  <a:gd name="T72" fmla="*/ 10 w 192"/>
                  <a:gd name="T73" fmla="*/ 105 h 186"/>
                  <a:gd name="T74" fmla="*/ 11 w 192"/>
                  <a:gd name="T75" fmla="*/ 102 h 186"/>
                  <a:gd name="T76" fmla="*/ 12 w 192"/>
                  <a:gd name="T77" fmla="*/ 99 h 186"/>
                  <a:gd name="T78" fmla="*/ 24 w 192"/>
                  <a:gd name="T79" fmla="*/ 73 h 186"/>
                  <a:gd name="T80" fmla="*/ 35 w 192"/>
                  <a:gd name="T81" fmla="*/ 81 h 186"/>
                  <a:gd name="T82" fmla="*/ 38 w 192"/>
                  <a:gd name="T83" fmla="*/ 84 h 186"/>
                  <a:gd name="T84" fmla="*/ 90 w 192"/>
                  <a:gd name="T85" fmla="*/ 116 h 186"/>
                  <a:gd name="T86" fmla="*/ 93 w 192"/>
                  <a:gd name="T87" fmla="*/ 118 h 186"/>
                  <a:gd name="T88" fmla="*/ 126 w 192"/>
                  <a:gd name="T89" fmla="*/ 120 h 186"/>
                  <a:gd name="T90" fmla="*/ 132 w 192"/>
                  <a:gd name="T91" fmla="*/ 106 h 186"/>
                  <a:gd name="T92" fmla="*/ 130 w 192"/>
                  <a:gd name="T93" fmla="*/ 93 h 186"/>
                  <a:gd name="T94" fmla="*/ 125 w 192"/>
                  <a:gd name="T95" fmla="*/ 71 h 186"/>
                  <a:gd name="T96" fmla="*/ 116 w 192"/>
                  <a:gd name="T97" fmla="*/ 23 h 186"/>
                  <a:gd name="T98" fmla="*/ 118 w 192"/>
                  <a:gd name="T99" fmla="*/ 6 h 186"/>
                  <a:gd name="T100" fmla="*/ 124 w 192"/>
                  <a:gd name="T101" fmla="*/ 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2" h="186">
                    <a:moveTo>
                      <a:pt x="125" y="1"/>
                    </a:moveTo>
                    <a:cubicBezTo>
                      <a:pt x="124" y="1"/>
                      <a:pt x="124" y="2"/>
                      <a:pt x="124" y="2"/>
                    </a:cubicBezTo>
                    <a:cubicBezTo>
                      <a:pt x="122" y="1"/>
                      <a:pt x="119" y="1"/>
                      <a:pt x="116" y="3"/>
                    </a:cubicBezTo>
                    <a:cubicBezTo>
                      <a:pt x="115" y="4"/>
                      <a:pt x="115" y="4"/>
                      <a:pt x="115" y="4"/>
                    </a:cubicBezTo>
                    <a:cubicBezTo>
                      <a:pt x="109" y="27"/>
                      <a:pt x="115" y="50"/>
                      <a:pt x="121" y="72"/>
                    </a:cubicBezTo>
                    <a:cubicBezTo>
                      <a:pt x="127" y="94"/>
                      <a:pt x="127" y="94"/>
                      <a:pt x="127" y="94"/>
                    </a:cubicBezTo>
                    <a:cubicBezTo>
                      <a:pt x="129" y="103"/>
                      <a:pt x="131" y="112"/>
                      <a:pt x="124" y="118"/>
                    </a:cubicBezTo>
                    <a:cubicBezTo>
                      <a:pt x="116" y="125"/>
                      <a:pt x="105" y="119"/>
                      <a:pt x="95" y="115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75" y="106"/>
                      <a:pt x="58" y="96"/>
                      <a:pt x="40" y="81"/>
                    </a:cubicBezTo>
                    <a:cubicBezTo>
                      <a:pt x="37" y="78"/>
                      <a:pt x="37" y="78"/>
                      <a:pt x="37" y="78"/>
                    </a:cubicBezTo>
                    <a:cubicBezTo>
                      <a:pt x="32" y="73"/>
                      <a:pt x="27" y="69"/>
                      <a:pt x="24" y="70"/>
                    </a:cubicBezTo>
                    <a:cubicBezTo>
                      <a:pt x="19" y="70"/>
                      <a:pt x="14" y="81"/>
                      <a:pt x="9" y="98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3" y="115"/>
                      <a:pt x="0" y="121"/>
                      <a:pt x="11" y="130"/>
                    </a:cubicBezTo>
                    <a:cubicBezTo>
                      <a:pt x="25" y="142"/>
                      <a:pt x="40" y="152"/>
                      <a:pt x="54" y="160"/>
                    </a:cubicBezTo>
                    <a:cubicBezTo>
                      <a:pt x="88" y="180"/>
                      <a:pt x="124" y="186"/>
                      <a:pt x="151" y="175"/>
                    </a:cubicBezTo>
                    <a:cubicBezTo>
                      <a:pt x="167" y="169"/>
                      <a:pt x="177" y="159"/>
                      <a:pt x="182" y="145"/>
                    </a:cubicBezTo>
                    <a:cubicBezTo>
                      <a:pt x="192" y="115"/>
                      <a:pt x="171" y="75"/>
                      <a:pt x="158" y="53"/>
                    </a:cubicBezTo>
                    <a:cubicBezTo>
                      <a:pt x="153" y="45"/>
                      <a:pt x="153" y="45"/>
                      <a:pt x="153" y="45"/>
                    </a:cubicBezTo>
                    <a:cubicBezTo>
                      <a:pt x="149" y="39"/>
                      <a:pt x="146" y="33"/>
                      <a:pt x="142" y="26"/>
                    </a:cubicBezTo>
                    <a:cubicBezTo>
                      <a:pt x="141" y="22"/>
                      <a:pt x="141" y="22"/>
                      <a:pt x="141" y="22"/>
                    </a:cubicBezTo>
                    <a:cubicBezTo>
                      <a:pt x="137" y="13"/>
                      <a:pt x="132" y="0"/>
                      <a:pt x="125" y="1"/>
                    </a:cubicBezTo>
                    <a:close/>
                    <a:moveTo>
                      <a:pt x="124" y="5"/>
                    </a:moveTo>
                    <a:cubicBezTo>
                      <a:pt x="125" y="6"/>
                      <a:pt x="126" y="5"/>
                      <a:pt x="126" y="5"/>
                    </a:cubicBezTo>
                    <a:cubicBezTo>
                      <a:pt x="126" y="5"/>
                      <a:pt x="126" y="5"/>
                      <a:pt x="126" y="5"/>
                    </a:cubicBezTo>
                    <a:cubicBezTo>
                      <a:pt x="130" y="6"/>
                      <a:pt x="135" y="17"/>
                      <a:pt x="137" y="23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43" y="34"/>
                      <a:pt x="146" y="40"/>
                      <a:pt x="151" y="47"/>
                    </a:cubicBezTo>
                    <a:cubicBezTo>
                      <a:pt x="155" y="55"/>
                      <a:pt x="155" y="55"/>
                      <a:pt x="155" y="55"/>
                    </a:cubicBezTo>
                    <a:cubicBezTo>
                      <a:pt x="166" y="72"/>
                      <a:pt x="181" y="102"/>
                      <a:pt x="181" y="127"/>
                    </a:cubicBezTo>
                    <a:cubicBezTo>
                      <a:pt x="181" y="133"/>
                      <a:pt x="180" y="139"/>
                      <a:pt x="179" y="144"/>
                    </a:cubicBezTo>
                    <a:cubicBezTo>
                      <a:pt x="174" y="157"/>
                      <a:pt x="164" y="166"/>
                      <a:pt x="149" y="172"/>
                    </a:cubicBezTo>
                    <a:cubicBezTo>
                      <a:pt x="119" y="184"/>
                      <a:pt x="81" y="172"/>
                      <a:pt x="56" y="157"/>
                    </a:cubicBezTo>
                    <a:cubicBezTo>
                      <a:pt x="42" y="149"/>
                      <a:pt x="27" y="139"/>
                      <a:pt x="14" y="128"/>
                    </a:cubicBezTo>
                    <a:cubicBezTo>
                      <a:pt x="4" y="120"/>
                      <a:pt x="6" y="116"/>
                      <a:pt x="10" y="105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11" y="102"/>
                      <a:pt x="12" y="99"/>
                      <a:pt x="12" y="99"/>
                    </a:cubicBezTo>
                    <a:cubicBezTo>
                      <a:pt x="18" y="82"/>
                      <a:pt x="22" y="73"/>
                      <a:pt x="24" y="73"/>
                    </a:cubicBezTo>
                    <a:cubicBezTo>
                      <a:pt x="26" y="73"/>
                      <a:pt x="32" y="79"/>
                      <a:pt x="35" y="81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57" y="99"/>
                      <a:pt x="74" y="109"/>
                      <a:pt x="90" y="116"/>
                    </a:cubicBezTo>
                    <a:cubicBezTo>
                      <a:pt x="93" y="118"/>
                      <a:pt x="93" y="118"/>
                      <a:pt x="93" y="118"/>
                    </a:cubicBezTo>
                    <a:cubicBezTo>
                      <a:pt x="104" y="123"/>
                      <a:pt x="116" y="128"/>
                      <a:pt x="126" y="120"/>
                    </a:cubicBezTo>
                    <a:cubicBezTo>
                      <a:pt x="131" y="116"/>
                      <a:pt x="132" y="111"/>
                      <a:pt x="132" y="106"/>
                    </a:cubicBezTo>
                    <a:cubicBezTo>
                      <a:pt x="132" y="102"/>
                      <a:pt x="131" y="97"/>
                      <a:pt x="130" y="93"/>
                    </a:cubicBezTo>
                    <a:cubicBezTo>
                      <a:pt x="125" y="71"/>
                      <a:pt x="125" y="71"/>
                      <a:pt x="125" y="71"/>
                    </a:cubicBezTo>
                    <a:cubicBezTo>
                      <a:pt x="120" y="55"/>
                      <a:pt x="116" y="39"/>
                      <a:pt x="116" y="23"/>
                    </a:cubicBezTo>
                    <a:cubicBezTo>
                      <a:pt x="116" y="18"/>
                      <a:pt x="117" y="12"/>
                      <a:pt x="118" y="6"/>
                    </a:cubicBezTo>
                    <a:cubicBezTo>
                      <a:pt x="120" y="5"/>
                      <a:pt x="122" y="4"/>
                      <a:pt x="12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9" name="Freeform 486"/>
              <p:cNvSpPr>
                <a:spLocks/>
              </p:cNvSpPr>
              <p:nvPr/>
            </p:nvSpPr>
            <p:spPr bwMode="auto">
              <a:xfrm>
                <a:off x="1704" y="2717"/>
                <a:ext cx="63" cy="150"/>
              </a:xfrm>
              <a:custGeom>
                <a:avLst/>
                <a:gdLst>
                  <a:gd name="T0" fmla="*/ 17 w 23"/>
                  <a:gd name="T1" fmla="*/ 2 h 55"/>
                  <a:gd name="T2" fmla="*/ 13 w 23"/>
                  <a:gd name="T3" fmla="*/ 10 h 55"/>
                  <a:gd name="T4" fmla="*/ 0 w 23"/>
                  <a:gd name="T5" fmla="*/ 54 h 55"/>
                  <a:gd name="T6" fmla="*/ 2 w 23"/>
                  <a:gd name="T7" fmla="*/ 55 h 55"/>
                  <a:gd name="T8" fmla="*/ 4 w 23"/>
                  <a:gd name="T9" fmla="*/ 54 h 55"/>
                  <a:gd name="T10" fmla="*/ 4 w 23"/>
                  <a:gd name="T11" fmla="*/ 54 h 55"/>
                  <a:gd name="T12" fmla="*/ 4 w 23"/>
                  <a:gd name="T13" fmla="*/ 51 h 55"/>
                  <a:gd name="T14" fmla="*/ 16 w 23"/>
                  <a:gd name="T15" fmla="*/ 11 h 55"/>
                  <a:gd name="T16" fmla="*/ 19 w 23"/>
                  <a:gd name="T17" fmla="*/ 4 h 55"/>
                  <a:gd name="T18" fmla="*/ 20 w 23"/>
                  <a:gd name="T19" fmla="*/ 5 h 55"/>
                  <a:gd name="T20" fmla="*/ 22 w 23"/>
                  <a:gd name="T21" fmla="*/ 4 h 55"/>
                  <a:gd name="T22" fmla="*/ 21 w 23"/>
                  <a:gd name="T23" fmla="*/ 1 h 55"/>
                  <a:gd name="T24" fmla="*/ 21 w 23"/>
                  <a:gd name="T25" fmla="*/ 1 h 55"/>
                  <a:gd name="T26" fmla="*/ 18 w 23"/>
                  <a:gd name="T27" fmla="*/ 1 h 55"/>
                  <a:gd name="T28" fmla="*/ 17 w 23"/>
                  <a:gd name="T29" fmla="*/ 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55">
                    <a:moveTo>
                      <a:pt x="17" y="2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7" y="24"/>
                      <a:pt x="0" y="40"/>
                      <a:pt x="0" y="54"/>
                    </a:cubicBezTo>
                    <a:cubicBezTo>
                      <a:pt x="1" y="55"/>
                      <a:pt x="1" y="55"/>
                      <a:pt x="2" y="55"/>
                    </a:cubicBezTo>
                    <a:cubicBezTo>
                      <a:pt x="3" y="55"/>
                      <a:pt x="4" y="55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3"/>
                      <a:pt x="4" y="52"/>
                      <a:pt x="4" y="51"/>
                    </a:cubicBezTo>
                    <a:cubicBezTo>
                      <a:pt x="4" y="39"/>
                      <a:pt x="10" y="24"/>
                      <a:pt x="16" y="11"/>
                    </a:cubicBezTo>
                    <a:cubicBezTo>
                      <a:pt x="16" y="11"/>
                      <a:pt x="19" y="6"/>
                      <a:pt x="19" y="4"/>
                    </a:cubicBezTo>
                    <a:cubicBezTo>
                      <a:pt x="20" y="4"/>
                      <a:pt x="20" y="5"/>
                      <a:pt x="20" y="5"/>
                    </a:cubicBezTo>
                    <a:cubicBezTo>
                      <a:pt x="21" y="5"/>
                      <a:pt x="22" y="4"/>
                      <a:pt x="22" y="4"/>
                    </a:cubicBezTo>
                    <a:cubicBezTo>
                      <a:pt x="23" y="3"/>
                      <a:pt x="22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1"/>
                      <a:pt x="1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0" name="Freeform 487"/>
              <p:cNvSpPr>
                <a:spLocks/>
              </p:cNvSpPr>
              <p:nvPr/>
            </p:nvSpPr>
            <p:spPr bwMode="auto">
              <a:xfrm>
                <a:off x="2028" y="2951"/>
                <a:ext cx="76" cy="310"/>
              </a:xfrm>
              <a:custGeom>
                <a:avLst/>
                <a:gdLst>
                  <a:gd name="T0" fmla="*/ 0 w 28"/>
                  <a:gd name="T1" fmla="*/ 2 h 114"/>
                  <a:gd name="T2" fmla="*/ 7 w 28"/>
                  <a:gd name="T3" fmla="*/ 46 h 114"/>
                  <a:gd name="T4" fmla="*/ 13 w 28"/>
                  <a:gd name="T5" fmla="*/ 69 h 114"/>
                  <a:gd name="T6" fmla="*/ 18 w 28"/>
                  <a:gd name="T7" fmla="*/ 87 h 114"/>
                  <a:gd name="T8" fmla="*/ 23 w 28"/>
                  <a:gd name="T9" fmla="*/ 108 h 114"/>
                  <a:gd name="T10" fmla="*/ 23 w 28"/>
                  <a:gd name="T11" fmla="*/ 109 h 114"/>
                  <a:gd name="T12" fmla="*/ 24 w 28"/>
                  <a:gd name="T13" fmla="*/ 112 h 114"/>
                  <a:gd name="T14" fmla="*/ 26 w 28"/>
                  <a:gd name="T15" fmla="*/ 114 h 114"/>
                  <a:gd name="T16" fmla="*/ 27 w 28"/>
                  <a:gd name="T17" fmla="*/ 114 h 114"/>
                  <a:gd name="T18" fmla="*/ 28 w 28"/>
                  <a:gd name="T19" fmla="*/ 112 h 114"/>
                  <a:gd name="T20" fmla="*/ 28 w 28"/>
                  <a:gd name="T21" fmla="*/ 112 h 114"/>
                  <a:gd name="T22" fmla="*/ 27 w 28"/>
                  <a:gd name="T23" fmla="*/ 111 h 114"/>
                  <a:gd name="T24" fmla="*/ 26 w 28"/>
                  <a:gd name="T25" fmla="*/ 108 h 114"/>
                  <a:gd name="T26" fmla="*/ 21 w 28"/>
                  <a:gd name="T27" fmla="*/ 86 h 114"/>
                  <a:gd name="T28" fmla="*/ 16 w 28"/>
                  <a:gd name="T29" fmla="*/ 68 h 114"/>
                  <a:gd name="T30" fmla="*/ 11 w 28"/>
                  <a:gd name="T31" fmla="*/ 45 h 114"/>
                  <a:gd name="T32" fmla="*/ 3 w 28"/>
                  <a:gd name="T33" fmla="*/ 2 h 114"/>
                  <a:gd name="T34" fmla="*/ 3 w 28"/>
                  <a:gd name="T35" fmla="*/ 2 h 114"/>
                  <a:gd name="T36" fmla="*/ 2 w 28"/>
                  <a:gd name="T37" fmla="*/ 0 h 114"/>
                  <a:gd name="T38" fmla="*/ 0 w 28"/>
                  <a:gd name="T39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" h="114">
                    <a:moveTo>
                      <a:pt x="0" y="2"/>
                    </a:moveTo>
                    <a:cubicBezTo>
                      <a:pt x="0" y="17"/>
                      <a:pt x="4" y="32"/>
                      <a:pt x="7" y="46"/>
                    </a:cubicBezTo>
                    <a:cubicBezTo>
                      <a:pt x="9" y="54"/>
                      <a:pt x="11" y="61"/>
                      <a:pt x="13" y="69"/>
                    </a:cubicBezTo>
                    <a:cubicBezTo>
                      <a:pt x="14" y="76"/>
                      <a:pt x="16" y="82"/>
                      <a:pt x="18" y="87"/>
                    </a:cubicBezTo>
                    <a:cubicBezTo>
                      <a:pt x="20" y="94"/>
                      <a:pt x="22" y="101"/>
                      <a:pt x="23" y="108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4" y="110"/>
                      <a:pt x="24" y="111"/>
                      <a:pt x="24" y="112"/>
                    </a:cubicBezTo>
                    <a:cubicBezTo>
                      <a:pt x="24" y="113"/>
                      <a:pt x="25" y="114"/>
                      <a:pt x="26" y="114"/>
                    </a:cubicBezTo>
                    <a:cubicBezTo>
                      <a:pt x="26" y="114"/>
                      <a:pt x="27" y="114"/>
                      <a:pt x="27" y="114"/>
                    </a:cubicBezTo>
                    <a:cubicBezTo>
                      <a:pt x="27" y="113"/>
                      <a:pt x="28" y="113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27" y="110"/>
                      <a:pt x="27" y="109"/>
                      <a:pt x="26" y="108"/>
                    </a:cubicBezTo>
                    <a:cubicBezTo>
                      <a:pt x="25" y="100"/>
                      <a:pt x="23" y="93"/>
                      <a:pt x="21" y="86"/>
                    </a:cubicBezTo>
                    <a:cubicBezTo>
                      <a:pt x="19" y="81"/>
                      <a:pt x="17" y="75"/>
                      <a:pt x="16" y="68"/>
                    </a:cubicBezTo>
                    <a:cubicBezTo>
                      <a:pt x="14" y="60"/>
                      <a:pt x="13" y="53"/>
                      <a:pt x="11" y="45"/>
                    </a:cubicBezTo>
                    <a:cubicBezTo>
                      <a:pt x="7" y="30"/>
                      <a:pt x="3" y="1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1" name="Freeform 488"/>
              <p:cNvSpPr>
                <a:spLocks/>
              </p:cNvSpPr>
              <p:nvPr/>
            </p:nvSpPr>
            <p:spPr bwMode="auto">
              <a:xfrm>
                <a:off x="926" y="1988"/>
                <a:ext cx="509" cy="596"/>
              </a:xfrm>
              <a:custGeom>
                <a:avLst/>
                <a:gdLst>
                  <a:gd name="T0" fmla="*/ 36 w 187"/>
                  <a:gd name="T1" fmla="*/ 1 h 219"/>
                  <a:gd name="T2" fmla="*/ 22 w 187"/>
                  <a:gd name="T3" fmla="*/ 20 h 219"/>
                  <a:gd name="T4" fmla="*/ 21 w 187"/>
                  <a:gd name="T5" fmla="*/ 24 h 219"/>
                  <a:gd name="T6" fmla="*/ 57 w 187"/>
                  <a:gd name="T7" fmla="*/ 190 h 219"/>
                  <a:gd name="T8" fmla="*/ 121 w 187"/>
                  <a:gd name="T9" fmla="*/ 215 h 219"/>
                  <a:gd name="T10" fmla="*/ 168 w 187"/>
                  <a:gd name="T11" fmla="*/ 217 h 219"/>
                  <a:gd name="T12" fmla="*/ 170 w 187"/>
                  <a:gd name="T13" fmla="*/ 215 h 219"/>
                  <a:gd name="T14" fmla="*/ 168 w 187"/>
                  <a:gd name="T15" fmla="*/ 213 h 219"/>
                  <a:gd name="T16" fmla="*/ 122 w 187"/>
                  <a:gd name="T17" fmla="*/ 212 h 219"/>
                  <a:gd name="T18" fmla="*/ 59 w 187"/>
                  <a:gd name="T19" fmla="*/ 187 h 219"/>
                  <a:gd name="T20" fmla="*/ 24 w 187"/>
                  <a:gd name="T21" fmla="*/ 25 h 219"/>
                  <a:gd name="T22" fmla="*/ 26 w 187"/>
                  <a:gd name="T23" fmla="*/ 21 h 219"/>
                  <a:gd name="T24" fmla="*/ 36 w 187"/>
                  <a:gd name="T25" fmla="*/ 4 h 219"/>
                  <a:gd name="T26" fmla="*/ 50 w 187"/>
                  <a:gd name="T27" fmla="*/ 6 h 219"/>
                  <a:gd name="T28" fmla="*/ 57 w 187"/>
                  <a:gd name="T29" fmla="*/ 7 h 219"/>
                  <a:gd name="T30" fmla="*/ 70 w 187"/>
                  <a:gd name="T31" fmla="*/ 7 h 219"/>
                  <a:gd name="T32" fmla="*/ 99 w 187"/>
                  <a:gd name="T33" fmla="*/ 10 h 219"/>
                  <a:gd name="T34" fmla="*/ 95 w 187"/>
                  <a:gd name="T35" fmla="*/ 17 h 219"/>
                  <a:gd name="T36" fmla="*/ 93 w 187"/>
                  <a:gd name="T37" fmla="*/ 20 h 219"/>
                  <a:gd name="T38" fmla="*/ 66 w 187"/>
                  <a:gd name="T39" fmla="*/ 86 h 219"/>
                  <a:gd name="T40" fmla="*/ 82 w 187"/>
                  <a:gd name="T41" fmla="*/ 118 h 219"/>
                  <a:gd name="T42" fmla="*/ 130 w 187"/>
                  <a:gd name="T43" fmla="*/ 142 h 219"/>
                  <a:gd name="T44" fmla="*/ 185 w 187"/>
                  <a:gd name="T45" fmla="*/ 145 h 219"/>
                  <a:gd name="T46" fmla="*/ 186 w 187"/>
                  <a:gd name="T47" fmla="*/ 143 h 219"/>
                  <a:gd name="T48" fmla="*/ 184 w 187"/>
                  <a:gd name="T49" fmla="*/ 142 h 219"/>
                  <a:gd name="T50" fmla="*/ 131 w 187"/>
                  <a:gd name="T51" fmla="*/ 139 h 219"/>
                  <a:gd name="T52" fmla="*/ 84 w 187"/>
                  <a:gd name="T53" fmla="*/ 115 h 219"/>
                  <a:gd name="T54" fmla="*/ 96 w 187"/>
                  <a:gd name="T55" fmla="*/ 22 h 219"/>
                  <a:gd name="T56" fmla="*/ 98 w 187"/>
                  <a:gd name="T57" fmla="*/ 19 h 219"/>
                  <a:gd name="T58" fmla="*/ 102 w 187"/>
                  <a:gd name="T59" fmla="*/ 10 h 219"/>
                  <a:gd name="T60" fmla="*/ 102 w 187"/>
                  <a:gd name="T61" fmla="*/ 8 h 219"/>
                  <a:gd name="T62" fmla="*/ 70 w 187"/>
                  <a:gd name="T63" fmla="*/ 4 h 219"/>
                  <a:gd name="T64" fmla="*/ 57 w 187"/>
                  <a:gd name="T65" fmla="*/ 4 h 219"/>
                  <a:gd name="T66" fmla="*/ 50 w 187"/>
                  <a:gd name="T67" fmla="*/ 2 h 219"/>
                  <a:gd name="T68" fmla="*/ 36 w 187"/>
                  <a:gd name="T69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7" h="219">
                    <a:moveTo>
                      <a:pt x="36" y="1"/>
                    </a:moveTo>
                    <a:cubicBezTo>
                      <a:pt x="28" y="3"/>
                      <a:pt x="25" y="12"/>
                      <a:pt x="22" y="20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83"/>
                      <a:pt x="6" y="159"/>
                      <a:pt x="57" y="190"/>
                    </a:cubicBezTo>
                    <a:cubicBezTo>
                      <a:pt x="79" y="204"/>
                      <a:pt x="101" y="212"/>
                      <a:pt x="121" y="215"/>
                    </a:cubicBezTo>
                    <a:cubicBezTo>
                      <a:pt x="136" y="217"/>
                      <a:pt x="156" y="219"/>
                      <a:pt x="168" y="217"/>
                    </a:cubicBezTo>
                    <a:cubicBezTo>
                      <a:pt x="169" y="217"/>
                      <a:pt x="170" y="216"/>
                      <a:pt x="170" y="215"/>
                    </a:cubicBezTo>
                    <a:cubicBezTo>
                      <a:pt x="169" y="214"/>
                      <a:pt x="169" y="213"/>
                      <a:pt x="168" y="213"/>
                    </a:cubicBezTo>
                    <a:cubicBezTo>
                      <a:pt x="156" y="215"/>
                      <a:pt x="136" y="214"/>
                      <a:pt x="122" y="212"/>
                    </a:cubicBezTo>
                    <a:cubicBezTo>
                      <a:pt x="102" y="209"/>
                      <a:pt x="80" y="200"/>
                      <a:pt x="59" y="187"/>
                    </a:cubicBezTo>
                    <a:cubicBezTo>
                      <a:pt x="9" y="157"/>
                      <a:pt x="3" y="83"/>
                      <a:pt x="24" y="25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8" y="14"/>
                      <a:pt x="30" y="5"/>
                      <a:pt x="36" y="4"/>
                    </a:cubicBezTo>
                    <a:cubicBezTo>
                      <a:pt x="40" y="4"/>
                      <a:pt x="45" y="5"/>
                      <a:pt x="50" y="6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60" y="7"/>
                      <a:pt x="65" y="7"/>
                      <a:pt x="70" y="7"/>
                    </a:cubicBezTo>
                    <a:cubicBezTo>
                      <a:pt x="80" y="7"/>
                      <a:pt x="92" y="7"/>
                      <a:pt x="99" y="10"/>
                    </a:cubicBezTo>
                    <a:cubicBezTo>
                      <a:pt x="98" y="13"/>
                      <a:pt x="96" y="15"/>
                      <a:pt x="95" y="17"/>
                    </a:cubicBezTo>
                    <a:cubicBezTo>
                      <a:pt x="93" y="20"/>
                      <a:pt x="93" y="20"/>
                      <a:pt x="93" y="20"/>
                    </a:cubicBezTo>
                    <a:cubicBezTo>
                      <a:pt x="82" y="38"/>
                      <a:pt x="66" y="63"/>
                      <a:pt x="66" y="86"/>
                    </a:cubicBezTo>
                    <a:cubicBezTo>
                      <a:pt x="66" y="98"/>
                      <a:pt x="71" y="109"/>
                      <a:pt x="82" y="118"/>
                    </a:cubicBezTo>
                    <a:cubicBezTo>
                      <a:pt x="95" y="128"/>
                      <a:pt x="114" y="138"/>
                      <a:pt x="130" y="142"/>
                    </a:cubicBezTo>
                    <a:cubicBezTo>
                      <a:pt x="136" y="144"/>
                      <a:pt x="167" y="152"/>
                      <a:pt x="185" y="145"/>
                    </a:cubicBezTo>
                    <a:cubicBezTo>
                      <a:pt x="186" y="144"/>
                      <a:pt x="187" y="143"/>
                      <a:pt x="186" y="143"/>
                    </a:cubicBezTo>
                    <a:cubicBezTo>
                      <a:pt x="186" y="142"/>
                      <a:pt x="185" y="141"/>
                      <a:pt x="184" y="142"/>
                    </a:cubicBezTo>
                    <a:cubicBezTo>
                      <a:pt x="170" y="147"/>
                      <a:pt x="147" y="144"/>
                      <a:pt x="131" y="139"/>
                    </a:cubicBezTo>
                    <a:cubicBezTo>
                      <a:pt x="115" y="135"/>
                      <a:pt x="97" y="125"/>
                      <a:pt x="84" y="115"/>
                    </a:cubicBezTo>
                    <a:cubicBezTo>
                      <a:pt x="53" y="91"/>
                      <a:pt x="80" y="48"/>
                      <a:pt x="96" y="22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6"/>
                      <a:pt x="101" y="13"/>
                      <a:pt x="102" y="10"/>
                    </a:cubicBezTo>
                    <a:cubicBezTo>
                      <a:pt x="103" y="10"/>
                      <a:pt x="103" y="9"/>
                      <a:pt x="102" y="8"/>
                    </a:cubicBezTo>
                    <a:cubicBezTo>
                      <a:pt x="95" y="3"/>
                      <a:pt x="82" y="3"/>
                      <a:pt x="70" y="4"/>
                    </a:cubicBezTo>
                    <a:cubicBezTo>
                      <a:pt x="65" y="4"/>
                      <a:pt x="61" y="4"/>
                      <a:pt x="57" y="4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5" y="1"/>
                      <a:pt x="40" y="0"/>
                      <a:pt x="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2" name="Freeform 489"/>
              <p:cNvSpPr>
                <a:spLocks/>
              </p:cNvSpPr>
              <p:nvPr/>
            </p:nvSpPr>
            <p:spPr bwMode="auto">
              <a:xfrm>
                <a:off x="985" y="2062"/>
                <a:ext cx="180" cy="24"/>
              </a:xfrm>
              <a:custGeom>
                <a:avLst/>
                <a:gdLst>
                  <a:gd name="T0" fmla="*/ 12 w 66"/>
                  <a:gd name="T1" fmla="*/ 1 h 9"/>
                  <a:gd name="T2" fmla="*/ 1 w 66"/>
                  <a:gd name="T3" fmla="*/ 1 h 9"/>
                  <a:gd name="T4" fmla="*/ 0 w 66"/>
                  <a:gd name="T5" fmla="*/ 3 h 9"/>
                  <a:gd name="T6" fmla="*/ 1 w 66"/>
                  <a:gd name="T7" fmla="*/ 4 h 9"/>
                  <a:gd name="T8" fmla="*/ 12 w 66"/>
                  <a:gd name="T9" fmla="*/ 4 h 9"/>
                  <a:gd name="T10" fmla="*/ 63 w 66"/>
                  <a:gd name="T11" fmla="*/ 9 h 9"/>
                  <a:gd name="T12" fmla="*/ 65 w 66"/>
                  <a:gd name="T13" fmla="*/ 8 h 9"/>
                  <a:gd name="T14" fmla="*/ 64 w 66"/>
                  <a:gd name="T15" fmla="*/ 5 h 9"/>
                  <a:gd name="T16" fmla="*/ 12 w 6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9">
                    <a:moveTo>
                      <a:pt x="1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28" y="4"/>
                      <a:pt x="49" y="4"/>
                      <a:pt x="63" y="9"/>
                    </a:cubicBezTo>
                    <a:cubicBezTo>
                      <a:pt x="64" y="9"/>
                      <a:pt x="65" y="8"/>
                      <a:pt x="65" y="8"/>
                    </a:cubicBezTo>
                    <a:cubicBezTo>
                      <a:pt x="66" y="7"/>
                      <a:pt x="65" y="6"/>
                      <a:pt x="64" y="5"/>
                    </a:cubicBezTo>
                    <a:cubicBezTo>
                      <a:pt x="50" y="0"/>
                      <a:pt x="29" y="1"/>
                      <a:pt x="1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3" name="Freeform 490"/>
              <p:cNvSpPr>
                <a:spLocks/>
              </p:cNvSpPr>
              <p:nvPr/>
            </p:nvSpPr>
            <p:spPr bwMode="auto">
              <a:xfrm>
                <a:off x="1083" y="897"/>
                <a:ext cx="962" cy="846"/>
              </a:xfrm>
              <a:custGeom>
                <a:avLst/>
                <a:gdLst>
                  <a:gd name="T0" fmla="*/ 100 w 353"/>
                  <a:gd name="T1" fmla="*/ 311 h 311"/>
                  <a:gd name="T2" fmla="*/ 74 w 353"/>
                  <a:gd name="T3" fmla="*/ 302 h 311"/>
                  <a:gd name="T4" fmla="*/ 60 w 353"/>
                  <a:gd name="T5" fmla="*/ 281 h 311"/>
                  <a:gd name="T6" fmla="*/ 39 w 353"/>
                  <a:gd name="T7" fmla="*/ 266 h 311"/>
                  <a:gd name="T8" fmla="*/ 23 w 353"/>
                  <a:gd name="T9" fmla="*/ 246 h 311"/>
                  <a:gd name="T10" fmla="*/ 7 w 353"/>
                  <a:gd name="T11" fmla="*/ 230 h 311"/>
                  <a:gd name="T12" fmla="*/ 10 w 353"/>
                  <a:gd name="T13" fmla="*/ 228 h 311"/>
                  <a:gd name="T14" fmla="*/ 8 w 353"/>
                  <a:gd name="T15" fmla="*/ 227 h 311"/>
                  <a:gd name="T16" fmla="*/ 5 w 353"/>
                  <a:gd name="T17" fmla="*/ 229 h 311"/>
                  <a:gd name="T18" fmla="*/ 5 w 353"/>
                  <a:gd name="T19" fmla="*/ 224 h 311"/>
                  <a:gd name="T20" fmla="*/ 20 w 353"/>
                  <a:gd name="T21" fmla="*/ 170 h 311"/>
                  <a:gd name="T22" fmla="*/ 62 w 353"/>
                  <a:gd name="T23" fmla="*/ 147 h 311"/>
                  <a:gd name="T24" fmla="*/ 115 w 353"/>
                  <a:gd name="T25" fmla="*/ 120 h 311"/>
                  <a:gd name="T26" fmla="*/ 165 w 353"/>
                  <a:gd name="T27" fmla="*/ 95 h 311"/>
                  <a:gd name="T28" fmla="*/ 140 w 353"/>
                  <a:gd name="T29" fmla="*/ 79 h 311"/>
                  <a:gd name="T30" fmla="*/ 125 w 353"/>
                  <a:gd name="T31" fmla="*/ 54 h 311"/>
                  <a:gd name="T32" fmla="*/ 153 w 353"/>
                  <a:gd name="T33" fmla="*/ 19 h 311"/>
                  <a:gd name="T34" fmla="*/ 167 w 353"/>
                  <a:gd name="T35" fmla="*/ 39 h 311"/>
                  <a:gd name="T36" fmla="*/ 186 w 353"/>
                  <a:gd name="T37" fmla="*/ 57 h 311"/>
                  <a:gd name="T38" fmla="*/ 243 w 353"/>
                  <a:gd name="T39" fmla="*/ 71 h 311"/>
                  <a:gd name="T40" fmla="*/ 294 w 353"/>
                  <a:gd name="T41" fmla="*/ 105 h 311"/>
                  <a:gd name="T42" fmla="*/ 307 w 353"/>
                  <a:gd name="T43" fmla="*/ 158 h 311"/>
                  <a:gd name="T44" fmla="*/ 325 w 353"/>
                  <a:gd name="T45" fmla="*/ 208 h 311"/>
                  <a:gd name="T46" fmla="*/ 352 w 353"/>
                  <a:gd name="T47" fmla="*/ 250 h 311"/>
                  <a:gd name="T48" fmla="*/ 314 w 353"/>
                  <a:gd name="T49" fmla="*/ 258 h 311"/>
                  <a:gd name="T50" fmla="*/ 287 w 353"/>
                  <a:gd name="T51" fmla="*/ 221 h 311"/>
                  <a:gd name="T52" fmla="*/ 271 w 353"/>
                  <a:gd name="T53" fmla="*/ 228 h 311"/>
                  <a:gd name="T54" fmla="*/ 258 w 353"/>
                  <a:gd name="T55" fmla="*/ 243 h 311"/>
                  <a:gd name="T56" fmla="*/ 225 w 353"/>
                  <a:gd name="T57" fmla="*/ 268 h 311"/>
                  <a:gd name="T58" fmla="*/ 216 w 353"/>
                  <a:gd name="T59" fmla="*/ 275 h 311"/>
                  <a:gd name="T60" fmla="*/ 194 w 353"/>
                  <a:gd name="T61" fmla="*/ 287 h 311"/>
                  <a:gd name="T62" fmla="*/ 159 w 353"/>
                  <a:gd name="T63" fmla="*/ 297 h 311"/>
                  <a:gd name="T64" fmla="*/ 147 w 353"/>
                  <a:gd name="T65" fmla="*/ 300 h 311"/>
                  <a:gd name="T66" fmla="*/ 132 w 353"/>
                  <a:gd name="T67" fmla="*/ 305 h 311"/>
                  <a:gd name="T68" fmla="*/ 135 w 353"/>
                  <a:gd name="T69" fmla="*/ 286 h 311"/>
                  <a:gd name="T70" fmla="*/ 133 w 353"/>
                  <a:gd name="T71" fmla="*/ 237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53" h="311">
                    <a:moveTo>
                      <a:pt x="100" y="311"/>
                    </a:moveTo>
                    <a:cubicBezTo>
                      <a:pt x="94" y="306"/>
                      <a:pt x="81" y="306"/>
                      <a:pt x="74" y="302"/>
                    </a:cubicBezTo>
                    <a:cubicBezTo>
                      <a:pt x="66" y="297"/>
                      <a:pt x="66" y="288"/>
                      <a:pt x="60" y="281"/>
                    </a:cubicBezTo>
                    <a:cubicBezTo>
                      <a:pt x="55" y="274"/>
                      <a:pt x="46" y="272"/>
                      <a:pt x="39" y="266"/>
                    </a:cubicBezTo>
                    <a:cubicBezTo>
                      <a:pt x="34" y="261"/>
                      <a:pt x="27" y="252"/>
                      <a:pt x="23" y="246"/>
                    </a:cubicBezTo>
                    <a:cubicBezTo>
                      <a:pt x="20" y="242"/>
                      <a:pt x="13" y="223"/>
                      <a:pt x="7" y="230"/>
                    </a:cubicBezTo>
                    <a:cubicBezTo>
                      <a:pt x="8" y="230"/>
                      <a:pt x="9" y="229"/>
                      <a:pt x="10" y="228"/>
                    </a:cubicBezTo>
                    <a:cubicBezTo>
                      <a:pt x="9" y="227"/>
                      <a:pt x="9" y="227"/>
                      <a:pt x="8" y="227"/>
                    </a:cubicBezTo>
                    <a:cubicBezTo>
                      <a:pt x="7" y="227"/>
                      <a:pt x="6" y="228"/>
                      <a:pt x="5" y="229"/>
                    </a:cubicBezTo>
                    <a:cubicBezTo>
                      <a:pt x="5" y="228"/>
                      <a:pt x="5" y="226"/>
                      <a:pt x="5" y="224"/>
                    </a:cubicBezTo>
                    <a:cubicBezTo>
                      <a:pt x="0" y="204"/>
                      <a:pt x="8" y="186"/>
                      <a:pt x="20" y="170"/>
                    </a:cubicBezTo>
                    <a:cubicBezTo>
                      <a:pt x="31" y="156"/>
                      <a:pt x="46" y="152"/>
                      <a:pt x="62" y="147"/>
                    </a:cubicBezTo>
                    <a:cubicBezTo>
                      <a:pt x="80" y="140"/>
                      <a:pt x="101" y="133"/>
                      <a:pt x="115" y="120"/>
                    </a:cubicBezTo>
                    <a:cubicBezTo>
                      <a:pt x="130" y="107"/>
                      <a:pt x="147" y="104"/>
                      <a:pt x="165" y="95"/>
                    </a:cubicBezTo>
                    <a:cubicBezTo>
                      <a:pt x="157" y="95"/>
                      <a:pt x="146" y="84"/>
                      <a:pt x="140" y="79"/>
                    </a:cubicBezTo>
                    <a:cubicBezTo>
                      <a:pt x="134" y="72"/>
                      <a:pt x="128" y="63"/>
                      <a:pt x="125" y="54"/>
                    </a:cubicBezTo>
                    <a:cubicBezTo>
                      <a:pt x="121" y="41"/>
                      <a:pt x="135" y="0"/>
                      <a:pt x="153" y="19"/>
                    </a:cubicBezTo>
                    <a:cubicBezTo>
                      <a:pt x="158" y="25"/>
                      <a:pt x="162" y="33"/>
                      <a:pt x="167" y="39"/>
                    </a:cubicBezTo>
                    <a:cubicBezTo>
                      <a:pt x="172" y="46"/>
                      <a:pt x="179" y="52"/>
                      <a:pt x="186" y="57"/>
                    </a:cubicBezTo>
                    <a:cubicBezTo>
                      <a:pt x="203" y="68"/>
                      <a:pt x="224" y="66"/>
                      <a:pt x="243" y="71"/>
                    </a:cubicBezTo>
                    <a:cubicBezTo>
                      <a:pt x="262" y="77"/>
                      <a:pt x="282" y="91"/>
                      <a:pt x="294" y="105"/>
                    </a:cubicBezTo>
                    <a:cubicBezTo>
                      <a:pt x="306" y="120"/>
                      <a:pt x="307" y="140"/>
                      <a:pt x="307" y="158"/>
                    </a:cubicBezTo>
                    <a:cubicBezTo>
                      <a:pt x="306" y="176"/>
                      <a:pt x="313" y="194"/>
                      <a:pt x="325" y="208"/>
                    </a:cubicBezTo>
                    <a:cubicBezTo>
                      <a:pt x="335" y="219"/>
                      <a:pt x="353" y="233"/>
                      <a:pt x="352" y="250"/>
                    </a:cubicBezTo>
                    <a:cubicBezTo>
                      <a:pt x="352" y="270"/>
                      <a:pt x="326" y="266"/>
                      <a:pt x="314" y="258"/>
                    </a:cubicBezTo>
                    <a:cubicBezTo>
                      <a:pt x="303" y="250"/>
                      <a:pt x="290" y="234"/>
                      <a:pt x="287" y="221"/>
                    </a:cubicBezTo>
                    <a:cubicBezTo>
                      <a:pt x="286" y="218"/>
                      <a:pt x="272" y="227"/>
                      <a:pt x="271" y="228"/>
                    </a:cubicBezTo>
                    <a:cubicBezTo>
                      <a:pt x="266" y="233"/>
                      <a:pt x="262" y="238"/>
                      <a:pt x="258" y="243"/>
                    </a:cubicBezTo>
                    <a:cubicBezTo>
                      <a:pt x="248" y="252"/>
                      <a:pt x="236" y="260"/>
                      <a:pt x="225" y="268"/>
                    </a:cubicBezTo>
                    <a:cubicBezTo>
                      <a:pt x="222" y="270"/>
                      <a:pt x="219" y="272"/>
                      <a:pt x="216" y="275"/>
                    </a:cubicBezTo>
                    <a:cubicBezTo>
                      <a:pt x="209" y="280"/>
                      <a:pt x="202" y="284"/>
                      <a:pt x="194" y="287"/>
                    </a:cubicBezTo>
                    <a:cubicBezTo>
                      <a:pt x="183" y="291"/>
                      <a:pt x="170" y="294"/>
                      <a:pt x="159" y="297"/>
                    </a:cubicBezTo>
                    <a:cubicBezTo>
                      <a:pt x="155" y="298"/>
                      <a:pt x="151" y="299"/>
                      <a:pt x="147" y="300"/>
                    </a:cubicBezTo>
                    <a:cubicBezTo>
                      <a:pt x="143" y="301"/>
                      <a:pt x="137" y="305"/>
                      <a:pt x="132" y="305"/>
                    </a:cubicBezTo>
                    <a:cubicBezTo>
                      <a:pt x="132" y="299"/>
                      <a:pt x="135" y="292"/>
                      <a:pt x="135" y="286"/>
                    </a:cubicBezTo>
                    <a:cubicBezTo>
                      <a:pt x="138" y="270"/>
                      <a:pt x="140" y="251"/>
                      <a:pt x="133" y="237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4" name="Freeform 491"/>
              <p:cNvSpPr>
                <a:spLocks/>
              </p:cNvSpPr>
              <p:nvPr/>
            </p:nvSpPr>
            <p:spPr bwMode="auto">
              <a:xfrm>
                <a:off x="1816" y="1512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6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5" name="Freeform 492"/>
              <p:cNvSpPr>
                <a:spLocks/>
              </p:cNvSpPr>
              <p:nvPr/>
            </p:nvSpPr>
            <p:spPr bwMode="auto">
              <a:xfrm>
                <a:off x="1427" y="925"/>
                <a:ext cx="106" cy="179"/>
              </a:xfrm>
              <a:custGeom>
                <a:avLst/>
                <a:gdLst>
                  <a:gd name="T0" fmla="*/ 39 w 39"/>
                  <a:gd name="T1" fmla="*/ 32 h 66"/>
                  <a:gd name="T2" fmla="*/ 29 w 39"/>
                  <a:gd name="T3" fmla="*/ 38 h 66"/>
                  <a:gd name="T4" fmla="*/ 20 w 39"/>
                  <a:gd name="T5" fmla="*/ 49 h 66"/>
                  <a:gd name="T6" fmla="*/ 13 w 39"/>
                  <a:gd name="T7" fmla="*/ 66 h 66"/>
                  <a:gd name="T8" fmla="*/ 1 w 39"/>
                  <a:gd name="T9" fmla="*/ 34 h 66"/>
                  <a:gd name="T10" fmla="*/ 11 w 39"/>
                  <a:gd name="T11" fmla="*/ 8 h 66"/>
                  <a:gd name="T12" fmla="*/ 31 w 39"/>
                  <a:gd name="T13" fmla="*/ 16 h 66"/>
                  <a:gd name="T14" fmla="*/ 33 w 39"/>
                  <a:gd name="T15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6">
                    <a:moveTo>
                      <a:pt x="39" y="32"/>
                    </a:moveTo>
                    <a:cubicBezTo>
                      <a:pt x="36" y="35"/>
                      <a:pt x="32" y="35"/>
                      <a:pt x="29" y="38"/>
                    </a:cubicBezTo>
                    <a:cubicBezTo>
                      <a:pt x="26" y="41"/>
                      <a:pt x="23" y="45"/>
                      <a:pt x="20" y="49"/>
                    </a:cubicBezTo>
                    <a:cubicBezTo>
                      <a:pt x="17" y="54"/>
                      <a:pt x="15" y="60"/>
                      <a:pt x="13" y="66"/>
                    </a:cubicBezTo>
                    <a:cubicBezTo>
                      <a:pt x="2" y="64"/>
                      <a:pt x="0" y="41"/>
                      <a:pt x="1" y="34"/>
                    </a:cubicBezTo>
                    <a:cubicBezTo>
                      <a:pt x="2" y="25"/>
                      <a:pt x="4" y="14"/>
                      <a:pt x="11" y="8"/>
                    </a:cubicBezTo>
                    <a:cubicBezTo>
                      <a:pt x="19" y="0"/>
                      <a:pt x="28" y="8"/>
                      <a:pt x="31" y="16"/>
                    </a:cubicBezTo>
                    <a:cubicBezTo>
                      <a:pt x="32" y="17"/>
                      <a:pt x="32" y="17"/>
                      <a:pt x="33" y="1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6" name="Freeform 493"/>
              <p:cNvSpPr>
                <a:spLocks/>
              </p:cNvSpPr>
              <p:nvPr/>
            </p:nvSpPr>
            <p:spPr bwMode="auto">
              <a:xfrm>
                <a:off x="1868" y="1493"/>
                <a:ext cx="187" cy="134"/>
              </a:xfrm>
              <a:custGeom>
                <a:avLst/>
                <a:gdLst>
                  <a:gd name="T0" fmla="*/ 5 w 69"/>
                  <a:gd name="T1" fmla="*/ 22 h 49"/>
                  <a:gd name="T2" fmla="*/ 26 w 69"/>
                  <a:gd name="T3" fmla="*/ 40 h 49"/>
                  <a:gd name="T4" fmla="*/ 53 w 69"/>
                  <a:gd name="T5" fmla="*/ 47 h 49"/>
                  <a:gd name="T6" fmla="*/ 61 w 69"/>
                  <a:gd name="T7" fmla="*/ 19 h 49"/>
                  <a:gd name="T8" fmla="*/ 50 w 69"/>
                  <a:gd name="T9" fmla="*/ 4 h 49"/>
                  <a:gd name="T10" fmla="*/ 30 w 69"/>
                  <a:gd name="T11" fmla="*/ 5 h 49"/>
                  <a:gd name="T12" fmla="*/ 0 w 69"/>
                  <a:gd name="T13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49">
                    <a:moveTo>
                      <a:pt x="5" y="22"/>
                    </a:moveTo>
                    <a:cubicBezTo>
                      <a:pt x="7" y="29"/>
                      <a:pt x="19" y="36"/>
                      <a:pt x="26" y="40"/>
                    </a:cubicBezTo>
                    <a:cubicBezTo>
                      <a:pt x="34" y="44"/>
                      <a:pt x="44" y="49"/>
                      <a:pt x="53" y="47"/>
                    </a:cubicBezTo>
                    <a:cubicBezTo>
                      <a:pt x="69" y="44"/>
                      <a:pt x="67" y="30"/>
                      <a:pt x="61" y="19"/>
                    </a:cubicBezTo>
                    <a:cubicBezTo>
                      <a:pt x="59" y="15"/>
                      <a:pt x="54" y="7"/>
                      <a:pt x="50" y="4"/>
                    </a:cubicBezTo>
                    <a:cubicBezTo>
                      <a:pt x="44" y="0"/>
                      <a:pt x="36" y="4"/>
                      <a:pt x="30" y="5"/>
                    </a:cubicBezTo>
                    <a:cubicBezTo>
                      <a:pt x="20" y="7"/>
                      <a:pt x="9" y="7"/>
                      <a:pt x="0" y="6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7" name="Line 494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8" name="Line 495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9" name="Freeform 496"/>
              <p:cNvSpPr>
                <a:spLocks/>
              </p:cNvSpPr>
              <p:nvPr/>
            </p:nvSpPr>
            <p:spPr bwMode="auto">
              <a:xfrm>
                <a:off x="1783" y="949"/>
                <a:ext cx="202" cy="191"/>
              </a:xfrm>
              <a:custGeom>
                <a:avLst/>
                <a:gdLst>
                  <a:gd name="T0" fmla="*/ 50 w 74"/>
                  <a:gd name="T1" fmla="*/ 26 h 70"/>
                  <a:gd name="T2" fmla="*/ 64 w 74"/>
                  <a:gd name="T3" fmla="*/ 9 h 70"/>
                  <a:gd name="T4" fmla="*/ 45 w 74"/>
                  <a:gd name="T5" fmla="*/ 16 h 70"/>
                  <a:gd name="T6" fmla="*/ 6 w 74"/>
                  <a:gd name="T7" fmla="*/ 60 h 70"/>
                  <a:gd name="T8" fmla="*/ 0 w 74"/>
                  <a:gd name="T9" fmla="*/ 65 h 70"/>
                  <a:gd name="T10" fmla="*/ 18 w 74"/>
                  <a:gd name="T11" fmla="*/ 67 h 70"/>
                  <a:gd name="T12" fmla="*/ 29 w 74"/>
                  <a:gd name="T13" fmla="*/ 54 h 70"/>
                  <a:gd name="T14" fmla="*/ 50 w 74"/>
                  <a:gd name="T15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70">
                    <a:moveTo>
                      <a:pt x="50" y="26"/>
                    </a:moveTo>
                    <a:cubicBezTo>
                      <a:pt x="54" y="22"/>
                      <a:pt x="74" y="19"/>
                      <a:pt x="64" y="9"/>
                    </a:cubicBezTo>
                    <a:cubicBezTo>
                      <a:pt x="56" y="0"/>
                      <a:pt x="48" y="8"/>
                      <a:pt x="45" y="16"/>
                    </a:cubicBezTo>
                    <a:cubicBezTo>
                      <a:pt x="38" y="35"/>
                      <a:pt x="20" y="47"/>
                      <a:pt x="6" y="60"/>
                    </a:cubicBezTo>
                    <a:cubicBezTo>
                      <a:pt x="4" y="62"/>
                      <a:pt x="2" y="63"/>
                      <a:pt x="0" y="65"/>
                    </a:cubicBezTo>
                    <a:cubicBezTo>
                      <a:pt x="5" y="67"/>
                      <a:pt x="13" y="70"/>
                      <a:pt x="18" y="67"/>
                    </a:cubicBezTo>
                    <a:cubicBezTo>
                      <a:pt x="22" y="65"/>
                      <a:pt x="26" y="58"/>
                      <a:pt x="29" y="54"/>
                    </a:cubicBezTo>
                    <a:cubicBezTo>
                      <a:pt x="35" y="46"/>
                      <a:pt x="41" y="31"/>
                      <a:pt x="50" y="26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0" name="Freeform 497"/>
              <p:cNvSpPr>
                <a:spLocks/>
              </p:cNvSpPr>
              <p:nvPr/>
            </p:nvSpPr>
            <p:spPr bwMode="auto">
              <a:xfrm>
                <a:off x="1911" y="1175"/>
                <a:ext cx="226" cy="133"/>
              </a:xfrm>
              <a:custGeom>
                <a:avLst/>
                <a:gdLst>
                  <a:gd name="T0" fmla="*/ 51 w 83"/>
                  <a:gd name="T1" fmla="*/ 25 h 49"/>
                  <a:gd name="T2" fmla="*/ 65 w 83"/>
                  <a:gd name="T3" fmla="*/ 22 h 49"/>
                  <a:gd name="T4" fmla="*/ 76 w 83"/>
                  <a:gd name="T5" fmla="*/ 18 h 49"/>
                  <a:gd name="T6" fmla="*/ 64 w 83"/>
                  <a:gd name="T7" fmla="*/ 7 h 49"/>
                  <a:gd name="T8" fmla="*/ 17 w 83"/>
                  <a:gd name="T9" fmla="*/ 28 h 49"/>
                  <a:gd name="T10" fmla="*/ 2 w 83"/>
                  <a:gd name="T11" fmla="*/ 31 h 49"/>
                  <a:gd name="T12" fmla="*/ 1 w 83"/>
                  <a:gd name="T13" fmla="*/ 49 h 49"/>
                  <a:gd name="T14" fmla="*/ 26 w 83"/>
                  <a:gd name="T15" fmla="*/ 36 h 49"/>
                  <a:gd name="T16" fmla="*/ 55 w 83"/>
                  <a:gd name="T17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49">
                    <a:moveTo>
                      <a:pt x="51" y="25"/>
                    </a:moveTo>
                    <a:cubicBezTo>
                      <a:pt x="55" y="25"/>
                      <a:pt x="60" y="22"/>
                      <a:pt x="65" y="22"/>
                    </a:cubicBezTo>
                    <a:cubicBezTo>
                      <a:pt x="70" y="22"/>
                      <a:pt x="73" y="22"/>
                      <a:pt x="76" y="18"/>
                    </a:cubicBezTo>
                    <a:cubicBezTo>
                      <a:pt x="83" y="6"/>
                      <a:pt x="73" y="0"/>
                      <a:pt x="64" y="7"/>
                    </a:cubicBezTo>
                    <a:cubicBezTo>
                      <a:pt x="50" y="18"/>
                      <a:pt x="33" y="23"/>
                      <a:pt x="17" y="28"/>
                    </a:cubicBezTo>
                    <a:cubicBezTo>
                      <a:pt x="13" y="29"/>
                      <a:pt x="5" y="29"/>
                      <a:pt x="2" y="31"/>
                    </a:cubicBezTo>
                    <a:cubicBezTo>
                      <a:pt x="0" y="34"/>
                      <a:pt x="1" y="45"/>
                      <a:pt x="1" y="49"/>
                    </a:cubicBezTo>
                    <a:cubicBezTo>
                      <a:pt x="9" y="48"/>
                      <a:pt x="19" y="40"/>
                      <a:pt x="26" y="36"/>
                    </a:cubicBezTo>
                    <a:cubicBezTo>
                      <a:pt x="36" y="31"/>
                      <a:pt x="45" y="27"/>
                      <a:pt x="55" y="23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1" name="Freeform 498"/>
              <p:cNvSpPr>
                <a:spLocks/>
              </p:cNvSpPr>
              <p:nvPr/>
            </p:nvSpPr>
            <p:spPr bwMode="auto">
              <a:xfrm>
                <a:off x="2058" y="1180"/>
                <a:ext cx="76" cy="63"/>
              </a:xfrm>
              <a:custGeom>
                <a:avLst/>
                <a:gdLst>
                  <a:gd name="T0" fmla="*/ 1 w 28"/>
                  <a:gd name="T1" fmla="*/ 21 h 23"/>
                  <a:gd name="T2" fmla="*/ 24 w 28"/>
                  <a:gd name="T3" fmla="*/ 7 h 23"/>
                  <a:gd name="T4" fmla="*/ 10 w 28"/>
                  <a:gd name="T5" fmla="*/ 2 h 23"/>
                  <a:gd name="T6" fmla="*/ 0 w 28"/>
                  <a:gd name="T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3">
                    <a:moveTo>
                      <a:pt x="1" y="21"/>
                    </a:moveTo>
                    <a:cubicBezTo>
                      <a:pt x="10" y="21"/>
                      <a:pt x="28" y="23"/>
                      <a:pt x="24" y="7"/>
                    </a:cubicBezTo>
                    <a:cubicBezTo>
                      <a:pt x="22" y="1"/>
                      <a:pt x="15" y="0"/>
                      <a:pt x="10" y="2"/>
                    </a:cubicBezTo>
                    <a:cubicBezTo>
                      <a:pt x="5" y="5"/>
                      <a:pt x="3" y="9"/>
                      <a:pt x="0" y="14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2" name="Freeform 499"/>
              <p:cNvSpPr>
                <a:spLocks/>
              </p:cNvSpPr>
              <p:nvPr/>
            </p:nvSpPr>
            <p:spPr bwMode="auto">
              <a:xfrm>
                <a:off x="1900" y="960"/>
                <a:ext cx="68" cy="65"/>
              </a:xfrm>
              <a:custGeom>
                <a:avLst/>
                <a:gdLst>
                  <a:gd name="T0" fmla="*/ 5 w 25"/>
                  <a:gd name="T1" fmla="*/ 24 h 24"/>
                  <a:gd name="T2" fmla="*/ 24 w 25"/>
                  <a:gd name="T3" fmla="*/ 10 h 24"/>
                  <a:gd name="T4" fmla="*/ 7 w 25"/>
                  <a:gd name="T5" fmla="*/ 2 h 24"/>
                  <a:gd name="T6" fmla="*/ 0 w 25"/>
                  <a:gd name="T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4">
                    <a:moveTo>
                      <a:pt x="5" y="24"/>
                    </a:moveTo>
                    <a:cubicBezTo>
                      <a:pt x="10" y="20"/>
                      <a:pt x="23" y="18"/>
                      <a:pt x="24" y="10"/>
                    </a:cubicBezTo>
                    <a:cubicBezTo>
                      <a:pt x="25" y="0"/>
                      <a:pt x="13" y="0"/>
                      <a:pt x="7" y="2"/>
                    </a:cubicBezTo>
                    <a:cubicBezTo>
                      <a:pt x="3" y="7"/>
                      <a:pt x="3" y="15"/>
                      <a:pt x="0" y="20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3" name="Freeform 500"/>
              <p:cNvSpPr>
                <a:spLocks/>
              </p:cNvSpPr>
              <p:nvPr/>
            </p:nvSpPr>
            <p:spPr bwMode="auto">
              <a:xfrm>
                <a:off x="1051" y="1278"/>
                <a:ext cx="435" cy="468"/>
              </a:xfrm>
              <a:custGeom>
                <a:avLst/>
                <a:gdLst>
                  <a:gd name="T0" fmla="*/ 159 w 160"/>
                  <a:gd name="T1" fmla="*/ 162 h 172"/>
                  <a:gd name="T2" fmla="*/ 109 w 160"/>
                  <a:gd name="T3" fmla="*/ 51 h 172"/>
                  <a:gd name="T4" fmla="*/ 41 w 160"/>
                  <a:gd name="T5" fmla="*/ 21 h 172"/>
                  <a:gd name="T6" fmla="*/ 58 w 160"/>
                  <a:gd name="T7" fmla="*/ 150 h 172"/>
                  <a:gd name="T8" fmla="*/ 154 w 160"/>
                  <a:gd name="T9" fmla="*/ 16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172">
                    <a:moveTo>
                      <a:pt x="159" y="162"/>
                    </a:moveTo>
                    <a:cubicBezTo>
                      <a:pt x="160" y="116"/>
                      <a:pt x="142" y="84"/>
                      <a:pt x="109" y="51"/>
                    </a:cubicBezTo>
                    <a:cubicBezTo>
                      <a:pt x="92" y="34"/>
                      <a:pt x="63" y="0"/>
                      <a:pt x="41" y="21"/>
                    </a:cubicBezTo>
                    <a:cubicBezTo>
                      <a:pt x="0" y="61"/>
                      <a:pt x="14" y="117"/>
                      <a:pt x="58" y="150"/>
                    </a:cubicBezTo>
                    <a:cubicBezTo>
                      <a:pt x="83" y="168"/>
                      <a:pt x="124" y="172"/>
                      <a:pt x="154" y="16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4" name="Freeform 501"/>
              <p:cNvSpPr>
                <a:spLocks/>
              </p:cNvSpPr>
              <p:nvPr/>
            </p:nvSpPr>
            <p:spPr bwMode="auto">
              <a:xfrm>
                <a:off x="1070" y="1142"/>
                <a:ext cx="471" cy="381"/>
              </a:xfrm>
              <a:custGeom>
                <a:avLst/>
                <a:gdLst>
                  <a:gd name="T0" fmla="*/ 172 w 173"/>
                  <a:gd name="T1" fmla="*/ 0 h 140"/>
                  <a:gd name="T2" fmla="*/ 173 w 173"/>
                  <a:gd name="T3" fmla="*/ 2 h 140"/>
                  <a:gd name="T4" fmla="*/ 152 w 173"/>
                  <a:gd name="T5" fmla="*/ 14 h 140"/>
                  <a:gd name="T6" fmla="*/ 140 w 173"/>
                  <a:gd name="T7" fmla="*/ 18 h 140"/>
                  <a:gd name="T8" fmla="*/ 121 w 173"/>
                  <a:gd name="T9" fmla="*/ 30 h 140"/>
                  <a:gd name="T10" fmla="*/ 109 w 173"/>
                  <a:gd name="T11" fmla="*/ 39 h 140"/>
                  <a:gd name="T12" fmla="*/ 90 w 173"/>
                  <a:gd name="T13" fmla="*/ 48 h 140"/>
                  <a:gd name="T14" fmla="*/ 75 w 173"/>
                  <a:gd name="T15" fmla="*/ 55 h 140"/>
                  <a:gd name="T16" fmla="*/ 58 w 173"/>
                  <a:gd name="T17" fmla="*/ 62 h 140"/>
                  <a:gd name="T18" fmla="*/ 40 w 173"/>
                  <a:gd name="T19" fmla="*/ 69 h 140"/>
                  <a:gd name="T20" fmla="*/ 12 w 173"/>
                  <a:gd name="T21" fmla="*/ 139 h 140"/>
                  <a:gd name="T22" fmla="*/ 12 w 173"/>
                  <a:gd name="T23" fmla="*/ 139 h 140"/>
                  <a:gd name="T24" fmla="*/ 10 w 173"/>
                  <a:gd name="T25" fmla="*/ 139 h 140"/>
                  <a:gd name="T26" fmla="*/ 39 w 173"/>
                  <a:gd name="T27" fmla="*/ 66 h 140"/>
                  <a:gd name="T28" fmla="*/ 57 w 173"/>
                  <a:gd name="T29" fmla="*/ 60 h 140"/>
                  <a:gd name="T30" fmla="*/ 74 w 173"/>
                  <a:gd name="T31" fmla="*/ 53 h 140"/>
                  <a:gd name="T32" fmla="*/ 89 w 173"/>
                  <a:gd name="T33" fmla="*/ 46 h 140"/>
                  <a:gd name="T34" fmla="*/ 107 w 173"/>
                  <a:gd name="T35" fmla="*/ 36 h 140"/>
                  <a:gd name="T36" fmla="*/ 120 w 173"/>
                  <a:gd name="T37" fmla="*/ 28 h 140"/>
                  <a:gd name="T38" fmla="*/ 139 w 173"/>
                  <a:gd name="T39" fmla="*/ 16 h 140"/>
                  <a:gd name="T40" fmla="*/ 151 w 173"/>
                  <a:gd name="T41" fmla="*/ 11 h 140"/>
                  <a:gd name="T42" fmla="*/ 171 w 173"/>
                  <a:gd name="T43" fmla="*/ 1 h 140"/>
                  <a:gd name="T44" fmla="*/ 172 w 173"/>
                  <a:gd name="T4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3" h="140">
                    <a:moveTo>
                      <a:pt x="172" y="0"/>
                    </a:moveTo>
                    <a:cubicBezTo>
                      <a:pt x="173" y="1"/>
                      <a:pt x="173" y="2"/>
                      <a:pt x="173" y="2"/>
                    </a:cubicBezTo>
                    <a:cubicBezTo>
                      <a:pt x="168" y="8"/>
                      <a:pt x="160" y="11"/>
                      <a:pt x="152" y="14"/>
                    </a:cubicBezTo>
                    <a:cubicBezTo>
                      <a:pt x="147" y="15"/>
                      <a:pt x="144" y="16"/>
                      <a:pt x="140" y="18"/>
                    </a:cubicBezTo>
                    <a:cubicBezTo>
                      <a:pt x="133" y="21"/>
                      <a:pt x="128" y="26"/>
                      <a:pt x="121" y="30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3" y="42"/>
                      <a:pt x="96" y="45"/>
                      <a:pt x="90" y="48"/>
                    </a:cubicBezTo>
                    <a:cubicBezTo>
                      <a:pt x="85" y="50"/>
                      <a:pt x="80" y="52"/>
                      <a:pt x="75" y="55"/>
                    </a:cubicBezTo>
                    <a:cubicBezTo>
                      <a:pt x="70" y="58"/>
                      <a:pt x="64" y="60"/>
                      <a:pt x="58" y="62"/>
                    </a:cubicBezTo>
                    <a:cubicBezTo>
                      <a:pt x="52" y="64"/>
                      <a:pt x="46" y="66"/>
                      <a:pt x="40" y="69"/>
                    </a:cubicBezTo>
                    <a:cubicBezTo>
                      <a:pt x="20" y="81"/>
                      <a:pt x="2" y="116"/>
                      <a:pt x="12" y="139"/>
                    </a:cubicBezTo>
                    <a:cubicBezTo>
                      <a:pt x="12" y="140"/>
                      <a:pt x="13" y="139"/>
                      <a:pt x="12" y="139"/>
                    </a:cubicBezTo>
                    <a:cubicBezTo>
                      <a:pt x="11" y="140"/>
                      <a:pt x="11" y="139"/>
                      <a:pt x="10" y="139"/>
                    </a:cubicBezTo>
                    <a:cubicBezTo>
                      <a:pt x="0" y="114"/>
                      <a:pt x="17" y="79"/>
                      <a:pt x="39" y="66"/>
                    </a:cubicBezTo>
                    <a:cubicBezTo>
                      <a:pt x="45" y="63"/>
                      <a:pt x="51" y="61"/>
                      <a:pt x="57" y="60"/>
                    </a:cubicBezTo>
                    <a:cubicBezTo>
                      <a:pt x="63" y="58"/>
                      <a:pt x="69" y="56"/>
                      <a:pt x="74" y="53"/>
                    </a:cubicBezTo>
                    <a:cubicBezTo>
                      <a:pt x="79" y="50"/>
                      <a:pt x="84" y="48"/>
                      <a:pt x="89" y="46"/>
                    </a:cubicBezTo>
                    <a:cubicBezTo>
                      <a:pt x="95" y="43"/>
                      <a:pt x="102" y="40"/>
                      <a:pt x="107" y="36"/>
                    </a:cubicBezTo>
                    <a:cubicBezTo>
                      <a:pt x="120" y="28"/>
                      <a:pt x="120" y="28"/>
                      <a:pt x="120" y="28"/>
                    </a:cubicBezTo>
                    <a:cubicBezTo>
                      <a:pt x="126" y="24"/>
                      <a:pt x="132" y="19"/>
                      <a:pt x="139" y="16"/>
                    </a:cubicBezTo>
                    <a:cubicBezTo>
                      <a:pt x="143" y="14"/>
                      <a:pt x="147" y="13"/>
                      <a:pt x="151" y="11"/>
                    </a:cubicBezTo>
                    <a:cubicBezTo>
                      <a:pt x="159" y="9"/>
                      <a:pt x="167" y="6"/>
                      <a:pt x="171" y="1"/>
                    </a:cubicBezTo>
                    <a:cubicBezTo>
                      <a:pt x="171" y="0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5" name="Freeform 502"/>
              <p:cNvSpPr>
                <a:spLocks/>
              </p:cNvSpPr>
              <p:nvPr/>
            </p:nvSpPr>
            <p:spPr bwMode="auto">
              <a:xfrm>
                <a:off x="1334" y="930"/>
                <a:ext cx="732" cy="819"/>
              </a:xfrm>
              <a:custGeom>
                <a:avLst/>
                <a:gdLst>
                  <a:gd name="T0" fmla="*/ 0 w 269"/>
                  <a:gd name="T1" fmla="*/ 295 h 301"/>
                  <a:gd name="T2" fmla="*/ 46 w 269"/>
                  <a:gd name="T3" fmla="*/ 292 h 301"/>
                  <a:gd name="T4" fmla="*/ 66 w 269"/>
                  <a:gd name="T5" fmla="*/ 285 h 301"/>
                  <a:gd name="T6" fmla="*/ 120 w 269"/>
                  <a:gd name="T7" fmla="*/ 263 h 301"/>
                  <a:gd name="T8" fmla="*/ 160 w 269"/>
                  <a:gd name="T9" fmla="*/ 234 h 301"/>
                  <a:gd name="T10" fmla="*/ 171 w 269"/>
                  <a:gd name="T11" fmla="*/ 224 h 301"/>
                  <a:gd name="T12" fmla="*/ 192 w 269"/>
                  <a:gd name="T13" fmla="*/ 205 h 301"/>
                  <a:gd name="T14" fmla="*/ 193 w 269"/>
                  <a:gd name="T15" fmla="*/ 205 h 301"/>
                  <a:gd name="T16" fmla="*/ 194 w 269"/>
                  <a:gd name="T17" fmla="*/ 206 h 301"/>
                  <a:gd name="T18" fmla="*/ 197 w 269"/>
                  <a:gd name="T19" fmla="*/ 215 h 301"/>
                  <a:gd name="T20" fmla="*/ 214 w 269"/>
                  <a:gd name="T21" fmla="*/ 241 h 301"/>
                  <a:gd name="T22" fmla="*/ 255 w 269"/>
                  <a:gd name="T23" fmla="*/ 248 h 301"/>
                  <a:gd name="T24" fmla="*/ 243 w 269"/>
                  <a:gd name="T25" fmla="*/ 209 h 301"/>
                  <a:gd name="T26" fmla="*/ 240 w 269"/>
                  <a:gd name="T27" fmla="*/ 206 h 301"/>
                  <a:gd name="T28" fmla="*/ 218 w 269"/>
                  <a:gd name="T29" fmla="*/ 171 h 301"/>
                  <a:gd name="T30" fmla="*/ 213 w 269"/>
                  <a:gd name="T31" fmla="*/ 140 h 301"/>
                  <a:gd name="T32" fmla="*/ 213 w 269"/>
                  <a:gd name="T33" fmla="*/ 134 h 301"/>
                  <a:gd name="T34" fmla="*/ 195 w 269"/>
                  <a:gd name="T35" fmla="*/ 90 h 301"/>
                  <a:gd name="T36" fmla="*/ 120 w 269"/>
                  <a:gd name="T37" fmla="*/ 55 h 301"/>
                  <a:gd name="T38" fmla="*/ 83 w 269"/>
                  <a:gd name="T39" fmla="*/ 40 h 301"/>
                  <a:gd name="T40" fmla="*/ 69 w 269"/>
                  <a:gd name="T41" fmla="*/ 23 h 301"/>
                  <a:gd name="T42" fmla="*/ 65 w 269"/>
                  <a:gd name="T43" fmla="*/ 16 h 301"/>
                  <a:gd name="T44" fmla="*/ 58 w 269"/>
                  <a:gd name="T45" fmla="*/ 5 h 301"/>
                  <a:gd name="T46" fmla="*/ 50 w 269"/>
                  <a:gd name="T47" fmla="*/ 4 h 301"/>
                  <a:gd name="T48" fmla="*/ 35 w 269"/>
                  <a:gd name="T49" fmla="*/ 27 h 301"/>
                  <a:gd name="T50" fmla="*/ 49 w 269"/>
                  <a:gd name="T51" fmla="*/ 66 h 301"/>
                  <a:gd name="T52" fmla="*/ 72 w 269"/>
                  <a:gd name="T53" fmla="*/ 79 h 301"/>
                  <a:gd name="T54" fmla="*/ 73 w 269"/>
                  <a:gd name="T55" fmla="*/ 80 h 301"/>
                  <a:gd name="T56" fmla="*/ 72 w 269"/>
                  <a:gd name="T57" fmla="*/ 82 h 301"/>
                  <a:gd name="T58" fmla="*/ 47 w 269"/>
                  <a:gd name="T59" fmla="*/ 67 h 301"/>
                  <a:gd name="T60" fmla="*/ 32 w 269"/>
                  <a:gd name="T61" fmla="*/ 27 h 301"/>
                  <a:gd name="T62" fmla="*/ 49 w 269"/>
                  <a:gd name="T63" fmla="*/ 2 h 301"/>
                  <a:gd name="T64" fmla="*/ 60 w 269"/>
                  <a:gd name="T65" fmla="*/ 3 h 301"/>
                  <a:gd name="T66" fmla="*/ 67 w 269"/>
                  <a:gd name="T67" fmla="*/ 15 h 301"/>
                  <a:gd name="T68" fmla="*/ 71 w 269"/>
                  <a:gd name="T69" fmla="*/ 22 h 301"/>
                  <a:gd name="T70" fmla="*/ 85 w 269"/>
                  <a:gd name="T71" fmla="*/ 38 h 301"/>
                  <a:gd name="T72" fmla="*/ 120 w 269"/>
                  <a:gd name="T73" fmla="*/ 53 h 301"/>
                  <a:gd name="T74" fmla="*/ 196 w 269"/>
                  <a:gd name="T75" fmla="*/ 88 h 301"/>
                  <a:gd name="T76" fmla="*/ 215 w 269"/>
                  <a:gd name="T77" fmla="*/ 134 h 301"/>
                  <a:gd name="T78" fmla="*/ 215 w 269"/>
                  <a:gd name="T79" fmla="*/ 140 h 301"/>
                  <a:gd name="T80" fmla="*/ 220 w 269"/>
                  <a:gd name="T81" fmla="*/ 170 h 301"/>
                  <a:gd name="T82" fmla="*/ 242 w 269"/>
                  <a:gd name="T83" fmla="*/ 204 h 301"/>
                  <a:gd name="T84" fmla="*/ 245 w 269"/>
                  <a:gd name="T85" fmla="*/ 208 h 301"/>
                  <a:gd name="T86" fmla="*/ 257 w 269"/>
                  <a:gd name="T87" fmla="*/ 250 h 301"/>
                  <a:gd name="T88" fmla="*/ 212 w 269"/>
                  <a:gd name="T89" fmla="*/ 243 h 301"/>
                  <a:gd name="T90" fmla="*/ 195 w 269"/>
                  <a:gd name="T91" fmla="*/ 216 h 301"/>
                  <a:gd name="T92" fmla="*/ 192 w 269"/>
                  <a:gd name="T93" fmla="*/ 208 h 301"/>
                  <a:gd name="T94" fmla="*/ 172 w 269"/>
                  <a:gd name="T95" fmla="*/ 225 h 301"/>
                  <a:gd name="T96" fmla="*/ 162 w 269"/>
                  <a:gd name="T97" fmla="*/ 236 h 301"/>
                  <a:gd name="T98" fmla="*/ 122 w 269"/>
                  <a:gd name="T99" fmla="*/ 265 h 301"/>
                  <a:gd name="T100" fmla="*/ 66 w 269"/>
                  <a:gd name="T101" fmla="*/ 287 h 301"/>
                  <a:gd name="T102" fmla="*/ 47 w 269"/>
                  <a:gd name="T103" fmla="*/ 294 h 301"/>
                  <a:gd name="T104" fmla="*/ 0 w 269"/>
                  <a:gd name="T105" fmla="*/ 298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9" h="301">
                    <a:moveTo>
                      <a:pt x="0" y="295"/>
                    </a:moveTo>
                    <a:cubicBezTo>
                      <a:pt x="15" y="298"/>
                      <a:pt x="32" y="296"/>
                      <a:pt x="46" y="292"/>
                    </a:cubicBezTo>
                    <a:cubicBezTo>
                      <a:pt x="66" y="285"/>
                      <a:pt x="66" y="285"/>
                      <a:pt x="66" y="285"/>
                    </a:cubicBezTo>
                    <a:cubicBezTo>
                      <a:pt x="85" y="279"/>
                      <a:pt x="103" y="273"/>
                      <a:pt x="120" y="263"/>
                    </a:cubicBezTo>
                    <a:cubicBezTo>
                      <a:pt x="134" y="255"/>
                      <a:pt x="148" y="245"/>
                      <a:pt x="160" y="234"/>
                    </a:cubicBezTo>
                    <a:cubicBezTo>
                      <a:pt x="164" y="231"/>
                      <a:pt x="167" y="227"/>
                      <a:pt x="171" y="224"/>
                    </a:cubicBezTo>
                    <a:cubicBezTo>
                      <a:pt x="177" y="216"/>
                      <a:pt x="184" y="209"/>
                      <a:pt x="192" y="205"/>
                    </a:cubicBezTo>
                    <a:cubicBezTo>
                      <a:pt x="192" y="205"/>
                      <a:pt x="193" y="205"/>
                      <a:pt x="193" y="205"/>
                    </a:cubicBezTo>
                    <a:cubicBezTo>
                      <a:pt x="193" y="205"/>
                      <a:pt x="194" y="205"/>
                      <a:pt x="194" y="206"/>
                    </a:cubicBezTo>
                    <a:cubicBezTo>
                      <a:pt x="197" y="215"/>
                      <a:pt x="197" y="215"/>
                      <a:pt x="197" y="215"/>
                    </a:cubicBezTo>
                    <a:cubicBezTo>
                      <a:pt x="201" y="225"/>
                      <a:pt x="204" y="234"/>
                      <a:pt x="214" y="241"/>
                    </a:cubicBezTo>
                    <a:cubicBezTo>
                      <a:pt x="223" y="249"/>
                      <a:pt x="246" y="258"/>
                      <a:pt x="255" y="248"/>
                    </a:cubicBezTo>
                    <a:cubicBezTo>
                      <a:pt x="266" y="238"/>
                      <a:pt x="252" y="220"/>
                      <a:pt x="243" y="209"/>
                    </a:cubicBezTo>
                    <a:cubicBezTo>
                      <a:pt x="240" y="206"/>
                      <a:pt x="240" y="206"/>
                      <a:pt x="240" y="206"/>
                    </a:cubicBezTo>
                    <a:cubicBezTo>
                      <a:pt x="231" y="193"/>
                      <a:pt x="223" y="182"/>
                      <a:pt x="218" y="171"/>
                    </a:cubicBezTo>
                    <a:cubicBezTo>
                      <a:pt x="213" y="161"/>
                      <a:pt x="213" y="150"/>
                      <a:pt x="213" y="140"/>
                    </a:cubicBezTo>
                    <a:cubicBezTo>
                      <a:pt x="213" y="134"/>
                      <a:pt x="213" y="134"/>
                      <a:pt x="213" y="134"/>
                    </a:cubicBezTo>
                    <a:cubicBezTo>
                      <a:pt x="212" y="118"/>
                      <a:pt x="206" y="102"/>
                      <a:pt x="195" y="90"/>
                    </a:cubicBezTo>
                    <a:cubicBezTo>
                      <a:pt x="175" y="69"/>
                      <a:pt x="151" y="58"/>
                      <a:pt x="120" y="55"/>
                    </a:cubicBezTo>
                    <a:cubicBezTo>
                      <a:pt x="106" y="54"/>
                      <a:pt x="94" y="49"/>
                      <a:pt x="83" y="40"/>
                    </a:cubicBezTo>
                    <a:cubicBezTo>
                      <a:pt x="78" y="35"/>
                      <a:pt x="73" y="30"/>
                      <a:pt x="69" y="23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12"/>
                      <a:pt x="61" y="8"/>
                      <a:pt x="58" y="5"/>
                    </a:cubicBezTo>
                    <a:cubicBezTo>
                      <a:pt x="56" y="3"/>
                      <a:pt x="53" y="3"/>
                      <a:pt x="50" y="4"/>
                    </a:cubicBezTo>
                    <a:cubicBezTo>
                      <a:pt x="43" y="7"/>
                      <a:pt x="36" y="20"/>
                      <a:pt x="35" y="27"/>
                    </a:cubicBezTo>
                    <a:cubicBezTo>
                      <a:pt x="32" y="41"/>
                      <a:pt x="37" y="53"/>
                      <a:pt x="49" y="66"/>
                    </a:cubicBezTo>
                    <a:cubicBezTo>
                      <a:pt x="56" y="72"/>
                      <a:pt x="65" y="79"/>
                      <a:pt x="72" y="79"/>
                    </a:cubicBezTo>
                    <a:cubicBezTo>
                      <a:pt x="73" y="79"/>
                      <a:pt x="73" y="80"/>
                      <a:pt x="73" y="80"/>
                    </a:cubicBezTo>
                    <a:cubicBezTo>
                      <a:pt x="73" y="81"/>
                      <a:pt x="73" y="82"/>
                      <a:pt x="72" y="82"/>
                    </a:cubicBezTo>
                    <a:cubicBezTo>
                      <a:pt x="62" y="82"/>
                      <a:pt x="51" y="71"/>
                      <a:pt x="47" y="67"/>
                    </a:cubicBezTo>
                    <a:cubicBezTo>
                      <a:pt x="34" y="55"/>
                      <a:pt x="30" y="41"/>
                      <a:pt x="32" y="27"/>
                    </a:cubicBezTo>
                    <a:cubicBezTo>
                      <a:pt x="34" y="20"/>
                      <a:pt x="40" y="5"/>
                      <a:pt x="49" y="2"/>
                    </a:cubicBezTo>
                    <a:cubicBezTo>
                      <a:pt x="53" y="0"/>
                      <a:pt x="56" y="1"/>
                      <a:pt x="60" y="3"/>
                    </a:cubicBezTo>
                    <a:cubicBezTo>
                      <a:pt x="63" y="6"/>
                      <a:pt x="65" y="11"/>
                      <a:pt x="67" y="15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75" y="28"/>
                      <a:pt x="80" y="33"/>
                      <a:pt x="85" y="38"/>
                    </a:cubicBezTo>
                    <a:cubicBezTo>
                      <a:pt x="96" y="47"/>
                      <a:pt x="107" y="52"/>
                      <a:pt x="120" y="53"/>
                    </a:cubicBezTo>
                    <a:cubicBezTo>
                      <a:pt x="152" y="55"/>
                      <a:pt x="176" y="67"/>
                      <a:pt x="196" y="88"/>
                    </a:cubicBezTo>
                    <a:cubicBezTo>
                      <a:pt x="208" y="101"/>
                      <a:pt x="215" y="117"/>
                      <a:pt x="215" y="134"/>
                    </a:cubicBezTo>
                    <a:cubicBezTo>
                      <a:pt x="215" y="140"/>
                      <a:pt x="215" y="140"/>
                      <a:pt x="215" y="140"/>
                    </a:cubicBezTo>
                    <a:cubicBezTo>
                      <a:pt x="215" y="150"/>
                      <a:pt x="215" y="160"/>
                      <a:pt x="220" y="170"/>
                    </a:cubicBezTo>
                    <a:cubicBezTo>
                      <a:pt x="226" y="181"/>
                      <a:pt x="233" y="192"/>
                      <a:pt x="242" y="204"/>
                    </a:cubicBezTo>
                    <a:cubicBezTo>
                      <a:pt x="245" y="208"/>
                      <a:pt x="245" y="208"/>
                      <a:pt x="245" y="208"/>
                    </a:cubicBezTo>
                    <a:cubicBezTo>
                      <a:pt x="254" y="219"/>
                      <a:pt x="269" y="238"/>
                      <a:pt x="257" y="250"/>
                    </a:cubicBezTo>
                    <a:cubicBezTo>
                      <a:pt x="246" y="262"/>
                      <a:pt x="221" y="250"/>
                      <a:pt x="212" y="243"/>
                    </a:cubicBezTo>
                    <a:cubicBezTo>
                      <a:pt x="202" y="235"/>
                      <a:pt x="199" y="226"/>
                      <a:pt x="195" y="216"/>
                    </a:cubicBezTo>
                    <a:cubicBezTo>
                      <a:pt x="195" y="216"/>
                      <a:pt x="193" y="210"/>
                      <a:pt x="192" y="208"/>
                    </a:cubicBezTo>
                    <a:cubicBezTo>
                      <a:pt x="185" y="212"/>
                      <a:pt x="179" y="219"/>
                      <a:pt x="172" y="225"/>
                    </a:cubicBezTo>
                    <a:cubicBezTo>
                      <a:pt x="169" y="229"/>
                      <a:pt x="166" y="233"/>
                      <a:pt x="162" y="236"/>
                    </a:cubicBezTo>
                    <a:cubicBezTo>
                      <a:pt x="149" y="247"/>
                      <a:pt x="136" y="257"/>
                      <a:pt x="122" y="265"/>
                    </a:cubicBezTo>
                    <a:cubicBezTo>
                      <a:pt x="104" y="275"/>
                      <a:pt x="85" y="282"/>
                      <a:pt x="66" y="287"/>
                    </a:cubicBezTo>
                    <a:cubicBezTo>
                      <a:pt x="47" y="294"/>
                      <a:pt x="47" y="294"/>
                      <a:pt x="47" y="294"/>
                    </a:cubicBezTo>
                    <a:cubicBezTo>
                      <a:pt x="33" y="299"/>
                      <a:pt x="16" y="301"/>
                      <a:pt x="0" y="298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6" name="Freeform 503"/>
              <p:cNvSpPr>
                <a:spLocks/>
              </p:cNvSpPr>
              <p:nvPr/>
            </p:nvSpPr>
            <p:spPr bwMode="auto">
              <a:xfrm>
                <a:off x="1132" y="1439"/>
                <a:ext cx="254" cy="236"/>
              </a:xfrm>
              <a:custGeom>
                <a:avLst/>
                <a:gdLst>
                  <a:gd name="T0" fmla="*/ 22 w 93"/>
                  <a:gd name="T1" fmla="*/ 0 h 87"/>
                  <a:gd name="T2" fmla="*/ 22 w 93"/>
                  <a:gd name="T3" fmla="*/ 2 h 87"/>
                  <a:gd name="T4" fmla="*/ 25 w 93"/>
                  <a:gd name="T5" fmla="*/ 66 h 87"/>
                  <a:gd name="T6" fmla="*/ 58 w 93"/>
                  <a:gd name="T7" fmla="*/ 84 h 87"/>
                  <a:gd name="T8" fmla="*/ 80 w 93"/>
                  <a:gd name="T9" fmla="*/ 82 h 87"/>
                  <a:gd name="T10" fmla="*/ 92 w 93"/>
                  <a:gd name="T11" fmla="*/ 80 h 87"/>
                  <a:gd name="T12" fmla="*/ 93 w 93"/>
                  <a:gd name="T13" fmla="*/ 81 h 87"/>
                  <a:gd name="T14" fmla="*/ 92 w 93"/>
                  <a:gd name="T15" fmla="*/ 83 h 87"/>
                  <a:gd name="T16" fmla="*/ 80 w 93"/>
                  <a:gd name="T17" fmla="*/ 85 h 87"/>
                  <a:gd name="T18" fmla="*/ 57 w 93"/>
                  <a:gd name="T19" fmla="*/ 86 h 87"/>
                  <a:gd name="T20" fmla="*/ 23 w 93"/>
                  <a:gd name="T21" fmla="*/ 68 h 87"/>
                  <a:gd name="T22" fmla="*/ 20 w 93"/>
                  <a:gd name="T23" fmla="*/ 1 h 87"/>
                  <a:gd name="T24" fmla="*/ 22 w 93"/>
                  <a:gd name="T2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87">
                    <a:moveTo>
                      <a:pt x="22" y="0"/>
                    </a:moveTo>
                    <a:cubicBezTo>
                      <a:pt x="22" y="1"/>
                      <a:pt x="23" y="2"/>
                      <a:pt x="22" y="2"/>
                    </a:cubicBezTo>
                    <a:cubicBezTo>
                      <a:pt x="11" y="22"/>
                      <a:pt x="3" y="45"/>
                      <a:pt x="25" y="66"/>
                    </a:cubicBezTo>
                    <a:cubicBezTo>
                      <a:pt x="35" y="76"/>
                      <a:pt x="45" y="81"/>
                      <a:pt x="58" y="84"/>
                    </a:cubicBezTo>
                    <a:cubicBezTo>
                      <a:pt x="65" y="85"/>
                      <a:pt x="73" y="83"/>
                      <a:pt x="80" y="82"/>
                    </a:cubicBezTo>
                    <a:cubicBezTo>
                      <a:pt x="84" y="81"/>
                      <a:pt x="88" y="81"/>
                      <a:pt x="92" y="80"/>
                    </a:cubicBezTo>
                    <a:cubicBezTo>
                      <a:pt x="93" y="80"/>
                      <a:pt x="93" y="81"/>
                      <a:pt x="93" y="81"/>
                    </a:cubicBezTo>
                    <a:cubicBezTo>
                      <a:pt x="93" y="82"/>
                      <a:pt x="93" y="83"/>
                      <a:pt x="92" y="83"/>
                    </a:cubicBezTo>
                    <a:cubicBezTo>
                      <a:pt x="88" y="83"/>
                      <a:pt x="84" y="84"/>
                      <a:pt x="80" y="85"/>
                    </a:cubicBezTo>
                    <a:cubicBezTo>
                      <a:pt x="73" y="86"/>
                      <a:pt x="65" y="87"/>
                      <a:pt x="57" y="86"/>
                    </a:cubicBezTo>
                    <a:cubicBezTo>
                      <a:pt x="44" y="84"/>
                      <a:pt x="34" y="78"/>
                      <a:pt x="23" y="68"/>
                    </a:cubicBezTo>
                    <a:cubicBezTo>
                      <a:pt x="0" y="46"/>
                      <a:pt x="9" y="21"/>
                      <a:pt x="20" y="1"/>
                    </a:cubicBezTo>
                    <a:cubicBezTo>
                      <a:pt x="20" y="0"/>
                      <a:pt x="21" y="0"/>
                      <a:pt x="2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7" name="Freeform 504"/>
              <p:cNvSpPr>
                <a:spLocks/>
              </p:cNvSpPr>
              <p:nvPr/>
            </p:nvSpPr>
            <p:spPr bwMode="auto">
              <a:xfrm>
                <a:off x="1386" y="1651"/>
                <a:ext cx="11" cy="19"/>
              </a:xfrm>
              <a:custGeom>
                <a:avLst/>
                <a:gdLst>
                  <a:gd name="T0" fmla="*/ 3 w 4"/>
                  <a:gd name="T1" fmla="*/ 1 h 7"/>
                  <a:gd name="T2" fmla="*/ 3 w 4"/>
                  <a:gd name="T3" fmla="*/ 1 h 7"/>
                  <a:gd name="T4" fmla="*/ 3 w 4"/>
                  <a:gd name="T5" fmla="*/ 1 h 7"/>
                  <a:gd name="T6" fmla="*/ 3 w 4"/>
                  <a:gd name="T7" fmla="*/ 1 h 7"/>
                  <a:gd name="T8" fmla="*/ 4 w 4"/>
                  <a:gd name="T9" fmla="*/ 2 h 7"/>
                  <a:gd name="T10" fmla="*/ 3 w 4"/>
                  <a:gd name="T11" fmla="*/ 5 h 7"/>
                  <a:gd name="T12" fmla="*/ 3 w 4"/>
                  <a:gd name="T13" fmla="*/ 6 h 7"/>
                  <a:gd name="T14" fmla="*/ 3 w 4"/>
                  <a:gd name="T15" fmla="*/ 6 h 7"/>
                  <a:gd name="T16" fmla="*/ 3 w 4"/>
                  <a:gd name="T17" fmla="*/ 6 h 7"/>
                  <a:gd name="T18" fmla="*/ 3 w 4"/>
                  <a:gd name="T19" fmla="*/ 6 h 7"/>
                  <a:gd name="T20" fmla="*/ 2 w 4"/>
                  <a:gd name="T21" fmla="*/ 7 h 7"/>
                  <a:gd name="T22" fmla="*/ 0 w 4"/>
                  <a:gd name="T23" fmla="*/ 6 h 7"/>
                  <a:gd name="T24" fmla="*/ 1 w 4"/>
                  <a:gd name="T25" fmla="*/ 5 h 7"/>
                  <a:gd name="T26" fmla="*/ 0 w 4"/>
                  <a:gd name="T27" fmla="*/ 1 h 7"/>
                  <a:gd name="T28" fmla="*/ 0 w 4"/>
                  <a:gd name="T29" fmla="*/ 1 h 7"/>
                  <a:gd name="T30" fmla="*/ 0 w 4"/>
                  <a:gd name="T31" fmla="*/ 1 h 7"/>
                  <a:gd name="T32" fmla="*/ 1 w 4"/>
                  <a:gd name="T33" fmla="*/ 0 h 7"/>
                  <a:gd name="T34" fmla="*/ 3 w 4"/>
                  <a:gd name="T3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7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1" y="7"/>
                      <a:pt x="0" y="7"/>
                      <a:pt x="0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8" name="Freeform 505"/>
              <p:cNvSpPr>
                <a:spLocks/>
              </p:cNvSpPr>
              <p:nvPr/>
            </p:nvSpPr>
            <p:spPr bwMode="auto">
              <a:xfrm>
                <a:off x="1184" y="1558"/>
                <a:ext cx="85" cy="55"/>
              </a:xfrm>
              <a:custGeom>
                <a:avLst/>
                <a:gdLst>
                  <a:gd name="T0" fmla="*/ 31 w 31"/>
                  <a:gd name="T1" fmla="*/ 1 h 20"/>
                  <a:gd name="T2" fmla="*/ 30 w 31"/>
                  <a:gd name="T3" fmla="*/ 3 h 20"/>
                  <a:gd name="T4" fmla="*/ 23 w 31"/>
                  <a:gd name="T5" fmla="*/ 7 h 20"/>
                  <a:gd name="T6" fmla="*/ 3 w 31"/>
                  <a:gd name="T7" fmla="*/ 19 h 20"/>
                  <a:gd name="T8" fmla="*/ 1 w 31"/>
                  <a:gd name="T9" fmla="*/ 19 h 20"/>
                  <a:gd name="T10" fmla="*/ 1 w 31"/>
                  <a:gd name="T11" fmla="*/ 17 h 20"/>
                  <a:gd name="T12" fmla="*/ 22 w 31"/>
                  <a:gd name="T13" fmla="*/ 4 h 20"/>
                  <a:gd name="T14" fmla="*/ 29 w 31"/>
                  <a:gd name="T15" fmla="*/ 1 h 20"/>
                  <a:gd name="T16" fmla="*/ 31 w 31"/>
                  <a:gd name="T17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0">
                    <a:moveTo>
                      <a:pt x="31" y="1"/>
                    </a:moveTo>
                    <a:cubicBezTo>
                      <a:pt x="31" y="2"/>
                      <a:pt x="31" y="3"/>
                      <a:pt x="30" y="3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16" y="11"/>
                      <a:pt x="7" y="15"/>
                      <a:pt x="3" y="19"/>
                    </a:cubicBezTo>
                    <a:cubicBezTo>
                      <a:pt x="2" y="20"/>
                      <a:pt x="1" y="19"/>
                      <a:pt x="1" y="19"/>
                    </a:cubicBezTo>
                    <a:cubicBezTo>
                      <a:pt x="0" y="18"/>
                      <a:pt x="1" y="18"/>
                      <a:pt x="1" y="17"/>
                    </a:cubicBezTo>
                    <a:cubicBezTo>
                      <a:pt x="6" y="13"/>
                      <a:pt x="15" y="9"/>
                      <a:pt x="22" y="4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0" y="0"/>
                      <a:pt x="30" y="1"/>
                      <a:pt x="3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9" name="Freeform 506"/>
              <p:cNvSpPr>
                <a:spLocks/>
              </p:cNvSpPr>
              <p:nvPr/>
            </p:nvSpPr>
            <p:spPr bwMode="auto">
              <a:xfrm>
                <a:off x="1260" y="1515"/>
                <a:ext cx="55" cy="63"/>
              </a:xfrm>
              <a:custGeom>
                <a:avLst/>
                <a:gdLst>
                  <a:gd name="T0" fmla="*/ 1 w 20"/>
                  <a:gd name="T1" fmla="*/ 19 h 23"/>
                  <a:gd name="T2" fmla="*/ 20 w 20"/>
                  <a:gd name="T3" fmla="*/ 22 h 23"/>
                  <a:gd name="T4" fmla="*/ 5 w 20"/>
                  <a:gd name="T5" fmla="*/ 0 h 23"/>
                  <a:gd name="T6" fmla="*/ 2 w 20"/>
                  <a:gd name="T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3">
                    <a:moveTo>
                      <a:pt x="1" y="19"/>
                    </a:moveTo>
                    <a:cubicBezTo>
                      <a:pt x="8" y="19"/>
                      <a:pt x="14" y="23"/>
                      <a:pt x="20" y="22"/>
                    </a:cubicBezTo>
                    <a:cubicBezTo>
                      <a:pt x="16" y="15"/>
                      <a:pt x="10" y="7"/>
                      <a:pt x="5" y="0"/>
                    </a:cubicBezTo>
                    <a:cubicBezTo>
                      <a:pt x="0" y="2"/>
                      <a:pt x="1" y="14"/>
                      <a:pt x="2" y="19"/>
                    </a:cubicBezTo>
                  </a:path>
                </a:pathLst>
              </a:custGeom>
              <a:solidFill>
                <a:srgbClr val="937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0" name="Freeform 507"/>
              <p:cNvSpPr>
                <a:spLocks noEditPoints="1"/>
              </p:cNvSpPr>
              <p:nvPr/>
            </p:nvSpPr>
            <p:spPr bwMode="auto">
              <a:xfrm>
                <a:off x="1258" y="1510"/>
                <a:ext cx="62" cy="70"/>
              </a:xfrm>
              <a:custGeom>
                <a:avLst/>
                <a:gdLst>
                  <a:gd name="T0" fmla="*/ 6 w 23"/>
                  <a:gd name="T1" fmla="*/ 1 h 26"/>
                  <a:gd name="T2" fmla="*/ 2 w 23"/>
                  <a:gd name="T3" fmla="*/ 6 h 26"/>
                  <a:gd name="T4" fmla="*/ 2 w 23"/>
                  <a:gd name="T5" fmla="*/ 20 h 26"/>
                  <a:gd name="T6" fmla="*/ 1 w 23"/>
                  <a:gd name="T7" fmla="*/ 20 h 26"/>
                  <a:gd name="T8" fmla="*/ 1 w 23"/>
                  <a:gd name="T9" fmla="*/ 21 h 26"/>
                  <a:gd name="T10" fmla="*/ 2 w 23"/>
                  <a:gd name="T11" fmla="*/ 22 h 26"/>
                  <a:gd name="T12" fmla="*/ 3 w 23"/>
                  <a:gd name="T13" fmla="*/ 22 h 26"/>
                  <a:gd name="T14" fmla="*/ 3 w 23"/>
                  <a:gd name="T15" fmla="*/ 22 h 26"/>
                  <a:gd name="T16" fmla="*/ 10 w 23"/>
                  <a:gd name="T17" fmla="*/ 24 h 26"/>
                  <a:gd name="T18" fmla="*/ 22 w 23"/>
                  <a:gd name="T19" fmla="*/ 25 h 26"/>
                  <a:gd name="T20" fmla="*/ 23 w 23"/>
                  <a:gd name="T21" fmla="*/ 25 h 26"/>
                  <a:gd name="T22" fmla="*/ 23 w 23"/>
                  <a:gd name="T23" fmla="*/ 23 h 26"/>
                  <a:gd name="T24" fmla="*/ 12 w 23"/>
                  <a:gd name="T25" fmla="*/ 7 h 26"/>
                  <a:gd name="T26" fmla="*/ 7 w 23"/>
                  <a:gd name="T27" fmla="*/ 1 h 26"/>
                  <a:gd name="T28" fmla="*/ 6 w 23"/>
                  <a:gd name="T29" fmla="*/ 1 h 26"/>
                  <a:gd name="T30" fmla="*/ 19 w 23"/>
                  <a:gd name="T31" fmla="*/ 23 h 26"/>
                  <a:gd name="T32" fmla="*/ 11 w 23"/>
                  <a:gd name="T33" fmla="*/ 21 h 26"/>
                  <a:gd name="T34" fmla="*/ 4 w 23"/>
                  <a:gd name="T35" fmla="*/ 20 h 26"/>
                  <a:gd name="T36" fmla="*/ 4 w 23"/>
                  <a:gd name="T37" fmla="*/ 6 h 26"/>
                  <a:gd name="T38" fmla="*/ 6 w 23"/>
                  <a:gd name="T39" fmla="*/ 3 h 26"/>
                  <a:gd name="T40" fmla="*/ 10 w 23"/>
                  <a:gd name="T41" fmla="*/ 9 h 26"/>
                  <a:gd name="T42" fmla="*/ 19 w 23"/>
                  <a:gd name="T4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26">
                    <a:moveTo>
                      <a:pt x="6" y="1"/>
                    </a:moveTo>
                    <a:cubicBezTo>
                      <a:pt x="4" y="1"/>
                      <a:pt x="2" y="3"/>
                      <a:pt x="2" y="6"/>
                    </a:cubicBezTo>
                    <a:cubicBezTo>
                      <a:pt x="0" y="10"/>
                      <a:pt x="1" y="16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1"/>
                    </a:cubicBezTo>
                    <a:cubicBezTo>
                      <a:pt x="1" y="21"/>
                      <a:pt x="2" y="22"/>
                      <a:pt x="2" y="22"/>
                    </a:cubicBezTo>
                    <a:cubicBezTo>
                      <a:pt x="2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6" y="22"/>
                      <a:pt x="8" y="23"/>
                      <a:pt x="10" y="24"/>
                    </a:cubicBezTo>
                    <a:cubicBezTo>
                      <a:pt x="14" y="25"/>
                      <a:pt x="18" y="26"/>
                      <a:pt x="22" y="25"/>
                    </a:cubicBezTo>
                    <a:cubicBezTo>
                      <a:pt x="22" y="25"/>
                      <a:pt x="22" y="25"/>
                      <a:pt x="23" y="25"/>
                    </a:cubicBezTo>
                    <a:cubicBezTo>
                      <a:pt x="23" y="24"/>
                      <a:pt x="23" y="24"/>
                      <a:pt x="23" y="23"/>
                    </a:cubicBezTo>
                    <a:cubicBezTo>
                      <a:pt x="19" y="18"/>
                      <a:pt x="15" y="13"/>
                      <a:pt x="12" y="7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1"/>
                    </a:cubicBezTo>
                    <a:close/>
                    <a:moveTo>
                      <a:pt x="19" y="23"/>
                    </a:moveTo>
                    <a:cubicBezTo>
                      <a:pt x="16" y="23"/>
                      <a:pt x="14" y="22"/>
                      <a:pt x="11" y="21"/>
                    </a:cubicBezTo>
                    <a:cubicBezTo>
                      <a:pt x="9" y="21"/>
                      <a:pt x="7" y="20"/>
                      <a:pt x="4" y="20"/>
                    </a:cubicBezTo>
                    <a:cubicBezTo>
                      <a:pt x="3" y="13"/>
                      <a:pt x="4" y="9"/>
                      <a:pt x="4" y="6"/>
                    </a:cubicBezTo>
                    <a:cubicBezTo>
                      <a:pt x="5" y="5"/>
                      <a:pt x="5" y="4"/>
                      <a:pt x="6" y="3"/>
                    </a:cubicBezTo>
                    <a:cubicBezTo>
                      <a:pt x="7" y="5"/>
                      <a:pt x="10" y="9"/>
                      <a:pt x="10" y="9"/>
                    </a:cubicBezTo>
                    <a:cubicBezTo>
                      <a:pt x="13" y="13"/>
                      <a:pt x="16" y="18"/>
                      <a:pt x="19" y="2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1" name="Freeform 508"/>
              <p:cNvSpPr>
                <a:spLocks/>
              </p:cNvSpPr>
              <p:nvPr/>
            </p:nvSpPr>
            <p:spPr bwMode="auto">
              <a:xfrm>
                <a:off x="1745" y="1390"/>
                <a:ext cx="41" cy="46"/>
              </a:xfrm>
              <a:custGeom>
                <a:avLst/>
                <a:gdLst>
                  <a:gd name="T0" fmla="*/ 12 w 15"/>
                  <a:gd name="T1" fmla="*/ 6 h 17"/>
                  <a:gd name="T2" fmla="*/ 13 w 15"/>
                  <a:gd name="T3" fmla="*/ 16 h 17"/>
                  <a:gd name="T4" fmla="*/ 11 w 15"/>
                  <a:gd name="T5" fmla="*/ 16 h 17"/>
                  <a:gd name="T6" fmla="*/ 11 w 15"/>
                  <a:gd name="T7" fmla="*/ 15 h 17"/>
                  <a:gd name="T8" fmla="*/ 10 w 15"/>
                  <a:gd name="T9" fmla="*/ 7 h 17"/>
                  <a:gd name="T10" fmla="*/ 2 w 15"/>
                  <a:gd name="T11" fmla="*/ 3 h 17"/>
                  <a:gd name="T12" fmla="*/ 0 w 15"/>
                  <a:gd name="T13" fmla="*/ 2 h 17"/>
                  <a:gd name="T14" fmla="*/ 2 w 15"/>
                  <a:gd name="T15" fmla="*/ 1 h 17"/>
                  <a:gd name="T16" fmla="*/ 12 w 15"/>
                  <a:gd name="T1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7">
                    <a:moveTo>
                      <a:pt x="12" y="6"/>
                    </a:moveTo>
                    <a:cubicBezTo>
                      <a:pt x="15" y="9"/>
                      <a:pt x="15" y="13"/>
                      <a:pt x="13" y="16"/>
                    </a:cubicBezTo>
                    <a:cubicBezTo>
                      <a:pt x="13" y="16"/>
                      <a:pt x="12" y="17"/>
                      <a:pt x="11" y="16"/>
                    </a:cubicBezTo>
                    <a:cubicBezTo>
                      <a:pt x="11" y="16"/>
                      <a:pt x="10" y="15"/>
                      <a:pt x="11" y="15"/>
                    </a:cubicBezTo>
                    <a:cubicBezTo>
                      <a:pt x="13" y="11"/>
                      <a:pt x="11" y="8"/>
                      <a:pt x="10" y="7"/>
                    </a:cubicBezTo>
                    <a:cubicBezTo>
                      <a:pt x="8" y="4"/>
                      <a:pt x="5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5" y="0"/>
                      <a:pt x="10" y="2"/>
                      <a:pt x="12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2" name="Freeform 509"/>
              <p:cNvSpPr>
                <a:spLocks/>
              </p:cNvSpPr>
              <p:nvPr/>
            </p:nvSpPr>
            <p:spPr bwMode="auto">
              <a:xfrm>
                <a:off x="1554" y="1180"/>
                <a:ext cx="36" cy="41"/>
              </a:xfrm>
              <a:custGeom>
                <a:avLst/>
                <a:gdLst>
                  <a:gd name="T0" fmla="*/ 11 w 13"/>
                  <a:gd name="T1" fmla="*/ 7 h 15"/>
                  <a:gd name="T2" fmla="*/ 12 w 13"/>
                  <a:gd name="T3" fmla="*/ 14 h 15"/>
                  <a:gd name="T4" fmla="*/ 10 w 13"/>
                  <a:gd name="T5" fmla="*/ 15 h 15"/>
                  <a:gd name="T6" fmla="*/ 9 w 13"/>
                  <a:gd name="T7" fmla="*/ 13 h 15"/>
                  <a:gd name="T8" fmla="*/ 9 w 13"/>
                  <a:gd name="T9" fmla="*/ 8 h 15"/>
                  <a:gd name="T10" fmla="*/ 2 w 13"/>
                  <a:gd name="T11" fmla="*/ 3 h 15"/>
                  <a:gd name="T12" fmla="*/ 1 w 13"/>
                  <a:gd name="T13" fmla="*/ 2 h 15"/>
                  <a:gd name="T14" fmla="*/ 2 w 13"/>
                  <a:gd name="T15" fmla="*/ 1 h 15"/>
                  <a:gd name="T16" fmla="*/ 11 w 13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5">
                    <a:moveTo>
                      <a:pt x="11" y="7"/>
                    </a:moveTo>
                    <a:cubicBezTo>
                      <a:pt x="13" y="9"/>
                      <a:pt x="13" y="12"/>
                      <a:pt x="12" y="14"/>
                    </a:cubicBezTo>
                    <a:cubicBezTo>
                      <a:pt x="11" y="15"/>
                      <a:pt x="11" y="15"/>
                      <a:pt x="10" y="15"/>
                    </a:cubicBezTo>
                    <a:cubicBezTo>
                      <a:pt x="9" y="15"/>
                      <a:pt x="9" y="14"/>
                      <a:pt x="9" y="13"/>
                    </a:cubicBezTo>
                    <a:cubicBezTo>
                      <a:pt x="10" y="11"/>
                      <a:pt x="10" y="10"/>
                      <a:pt x="9" y="8"/>
                    </a:cubicBezTo>
                    <a:cubicBezTo>
                      <a:pt x="8" y="5"/>
                      <a:pt x="5" y="3"/>
                      <a:pt x="2" y="3"/>
                    </a:cubicBezTo>
                    <a:cubicBezTo>
                      <a:pt x="1" y="3"/>
                      <a:pt x="0" y="2"/>
                      <a:pt x="1" y="2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6" y="1"/>
                      <a:pt x="10" y="3"/>
                      <a:pt x="1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3" name="Freeform 510"/>
              <p:cNvSpPr>
                <a:spLocks/>
              </p:cNvSpPr>
              <p:nvPr/>
            </p:nvSpPr>
            <p:spPr bwMode="auto">
              <a:xfrm>
                <a:off x="1914" y="1178"/>
                <a:ext cx="220" cy="133"/>
              </a:xfrm>
              <a:custGeom>
                <a:avLst/>
                <a:gdLst>
                  <a:gd name="T0" fmla="*/ 77 w 81"/>
                  <a:gd name="T1" fmla="*/ 4 h 49"/>
                  <a:gd name="T2" fmla="*/ 74 w 81"/>
                  <a:gd name="T3" fmla="*/ 19 h 49"/>
                  <a:gd name="T4" fmla="*/ 62 w 81"/>
                  <a:gd name="T5" fmla="*/ 23 h 49"/>
                  <a:gd name="T6" fmla="*/ 58 w 81"/>
                  <a:gd name="T7" fmla="*/ 22 h 49"/>
                  <a:gd name="T8" fmla="*/ 40 w 81"/>
                  <a:gd name="T9" fmla="*/ 29 h 49"/>
                  <a:gd name="T10" fmla="*/ 34 w 81"/>
                  <a:gd name="T11" fmla="*/ 33 h 49"/>
                  <a:gd name="T12" fmla="*/ 25 w 81"/>
                  <a:gd name="T13" fmla="*/ 37 h 49"/>
                  <a:gd name="T14" fmla="*/ 2 w 81"/>
                  <a:gd name="T15" fmla="*/ 49 h 49"/>
                  <a:gd name="T16" fmla="*/ 0 w 81"/>
                  <a:gd name="T17" fmla="*/ 48 h 49"/>
                  <a:gd name="T18" fmla="*/ 1 w 81"/>
                  <a:gd name="T19" fmla="*/ 47 h 49"/>
                  <a:gd name="T20" fmla="*/ 24 w 81"/>
                  <a:gd name="T21" fmla="*/ 35 h 49"/>
                  <a:gd name="T22" fmla="*/ 33 w 81"/>
                  <a:gd name="T23" fmla="*/ 31 h 49"/>
                  <a:gd name="T24" fmla="*/ 39 w 81"/>
                  <a:gd name="T25" fmla="*/ 27 h 49"/>
                  <a:gd name="T26" fmla="*/ 58 w 81"/>
                  <a:gd name="T27" fmla="*/ 20 h 49"/>
                  <a:gd name="T28" fmla="*/ 63 w 81"/>
                  <a:gd name="T29" fmla="*/ 20 h 49"/>
                  <a:gd name="T30" fmla="*/ 72 w 81"/>
                  <a:gd name="T31" fmla="*/ 17 h 49"/>
                  <a:gd name="T32" fmla="*/ 75 w 81"/>
                  <a:gd name="T33" fmla="*/ 5 h 49"/>
                  <a:gd name="T34" fmla="*/ 69 w 81"/>
                  <a:gd name="T35" fmla="*/ 2 h 49"/>
                  <a:gd name="T36" fmla="*/ 54 w 81"/>
                  <a:gd name="T37" fmla="*/ 16 h 49"/>
                  <a:gd name="T38" fmla="*/ 53 w 81"/>
                  <a:gd name="T39" fmla="*/ 17 h 49"/>
                  <a:gd name="T40" fmla="*/ 33 w 81"/>
                  <a:gd name="T41" fmla="*/ 22 h 49"/>
                  <a:gd name="T42" fmla="*/ 26 w 81"/>
                  <a:gd name="T43" fmla="*/ 24 h 49"/>
                  <a:gd name="T44" fmla="*/ 22 w 81"/>
                  <a:gd name="T45" fmla="*/ 25 h 49"/>
                  <a:gd name="T46" fmla="*/ 2 w 81"/>
                  <a:gd name="T47" fmla="*/ 32 h 49"/>
                  <a:gd name="T48" fmla="*/ 0 w 81"/>
                  <a:gd name="T49" fmla="*/ 31 h 49"/>
                  <a:gd name="T50" fmla="*/ 0 w 81"/>
                  <a:gd name="T51" fmla="*/ 30 h 49"/>
                  <a:gd name="T52" fmla="*/ 1 w 81"/>
                  <a:gd name="T53" fmla="*/ 29 h 49"/>
                  <a:gd name="T54" fmla="*/ 21 w 81"/>
                  <a:gd name="T55" fmla="*/ 23 h 49"/>
                  <a:gd name="T56" fmla="*/ 25 w 81"/>
                  <a:gd name="T57" fmla="*/ 21 h 49"/>
                  <a:gd name="T58" fmla="*/ 32 w 81"/>
                  <a:gd name="T59" fmla="*/ 19 h 49"/>
                  <a:gd name="T60" fmla="*/ 52 w 81"/>
                  <a:gd name="T61" fmla="*/ 14 h 49"/>
                  <a:gd name="T62" fmla="*/ 69 w 81"/>
                  <a:gd name="T63" fmla="*/ 0 h 49"/>
                  <a:gd name="T64" fmla="*/ 77 w 81"/>
                  <a:gd name="T65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1" h="49">
                    <a:moveTo>
                      <a:pt x="77" y="4"/>
                    </a:moveTo>
                    <a:cubicBezTo>
                      <a:pt x="81" y="9"/>
                      <a:pt x="78" y="15"/>
                      <a:pt x="74" y="19"/>
                    </a:cubicBezTo>
                    <a:cubicBezTo>
                      <a:pt x="69" y="24"/>
                      <a:pt x="66" y="23"/>
                      <a:pt x="62" y="23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4" y="22"/>
                      <a:pt x="46" y="26"/>
                      <a:pt x="40" y="29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17" y="40"/>
                      <a:pt x="9" y="44"/>
                      <a:pt x="2" y="49"/>
                    </a:cubicBezTo>
                    <a:cubicBezTo>
                      <a:pt x="2" y="49"/>
                      <a:pt x="1" y="49"/>
                      <a:pt x="0" y="48"/>
                    </a:cubicBezTo>
                    <a:cubicBezTo>
                      <a:pt x="0" y="48"/>
                      <a:pt x="0" y="47"/>
                      <a:pt x="1" y="47"/>
                    </a:cubicBezTo>
                    <a:cubicBezTo>
                      <a:pt x="8" y="42"/>
                      <a:pt x="16" y="38"/>
                      <a:pt x="24" y="35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6" y="24"/>
                      <a:pt x="53" y="20"/>
                      <a:pt x="58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7" y="21"/>
                      <a:pt x="69" y="21"/>
                      <a:pt x="72" y="17"/>
                    </a:cubicBezTo>
                    <a:cubicBezTo>
                      <a:pt x="74" y="16"/>
                      <a:pt x="79" y="10"/>
                      <a:pt x="75" y="5"/>
                    </a:cubicBezTo>
                    <a:cubicBezTo>
                      <a:pt x="73" y="3"/>
                      <a:pt x="71" y="2"/>
                      <a:pt x="69" y="2"/>
                    </a:cubicBezTo>
                    <a:cubicBezTo>
                      <a:pt x="64" y="3"/>
                      <a:pt x="58" y="10"/>
                      <a:pt x="54" y="16"/>
                    </a:cubicBezTo>
                    <a:cubicBezTo>
                      <a:pt x="54" y="17"/>
                      <a:pt x="54" y="17"/>
                      <a:pt x="53" y="17"/>
                    </a:cubicBezTo>
                    <a:cubicBezTo>
                      <a:pt x="47" y="17"/>
                      <a:pt x="40" y="19"/>
                      <a:pt x="33" y="22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5" y="27"/>
                      <a:pt x="8" y="29"/>
                      <a:pt x="2" y="32"/>
                    </a:cubicBezTo>
                    <a:cubicBezTo>
                      <a:pt x="1" y="32"/>
                      <a:pt x="0" y="32"/>
                      <a:pt x="0" y="31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1" y="29"/>
                    </a:cubicBezTo>
                    <a:cubicBezTo>
                      <a:pt x="7" y="26"/>
                      <a:pt x="14" y="25"/>
                      <a:pt x="21" y="23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32" y="19"/>
                      <a:pt x="32" y="19"/>
                    </a:cubicBezTo>
                    <a:cubicBezTo>
                      <a:pt x="39" y="17"/>
                      <a:pt x="46" y="15"/>
                      <a:pt x="52" y="14"/>
                    </a:cubicBezTo>
                    <a:cubicBezTo>
                      <a:pt x="55" y="11"/>
                      <a:pt x="61" y="0"/>
                      <a:pt x="69" y="0"/>
                    </a:cubicBezTo>
                    <a:cubicBezTo>
                      <a:pt x="72" y="0"/>
                      <a:pt x="74" y="1"/>
                      <a:pt x="7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4" name="Freeform 511"/>
              <p:cNvSpPr>
                <a:spLocks/>
              </p:cNvSpPr>
              <p:nvPr/>
            </p:nvSpPr>
            <p:spPr bwMode="auto">
              <a:xfrm>
                <a:off x="1797" y="960"/>
                <a:ext cx="171" cy="177"/>
              </a:xfrm>
              <a:custGeom>
                <a:avLst/>
                <a:gdLst>
                  <a:gd name="T0" fmla="*/ 61 w 63"/>
                  <a:gd name="T1" fmla="*/ 5 h 65"/>
                  <a:gd name="T2" fmla="*/ 60 w 63"/>
                  <a:gd name="T3" fmla="*/ 15 h 65"/>
                  <a:gd name="T4" fmla="*/ 51 w 63"/>
                  <a:gd name="T5" fmla="*/ 20 h 65"/>
                  <a:gd name="T6" fmla="*/ 47 w 63"/>
                  <a:gd name="T7" fmla="*/ 22 h 65"/>
                  <a:gd name="T8" fmla="*/ 40 w 63"/>
                  <a:gd name="T9" fmla="*/ 29 h 65"/>
                  <a:gd name="T10" fmla="*/ 38 w 63"/>
                  <a:gd name="T11" fmla="*/ 32 h 65"/>
                  <a:gd name="T12" fmla="*/ 32 w 63"/>
                  <a:gd name="T13" fmla="*/ 41 h 65"/>
                  <a:gd name="T14" fmla="*/ 10 w 63"/>
                  <a:gd name="T15" fmla="*/ 65 h 65"/>
                  <a:gd name="T16" fmla="*/ 9 w 63"/>
                  <a:gd name="T17" fmla="*/ 63 h 65"/>
                  <a:gd name="T18" fmla="*/ 11 w 63"/>
                  <a:gd name="T19" fmla="*/ 62 h 65"/>
                  <a:gd name="T20" fmla="*/ 29 w 63"/>
                  <a:gd name="T21" fmla="*/ 39 h 65"/>
                  <a:gd name="T22" fmla="*/ 36 w 63"/>
                  <a:gd name="T23" fmla="*/ 31 h 65"/>
                  <a:gd name="T24" fmla="*/ 38 w 63"/>
                  <a:gd name="T25" fmla="*/ 27 h 65"/>
                  <a:gd name="T26" fmla="*/ 45 w 63"/>
                  <a:gd name="T27" fmla="*/ 20 h 65"/>
                  <a:gd name="T28" fmla="*/ 50 w 63"/>
                  <a:gd name="T29" fmla="*/ 17 h 65"/>
                  <a:gd name="T30" fmla="*/ 58 w 63"/>
                  <a:gd name="T31" fmla="*/ 13 h 65"/>
                  <a:gd name="T32" fmla="*/ 59 w 63"/>
                  <a:gd name="T33" fmla="*/ 6 h 65"/>
                  <a:gd name="T34" fmla="*/ 51 w 63"/>
                  <a:gd name="T35" fmla="*/ 3 h 65"/>
                  <a:gd name="T36" fmla="*/ 43 w 63"/>
                  <a:gd name="T37" fmla="*/ 9 h 65"/>
                  <a:gd name="T38" fmla="*/ 41 w 63"/>
                  <a:gd name="T39" fmla="*/ 14 h 65"/>
                  <a:gd name="T40" fmla="*/ 38 w 63"/>
                  <a:gd name="T41" fmla="*/ 22 h 65"/>
                  <a:gd name="T42" fmla="*/ 29 w 63"/>
                  <a:gd name="T43" fmla="*/ 32 h 65"/>
                  <a:gd name="T44" fmla="*/ 25 w 63"/>
                  <a:gd name="T45" fmla="*/ 36 h 65"/>
                  <a:gd name="T46" fmla="*/ 21 w 63"/>
                  <a:gd name="T47" fmla="*/ 40 h 65"/>
                  <a:gd name="T48" fmla="*/ 2 w 63"/>
                  <a:gd name="T49" fmla="*/ 57 h 65"/>
                  <a:gd name="T50" fmla="*/ 1 w 63"/>
                  <a:gd name="T51" fmla="*/ 57 h 65"/>
                  <a:gd name="T52" fmla="*/ 1 w 63"/>
                  <a:gd name="T53" fmla="*/ 55 h 65"/>
                  <a:gd name="T54" fmla="*/ 19 w 63"/>
                  <a:gd name="T55" fmla="*/ 39 h 65"/>
                  <a:gd name="T56" fmla="*/ 23 w 63"/>
                  <a:gd name="T57" fmla="*/ 35 h 65"/>
                  <a:gd name="T58" fmla="*/ 27 w 63"/>
                  <a:gd name="T59" fmla="*/ 30 h 65"/>
                  <a:gd name="T60" fmla="*/ 36 w 63"/>
                  <a:gd name="T61" fmla="*/ 21 h 65"/>
                  <a:gd name="T62" fmla="*/ 39 w 63"/>
                  <a:gd name="T63" fmla="*/ 14 h 65"/>
                  <a:gd name="T64" fmla="*/ 40 w 63"/>
                  <a:gd name="T65" fmla="*/ 8 h 65"/>
                  <a:gd name="T66" fmla="*/ 51 w 63"/>
                  <a:gd name="T67" fmla="*/ 0 h 65"/>
                  <a:gd name="T68" fmla="*/ 61 w 63"/>
                  <a:gd name="T69" fmla="*/ 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65">
                    <a:moveTo>
                      <a:pt x="61" y="5"/>
                    </a:moveTo>
                    <a:cubicBezTo>
                      <a:pt x="62" y="6"/>
                      <a:pt x="63" y="10"/>
                      <a:pt x="60" y="15"/>
                    </a:cubicBezTo>
                    <a:cubicBezTo>
                      <a:pt x="58" y="18"/>
                      <a:pt x="54" y="19"/>
                      <a:pt x="51" y="20"/>
                    </a:cubicBezTo>
                    <a:cubicBezTo>
                      <a:pt x="50" y="20"/>
                      <a:pt x="48" y="21"/>
                      <a:pt x="47" y="22"/>
                    </a:cubicBezTo>
                    <a:cubicBezTo>
                      <a:pt x="44" y="23"/>
                      <a:pt x="42" y="26"/>
                      <a:pt x="40" y="29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20" y="57"/>
                      <a:pt x="14" y="65"/>
                      <a:pt x="10" y="65"/>
                    </a:cubicBezTo>
                    <a:cubicBezTo>
                      <a:pt x="10" y="65"/>
                      <a:pt x="9" y="64"/>
                      <a:pt x="9" y="63"/>
                    </a:cubicBezTo>
                    <a:cubicBezTo>
                      <a:pt x="9" y="63"/>
                      <a:pt x="10" y="62"/>
                      <a:pt x="11" y="62"/>
                    </a:cubicBezTo>
                    <a:cubicBezTo>
                      <a:pt x="14" y="62"/>
                      <a:pt x="24" y="47"/>
                      <a:pt x="29" y="39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40" y="24"/>
                      <a:pt x="42" y="21"/>
                      <a:pt x="45" y="20"/>
                    </a:cubicBezTo>
                    <a:cubicBezTo>
                      <a:pt x="47" y="19"/>
                      <a:pt x="49" y="18"/>
                      <a:pt x="50" y="17"/>
                    </a:cubicBezTo>
                    <a:cubicBezTo>
                      <a:pt x="53" y="16"/>
                      <a:pt x="56" y="15"/>
                      <a:pt x="58" y="13"/>
                    </a:cubicBezTo>
                    <a:cubicBezTo>
                      <a:pt x="59" y="11"/>
                      <a:pt x="60" y="8"/>
                      <a:pt x="59" y="6"/>
                    </a:cubicBezTo>
                    <a:cubicBezTo>
                      <a:pt x="57" y="4"/>
                      <a:pt x="54" y="2"/>
                      <a:pt x="51" y="3"/>
                    </a:cubicBezTo>
                    <a:cubicBezTo>
                      <a:pt x="47" y="3"/>
                      <a:pt x="44" y="5"/>
                      <a:pt x="43" y="9"/>
                    </a:cubicBezTo>
                    <a:cubicBezTo>
                      <a:pt x="42" y="11"/>
                      <a:pt x="41" y="13"/>
                      <a:pt x="41" y="14"/>
                    </a:cubicBezTo>
                    <a:cubicBezTo>
                      <a:pt x="41" y="17"/>
                      <a:pt x="40" y="19"/>
                      <a:pt x="38" y="22"/>
                    </a:cubicBezTo>
                    <a:cubicBezTo>
                      <a:pt x="35" y="26"/>
                      <a:pt x="32" y="29"/>
                      <a:pt x="29" y="32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15" y="47"/>
                      <a:pt x="8" y="54"/>
                      <a:pt x="2" y="57"/>
                    </a:cubicBezTo>
                    <a:cubicBezTo>
                      <a:pt x="2" y="58"/>
                      <a:pt x="1" y="58"/>
                      <a:pt x="1" y="57"/>
                    </a:cubicBezTo>
                    <a:cubicBezTo>
                      <a:pt x="0" y="56"/>
                      <a:pt x="1" y="56"/>
                      <a:pt x="1" y="55"/>
                    </a:cubicBezTo>
                    <a:cubicBezTo>
                      <a:pt x="7" y="52"/>
                      <a:pt x="14" y="45"/>
                      <a:pt x="19" y="39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30" y="27"/>
                      <a:pt x="33" y="24"/>
                      <a:pt x="36" y="21"/>
                    </a:cubicBezTo>
                    <a:cubicBezTo>
                      <a:pt x="38" y="18"/>
                      <a:pt x="38" y="16"/>
                      <a:pt x="39" y="14"/>
                    </a:cubicBezTo>
                    <a:cubicBezTo>
                      <a:pt x="39" y="12"/>
                      <a:pt x="39" y="10"/>
                      <a:pt x="40" y="8"/>
                    </a:cubicBezTo>
                    <a:cubicBezTo>
                      <a:pt x="42" y="3"/>
                      <a:pt x="46" y="0"/>
                      <a:pt x="51" y="0"/>
                    </a:cubicBezTo>
                    <a:cubicBezTo>
                      <a:pt x="55" y="0"/>
                      <a:pt x="59" y="2"/>
                      <a:pt x="6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5" name="Freeform 512"/>
              <p:cNvSpPr>
                <a:spLocks/>
              </p:cNvSpPr>
              <p:nvPr/>
            </p:nvSpPr>
            <p:spPr bwMode="auto">
              <a:xfrm>
                <a:off x="1568" y="1510"/>
                <a:ext cx="106" cy="130"/>
              </a:xfrm>
              <a:custGeom>
                <a:avLst/>
                <a:gdLst>
                  <a:gd name="T0" fmla="*/ 20 w 39"/>
                  <a:gd name="T1" fmla="*/ 7 h 48"/>
                  <a:gd name="T2" fmla="*/ 38 w 39"/>
                  <a:gd name="T3" fmla="*/ 34 h 48"/>
                  <a:gd name="T4" fmla="*/ 18 w 39"/>
                  <a:gd name="T5" fmla="*/ 37 h 48"/>
                  <a:gd name="T6" fmla="*/ 1 w 39"/>
                  <a:gd name="T7" fmla="*/ 9 h 48"/>
                  <a:gd name="T8" fmla="*/ 11 w 39"/>
                  <a:gd name="T9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8">
                    <a:moveTo>
                      <a:pt x="20" y="7"/>
                    </a:moveTo>
                    <a:cubicBezTo>
                      <a:pt x="29" y="9"/>
                      <a:pt x="37" y="26"/>
                      <a:pt x="38" y="34"/>
                    </a:cubicBezTo>
                    <a:cubicBezTo>
                      <a:pt x="39" y="48"/>
                      <a:pt x="24" y="43"/>
                      <a:pt x="18" y="37"/>
                    </a:cubicBezTo>
                    <a:cubicBezTo>
                      <a:pt x="12" y="31"/>
                      <a:pt x="0" y="18"/>
                      <a:pt x="1" y="9"/>
                    </a:cubicBezTo>
                    <a:cubicBezTo>
                      <a:pt x="2" y="4"/>
                      <a:pt x="6" y="0"/>
                      <a:pt x="11" y="2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6" name="Freeform 513"/>
              <p:cNvSpPr>
                <a:spLocks/>
              </p:cNvSpPr>
              <p:nvPr/>
            </p:nvSpPr>
            <p:spPr bwMode="auto">
              <a:xfrm>
                <a:off x="1350" y="1243"/>
                <a:ext cx="104" cy="111"/>
              </a:xfrm>
              <a:custGeom>
                <a:avLst/>
                <a:gdLst>
                  <a:gd name="T0" fmla="*/ 15 w 38"/>
                  <a:gd name="T1" fmla="*/ 1 h 41"/>
                  <a:gd name="T2" fmla="*/ 35 w 38"/>
                  <a:gd name="T3" fmla="*/ 30 h 41"/>
                  <a:gd name="T4" fmla="*/ 10 w 38"/>
                  <a:gd name="T5" fmla="*/ 23 h 41"/>
                  <a:gd name="T6" fmla="*/ 2 w 38"/>
                  <a:gd name="T7" fmla="*/ 7 h 41"/>
                  <a:gd name="T8" fmla="*/ 13 w 38"/>
                  <a:gd name="T9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1">
                    <a:moveTo>
                      <a:pt x="15" y="1"/>
                    </a:moveTo>
                    <a:cubicBezTo>
                      <a:pt x="22" y="5"/>
                      <a:pt x="38" y="20"/>
                      <a:pt x="35" y="30"/>
                    </a:cubicBezTo>
                    <a:cubicBezTo>
                      <a:pt x="31" y="41"/>
                      <a:pt x="14" y="27"/>
                      <a:pt x="10" y="23"/>
                    </a:cubicBezTo>
                    <a:cubicBezTo>
                      <a:pt x="6" y="19"/>
                      <a:pt x="0" y="13"/>
                      <a:pt x="2" y="7"/>
                    </a:cubicBezTo>
                    <a:cubicBezTo>
                      <a:pt x="3" y="3"/>
                      <a:pt x="9" y="0"/>
                      <a:pt x="13" y="1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7" name="Freeform 514"/>
              <p:cNvSpPr>
                <a:spLocks/>
              </p:cNvSpPr>
              <p:nvPr/>
            </p:nvSpPr>
            <p:spPr bwMode="auto">
              <a:xfrm>
                <a:off x="1587" y="1545"/>
                <a:ext cx="60" cy="54"/>
              </a:xfrm>
              <a:custGeom>
                <a:avLst/>
                <a:gdLst>
                  <a:gd name="T0" fmla="*/ 9 w 22"/>
                  <a:gd name="T1" fmla="*/ 1 h 20"/>
                  <a:gd name="T2" fmla="*/ 19 w 22"/>
                  <a:gd name="T3" fmla="*/ 10 h 20"/>
                  <a:gd name="T4" fmla="*/ 16 w 22"/>
                  <a:gd name="T5" fmla="*/ 18 h 20"/>
                  <a:gd name="T6" fmla="*/ 9 w 22"/>
                  <a:gd name="T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0">
                    <a:moveTo>
                      <a:pt x="9" y="1"/>
                    </a:moveTo>
                    <a:cubicBezTo>
                      <a:pt x="13" y="2"/>
                      <a:pt x="17" y="6"/>
                      <a:pt x="19" y="10"/>
                    </a:cubicBezTo>
                    <a:cubicBezTo>
                      <a:pt x="20" y="13"/>
                      <a:pt x="22" y="20"/>
                      <a:pt x="16" y="18"/>
                    </a:cubicBezTo>
                    <a:cubicBezTo>
                      <a:pt x="13" y="17"/>
                      <a:pt x="0" y="0"/>
                      <a:pt x="9" y="2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8" name="Freeform 515"/>
              <p:cNvSpPr>
                <a:spLocks/>
              </p:cNvSpPr>
              <p:nvPr/>
            </p:nvSpPr>
            <p:spPr bwMode="auto">
              <a:xfrm>
                <a:off x="1375" y="1257"/>
                <a:ext cx="46" cy="57"/>
              </a:xfrm>
              <a:custGeom>
                <a:avLst/>
                <a:gdLst>
                  <a:gd name="T0" fmla="*/ 8 w 17"/>
                  <a:gd name="T1" fmla="*/ 5 h 21"/>
                  <a:gd name="T2" fmla="*/ 16 w 17"/>
                  <a:gd name="T3" fmla="*/ 16 h 21"/>
                  <a:gd name="T4" fmla="*/ 8 w 17"/>
                  <a:gd name="T5" fmla="*/ 16 h 21"/>
                  <a:gd name="T6" fmla="*/ 2 w 17"/>
                  <a:gd name="T7" fmla="*/ 4 h 21"/>
                  <a:gd name="T8" fmla="*/ 9 w 17"/>
                  <a:gd name="T9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">
                    <a:moveTo>
                      <a:pt x="8" y="5"/>
                    </a:moveTo>
                    <a:cubicBezTo>
                      <a:pt x="11" y="7"/>
                      <a:pt x="17" y="12"/>
                      <a:pt x="16" y="16"/>
                    </a:cubicBezTo>
                    <a:cubicBezTo>
                      <a:pt x="15" y="21"/>
                      <a:pt x="11" y="18"/>
                      <a:pt x="8" y="16"/>
                    </a:cubicBezTo>
                    <a:cubicBezTo>
                      <a:pt x="6" y="14"/>
                      <a:pt x="0" y="8"/>
                      <a:pt x="2" y="4"/>
                    </a:cubicBezTo>
                    <a:cubicBezTo>
                      <a:pt x="3" y="0"/>
                      <a:pt x="6" y="5"/>
                      <a:pt x="9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9" name="Freeform 516"/>
              <p:cNvSpPr>
                <a:spLocks/>
              </p:cNvSpPr>
              <p:nvPr/>
            </p:nvSpPr>
            <p:spPr bwMode="auto">
              <a:xfrm>
                <a:off x="1092" y="1499"/>
                <a:ext cx="256" cy="244"/>
              </a:xfrm>
              <a:custGeom>
                <a:avLst/>
                <a:gdLst>
                  <a:gd name="T0" fmla="*/ 3 w 94"/>
                  <a:gd name="T1" fmla="*/ 1 h 90"/>
                  <a:gd name="T2" fmla="*/ 5 w 94"/>
                  <a:gd name="T3" fmla="*/ 10 h 90"/>
                  <a:gd name="T4" fmla="*/ 7 w 94"/>
                  <a:gd name="T5" fmla="*/ 15 h 90"/>
                  <a:gd name="T6" fmla="*/ 38 w 94"/>
                  <a:gd name="T7" fmla="*/ 61 h 90"/>
                  <a:gd name="T8" fmla="*/ 67 w 94"/>
                  <a:gd name="T9" fmla="*/ 79 h 90"/>
                  <a:gd name="T10" fmla="*/ 93 w 94"/>
                  <a:gd name="T11" fmla="*/ 87 h 90"/>
                  <a:gd name="T12" fmla="*/ 94 w 94"/>
                  <a:gd name="T13" fmla="*/ 88 h 90"/>
                  <a:gd name="T14" fmla="*/ 93 w 94"/>
                  <a:gd name="T15" fmla="*/ 89 h 90"/>
                  <a:gd name="T16" fmla="*/ 65 w 94"/>
                  <a:gd name="T17" fmla="*/ 81 h 90"/>
                  <a:gd name="T18" fmla="*/ 36 w 94"/>
                  <a:gd name="T19" fmla="*/ 63 h 90"/>
                  <a:gd name="T20" fmla="*/ 4 w 94"/>
                  <a:gd name="T21" fmla="*/ 16 h 90"/>
                  <a:gd name="T22" fmla="*/ 3 w 94"/>
                  <a:gd name="T23" fmla="*/ 11 h 90"/>
                  <a:gd name="T24" fmla="*/ 0 w 94"/>
                  <a:gd name="T25" fmla="*/ 2 h 90"/>
                  <a:gd name="T26" fmla="*/ 1 w 94"/>
                  <a:gd name="T27" fmla="*/ 1 h 90"/>
                  <a:gd name="T28" fmla="*/ 3 w 94"/>
                  <a:gd name="T29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4" h="90">
                    <a:moveTo>
                      <a:pt x="3" y="1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3" y="34"/>
                      <a:pt x="24" y="51"/>
                      <a:pt x="38" y="61"/>
                    </a:cubicBezTo>
                    <a:cubicBezTo>
                      <a:pt x="47" y="68"/>
                      <a:pt x="57" y="74"/>
                      <a:pt x="67" y="79"/>
                    </a:cubicBezTo>
                    <a:cubicBezTo>
                      <a:pt x="79" y="85"/>
                      <a:pt x="88" y="87"/>
                      <a:pt x="93" y="87"/>
                    </a:cubicBezTo>
                    <a:cubicBezTo>
                      <a:pt x="93" y="86"/>
                      <a:pt x="94" y="87"/>
                      <a:pt x="94" y="88"/>
                    </a:cubicBezTo>
                    <a:cubicBezTo>
                      <a:pt x="94" y="88"/>
                      <a:pt x="94" y="89"/>
                      <a:pt x="93" y="89"/>
                    </a:cubicBezTo>
                    <a:cubicBezTo>
                      <a:pt x="87" y="90"/>
                      <a:pt x="75" y="85"/>
                      <a:pt x="65" y="81"/>
                    </a:cubicBezTo>
                    <a:cubicBezTo>
                      <a:pt x="56" y="76"/>
                      <a:pt x="46" y="70"/>
                      <a:pt x="36" y="63"/>
                    </a:cubicBezTo>
                    <a:cubicBezTo>
                      <a:pt x="22" y="52"/>
                      <a:pt x="10" y="36"/>
                      <a:pt x="4" y="16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0" name="Freeform 517"/>
              <p:cNvSpPr>
                <a:spLocks/>
              </p:cNvSpPr>
              <p:nvPr/>
            </p:nvSpPr>
            <p:spPr bwMode="auto">
              <a:xfrm>
                <a:off x="1176" y="1436"/>
                <a:ext cx="30" cy="14"/>
              </a:xfrm>
              <a:custGeom>
                <a:avLst/>
                <a:gdLst>
                  <a:gd name="T0" fmla="*/ 10 w 11"/>
                  <a:gd name="T1" fmla="*/ 2 h 5"/>
                  <a:gd name="T2" fmla="*/ 11 w 11"/>
                  <a:gd name="T3" fmla="*/ 4 h 5"/>
                  <a:gd name="T4" fmla="*/ 9 w 11"/>
                  <a:gd name="T5" fmla="*/ 4 h 5"/>
                  <a:gd name="T6" fmla="*/ 2 w 11"/>
                  <a:gd name="T7" fmla="*/ 3 h 5"/>
                  <a:gd name="T8" fmla="*/ 1 w 11"/>
                  <a:gd name="T9" fmla="*/ 2 h 5"/>
                  <a:gd name="T10" fmla="*/ 1 w 11"/>
                  <a:gd name="T11" fmla="*/ 0 h 5"/>
                  <a:gd name="T12" fmla="*/ 10 w 11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5">
                    <a:moveTo>
                      <a:pt x="10" y="2"/>
                    </a:moveTo>
                    <a:cubicBezTo>
                      <a:pt x="11" y="3"/>
                      <a:pt x="11" y="4"/>
                      <a:pt x="11" y="4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8" y="4"/>
                      <a:pt x="4" y="2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4" y="0"/>
                      <a:pt x="9" y="1"/>
                      <a:pt x="1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1" name="Freeform 518"/>
              <p:cNvSpPr>
                <a:spLocks/>
              </p:cNvSpPr>
              <p:nvPr/>
            </p:nvSpPr>
            <p:spPr bwMode="auto">
              <a:xfrm>
                <a:off x="1674" y="1469"/>
                <a:ext cx="55" cy="62"/>
              </a:xfrm>
              <a:custGeom>
                <a:avLst/>
                <a:gdLst>
                  <a:gd name="T0" fmla="*/ 2 w 20"/>
                  <a:gd name="T1" fmla="*/ 0 h 23"/>
                  <a:gd name="T2" fmla="*/ 6 w 20"/>
                  <a:gd name="T3" fmla="*/ 2 h 23"/>
                  <a:gd name="T4" fmla="*/ 15 w 20"/>
                  <a:gd name="T5" fmla="*/ 7 h 23"/>
                  <a:gd name="T6" fmla="*/ 16 w 20"/>
                  <a:gd name="T7" fmla="*/ 7 h 23"/>
                  <a:gd name="T8" fmla="*/ 17 w 20"/>
                  <a:gd name="T9" fmla="*/ 7 h 23"/>
                  <a:gd name="T10" fmla="*/ 18 w 20"/>
                  <a:gd name="T11" fmla="*/ 8 h 23"/>
                  <a:gd name="T12" fmla="*/ 18 w 20"/>
                  <a:gd name="T13" fmla="*/ 8 h 23"/>
                  <a:gd name="T14" fmla="*/ 18 w 20"/>
                  <a:gd name="T15" fmla="*/ 8 h 23"/>
                  <a:gd name="T16" fmla="*/ 19 w 20"/>
                  <a:gd name="T17" fmla="*/ 9 h 23"/>
                  <a:gd name="T18" fmla="*/ 20 w 20"/>
                  <a:gd name="T19" fmla="*/ 10 h 23"/>
                  <a:gd name="T20" fmla="*/ 20 w 20"/>
                  <a:gd name="T21" fmla="*/ 10 h 23"/>
                  <a:gd name="T22" fmla="*/ 19 w 20"/>
                  <a:gd name="T23" fmla="*/ 11 h 23"/>
                  <a:gd name="T24" fmla="*/ 15 w 20"/>
                  <a:gd name="T25" fmla="*/ 10 h 23"/>
                  <a:gd name="T26" fmla="*/ 5 w 20"/>
                  <a:gd name="T27" fmla="*/ 5 h 23"/>
                  <a:gd name="T28" fmla="*/ 3 w 20"/>
                  <a:gd name="T29" fmla="*/ 4 h 23"/>
                  <a:gd name="T30" fmla="*/ 3 w 20"/>
                  <a:gd name="T31" fmla="*/ 4 h 23"/>
                  <a:gd name="T32" fmla="*/ 3 w 20"/>
                  <a:gd name="T33" fmla="*/ 11 h 23"/>
                  <a:gd name="T34" fmla="*/ 4 w 20"/>
                  <a:gd name="T35" fmla="*/ 17 h 23"/>
                  <a:gd name="T36" fmla="*/ 5 w 20"/>
                  <a:gd name="T37" fmla="*/ 18 h 23"/>
                  <a:gd name="T38" fmla="*/ 5 w 20"/>
                  <a:gd name="T39" fmla="*/ 18 h 23"/>
                  <a:gd name="T40" fmla="*/ 5 w 20"/>
                  <a:gd name="T41" fmla="*/ 18 h 23"/>
                  <a:gd name="T42" fmla="*/ 5 w 20"/>
                  <a:gd name="T43" fmla="*/ 20 h 23"/>
                  <a:gd name="T44" fmla="*/ 5 w 20"/>
                  <a:gd name="T45" fmla="*/ 21 h 23"/>
                  <a:gd name="T46" fmla="*/ 5 w 20"/>
                  <a:gd name="T47" fmla="*/ 22 h 23"/>
                  <a:gd name="T48" fmla="*/ 4 w 20"/>
                  <a:gd name="T49" fmla="*/ 23 h 23"/>
                  <a:gd name="T50" fmla="*/ 3 w 20"/>
                  <a:gd name="T51" fmla="*/ 23 h 23"/>
                  <a:gd name="T52" fmla="*/ 3 w 20"/>
                  <a:gd name="T53" fmla="*/ 23 h 23"/>
                  <a:gd name="T54" fmla="*/ 2 w 20"/>
                  <a:gd name="T55" fmla="*/ 22 h 23"/>
                  <a:gd name="T56" fmla="*/ 1 w 20"/>
                  <a:gd name="T57" fmla="*/ 12 h 23"/>
                  <a:gd name="T58" fmla="*/ 0 w 20"/>
                  <a:gd name="T59" fmla="*/ 6 h 23"/>
                  <a:gd name="T60" fmla="*/ 0 w 20"/>
                  <a:gd name="T61" fmla="*/ 5 h 23"/>
                  <a:gd name="T62" fmla="*/ 0 w 20"/>
                  <a:gd name="T63" fmla="*/ 5 h 23"/>
                  <a:gd name="T64" fmla="*/ 0 w 20"/>
                  <a:gd name="T65" fmla="*/ 6 h 23"/>
                  <a:gd name="T66" fmla="*/ 0 w 20"/>
                  <a:gd name="T67" fmla="*/ 5 h 23"/>
                  <a:gd name="T68" fmla="*/ 0 w 20"/>
                  <a:gd name="T69" fmla="*/ 5 h 23"/>
                  <a:gd name="T70" fmla="*/ 0 w 20"/>
                  <a:gd name="T71" fmla="*/ 4 h 23"/>
                  <a:gd name="T72" fmla="*/ 0 w 20"/>
                  <a:gd name="T73" fmla="*/ 3 h 23"/>
                  <a:gd name="T74" fmla="*/ 0 w 20"/>
                  <a:gd name="T75" fmla="*/ 2 h 23"/>
                  <a:gd name="T76" fmla="*/ 0 w 20"/>
                  <a:gd name="T77" fmla="*/ 2 h 23"/>
                  <a:gd name="T78" fmla="*/ 0 w 20"/>
                  <a:gd name="T79" fmla="*/ 2 h 23"/>
                  <a:gd name="T80" fmla="*/ 0 w 20"/>
                  <a:gd name="T81" fmla="*/ 2 h 23"/>
                  <a:gd name="T82" fmla="*/ 0 w 20"/>
                  <a:gd name="T83" fmla="*/ 2 h 23"/>
                  <a:gd name="T84" fmla="*/ 0 w 20"/>
                  <a:gd name="T85" fmla="*/ 1 h 23"/>
                  <a:gd name="T86" fmla="*/ 0 w 20"/>
                  <a:gd name="T87" fmla="*/ 0 h 23"/>
                  <a:gd name="T88" fmla="*/ 2 w 20"/>
                  <a:gd name="T8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3">
                    <a:moveTo>
                      <a:pt x="2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9" y="4"/>
                      <a:pt x="12" y="6"/>
                      <a:pt x="15" y="7"/>
                    </a:cubicBezTo>
                    <a:cubicBezTo>
                      <a:pt x="15" y="7"/>
                      <a:pt x="16" y="7"/>
                      <a:pt x="16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20" y="9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1"/>
                      <a:pt x="19" y="11"/>
                      <a:pt x="19" y="11"/>
                    </a:cubicBezTo>
                    <a:cubicBezTo>
                      <a:pt x="18" y="11"/>
                      <a:pt x="16" y="11"/>
                      <a:pt x="15" y="10"/>
                    </a:cubicBezTo>
                    <a:cubicBezTo>
                      <a:pt x="12" y="10"/>
                      <a:pt x="8" y="7"/>
                      <a:pt x="5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7"/>
                      <a:pt x="3" y="9"/>
                      <a:pt x="3" y="11"/>
                    </a:cubicBezTo>
                    <a:cubicBezTo>
                      <a:pt x="4" y="13"/>
                      <a:pt x="4" y="15"/>
                      <a:pt x="4" y="17"/>
                    </a:cubicBezTo>
                    <a:cubicBezTo>
                      <a:pt x="4" y="17"/>
                      <a:pt x="5" y="17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5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2"/>
                    </a:cubicBezTo>
                    <a:cubicBezTo>
                      <a:pt x="1" y="18"/>
                      <a:pt x="1" y="15"/>
                      <a:pt x="1" y="12"/>
                    </a:cubicBezTo>
                    <a:cubicBezTo>
                      <a:pt x="1" y="10"/>
                      <a:pt x="1" y="8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2" name="Freeform 519"/>
              <p:cNvSpPr>
                <a:spLocks/>
              </p:cNvSpPr>
              <p:nvPr/>
            </p:nvSpPr>
            <p:spPr bwMode="auto">
              <a:xfrm>
                <a:off x="1446" y="1224"/>
                <a:ext cx="59" cy="43"/>
              </a:xfrm>
              <a:custGeom>
                <a:avLst/>
                <a:gdLst>
                  <a:gd name="T0" fmla="*/ 20 w 22"/>
                  <a:gd name="T1" fmla="*/ 5 h 16"/>
                  <a:gd name="T2" fmla="*/ 20 w 22"/>
                  <a:gd name="T3" fmla="*/ 15 h 16"/>
                  <a:gd name="T4" fmla="*/ 19 w 22"/>
                  <a:gd name="T5" fmla="*/ 14 h 16"/>
                  <a:gd name="T6" fmla="*/ 19 w 22"/>
                  <a:gd name="T7" fmla="*/ 9 h 16"/>
                  <a:gd name="T8" fmla="*/ 22 w 22"/>
                  <a:gd name="T9" fmla="*/ 15 h 16"/>
                  <a:gd name="T10" fmla="*/ 19 w 22"/>
                  <a:gd name="T11" fmla="*/ 15 h 16"/>
                  <a:gd name="T12" fmla="*/ 18 w 22"/>
                  <a:gd name="T13" fmla="*/ 13 h 16"/>
                  <a:gd name="T14" fmla="*/ 20 w 22"/>
                  <a:gd name="T15" fmla="*/ 13 h 16"/>
                  <a:gd name="T16" fmla="*/ 21 w 22"/>
                  <a:gd name="T17" fmla="*/ 14 h 16"/>
                  <a:gd name="T18" fmla="*/ 19 w 22"/>
                  <a:gd name="T19" fmla="*/ 15 h 16"/>
                  <a:gd name="T20" fmla="*/ 17 w 22"/>
                  <a:gd name="T21" fmla="*/ 12 h 16"/>
                  <a:gd name="T22" fmla="*/ 21 w 22"/>
                  <a:gd name="T23" fmla="*/ 14 h 16"/>
                  <a:gd name="T24" fmla="*/ 20 w 22"/>
                  <a:gd name="T25" fmla="*/ 16 h 16"/>
                  <a:gd name="T26" fmla="*/ 18 w 22"/>
                  <a:gd name="T27" fmla="*/ 14 h 16"/>
                  <a:gd name="T28" fmla="*/ 20 w 22"/>
                  <a:gd name="T29" fmla="*/ 13 h 16"/>
                  <a:gd name="T30" fmla="*/ 19 w 22"/>
                  <a:gd name="T31" fmla="*/ 15 h 16"/>
                  <a:gd name="T32" fmla="*/ 3 w 22"/>
                  <a:gd name="T33" fmla="*/ 10 h 16"/>
                  <a:gd name="T34" fmla="*/ 4 w 22"/>
                  <a:gd name="T35" fmla="*/ 8 h 16"/>
                  <a:gd name="T36" fmla="*/ 5 w 22"/>
                  <a:gd name="T37" fmla="*/ 10 h 16"/>
                  <a:gd name="T38" fmla="*/ 3 w 22"/>
                  <a:gd name="T39" fmla="*/ 11 h 16"/>
                  <a:gd name="T40" fmla="*/ 0 w 22"/>
                  <a:gd name="T41" fmla="*/ 9 h 16"/>
                  <a:gd name="T42" fmla="*/ 2 w 22"/>
                  <a:gd name="T43" fmla="*/ 7 h 16"/>
                  <a:gd name="T44" fmla="*/ 4 w 22"/>
                  <a:gd name="T45" fmla="*/ 8 h 16"/>
                  <a:gd name="T46" fmla="*/ 2 w 22"/>
                  <a:gd name="T47" fmla="*/ 11 h 16"/>
                  <a:gd name="T48" fmla="*/ 1 w 22"/>
                  <a:gd name="T49" fmla="*/ 7 h 16"/>
                  <a:gd name="T50" fmla="*/ 2 w 22"/>
                  <a:gd name="T51" fmla="*/ 9 h 16"/>
                  <a:gd name="T52" fmla="*/ 2 w 22"/>
                  <a:gd name="T53" fmla="*/ 9 h 16"/>
                  <a:gd name="T54" fmla="*/ 3 w 22"/>
                  <a:gd name="T55" fmla="*/ 10 h 16"/>
                  <a:gd name="T56" fmla="*/ 3 w 22"/>
                  <a:gd name="T57" fmla="*/ 8 h 16"/>
                  <a:gd name="T58" fmla="*/ 2 w 22"/>
                  <a:gd name="T59" fmla="*/ 9 h 16"/>
                  <a:gd name="T60" fmla="*/ 1 w 22"/>
                  <a:gd name="T61" fmla="*/ 9 h 16"/>
                  <a:gd name="T62" fmla="*/ 0 w 22"/>
                  <a:gd name="T63" fmla="*/ 7 h 16"/>
                  <a:gd name="T64" fmla="*/ 4 w 22"/>
                  <a:gd name="T65" fmla="*/ 8 h 16"/>
                  <a:gd name="T66" fmla="*/ 4 w 22"/>
                  <a:gd name="T67" fmla="*/ 8 h 16"/>
                  <a:gd name="T68" fmla="*/ 3 w 22"/>
                  <a:gd name="T69" fmla="*/ 10 h 16"/>
                  <a:gd name="T70" fmla="*/ 3 w 22"/>
                  <a:gd name="T71" fmla="*/ 10 h 16"/>
                  <a:gd name="T72" fmla="*/ 4 w 22"/>
                  <a:gd name="T73" fmla="*/ 8 h 16"/>
                  <a:gd name="T74" fmla="*/ 10 w 22"/>
                  <a:gd name="T75" fmla="*/ 10 h 16"/>
                  <a:gd name="T76" fmla="*/ 18 w 22"/>
                  <a:gd name="T77" fmla="*/ 14 h 16"/>
                  <a:gd name="T78" fmla="*/ 18 w 22"/>
                  <a:gd name="T79" fmla="*/ 15 h 16"/>
                  <a:gd name="T80" fmla="*/ 19 w 22"/>
                  <a:gd name="T81" fmla="*/ 13 h 16"/>
                  <a:gd name="T82" fmla="*/ 19 w 22"/>
                  <a:gd name="T83" fmla="*/ 14 h 16"/>
                  <a:gd name="T84" fmla="*/ 18 w 22"/>
                  <a:gd name="T85" fmla="*/ 14 h 16"/>
                  <a:gd name="T86" fmla="*/ 19 w 22"/>
                  <a:gd name="T87" fmla="*/ 12 h 16"/>
                  <a:gd name="T88" fmla="*/ 19 w 22"/>
                  <a:gd name="T89" fmla="*/ 13 h 16"/>
                  <a:gd name="T90" fmla="*/ 18 w 22"/>
                  <a:gd name="T91" fmla="*/ 13 h 16"/>
                  <a:gd name="T92" fmla="*/ 20 w 22"/>
                  <a:gd name="T93" fmla="*/ 12 h 16"/>
                  <a:gd name="T94" fmla="*/ 22 w 22"/>
                  <a:gd name="T95" fmla="*/ 14 h 16"/>
                  <a:gd name="T96" fmla="*/ 19 w 22"/>
                  <a:gd name="T97" fmla="*/ 15 h 16"/>
                  <a:gd name="T98" fmla="*/ 20 w 22"/>
                  <a:gd name="T99" fmla="*/ 12 h 16"/>
                  <a:gd name="T100" fmla="*/ 21 w 22"/>
                  <a:gd name="T101" fmla="*/ 13 h 16"/>
                  <a:gd name="T102" fmla="*/ 20 w 22"/>
                  <a:gd name="T103" fmla="*/ 13 h 16"/>
                  <a:gd name="T104" fmla="*/ 18 w 22"/>
                  <a:gd name="T105" fmla="*/ 5 h 16"/>
                  <a:gd name="T106" fmla="*/ 18 w 22"/>
                  <a:gd name="T107" fmla="*/ 0 h 16"/>
                  <a:gd name="T108" fmla="*/ 18 w 22"/>
                  <a:gd name="T10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" h="16">
                    <a:moveTo>
                      <a:pt x="19" y="0"/>
                    </a:moveTo>
                    <a:cubicBezTo>
                      <a:pt x="19" y="1"/>
                      <a:pt x="20" y="3"/>
                      <a:pt x="20" y="5"/>
                    </a:cubicBezTo>
                    <a:cubicBezTo>
                      <a:pt x="21" y="8"/>
                      <a:pt x="21" y="11"/>
                      <a:pt x="21" y="14"/>
                    </a:cubicBezTo>
                    <a:cubicBezTo>
                      <a:pt x="21" y="15"/>
                      <a:pt x="21" y="15"/>
                      <a:pt x="20" y="15"/>
                    </a:cubicBezTo>
                    <a:cubicBezTo>
                      <a:pt x="20" y="15"/>
                      <a:pt x="19" y="15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8" y="9"/>
                      <a:pt x="19" y="9"/>
                    </a:cubicBezTo>
                    <a:cubicBezTo>
                      <a:pt x="19" y="9"/>
                      <a:pt x="20" y="9"/>
                      <a:pt x="20" y="10"/>
                    </a:cubicBezTo>
                    <a:cubicBezTo>
                      <a:pt x="21" y="11"/>
                      <a:pt x="21" y="13"/>
                      <a:pt x="22" y="15"/>
                    </a:cubicBezTo>
                    <a:cubicBezTo>
                      <a:pt x="22" y="15"/>
                      <a:pt x="21" y="16"/>
                      <a:pt x="21" y="16"/>
                    </a:cubicBezTo>
                    <a:cubicBezTo>
                      <a:pt x="20" y="16"/>
                      <a:pt x="20" y="16"/>
                      <a:pt x="19" y="15"/>
                    </a:cubicBezTo>
                    <a:cubicBezTo>
                      <a:pt x="19" y="15"/>
                      <a:pt x="19" y="15"/>
                      <a:pt x="19" y="14"/>
                    </a:cubicBezTo>
                    <a:cubicBezTo>
                      <a:pt x="18" y="14"/>
                      <a:pt x="18" y="14"/>
                      <a:pt x="18" y="13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20" y="14"/>
                      <a:pt x="20" y="13"/>
                      <a:pt x="20" y="13"/>
                    </a:cubicBezTo>
                    <a:cubicBezTo>
                      <a:pt x="20" y="12"/>
                      <a:pt x="20" y="13"/>
                      <a:pt x="20" y="12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1" y="15"/>
                      <a:pt x="21" y="15"/>
                    </a:cubicBezTo>
                    <a:cubicBezTo>
                      <a:pt x="20" y="16"/>
                      <a:pt x="19" y="16"/>
                      <a:pt x="19" y="15"/>
                    </a:cubicBezTo>
                    <a:cubicBezTo>
                      <a:pt x="18" y="15"/>
                      <a:pt x="18" y="14"/>
                      <a:pt x="18" y="14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8" y="12"/>
                      <a:pt x="19" y="12"/>
                      <a:pt x="19" y="12"/>
                    </a:cubicBezTo>
                    <a:cubicBezTo>
                      <a:pt x="20" y="13"/>
                      <a:pt x="21" y="13"/>
                      <a:pt x="21" y="14"/>
                    </a:cubicBezTo>
                    <a:cubicBezTo>
                      <a:pt x="22" y="15"/>
                      <a:pt x="22" y="15"/>
                      <a:pt x="21" y="16"/>
                    </a:cubicBezTo>
                    <a:cubicBezTo>
                      <a:pt x="21" y="16"/>
                      <a:pt x="20" y="16"/>
                      <a:pt x="20" y="16"/>
                    </a:cubicBezTo>
                    <a:cubicBezTo>
                      <a:pt x="19" y="16"/>
                      <a:pt x="19" y="15"/>
                      <a:pt x="18" y="15"/>
                    </a:cubicBezTo>
                    <a:cubicBezTo>
                      <a:pt x="18" y="15"/>
                      <a:pt x="17" y="14"/>
                      <a:pt x="18" y="14"/>
                    </a:cubicBezTo>
                    <a:cubicBezTo>
                      <a:pt x="18" y="13"/>
                      <a:pt x="18" y="13"/>
                      <a:pt x="19" y="13"/>
                    </a:cubicBezTo>
                    <a:cubicBezTo>
                      <a:pt x="19" y="13"/>
                      <a:pt x="19" y="13"/>
                      <a:pt x="20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5"/>
                      <a:pt x="20" y="15"/>
                      <a:pt x="19" y="15"/>
                    </a:cubicBezTo>
                    <a:cubicBezTo>
                      <a:pt x="16" y="15"/>
                      <a:pt x="12" y="14"/>
                      <a:pt x="9" y="12"/>
                    </a:cubicBezTo>
                    <a:cubicBezTo>
                      <a:pt x="7" y="12"/>
                      <a:pt x="5" y="11"/>
                      <a:pt x="3" y="10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2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0"/>
                      <a:pt x="2" y="10"/>
                    </a:cubicBezTo>
                    <a:cubicBezTo>
                      <a:pt x="2" y="10"/>
                      <a:pt x="1" y="9"/>
                      <a:pt x="0" y="9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3" y="8"/>
                      <a:pt x="3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3" y="10"/>
                      <a:pt x="3" y="11"/>
                      <a:pt x="2" y="11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2" y="7"/>
                      <a:pt x="3" y="7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4" y="8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8"/>
                      <a:pt x="8" y="9"/>
                      <a:pt x="10" y="10"/>
                    </a:cubicBezTo>
                    <a:cubicBezTo>
                      <a:pt x="13" y="11"/>
                      <a:pt x="17" y="13"/>
                      <a:pt x="19" y="13"/>
                    </a:cubicBezTo>
                    <a:cubicBezTo>
                      <a:pt x="19" y="13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9" y="15"/>
                    </a:cubicBezTo>
                    <a:cubicBezTo>
                      <a:pt x="19" y="15"/>
                      <a:pt x="19" y="15"/>
                      <a:pt x="18" y="15"/>
                    </a:cubicBezTo>
                    <a:cubicBezTo>
                      <a:pt x="19" y="15"/>
                      <a:pt x="20" y="15"/>
                      <a:pt x="20" y="14"/>
                    </a:cubicBezTo>
                    <a:cubicBezTo>
                      <a:pt x="20" y="14"/>
                      <a:pt x="20" y="13"/>
                      <a:pt x="19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0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5"/>
                      <a:pt x="18" y="14"/>
                      <a:pt x="18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8" y="12"/>
                      <a:pt x="18" y="12"/>
                      <a:pt x="19" y="12"/>
                    </a:cubicBezTo>
                    <a:cubicBezTo>
                      <a:pt x="19" y="12"/>
                      <a:pt x="19" y="12"/>
                      <a:pt x="21" y="14"/>
                    </a:cubicBezTo>
                    <a:cubicBezTo>
                      <a:pt x="20" y="13"/>
                      <a:pt x="20" y="13"/>
                      <a:pt x="19" y="13"/>
                    </a:cubicBezTo>
                    <a:cubicBezTo>
                      <a:pt x="19" y="14"/>
                      <a:pt x="18" y="14"/>
                      <a:pt x="19" y="15"/>
                    </a:cubicBezTo>
                    <a:cubicBezTo>
                      <a:pt x="19" y="15"/>
                      <a:pt x="18" y="13"/>
                      <a:pt x="18" y="13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20" y="12"/>
                      <a:pt x="20" y="12"/>
                    </a:cubicBezTo>
                    <a:cubicBezTo>
                      <a:pt x="20" y="12"/>
                      <a:pt x="21" y="13"/>
                      <a:pt x="21" y="13"/>
                    </a:cubicBezTo>
                    <a:cubicBezTo>
                      <a:pt x="21" y="14"/>
                      <a:pt x="21" y="14"/>
                      <a:pt x="22" y="14"/>
                    </a:cubicBezTo>
                    <a:cubicBezTo>
                      <a:pt x="21" y="14"/>
                      <a:pt x="21" y="13"/>
                      <a:pt x="20" y="14"/>
                    </a:cubicBezTo>
                    <a:cubicBezTo>
                      <a:pt x="19" y="14"/>
                      <a:pt x="19" y="14"/>
                      <a:pt x="19" y="15"/>
                    </a:cubicBezTo>
                    <a:cubicBezTo>
                      <a:pt x="19" y="14"/>
                      <a:pt x="19" y="12"/>
                      <a:pt x="18" y="11"/>
                    </a:cubicBezTo>
                    <a:cubicBezTo>
                      <a:pt x="18" y="12"/>
                      <a:pt x="19" y="12"/>
                      <a:pt x="20" y="12"/>
                    </a:cubicBezTo>
                    <a:cubicBezTo>
                      <a:pt x="20" y="11"/>
                      <a:pt x="21" y="11"/>
                      <a:pt x="21" y="10"/>
                    </a:cubicBezTo>
                    <a:cubicBezTo>
                      <a:pt x="21" y="11"/>
                      <a:pt x="21" y="12"/>
                      <a:pt x="21" y="13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0" y="13"/>
                    </a:cubicBezTo>
                    <a:cubicBezTo>
                      <a:pt x="19" y="13"/>
                      <a:pt x="19" y="14"/>
                      <a:pt x="19" y="14"/>
                    </a:cubicBezTo>
                    <a:cubicBezTo>
                      <a:pt x="19" y="11"/>
                      <a:pt x="18" y="8"/>
                      <a:pt x="18" y="5"/>
                    </a:cubicBezTo>
                    <a:cubicBezTo>
                      <a:pt x="17" y="4"/>
                      <a:pt x="17" y="2"/>
                      <a:pt x="1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3" name="Freeform 520"/>
              <p:cNvSpPr>
                <a:spLocks/>
              </p:cNvSpPr>
              <p:nvPr/>
            </p:nvSpPr>
            <p:spPr bwMode="auto">
              <a:xfrm>
                <a:off x="1380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4" name="Freeform 521"/>
              <p:cNvSpPr>
                <a:spLocks/>
              </p:cNvSpPr>
              <p:nvPr/>
            </p:nvSpPr>
            <p:spPr bwMode="auto">
              <a:xfrm>
                <a:off x="1380" y="3199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5" name="Freeform 522"/>
              <p:cNvSpPr>
                <a:spLocks/>
              </p:cNvSpPr>
              <p:nvPr/>
            </p:nvSpPr>
            <p:spPr bwMode="auto">
              <a:xfrm>
                <a:off x="1378" y="3202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6" name="Freeform 523"/>
              <p:cNvSpPr>
                <a:spLocks/>
              </p:cNvSpPr>
              <p:nvPr/>
            </p:nvSpPr>
            <p:spPr bwMode="auto">
              <a:xfrm>
                <a:off x="1378" y="3204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7" name="Freeform 524"/>
              <p:cNvSpPr>
                <a:spLocks/>
              </p:cNvSpPr>
              <p:nvPr/>
            </p:nvSpPr>
            <p:spPr bwMode="auto">
              <a:xfrm>
                <a:off x="137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8" name="Freeform 525"/>
              <p:cNvSpPr>
                <a:spLocks/>
              </p:cNvSpPr>
              <p:nvPr/>
            </p:nvSpPr>
            <p:spPr bwMode="auto">
              <a:xfrm>
                <a:off x="1375" y="3202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9" name="Freeform 526"/>
              <p:cNvSpPr>
                <a:spLocks/>
              </p:cNvSpPr>
              <p:nvPr/>
            </p:nvSpPr>
            <p:spPr bwMode="auto">
              <a:xfrm>
                <a:off x="1378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0" name="Rectangle 527"/>
              <p:cNvSpPr>
                <a:spLocks noChangeArrowheads="1"/>
              </p:cNvSpPr>
              <p:nvPr/>
            </p:nvSpPr>
            <p:spPr bwMode="auto">
              <a:xfrm>
                <a:off x="1378" y="3207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1" name="Freeform 528"/>
              <p:cNvSpPr>
                <a:spLocks/>
              </p:cNvSpPr>
              <p:nvPr/>
            </p:nvSpPr>
            <p:spPr bwMode="auto">
              <a:xfrm>
                <a:off x="1375" y="3199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2" name="Freeform 529"/>
              <p:cNvSpPr>
                <a:spLocks/>
              </p:cNvSpPr>
              <p:nvPr/>
            </p:nvSpPr>
            <p:spPr bwMode="auto">
              <a:xfrm>
                <a:off x="1372" y="319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3" name="Freeform 530"/>
              <p:cNvSpPr>
                <a:spLocks/>
              </p:cNvSpPr>
              <p:nvPr/>
            </p:nvSpPr>
            <p:spPr bwMode="auto">
              <a:xfrm>
                <a:off x="1369" y="3191"/>
                <a:ext cx="6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4 h 6"/>
                  <a:gd name="T6" fmla="*/ 1 w 2"/>
                  <a:gd name="T7" fmla="*/ 4 h 6"/>
                  <a:gd name="T8" fmla="*/ 1 w 2"/>
                  <a:gd name="T9" fmla="*/ 5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4" name="Freeform 531"/>
              <p:cNvSpPr>
                <a:spLocks/>
              </p:cNvSpPr>
              <p:nvPr/>
            </p:nvSpPr>
            <p:spPr bwMode="auto">
              <a:xfrm>
                <a:off x="1369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5" name="Freeform 532"/>
              <p:cNvSpPr>
                <a:spLocks/>
              </p:cNvSpPr>
              <p:nvPr/>
            </p:nvSpPr>
            <p:spPr bwMode="auto">
              <a:xfrm>
                <a:off x="1367" y="3191"/>
                <a:ext cx="2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6" name="Freeform 533"/>
              <p:cNvSpPr>
                <a:spLocks/>
              </p:cNvSpPr>
              <p:nvPr/>
            </p:nvSpPr>
            <p:spPr bwMode="auto">
              <a:xfrm>
                <a:off x="1369" y="320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7" name="Freeform 534"/>
              <p:cNvSpPr>
                <a:spLocks/>
              </p:cNvSpPr>
              <p:nvPr/>
            </p:nvSpPr>
            <p:spPr bwMode="auto">
              <a:xfrm>
                <a:off x="136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8" name="Freeform 535"/>
              <p:cNvSpPr>
                <a:spLocks/>
              </p:cNvSpPr>
              <p:nvPr/>
            </p:nvSpPr>
            <p:spPr bwMode="auto">
              <a:xfrm>
                <a:off x="1367" y="320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9" name="Freeform 536"/>
              <p:cNvSpPr>
                <a:spLocks/>
              </p:cNvSpPr>
              <p:nvPr/>
            </p:nvSpPr>
            <p:spPr bwMode="auto">
              <a:xfrm>
                <a:off x="1348" y="3193"/>
                <a:ext cx="19" cy="17"/>
              </a:xfrm>
              <a:custGeom>
                <a:avLst/>
                <a:gdLst>
                  <a:gd name="T0" fmla="*/ 0 w 7"/>
                  <a:gd name="T1" fmla="*/ 0 h 6"/>
                  <a:gd name="T2" fmla="*/ 0 w 7"/>
                  <a:gd name="T3" fmla="*/ 1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5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4 h 6"/>
                  <a:gd name="T26" fmla="*/ 6 w 7"/>
                  <a:gd name="T27" fmla="*/ 2 h 6"/>
                  <a:gd name="T28" fmla="*/ 6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2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3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2 h 6"/>
                  <a:gd name="T72" fmla="*/ 0 w 7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4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6" y="2"/>
                      <a:pt x="6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5" y="2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0" name="Rectangle 537"/>
              <p:cNvSpPr>
                <a:spLocks noChangeArrowheads="1"/>
              </p:cNvSpPr>
              <p:nvPr/>
            </p:nvSpPr>
            <p:spPr bwMode="auto">
              <a:xfrm>
                <a:off x="1350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1" name="Freeform 538"/>
              <p:cNvSpPr>
                <a:spLocks/>
              </p:cNvSpPr>
              <p:nvPr/>
            </p:nvSpPr>
            <p:spPr bwMode="auto">
              <a:xfrm>
                <a:off x="134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2" name="Rectangle 539"/>
              <p:cNvSpPr>
                <a:spLocks noChangeArrowheads="1"/>
              </p:cNvSpPr>
              <p:nvPr/>
            </p:nvSpPr>
            <p:spPr bwMode="auto">
              <a:xfrm>
                <a:off x="1350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3" name="Freeform 540"/>
              <p:cNvSpPr>
                <a:spLocks/>
              </p:cNvSpPr>
              <p:nvPr/>
            </p:nvSpPr>
            <p:spPr bwMode="auto">
              <a:xfrm>
                <a:off x="1353" y="3191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4" name="Freeform 541"/>
              <p:cNvSpPr>
                <a:spLocks/>
              </p:cNvSpPr>
              <p:nvPr/>
            </p:nvSpPr>
            <p:spPr bwMode="auto">
              <a:xfrm>
                <a:off x="1356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5" name="Rectangle 542"/>
              <p:cNvSpPr>
                <a:spLocks noChangeArrowheads="1"/>
              </p:cNvSpPr>
              <p:nvPr/>
            </p:nvSpPr>
            <p:spPr bwMode="auto">
              <a:xfrm>
                <a:off x="1348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6" name="Freeform 543"/>
              <p:cNvSpPr>
                <a:spLocks/>
              </p:cNvSpPr>
              <p:nvPr/>
            </p:nvSpPr>
            <p:spPr bwMode="auto">
              <a:xfrm>
                <a:off x="1334" y="3191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7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4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3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2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1 w 5"/>
                  <a:gd name="T55" fmla="*/ 2 h 8"/>
                  <a:gd name="T56" fmla="*/ 1 w 5"/>
                  <a:gd name="T57" fmla="*/ 3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7" name="Freeform 544"/>
              <p:cNvSpPr>
                <a:spLocks/>
              </p:cNvSpPr>
              <p:nvPr/>
            </p:nvSpPr>
            <p:spPr bwMode="auto">
              <a:xfrm>
                <a:off x="1342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8" name="Freeform 545"/>
              <p:cNvSpPr>
                <a:spLocks/>
              </p:cNvSpPr>
              <p:nvPr/>
            </p:nvSpPr>
            <p:spPr bwMode="auto">
              <a:xfrm>
                <a:off x="1326" y="3188"/>
                <a:ext cx="11" cy="27"/>
              </a:xfrm>
              <a:custGeom>
                <a:avLst/>
                <a:gdLst>
                  <a:gd name="T0" fmla="*/ 3 w 4"/>
                  <a:gd name="T1" fmla="*/ 5 h 10"/>
                  <a:gd name="T2" fmla="*/ 3 w 4"/>
                  <a:gd name="T3" fmla="*/ 3 h 10"/>
                  <a:gd name="T4" fmla="*/ 2 w 4"/>
                  <a:gd name="T5" fmla="*/ 7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4 h 10"/>
                  <a:gd name="T12" fmla="*/ 2 w 4"/>
                  <a:gd name="T13" fmla="*/ 6 h 10"/>
                  <a:gd name="T14" fmla="*/ 1 w 4"/>
                  <a:gd name="T15" fmla="*/ 7 h 10"/>
                  <a:gd name="T16" fmla="*/ 2 w 4"/>
                  <a:gd name="T17" fmla="*/ 6 h 10"/>
                  <a:gd name="T18" fmla="*/ 1 w 4"/>
                  <a:gd name="T19" fmla="*/ 4 h 10"/>
                  <a:gd name="T20" fmla="*/ 0 w 4"/>
                  <a:gd name="T21" fmla="*/ 9 h 10"/>
                  <a:gd name="T22" fmla="*/ 1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1 w 4"/>
                  <a:gd name="T29" fmla="*/ 8 h 10"/>
                  <a:gd name="T30" fmla="*/ 3 w 4"/>
                  <a:gd name="T31" fmla="*/ 8 h 10"/>
                  <a:gd name="T32" fmla="*/ 3 w 4"/>
                  <a:gd name="T33" fmla="*/ 8 h 10"/>
                  <a:gd name="T34" fmla="*/ 3 w 4"/>
                  <a:gd name="T35" fmla="*/ 7 h 10"/>
                  <a:gd name="T36" fmla="*/ 3 w 4"/>
                  <a:gd name="T37" fmla="*/ 5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5"/>
                    </a:moveTo>
                    <a:cubicBezTo>
                      <a:pt x="2" y="5"/>
                      <a:pt x="3" y="4"/>
                      <a:pt x="3" y="3"/>
                    </a:cubicBezTo>
                    <a:cubicBezTo>
                      <a:pt x="2" y="4"/>
                      <a:pt x="3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1" y="9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9" name="Freeform 546"/>
              <p:cNvSpPr>
                <a:spLocks/>
              </p:cNvSpPr>
              <p:nvPr/>
            </p:nvSpPr>
            <p:spPr bwMode="auto">
              <a:xfrm>
                <a:off x="1334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0" name="Freeform 547"/>
              <p:cNvSpPr>
                <a:spLocks/>
              </p:cNvSpPr>
              <p:nvPr/>
            </p:nvSpPr>
            <p:spPr bwMode="auto">
              <a:xfrm>
                <a:off x="1334" y="3207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1" name="Freeform 548"/>
              <p:cNvSpPr>
                <a:spLocks/>
              </p:cNvSpPr>
              <p:nvPr/>
            </p:nvSpPr>
            <p:spPr bwMode="auto">
              <a:xfrm>
                <a:off x="1328" y="319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2" name="Freeform 549"/>
              <p:cNvSpPr>
                <a:spLocks/>
              </p:cNvSpPr>
              <p:nvPr/>
            </p:nvSpPr>
            <p:spPr bwMode="auto">
              <a:xfrm>
                <a:off x="1323" y="3202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3" name="Freeform 550"/>
              <p:cNvSpPr>
                <a:spLocks/>
              </p:cNvSpPr>
              <p:nvPr/>
            </p:nvSpPr>
            <p:spPr bwMode="auto">
              <a:xfrm>
                <a:off x="1312" y="3193"/>
                <a:ext cx="14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3 w 5"/>
                  <a:gd name="T5" fmla="*/ 2 h 11"/>
                  <a:gd name="T6" fmla="*/ 3 w 5"/>
                  <a:gd name="T7" fmla="*/ 1 h 11"/>
                  <a:gd name="T8" fmla="*/ 3 w 5"/>
                  <a:gd name="T9" fmla="*/ 2 h 11"/>
                  <a:gd name="T10" fmla="*/ 2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7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4 h 11"/>
                  <a:gd name="T36" fmla="*/ 3 w 5"/>
                  <a:gd name="T37" fmla="*/ 5 h 11"/>
                  <a:gd name="T38" fmla="*/ 3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2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4 h 11"/>
                  <a:gd name="T70" fmla="*/ 4 w 5"/>
                  <a:gd name="T71" fmla="*/ 3 h 11"/>
                  <a:gd name="T72" fmla="*/ 4 w 5"/>
                  <a:gd name="T73" fmla="*/ 6 h 11"/>
                  <a:gd name="T74" fmla="*/ 4 w 5"/>
                  <a:gd name="T75" fmla="*/ 6 h 11"/>
                  <a:gd name="T76" fmla="*/ 4 w 5"/>
                  <a:gd name="T77" fmla="*/ 5 h 11"/>
                  <a:gd name="T78" fmla="*/ 4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3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5"/>
                      <a:pt x="1" y="4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4"/>
                    </a:cubicBezTo>
                    <a:cubicBezTo>
                      <a:pt x="3" y="8"/>
                      <a:pt x="3" y="3"/>
                      <a:pt x="3" y="5"/>
                    </a:cubicBezTo>
                    <a:cubicBezTo>
                      <a:pt x="4" y="6"/>
                      <a:pt x="3" y="5"/>
                      <a:pt x="3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1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4" y="6"/>
                    </a:cubicBezTo>
                    <a:cubicBezTo>
                      <a:pt x="5" y="4"/>
                      <a:pt x="4" y="3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1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4" name="Freeform 551"/>
              <p:cNvSpPr>
                <a:spLocks/>
              </p:cNvSpPr>
              <p:nvPr/>
            </p:nvSpPr>
            <p:spPr bwMode="auto">
              <a:xfrm>
                <a:off x="1323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5" name="Freeform 552"/>
              <p:cNvSpPr>
                <a:spLocks/>
              </p:cNvSpPr>
              <p:nvPr/>
            </p:nvSpPr>
            <p:spPr bwMode="auto">
              <a:xfrm>
                <a:off x="1326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6" name="Rectangle 553"/>
              <p:cNvSpPr>
                <a:spLocks noChangeArrowheads="1"/>
              </p:cNvSpPr>
              <p:nvPr/>
            </p:nvSpPr>
            <p:spPr bwMode="auto">
              <a:xfrm>
                <a:off x="1323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7" name="Freeform 554"/>
              <p:cNvSpPr>
                <a:spLocks/>
              </p:cNvSpPr>
              <p:nvPr/>
            </p:nvSpPr>
            <p:spPr bwMode="auto">
              <a:xfrm>
                <a:off x="1326" y="319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8" name="Freeform 555"/>
              <p:cNvSpPr>
                <a:spLocks/>
              </p:cNvSpPr>
              <p:nvPr/>
            </p:nvSpPr>
            <p:spPr bwMode="auto">
              <a:xfrm>
                <a:off x="1328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9" name="Freeform 556"/>
              <p:cNvSpPr>
                <a:spLocks/>
              </p:cNvSpPr>
              <p:nvPr/>
            </p:nvSpPr>
            <p:spPr bwMode="auto">
              <a:xfrm>
                <a:off x="1337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0" name="Freeform 557"/>
              <p:cNvSpPr>
                <a:spLocks/>
              </p:cNvSpPr>
              <p:nvPr/>
            </p:nvSpPr>
            <p:spPr bwMode="auto">
              <a:xfrm>
                <a:off x="1326" y="3185"/>
                <a:ext cx="27" cy="33"/>
              </a:xfrm>
              <a:custGeom>
                <a:avLst/>
                <a:gdLst>
                  <a:gd name="T0" fmla="*/ 7 w 10"/>
                  <a:gd name="T1" fmla="*/ 6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8 h 12"/>
                  <a:gd name="T8" fmla="*/ 10 w 10"/>
                  <a:gd name="T9" fmla="*/ 8 h 12"/>
                  <a:gd name="T10" fmla="*/ 9 w 10"/>
                  <a:gd name="T11" fmla="*/ 3 h 12"/>
                  <a:gd name="T12" fmla="*/ 7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6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1 w 10"/>
                  <a:gd name="T35" fmla="*/ 7 h 12"/>
                  <a:gd name="T36" fmla="*/ 0 w 10"/>
                  <a:gd name="T37" fmla="*/ 7 h 12"/>
                  <a:gd name="T38" fmla="*/ 1 w 10"/>
                  <a:gd name="T39" fmla="*/ 7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0 h 12"/>
                  <a:gd name="T46" fmla="*/ 2 w 10"/>
                  <a:gd name="T47" fmla="*/ 10 h 12"/>
                  <a:gd name="T48" fmla="*/ 3 w 10"/>
                  <a:gd name="T49" fmla="*/ 10 h 12"/>
                  <a:gd name="T50" fmla="*/ 4 w 10"/>
                  <a:gd name="T51" fmla="*/ 10 h 12"/>
                  <a:gd name="T52" fmla="*/ 4 w 10"/>
                  <a:gd name="T53" fmla="*/ 9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9 h 12"/>
                  <a:gd name="T60" fmla="*/ 5 w 10"/>
                  <a:gd name="T61" fmla="*/ 8 h 12"/>
                  <a:gd name="T62" fmla="*/ 6 w 10"/>
                  <a:gd name="T63" fmla="*/ 10 h 12"/>
                  <a:gd name="T64" fmla="*/ 6 w 10"/>
                  <a:gd name="T65" fmla="*/ 10 h 12"/>
                  <a:gd name="T66" fmla="*/ 6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9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8" y="9"/>
                      <a:pt x="8" y="6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3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4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4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3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8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5"/>
                      <a:pt x="1" y="8"/>
                      <a:pt x="1" y="7"/>
                    </a:cubicBezTo>
                    <a:cubicBezTo>
                      <a:pt x="1" y="8"/>
                      <a:pt x="1" y="9"/>
                      <a:pt x="1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2" y="8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0"/>
                    </a:cubicBezTo>
                    <a:cubicBezTo>
                      <a:pt x="3" y="9"/>
                      <a:pt x="4" y="10"/>
                      <a:pt x="4" y="9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4" y="8"/>
                      <a:pt x="5" y="9"/>
                    </a:cubicBezTo>
                    <a:cubicBezTo>
                      <a:pt x="5" y="8"/>
                      <a:pt x="5" y="8"/>
                      <a:pt x="5" y="6"/>
                    </a:cubicBezTo>
                    <a:cubicBezTo>
                      <a:pt x="5" y="7"/>
                      <a:pt x="5" y="9"/>
                      <a:pt x="5" y="8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6" y="11"/>
                      <a:pt x="6" y="8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7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9" y="9"/>
                      <a:pt x="9" y="7"/>
                    </a:cubicBezTo>
                    <a:cubicBezTo>
                      <a:pt x="9" y="6"/>
                      <a:pt x="9" y="8"/>
                      <a:pt x="9" y="8"/>
                    </a:cubicBezTo>
                    <a:cubicBezTo>
                      <a:pt x="9" y="5"/>
                      <a:pt x="9" y="11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9" y="5"/>
                      <a:pt x="9" y="5"/>
                      <a:pt x="10" y="4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1" name="Freeform 558"/>
              <p:cNvSpPr>
                <a:spLocks/>
              </p:cNvSpPr>
              <p:nvPr/>
            </p:nvSpPr>
            <p:spPr bwMode="auto">
              <a:xfrm>
                <a:off x="134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2" name="Freeform 559"/>
              <p:cNvSpPr>
                <a:spLocks/>
              </p:cNvSpPr>
              <p:nvPr/>
            </p:nvSpPr>
            <p:spPr bwMode="auto">
              <a:xfrm>
                <a:off x="1348" y="3204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3" name="Freeform 560"/>
              <p:cNvSpPr>
                <a:spLocks/>
              </p:cNvSpPr>
              <p:nvPr/>
            </p:nvSpPr>
            <p:spPr bwMode="auto">
              <a:xfrm>
                <a:off x="1345" y="3196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4" name="Rectangle 561"/>
              <p:cNvSpPr>
                <a:spLocks noChangeArrowheads="1"/>
              </p:cNvSpPr>
              <p:nvPr/>
            </p:nvSpPr>
            <p:spPr bwMode="auto">
              <a:xfrm>
                <a:off x="1345" y="32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5" name="Freeform 562"/>
              <p:cNvSpPr>
                <a:spLocks/>
              </p:cNvSpPr>
              <p:nvPr/>
            </p:nvSpPr>
            <p:spPr bwMode="auto">
              <a:xfrm>
                <a:off x="1326" y="3196"/>
                <a:ext cx="19" cy="22"/>
              </a:xfrm>
              <a:custGeom>
                <a:avLst/>
                <a:gdLst>
                  <a:gd name="T0" fmla="*/ 1 w 7"/>
                  <a:gd name="T1" fmla="*/ 3 h 8"/>
                  <a:gd name="T2" fmla="*/ 1 w 7"/>
                  <a:gd name="T3" fmla="*/ 5 h 8"/>
                  <a:gd name="T4" fmla="*/ 0 w 7"/>
                  <a:gd name="T5" fmla="*/ 4 h 8"/>
                  <a:gd name="T6" fmla="*/ 0 w 7"/>
                  <a:gd name="T7" fmla="*/ 6 h 8"/>
                  <a:gd name="T8" fmla="*/ 3 w 7"/>
                  <a:gd name="T9" fmla="*/ 5 h 8"/>
                  <a:gd name="T10" fmla="*/ 3 w 7"/>
                  <a:gd name="T11" fmla="*/ 6 h 8"/>
                  <a:gd name="T12" fmla="*/ 4 w 7"/>
                  <a:gd name="T13" fmla="*/ 4 h 8"/>
                  <a:gd name="T14" fmla="*/ 4 w 7"/>
                  <a:gd name="T15" fmla="*/ 6 h 8"/>
                  <a:gd name="T16" fmla="*/ 5 w 7"/>
                  <a:gd name="T17" fmla="*/ 6 h 8"/>
                  <a:gd name="T18" fmla="*/ 5 w 7"/>
                  <a:gd name="T19" fmla="*/ 5 h 8"/>
                  <a:gd name="T20" fmla="*/ 5 w 7"/>
                  <a:gd name="T21" fmla="*/ 5 h 8"/>
                  <a:gd name="T22" fmla="*/ 5 w 7"/>
                  <a:gd name="T23" fmla="*/ 5 h 8"/>
                  <a:gd name="T24" fmla="*/ 6 w 7"/>
                  <a:gd name="T25" fmla="*/ 5 h 8"/>
                  <a:gd name="T26" fmla="*/ 6 w 7"/>
                  <a:gd name="T27" fmla="*/ 5 h 8"/>
                  <a:gd name="T28" fmla="*/ 6 w 7"/>
                  <a:gd name="T29" fmla="*/ 4 h 8"/>
                  <a:gd name="T30" fmla="*/ 6 w 7"/>
                  <a:gd name="T31" fmla="*/ 5 h 8"/>
                  <a:gd name="T32" fmla="*/ 7 w 7"/>
                  <a:gd name="T33" fmla="*/ 4 h 8"/>
                  <a:gd name="T34" fmla="*/ 7 w 7"/>
                  <a:gd name="T35" fmla="*/ 2 h 8"/>
                  <a:gd name="T36" fmla="*/ 6 w 7"/>
                  <a:gd name="T37" fmla="*/ 3 h 8"/>
                  <a:gd name="T38" fmla="*/ 6 w 7"/>
                  <a:gd name="T39" fmla="*/ 3 h 8"/>
                  <a:gd name="T40" fmla="*/ 6 w 7"/>
                  <a:gd name="T41" fmla="*/ 4 h 8"/>
                  <a:gd name="T42" fmla="*/ 6 w 7"/>
                  <a:gd name="T43" fmla="*/ 2 h 8"/>
                  <a:gd name="T44" fmla="*/ 5 w 7"/>
                  <a:gd name="T45" fmla="*/ 1 h 8"/>
                  <a:gd name="T46" fmla="*/ 5 w 7"/>
                  <a:gd name="T47" fmla="*/ 1 h 8"/>
                  <a:gd name="T48" fmla="*/ 5 w 7"/>
                  <a:gd name="T49" fmla="*/ 1 h 8"/>
                  <a:gd name="T50" fmla="*/ 5 w 7"/>
                  <a:gd name="T51" fmla="*/ 2 h 8"/>
                  <a:gd name="T52" fmla="*/ 5 w 7"/>
                  <a:gd name="T53" fmla="*/ 4 h 8"/>
                  <a:gd name="T54" fmla="*/ 5 w 7"/>
                  <a:gd name="T55" fmla="*/ 4 h 8"/>
                  <a:gd name="T56" fmla="*/ 5 w 7"/>
                  <a:gd name="T57" fmla="*/ 3 h 8"/>
                  <a:gd name="T58" fmla="*/ 5 w 7"/>
                  <a:gd name="T59" fmla="*/ 3 h 8"/>
                  <a:gd name="T60" fmla="*/ 4 w 7"/>
                  <a:gd name="T61" fmla="*/ 1 h 8"/>
                  <a:gd name="T62" fmla="*/ 4 w 7"/>
                  <a:gd name="T63" fmla="*/ 3 h 8"/>
                  <a:gd name="T64" fmla="*/ 3 w 7"/>
                  <a:gd name="T65" fmla="*/ 4 h 8"/>
                  <a:gd name="T66" fmla="*/ 3 w 7"/>
                  <a:gd name="T67" fmla="*/ 2 h 8"/>
                  <a:gd name="T68" fmla="*/ 3 w 7"/>
                  <a:gd name="T69" fmla="*/ 4 h 8"/>
                  <a:gd name="T70" fmla="*/ 2 w 7"/>
                  <a:gd name="T71" fmla="*/ 3 h 8"/>
                  <a:gd name="T72" fmla="*/ 2 w 7"/>
                  <a:gd name="T73" fmla="*/ 4 h 8"/>
                  <a:gd name="T74" fmla="*/ 1 w 7"/>
                  <a:gd name="T75" fmla="*/ 4 h 8"/>
                  <a:gd name="T76" fmla="*/ 1 w 7"/>
                  <a:gd name="T77" fmla="*/ 4 h 8"/>
                  <a:gd name="T78" fmla="*/ 1 w 7"/>
                  <a:gd name="T79" fmla="*/ 6 h 8"/>
                  <a:gd name="T80" fmla="*/ 1 w 7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8">
                    <a:moveTo>
                      <a:pt x="1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5"/>
                      <a:pt x="0" y="4"/>
                      <a:pt x="0" y="6"/>
                    </a:cubicBezTo>
                    <a:cubicBezTo>
                      <a:pt x="1" y="6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8"/>
                      <a:pt x="4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4" y="1"/>
                    </a:cubicBezTo>
                    <a:cubicBezTo>
                      <a:pt x="4" y="2"/>
                      <a:pt x="5" y="2"/>
                      <a:pt x="4" y="3"/>
                    </a:cubicBezTo>
                    <a:cubicBezTo>
                      <a:pt x="4" y="2"/>
                      <a:pt x="3" y="2"/>
                      <a:pt x="3" y="4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6" name="Freeform 563"/>
              <p:cNvSpPr>
                <a:spLocks/>
              </p:cNvSpPr>
              <p:nvPr/>
            </p:nvSpPr>
            <p:spPr bwMode="auto">
              <a:xfrm>
                <a:off x="1323" y="3207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7" name="Freeform 564"/>
              <p:cNvSpPr>
                <a:spLocks/>
              </p:cNvSpPr>
              <p:nvPr/>
            </p:nvSpPr>
            <p:spPr bwMode="auto">
              <a:xfrm>
                <a:off x="1312" y="3204"/>
                <a:ext cx="11" cy="14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3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3 h 5"/>
                  <a:gd name="T10" fmla="*/ 4 w 4"/>
                  <a:gd name="T11" fmla="*/ 2 h 5"/>
                  <a:gd name="T12" fmla="*/ 4 w 4"/>
                  <a:gd name="T13" fmla="*/ 2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0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4"/>
                      <a:pt x="3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0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8" name="Rectangle 565"/>
              <p:cNvSpPr>
                <a:spLocks noChangeArrowheads="1"/>
              </p:cNvSpPr>
              <p:nvPr/>
            </p:nvSpPr>
            <p:spPr bwMode="auto">
              <a:xfrm>
                <a:off x="1315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9" name="Freeform 566"/>
              <p:cNvSpPr>
                <a:spLocks/>
              </p:cNvSpPr>
              <p:nvPr/>
            </p:nvSpPr>
            <p:spPr bwMode="auto">
              <a:xfrm>
                <a:off x="1533" y="3207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0" name="Freeform 567"/>
              <p:cNvSpPr>
                <a:spLocks/>
              </p:cNvSpPr>
              <p:nvPr/>
            </p:nvSpPr>
            <p:spPr bwMode="auto">
              <a:xfrm>
                <a:off x="1533" y="3196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1" name="Freeform 568"/>
              <p:cNvSpPr>
                <a:spLocks/>
              </p:cNvSpPr>
              <p:nvPr/>
            </p:nvSpPr>
            <p:spPr bwMode="auto">
              <a:xfrm>
                <a:off x="1530" y="320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2" name="Freeform 569"/>
              <p:cNvSpPr>
                <a:spLocks/>
              </p:cNvSpPr>
              <p:nvPr/>
            </p:nvSpPr>
            <p:spPr bwMode="auto">
              <a:xfrm>
                <a:off x="1530" y="3202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3" name="Freeform 570"/>
              <p:cNvSpPr>
                <a:spLocks/>
              </p:cNvSpPr>
              <p:nvPr/>
            </p:nvSpPr>
            <p:spPr bwMode="auto">
              <a:xfrm>
                <a:off x="153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4" name="Freeform 571"/>
              <p:cNvSpPr>
                <a:spLocks/>
              </p:cNvSpPr>
              <p:nvPr/>
            </p:nvSpPr>
            <p:spPr bwMode="auto">
              <a:xfrm>
                <a:off x="1527" y="3199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5" name="Freeform 572"/>
              <p:cNvSpPr>
                <a:spLocks/>
              </p:cNvSpPr>
              <p:nvPr/>
            </p:nvSpPr>
            <p:spPr bwMode="auto">
              <a:xfrm>
                <a:off x="153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6" name="Rectangle 573"/>
              <p:cNvSpPr>
                <a:spLocks noChangeArrowheads="1"/>
              </p:cNvSpPr>
              <p:nvPr/>
            </p:nvSpPr>
            <p:spPr bwMode="auto">
              <a:xfrm>
                <a:off x="153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7" name="Freeform 574"/>
              <p:cNvSpPr>
                <a:spLocks/>
              </p:cNvSpPr>
              <p:nvPr/>
            </p:nvSpPr>
            <p:spPr bwMode="auto">
              <a:xfrm>
                <a:off x="1527" y="3196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8" name="Freeform 575"/>
              <p:cNvSpPr>
                <a:spLocks/>
              </p:cNvSpPr>
              <p:nvPr/>
            </p:nvSpPr>
            <p:spPr bwMode="auto">
              <a:xfrm>
                <a:off x="1527" y="319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9" name="Freeform 576"/>
              <p:cNvSpPr>
                <a:spLocks/>
              </p:cNvSpPr>
              <p:nvPr/>
            </p:nvSpPr>
            <p:spPr bwMode="auto">
              <a:xfrm>
                <a:off x="1522" y="3188"/>
                <a:ext cx="5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5 h 6"/>
                  <a:gd name="T6" fmla="*/ 1 w 2"/>
                  <a:gd name="T7" fmla="*/ 4 h 6"/>
                  <a:gd name="T8" fmla="*/ 1 w 2"/>
                  <a:gd name="T9" fmla="*/ 6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6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5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0" name="Freeform 577"/>
              <p:cNvSpPr>
                <a:spLocks/>
              </p:cNvSpPr>
              <p:nvPr/>
            </p:nvSpPr>
            <p:spPr bwMode="auto">
              <a:xfrm>
                <a:off x="1522" y="319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1" name="Freeform 578"/>
              <p:cNvSpPr>
                <a:spLocks/>
              </p:cNvSpPr>
              <p:nvPr/>
            </p:nvSpPr>
            <p:spPr bwMode="auto">
              <a:xfrm>
                <a:off x="1519" y="318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2" name="Freeform 579"/>
              <p:cNvSpPr>
                <a:spLocks/>
              </p:cNvSpPr>
              <p:nvPr/>
            </p:nvSpPr>
            <p:spPr bwMode="auto">
              <a:xfrm>
                <a:off x="152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3" name="Freeform 580"/>
              <p:cNvSpPr>
                <a:spLocks/>
              </p:cNvSpPr>
              <p:nvPr/>
            </p:nvSpPr>
            <p:spPr bwMode="auto">
              <a:xfrm>
                <a:off x="1519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4" name="Freeform 581"/>
              <p:cNvSpPr>
                <a:spLocks/>
              </p:cNvSpPr>
              <p:nvPr/>
            </p:nvSpPr>
            <p:spPr bwMode="auto">
              <a:xfrm>
                <a:off x="1519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5" name="Freeform 582"/>
              <p:cNvSpPr>
                <a:spLocks/>
              </p:cNvSpPr>
              <p:nvPr/>
            </p:nvSpPr>
            <p:spPr bwMode="auto">
              <a:xfrm>
                <a:off x="1500" y="3191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0 w 7"/>
                  <a:gd name="T3" fmla="*/ 2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6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5 h 6"/>
                  <a:gd name="T26" fmla="*/ 6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4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6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5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1" y="3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6" name="Rectangle 583"/>
              <p:cNvSpPr>
                <a:spLocks noChangeArrowheads="1"/>
              </p:cNvSpPr>
              <p:nvPr/>
            </p:nvSpPr>
            <p:spPr bwMode="auto">
              <a:xfrm>
                <a:off x="1503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7" name="Freeform 584"/>
              <p:cNvSpPr>
                <a:spLocks/>
              </p:cNvSpPr>
              <p:nvPr/>
            </p:nvSpPr>
            <p:spPr bwMode="auto">
              <a:xfrm>
                <a:off x="1500" y="319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8" name="Rectangle 585"/>
              <p:cNvSpPr>
                <a:spLocks noChangeArrowheads="1"/>
              </p:cNvSpPr>
              <p:nvPr/>
            </p:nvSpPr>
            <p:spPr bwMode="auto">
              <a:xfrm>
                <a:off x="1503" y="320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9" name="Freeform 586"/>
              <p:cNvSpPr>
                <a:spLocks/>
              </p:cNvSpPr>
              <p:nvPr/>
            </p:nvSpPr>
            <p:spPr bwMode="auto">
              <a:xfrm>
                <a:off x="1505" y="3188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0" name="Freeform 587"/>
              <p:cNvSpPr>
                <a:spLocks/>
              </p:cNvSpPr>
              <p:nvPr/>
            </p:nvSpPr>
            <p:spPr bwMode="auto">
              <a:xfrm>
                <a:off x="1508" y="319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1" name="Rectangle 588"/>
              <p:cNvSpPr>
                <a:spLocks noChangeArrowheads="1"/>
              </p:cNvSpPr>
              <p:nvPr/>
            </p:nvSpPr>
            <p:spPr bwMode="auto">
              <a:xfrm>
                <a:off x="1500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2" name="Freeform 589"/>
              <p:cNvSpPr>
                <a:spLocks/>
              </p:cNvSpPr>
              <p:nvPr/>
            </p:nvSpPr>
            <p:spPr bwMode="auto">
              <a:xfrm>
                <a:off x="1486" y="3188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8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5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4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3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2 w 5"/>
                  <a:gd name="T55" fmla="*/ 2 h 8"/>
                  <a:gd name="T56" fmla="*/ 1 w 5"/>
                  <a:gd name="T57" fmla="*/ 4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4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3" name="Freeform 590"/>
              <p:cNvSpPr>
                <a:spLocks/>
              </p:cNvSpPr>
              <p:nvPr/>
            </p:nvSpPr>
            <p:spPr bwMode="auto">
              <a:xfrm>
                <a:off x="1497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4" name="Freeform 591"/>
              <p:cNvSpPr>
                <a:spLocks/>
              </p:cNvSpPr>
              <p:nvPr/>
            </p:nvSpPr>
            <p:spPr bwMode="auto">
              <a:xfrm>
                <a:off x="1478" y="3188"/>
                <a:ext cx="11" cy="25"/>
              </a:xfrm>
              <a:custGeom>
                <a:avLst/>
                <a:gdLst>
                  <a:gd name="T0" fmla="*/ 3 w 4"/>
                  <a:gd name="T1" fmla="*/ 4 h 9"/>
                  <a:gd name="T2" fmla="*/ 3 w 4"/>
                  <a:gd name="T3" fmla="*/ 2 h 9"/>
                  <a:gd name="T4" fmla="*/ 2 w 4"/>
                  <a:gd name="T5" fmla="*/ 6 h 9"/>
                  <a:gd name="T6" fmla="*/ 2 w 4"/>
                  <a:gd name="T7" fmla="*/ 6 h 9"/>
                  <a:gd name="T8" fmla="*/ 2 w 4"/>
                  <a:gd name="T9" fmla="*/ 3 h 9"/>
                  <a:gd name="T10" fmla="*/ 2 w 4"/>
                  <a:gd name="T11" fmla="*/ 3 h 9"/>
                  <a:gd name="T12" fmla="*/ 2 w 4"/>
                  <a:gd name="T13" fmla="*/ 5 h 9"/>
                  <a:gd name="T14" fmla="*/ 1 w 4"/>
                  <a:gd name="T15" fmla="*/ 6 h 9"/>
                  <a:gd name="T16" fmla="*/ 2 w 4"/>
                  <a:gd name="T17" fmla="*/ 5 h 9"/>
                  <a:gd name="T18" fmla="*/ 2 w 4"/>
                  <a:gd name="T19" fmla="*/ 3 h 9"/>
                  <a:gd name="T20" fmla="*/ 0 w 4"/>
                  <a:gd name="T21" fmla="*/ 8 h 9"/>
                  <a:gd name="T22" fmla="*/ 1 w 4"/>
                  <a:gd name="T23" fmla="*/ 8 h 9"/>
                  <a:gd name="T24" fmla="*/ 1 w 4"/>
                  <a:gd name="T25" fmla="*/ 6 h 9"/>
                  <a:gd name="T26" fmla="*/ 1 w 4"/>
                  <a:gd name="T27" fmla="*/ 6 h 9"/>
                  <a:gd name="T28" fmla="*/ 1 w 4"/>
                  <a:gd name="T29" fmla="*/ 8 h 9"/>
                  <a:gd name="T30" fmla="*/ 3 w 4"/>
                  <a:gd name="T31" fmla="*/ 8 h 9"/>
                  <a:gd name="T32" fmla="*/ 3 w 4"/>
                  <a:gd name="T33" fmla="*/ 7 h 9"/>
                  <a:gd name="T34" fmla="*/ 3 w 4"/>
                  <a:gd name="T35" fmla="*/ 6 h 9"/>
                  <a:gd name="T36" fmla="*/ 3 w 4"/>
                  <a:gd name="T37" fmla="*/ 4 h 9"/>
                  <a:gd name="T38" fmla="*/ 3 w 4"/>
                  <a:gd name="T39" fmla="*/ 5 h 9"/>
                  <a:gd name="T40" fmla="*/ 3 w 4"/>
                  <a:gd name="T41" fmla="*/ 2 h 9"/>
                  <a:gd name="T42" fmla="*/ 4 w 4"/>
                  <a:gd name="T43" fmla="*/ 1 h 9"/>
                  <a:gd name="T44" fmla="*/ 3 w 4"/>
                  <a:gd name="T45" fmla="*/ 1 h 9"/>
                  <a:gd name="T46" fmla="*/ 3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3" y="4"/>
                    </a:moveTo>
                    <a:cubicBezTo>
                      <a:pt x="2" y="4"/>
                      <a:pt x="3" y="3"/>
                      <a:pt x="3" y="2"/>
                    </a:cubicBezTo>
                    <a:cubicBezTo>
                      <a:pt x="2" y="3"/>
                      <a:pt x="3" y="4"/>
                      <a:pt x="2" y="6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4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2" y="3"/>
                    </a:cubicBezTo>
                    <a:cubicBezTo>
                      <a:pt x="1" y="5"/>
                      <a:pt x="0" y="5"/>
                      <a:pt x="0" y="8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2"/>
                      <a:pt x="3" y="3"/>
                      <a:pt x="4" y="1"/>
                    </a:cubicBezTo>
                    <a:cubicBezTo>
                      <a:pt x="3" y="0"/>
                      <a:pt x="3" y="3"/>
                      <a:pt x="3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5" name="Freeform 592"/>
              <p:cNvSpPr>
                <a:spLocks/>
              </p:cNvSpPr>
              <p:nvPr/>
            </p:nvSpPr>
            <p:spPr bwMode="auto">
              <a:xfrm>
                <a:off x="1486" y="3196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6" name="Freeform 593"/>
              <p:cNvSpPr>
                <a:spLocks/>
              </p:cNvSpPr>
              <p:nvPr/>
            </p:nvSpPr>
            <p:spPr bwMode="auto">
              <a:xfrm>
                <a:off x="1486" y="3204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7" name="Freeform 594"/>
              <p:cNvSpPr>
                <a:spLocks/>
              </p:cNvSpPr>
              <p:nvPr/>
            </p:nvSpPr>
            <p:spPr bwMode="auto">
              <a:xfrm>
                <a:off x="1481" y="319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8" name="Freeform 595"/>
              <p:cNvSpPr>
                <a:spLocks/>
              </p:cNvSpPr>
              <p:nvPr/>
            </p:nvSpPr>
            <p:spPr bwMode="auto">
              <a:xfrm>
                <a:off x="1476" y="3199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5 h 5"/>
                  <a:gd name="T4" fmla="*/ 1 w 1"/>
                  <a:gd name="T5" fmla="*/ 1 h 5"/>
                  <a:gd name="T6" fmla="*/ 1 w 1"/>
                  <a:gd name="T7" fmla="*/ 3 h 5"/>
                  <a:gd name="T8" fmla="*/ 1 w 1"/>
                  <a:gd name="T9" fmla="*/ 3 h 5"/>
                  <a:gd name="T10" fmla="*/ 0 w 1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4"/>
                      <a:pt x="1" y="3"/>
                      <a:pt x="1" y="5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9" name="Freeform 596"/>
              <p:cNvSpPr>
                <a:spLocks/>
              </p:cNvSpPr>
              <p:nvPr/>
            </p:nvSpPr>
            <p:spPr bwMode="auto">
              <a:xfrm>
                <a:off x="1465" y="3191"/>
                <a:ext cx="13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4 w 5"/>
                  <a:gd name="T5" fmla="*/ 2 h 11"/>
                  <a:gd name="T6" fmla="*/ 3 w 5"/>
                  <a:gd name="T7" fmla="*/ 2 h 11"/>
                  <a:gd name="T8" fmla="*/ 3 w 5"/>
                  <a:gd name="T9" fmla="*/ 2 h 11"/>
                  <a:gd name="T10" fmla="*/ 3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4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3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3 h 11"/>
                  <a:gd name="T72" fmla="*/ 4 w 5"/>
                  <a:gd name="T73" fmla="*/ 7 h 11"/>
                  <a:gd name="T74" fmla="*/ 4 w 5"/>
                  <a:gd name="T75" fmla="*/ 6 h 11"/>
                  <a:gd name="T76" fmla="*/ 4 w 5"/>
                  <a:gd name="T77" fmla="*/ 5 h 11"/>
                  <a:gd name="T78" fmla="*/ 5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3"/>
                      <a:pt x="3" y="2"/>
                      <a:pt x="4" y="2"/>
                    </a:cubicBezTo>
                    <a:cubicBezTo>
                      <a:pt x="4" y="1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4" y="6"/>
                      <a:pt x="3" y="5"/>
                      <a:pt x="4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5" y="6"/>
                    </a:cubicBezTo>
                    <a:cubicBezTo>
                      <a:pt x="5" y="5"/>
                      <a:pt x="5" y="4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0" name="Freeform 597"/>
              <p:cNvSpPr>
                <a:spLocks/>
              </p:cNvSpPr>
              <p:nvPr/>
            </p:nvSpPr>
            <p:spPr bwMode="auto">
              <a:xfrm>
                <a:off x="1476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1" name="Freeform 598"/>
              <p:cNvSpPr>
                <a:spLocks/>
              </p:cNvSpPr>
              <p:nvPr/>
            </p:nvSpPr>
            <p:spPr bwMode="auto">
              <a:xfrm>
                <a:off x="1478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2" name="Rectangle 599"/>
              <p:cNvSpPr>
                <a:spLocks noChangeArrowheads="1"/>
              </p:cNvSpPr>
              <p:nvPr/>
            </p:nvSpPr>
            <p:spPr bwMode="auto">
              <a:xfrm>
                <a:off x="1478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3" name="Rectangle 600"/>
              <p:cNvSpPr>
                <a:spLocks noChangeArrowheads="1"/>
              </p:cNvSpPr>
              <p:nvPr/>
            </p:nvSpPr>
            <p:spPr bwMode="auto">
              <a:xfrm>
                <a:off x="1478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4" name="Freeform 601"/>
              <p:cNvSpPr>
                <a:spLocks/>
              </p:cNvSpPr>
              <p:nvPr/>
            </p:nvSpPr>
            <p:spPr bwMode="auto">
              <a:xfrm>
                <a:off x="1481" y="320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5" name="Freeform 602"/>
              <p:cNvSpPr>
                <a:spLocks/>
              </p:cNvSpPr>
              <p:nvPr/>
            </p:nvSpPr>
            <p:spPr bwMode="auto">
              <a:xfrm>
                <a:off x="148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6" name="Freeform 603"/>
              <p:cNvSpPr>
                <a:spLocks/>
              </p:cNvSpPr>
              <p:nvPr/>
            </p:nvSpPr>
            <p:spPr bwMode="auto">
              <a:xfrm>
                <a:off x="1478" y="3183"/>
                <a:ext cx="27" cy="32"/>
              </a:xfrm>
              <a:custGeom>
                <a:avLst/>
                <a:gdLst>
                  <a:gd name="T0" fmla="*/ 7 w 10"/>
                  <a:gd name="T1" fmla="*/ 7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9 h 12"/>
                  <a:gd name="T8" fmla="*/ 10 w 10"/>
                  <a:gd name="T9" fmla="*/ 8 h 12"/>
                  <a:gd name="T10" fmla="*/ 9 w 10"/>
                  <a:gd name="T11" fmla="*/ 3 h 12"/>
                  <a:gd name="T12" fmla="*/ 8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7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2 w 10"/>
                  <a:gd name="T35" fmla="*/ 7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1 h 12"/>
                  <a:gd name="T46" fmla="*/ 2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4 w 10"/>
                  <a:gd name="T53" fmla="*/ 10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10 h 12"/>
                  <a:gd name="T60" fmla="*/ 5 w 10"/>
                  <a:gd name="T61" fmla="*/ 9 h 12"/>
                  <a:gd name="T62" fmla="*/ 6 w 10"/>
                  <a:gd name="T63" fmla="*/ 10 h 12"/>
                  <a:gd name="T64" fmla="*/ 6 w 10"/>
                  <a:gd name="T65" fmla="*/ 10 h 12"/>
                  <a:gd name="T66" fmla="*/ 7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10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7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8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6"/>
                      <a:pt x="7" y="7"/>
                    </a:cubicBezTo>
                    <a:cubicBezTo>
                      <a:pt x="7" y="7"/>
                      <a:pt x="7" y="6"/>
                      <a:pt x="6" y="4"/>
                    </a:cubicBezTo>
                    <a:cubicBezTo>
                      <a:pt x="7" y="6"/>
                      <a:pt x="6" y="5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10"/>
                    </a:cubicBezTo>
                    <a:cubicBezTo>
                      <a:pt x="5" y="7"/>
                      <a:pt x="6" y="10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8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4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9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1"/>
                    </a:cubicBezTo>
                    <a:cubicBezTo>
                      <a:pt x="1" y="10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8"/>
                      <a:pt x="2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5" y="10"/>
                      <a:pt x="4" y="10"/>
                      <a:pt x="4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5" y="9"/>
                      <a:pt x="5" y="7"/>
                    </a:cubicBezTo>
                    <a:cubicBezTo>
                      <a:pt x="5" y="7"/>
                      <a:pt x="5" y="9"/>
                      <a:pt x="5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8"/>
                      <a:pt x="9" y="9"/>
                    </a:cubicBezTo>
                    <a:cubicBezTo>
                      <a:pt x="9" y="6"/>
                      <a:pt x="9" y="12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7" name="Freeform 604"/>
              <p:cNvSpPr>
                <a:spLocks/>
              </p:cNvSpPr>
              <p:nvPr/>
            </p:nvSpPr>
            <p:spPr bwMode="auto">
              <a:xfrm>
                <a:off x="150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8" name="Freeform 605"/>
              <p:cNvSpPr>
                <a:spLocks/>
              </p:cNvSpPr>
              <p:nvPr/>
            </p:nvSpPr>
            <p:spPr bwMode="auto">
              <a:xfrm>
                <a:off x="150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9" name="Freeform 606"/>
              <p:cNvSpPr>
                <a:spLocks/>
              </p:cNvSpPr>
              <p:nvPr/>
            </p:nvSpPr>
            <p:spPr bwMode="auto">
              <a:xfrm>
                <a:off x="149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9" name="Group 808"/>
            <p:cNvGrpSpPr>
              <a:grpSpLocks/>
            </p:cNvGrpSpPr>
            <p:nvPr/>
          </p:nvGrpSpPr>
          <p:grpSpPr bwMode="auto">
            <a:xfrm>
              <a:off x="1465" y="2987"/>
              <a:ext cx="550" cy="247"/>
              <a:chOff x="1465" y="2987"/>
              <a:chExt cx="550" cy="247"/>
            </a:xfrm>
          </p:grpSpPr>
          <p:sp>
            <p:nvSpPr>
              <p:cNvPr id="910" name="Rectangle 608"/>
              <p:cNvSpPr>
                <a:spLocks noChangeArrowheads="1"/>
              </p:cNvSpPr>
              <p:nvPr/>
            </p:nvSpPr>
            <p:spPr bwMode="auto">
              <a:xfrm>
                <a:off x="1497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1" name="Freeform 609"/>
              <p:cNvSpPr>
                <a:spLocks/>
              </p:cNvSpPr>
              <p:nvPr/>
            </p:nvSpPr>
            <p:spPr bwMode="auto">
              <a:xfrm>
                <a:off x="1478" y="3193"/>
                <a:ext cx="19" cy="25"/>
              </a:xfrm>
              <a:custGeom>
                <a:avLst/>
                <a:gdLst>
                  <a:gd name="T0" fmla="*/ 1 w 7"/>
                  <a:gd name="T1" fmla="*/ 4 h 9"/>
                  <a:gd name="T2" fmla="*/ 1 w 7"/>
                  <a:gd name="T3" fmla="*/ 5 h 9"/>
                  <a:gd name="T4" fmla="*/ 0 w 7"/>
                  <a:gd name="T5" fmla="*/ 4 h 9"/>
                  <a:gd name="T6" fmla="*/ 0 w 7"/>
                  <a:gd name="T7" fmla="*/ 6 h 9"/>
                  <a:gd name="T8" fmla="*/ 3 w 7"/>
                  <a:gd name="T9" fmla="*/ 5 h 9"/>
                  <a:gd name="T10" fmla="*/ 3 w 7"/>
                  <a:gd name="T11" fmla="*/ 6 h 9"/>
                  <a:gd name="T12" fmla="*/ 4 w 7"/>
                  <a:gd name="T13" fmla="*/ 4 h 9"/>
                  <a:gd name="T14" fmla="*/ 4 w 7"/>
                  <a:gd name="T15" fmla="*/ 7 h 9"/>
                  <a:gd name="T16" fmla="*/ 5 w 7"/>
                  <a:gd name="T17" fmla="*/ 6 h 9"/>
                  <a:gd name="T18" fmla="*/ 5 w 7"/>
                  <a:gd name="T19" fmla="*/ 5 h 9"/>
                  <a:gd name="T20" fmla="*/ 5 w 7"/>
                  <a:gd name="T21" fmla="*/ 5 h 9"/>
                  <a:gd name="T22" fmla="*/ 5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4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2 h 9"/>
                  <a:gd name="T36" fmla="*/ 6 w 7"/>
                  <a:gd name="T37" fmla="*/ 4 h 9"/>
                  <a:gd name="T38" fmla="*/ 6 w 7"/>
                  <a:gd name="T39" fmla="*/ 4 h 9"/>
                  <a:gd name="T40" fmla="*/ 6 w 7"/>
                  <a:gd name="T41" fmla="*/ 4 h 9"/>
                  <a:gd name="T42" fmla="*/ 6 w 7"/>
                  <a:gd name="T43" fmla="*/ 2 h 9"/>
                  <a:gd name="T44" fmla="*/ 5 w 7"/>
                  <a:gd name="T45" fmla="*/ 1 h 9"/>
                  <a:gd name="T46" fmla="*/ 5 w 7"/>
                  <a:gd name="T47" fmla="*/ 1 h 9"/>
                  <a:gd name="T48" fmla="*/ 5 w 7"/>
                  <a:gd name="T49" fmla="*/ 2 h 9"/>
                  <a:gd name="T50" fmla="*/ 5 w 7"/>
                  <a:gd name="T51" fmla="*/ 2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4 w 7"/>
                  <a:gd name="T63" fmla="*/ 4 h 9"/>
                  <a:gd name="T64" fmla="*/ 3 w 7"/>
                  <a:gd name="T65" fmla="*/ 4 h 9"/>
                  <a:gd name="T66" fmla="*/ 3 w 7"/>
                  <a:gd name="T67" fmla="*/ 3 h 9"/>
                  <a:gd name="T68" fmla="*/ 3 w 7"/>
                  <a:gd name="T69" fmla="*/ 4 h 9"/>
                  <a:gd name="T70" fmla="*/ 2 w 7"/>
                  <a:gd name="T71" fmla="*/ 3 h 9"/>
                  <a:gd name="T72" fmla="*/ 2 w 7"/>
                  <a:gd name="T73" fmla="*/ 4 h 9"/>
                  <a:gd name="T74" fmla="*/ 1 w 7"/>
                  <a:gd name="T75" fmla="*/ 4 h 9"/>
                  <a:gd name="T76" fmla="*/ 1 w 7"/>
                  <a:gd name="T77" fmla="*/ 4 h 9"/>
                  <a:gd name="T78" fmla="*/ 1 w 7"/>
                  <a:gd name="T79" fmla="*/ 6 h 9"/>
                  <a:gd name="T80" fmla="*/ 1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6"/>
                      <a:pt x="0" y="4"/>
                      <a:pt x="0" y="6"/>
                    </a:cubicBezTo>
                    <a:cubicBezTo>
                      <a:pt x="1" y="6"/>
                      <a:pt x="2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9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5"/>
                      <a:pt x="7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7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5" y="3"/>
                      <a:pt x="5" y="5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4" y="3"/>
                      <a:pt x="5" y="2"/>
                      <a:pt x="4" y="4"/>
                    </a:cubicBezTo>
                    <a:cubicBezTo>
                      <a:pt x="4" y="2"/>
                      <a:pt x="4" y="3"/>
                      <a:pt x="3" y="4"/>
                    </a:cubicBezTo>
                    <a:cubicBezTo>
                      <a:pt x="3" y="4"/>
                      <a:pt x="3" y="2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2" name="Freeform 610"/>
              <p:cNvSpPr>
                <a:spLocks/>
              </p:cNvSpPr>
              <p:nvPr/>
            </p:nvSpPr>
            <p:spPr bwMode="auto">
              <a:xfrm>
                <a:off x="1476" y="3204"/>
                <a:ext cx="2" cy="9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3" name="Freeform 611"/>
              <p:cNvSpPr>
                <a:spLocks/>
              </p:cNvSpPr>
              <p:nvPr/>
            </p:nvSpPr>
            <p:spPr bwMode="auto">
              <a:xfrm>
                <a:off x="1465" y="3202"/>
                <a:ext cx="11" cy="13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4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4 h 5"/>
                  <a:gd name="T10" fmla="*/ 4 w 4"/>
                  <a:gd name="T11" fmla="*/ 2 h 5"/>
                  <a:gd name="T12" fmla="*/ 4 w 4"/>
                  <a:gd name="T13" fmla="*/ 3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1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3" y="3"/>
                      <a:pt x="4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4" name="Rectangle 612"/>
              <p:cNvSpPr>
                <a:spLocks noChangeArrowheads="1"/>
              </p:cNvSpPr>
              <p:nvPr/>
            </p:nvSpPr>
            <p:spPr bwMode="auto">
              <a:xfrm>
                <a:off x="1467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5" name="Freeform 613"/>
              <p:cNvSpPr>
                <a:spLocks/>
              </p:cNvSpPr>
              <p:nvPr/>
            </p:nvSpPr>
            <p:spPr bwMode="auto">
              <a:xfrm>
                <a:off x="1677" y="321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6" name="Freeform 614"/>
              <p:cNvSpPr>
                <a:spLocks/>
              </p:cNvSpPr>
              <p:nvPr/>
            </p:nvSpPr>
            <p:spPr bwMode="auto">
              <a:xfrm>
                <a:off x="1674" y="3202"/>
                <a:ext cx="3" cy="16"/>
              </a:xfrm>
              <a:custGeom>
                <a:avLst/>
                <a:gdLst>
                  <a:gd name="T0" fmla="*/ 1 w 1"/>
                  <a:gd name="T1" fmla="*/ 0 h 6"/>
                  <a:gd name="T2" fmla="*/ 0 w 1"/>
                  <a:gd name="T3" fmla="*/ 1 h 6"/>
                  <a:gd name="T4" fmla="*/ 1 w 1"/>
                  <a:gd name="T5" fmla="*/ 6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2 h 6"/>
                  <a:gd name="T12" fmla="*/ 1 w 1"/>
                  <a:gd name="T13" fmla="*/ 2 h 6"/>
                  <a:gd name="T14" fmla="*/ 1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1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7" name="Freeform 615"/>
              <p:cNvSpPr>
                <a:spLocks/>
              </p:cNvSpPr>
              <p:nvPr/>
            </p:nvSpPr>
            <p:spPr bwMode="auto">
              <a:xfrm>
                <a:off x="1674" y="3207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8" name="Freeform 616"/>
              <p:cNvSpPr>
                <a:spLocks/>
              </p:cNvSpPr>
              <p:nvPr/>
            </p:nvSpPr>
            <p:spPr bwMode="auto">
              <a:xfrm>
                <a:off x="1674" y="3210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9" name="Freeform 617"/>
              <p:cNvSpPr>
                <a:spLocks/>
              </p:cNvSpPr>
              <p:nvPr/>
            </p:nvSpPr>
            <p:spPr bwMode="auto">
              <a:xfrm>
                <a:off x="1672" y="321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0" name="Freeform 618"/>
              <p:cNvSpPr>
                <a:spLocks/>
              </p:cNvSpPr>
              <p:nvPr/>
            </p:nvSpPr>
            <p:spPr bwMode="auto">
              <a:xfrm>
                <a:off x="1672" y="3204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1" name="Freeform 619"/>
              <p:cNvSpPr>
                <a:spLocks/>
              </p:cNvSpPr>
              <p:nvPr/>
            </p:nvSpPr>
            <p:spPr bwMode="auto">
              <a:xfrm>
                <a:off x="167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2" name="Freeform 620"/>
              <p:cNvSpPr>
                <a:spLocks/>
              </p:cNvSpPr>
              <p:nvPr/>
            </p:nvSpPr>
            <p:spPr bwMode="auto">
              <a:xfrm>
                <a:off x="1674" y="3210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3" name="Freeform 621"/>
              <p:cNvSpPr>
                <a:spLocks/>
              </p:cNvSpPr>
              <p:nvPr/>
            </p:nvSpPr>
            <p:spPr bwMode="auto">
              <a:xfrm>
                <a:off x="1672" y="3202"/>
                <a:ext cx="0" cy="13"/>
              </a:xfrm>
              <a:custGeom>
                <a:avLst/>
                <a:gdLst>
                  <a:gd name="T0" fmla="*/ 4 h 5"/>
                  <a:gd name="T1" fmla="*/ 3 h 5"/>
                  <a:gd name="T2" fmla="*/ 0 h 5"/>
                  <a:gd name="T3" fmla="*/ 1 h 5"/>
                  <a:gd name="T4" fmla="*/ 4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">
                    <a:moveTo>
                      <a:pt x="0" y="4"/>
                    </a:moveTo>
                    <a:cubicBezTo>
                      <a:pt x="0" y="2"/>
                      <a:pt x="0" y="5"/>
                      <a:pt x="0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4" name="Freeform 622"/>
              <p:cNvSpPr>
                <a:spLocks/>
              </p:cNvSpPr>
              <p:nvPr/>
            </p:nvSpPr>
            <p:spPr bwMode="auto">
              <a:xfrm>
                <a:off x="1669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5" name="Freeform 623"/>
              <p:cNvSpPr>
                <a:spLocks/>
              </p:cNvSpPr>
              <p:nvPr/>
            </p:nvSpPr>
            <p:spPr bwMode="auto">
              <a:xfrm>
                <a:off x="1666" y="3196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2 h 5"/>
                  <a:gd name="T4" fmla="*/ 1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3 h 5"/>
                  <a:gd name="T12" fmla="*/ 1 w 1"/>
                  <a:gd name="T13" fmla="*/ 5 h 5"/>
                  <a:gd name="T14" fmla="*/ 1 w 1"/>
                  <a:gd name="T15" fmla="*/ 2 h 5"/>
                  <a:gd name="T16" fmla="*/ 1 w 1"/>
                  <a:gd name="T17" fmla="*/ 3 h 5"/>
                  <a:gd name="T18" fmla="*/ 1 w 1"/>
                  <a:gd name="T19" fmla="*/ 1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5"/>
                      <a:pt x="1" y="3"/>
                      <a:pt x="1" y="5"/>
                    </a:cubicBezTo>
                    <a:cubicBezTo>
                      <a:pt x="1" y="5"/>
                      <a:pt x="1" y="5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6" name="Freeform 624"/>
              <p:cNvSpPr>
                <a:spLocks/>
              </p:cNvSpPr>
              <p:nvPr/>
            </p:nvSpPr>
            <p:spPr bwMode="auto">
              <a:xfrm>
                <a:off x="1666" y="319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7" name="Freeform 625"/>
              <p:cNvSpPr>
                <a:spLocks/>
              </p:cNvSpPr>
              <p:nvPr/>
            </p:nvSpPr>
            <p:spPr bwMode="auto">
              <a:xfrm>
                <a:off x="1663" y="3193"/>
                <a:ext cx="3" cy="17"/>
              </a:xfrm>
              <a:custGeom>
                <a:avLst/>
                <a:gdLst>
                  <a:gd name="T0" fmla="*/ 1 w 1"/>
                  <a:gd name="T1" fmla="*/ 6 h 6"/>
                  <a:gd name="T2" fmla="*/ 1 w 1"/>
                  <a:gd name="T3" fmla="*/ 5 h 6"/>
                  <a:gd name="T4" fmla="*/ 1 w 1"/>
                  <a:gd name="T5" fmla="*/ 6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1 w 1"/>
                  <a:gd name="T13" fmla="*/ 3 h 6"/>
                  <a:gd name="T14" fmla="*/ 0 w 1"/>
                  <a:gd name="T15" fmla="*/ 3 h 6"/>
                  <a:gd name="T16" fmla="*/ 0 w 1"/>
                  <a:gd name="T17" fmla="*/ 4 h 6"/>
                  <a:gd name="T18" fmla="*/ 0 w 1"/>
                  <a:gd name="T19" fmla="*/ 4 h 6"/>
                  <a:gd name="T20" fmla="*/ 1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6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8" name="Freeform 626"/>
              <p:cNvSpPr>
                <a:spLocks/>
              </p:cNvSpPr>
              <p:nvPr/>
            </p:nvSpPr>
            <p:spPr bwMode="auto">
              <a:xfrm>
                <a:off x="1666" y="32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9" name="Freeform 627"/>
              <p:cNvSpPr>
                <a:spLocks/>
              </p:cNvSpPr>
              <p:nvPr/>
            </p:nvSpPr>
            <p:spPr bwMode="auto">
              <a:xfrm>
                <a:off x="1663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0" name="Freeform 628"/>
              <p:cNvSpPr>
                <a:spLocks/>
              </p:cNvSpPr>
              <p:nvPr/>
            </p:nvSpPr>
            <p:spPr bwMode="auto">
              <a:xfrm>
                <a:off x="1663" y="3207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1" name="Freeform 629"/>
              <p:cNvSpPr>
                <a:spLocks/>
              </p:cNvSpPr>
              <p:nvPr/>
            </p:nvSpPr>
            <p:spPr bwMode="auto">
              <a:xfrm>
                <a:off x="1642" y="3196"/>
                <a:ext cx="21" cy="17"/>
              </a:xfrm>
              <a:custGeom>
                <a:avLst/>
                <a:gdLst>
                  <a:gd name="T0" fmla="*/ 1 w 8"/>
                  <a:gd name="T1" fmla="*/ 1 h 6"/>
                  <a:gd name="T2" fmla="*/ 1 w 8"/>
                  <a:gd name="T3" fmla="*/ 2 h 6"/>
                  <a:gd name="T4" fmla="*/ 0 w 8"/>
                  <a:gd name="T5" fmla="*/ 4 h 6"/>
                  <a:gd name="T6" fmla="*/ 0 w 8"/>
                  <a:gd name="T7" fmla="*/ 6 h 6"/>
                  <a:gd name="T8" fmla="*/ 1 w 8"/>
                  <a:gd name="T9" fmla="*/ 5 h 6"/>
                  <a:gd name="T10" fmla="*/ 1 w 8"/>
                  <a:gd name="T11" fmla="*/ 6 h 6"/>
                  <a:gd name="T12" fmla="*/ 2 w 8"/>
                  <a:gd name="T13" fmla="*/ 5 h 6"/>
                  <a:gd name="T14" fmla="*/ 3 w 8"/>
                  <a:gd name="T15" fmla="*/ 5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5 h 6"/>
                  <a:gd name="T22" fmla="*/ 6 w 8"/>
                  <a:gd name="T23" fmla="*/ 5 h 6"/>
                  <a:gd name="T24" fmla="*/ 7 w 8"/>
                  <a:gd name="T25" fmla="*/ 5 h 6"/>
                  <a:gd name="T26" fmla="*/ 7 w 8"/>
                  <a:gd name="T27" fmla="*/ 3 h 6"/>
                  <a:gd name="T28" fmla="*/ 7 w 8"/>
                  <a:gd name="T29" fmla="*/ 5 h 6"/>
                  <a:gd name="T30" fmla="*/ 8 w 8"/>
                  <a:gd name="T31" fmla="*/ 4 h 6"/>
                  <a:gd name="T32" fmla="*/ 7 w 8"/>
                  <a:gd name="T33" fmla="*/ 2 h 6"/>
                  <a:gd name="T34" fmla="*/ 8 w 8"/>
                  <a:gd name="T35" fmla="*/ 1 h 6"/>
                  <a:gd name="T36" fmla="*/ 6 w 8"/>
                  <a:gd name="T37" fmla="*/ 4 h 6"/>
                  <a:gd name="T38" fmla="*/ 6 w 8"/>
                  <a:gd name="T39" fmla="*/ 3 h 6"/>
                  <a:gd name="T40" fmla="*/ 5 w 8"/>
                  <a:gd name="T41" fmla="*/ 1 h 6"/>
                  <a:gd name="T42" fmla="*/ 4 w 8"/>
                  <a:gd name="T43" fmla="*/ 3 h 6"/>
                  <a:gd name="T44" fmla="*/ 4 w 8"/>
                  <a:gd name="T45" fmla="*/ 3 h 6"/>
                  <a:gd name="T46" fmla="*/ 4 w 8"/>
                  <a:gd name="T47" fmla="*/ 4 h 6"/>
                  <a:gd name="T48" fmla="*/ 3 w 8"/>
                  <a:gd name="T49" fmla="*/ 2 h 6"/>
                  <a:gd name="T50" fmla="*/ 3 w 8"/>
                  <a:gd name="T51" fmla="*/ 5 h 6"/>
                  <a:gd name="T52" fmla="*/ 3 w 8"/>
                  <a:gd name="T53" fmla="*/ 1 h 6"/>
                  <a:gd name="T54" fmla="*/ 3 w 8"/>
                  <a:gd name="T55" fmla="*/ 3 h 6"/>
                  <a:gd name="T56" fmla="*/ 3 w 8"/>
                  <a:gd name="T57" fmla="*/ 4 h 6"/>
                  <a:gd name="T58" fmla="*/ 3 w 8"/>
                  <a:gd name="T59" fmla="*/ 1 h 6"/>
                  <a:gd name="T60" fmla="*/ 2 w 8"/>
                  <a:gd name="T61" fmla="*/ 3 h 6"/>
                  <a:gd name="T62" fmla="*/ 2 w 8"/>
                  <a:gd name="T63" fmla="*/ 4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3 h 6"/>
                  <a:gd name="T72" fmla="*/ 1 w 8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7" y="4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5"/>
                      <a:pt x="7" y="3"/>
                      <a:pt x="7" y="5"/>
                    </a:cubicBezTo>
                    <a:cubicBezTo>
                      <a:pt x="8" y="6"/>
                      <a:pt x="7" y="3"/>
                      <a:pt x="8" y="4"/>
                    </a:cubicBezTo>
                    <a:cubicBezTo>
                      <a:pt x="8" y="2"/>
                      <a:pt x="7" y="3"/>
                      <a:pt x="7" y="2"/>
                    </a:cubicBezTo>
                    <a:cubicBezTo>
                      <a:pt x="7" y="1"/>
                      <a:pt x="8" y="2"/>
                      <a:pt x="8" y="1"/>
                    </a:cubicBezTo>
                    <a:cubicBezTo>
                      <a:pt x="7" y="0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1"/>
                    </a:cubicBezTo>
                    <a:cubicBezTo>
                      <a:pt x="5" y="3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2"/>
                      <a:pt x="3" y="2"/>
                    </a:cubicBezTo>
                    <a:cubicBezTo>
                      <a:pt x="4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2" name="Freeform 630"/>
              <p:cNvSpPr>
                <a:spLocks/>
              </p:cNvSpPr>
              <p:nvPr/>
            </p:nvSpPr>
            <p:spPr bwMode="auto">
              <a:xfrm>
                <a:off x="1644" y="319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3" name="Freeform 631"/>
              <p:cNvSpPr>
                <a:spLocks/>
              </p:cNvSpPr>
              <p:nvPr/>
            </p:nvSpPr>
            <p:spPr bwMode="auto">
              <a:xfrm>
                <a:off x="1644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4" name="Rectangle 632"/>
              <p:cNvSpPr>
                <a:spLocks noChangeArrowheads="1"/>
              </p:cNvSpPr>
              <p:nvPr/>
            </p:nvSpPr>
            <p:spPr bwMode="auto">
              <a:xfrm>
                <a:off x="1647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5" name="Freeform 633"/>
              <p:cNvSpPr>
                <a:spLocks/>
              </p:cNvSpPr>
              <p:nvPr/>
            </p:nvSpPr>
            <p:spPr bwMode="auto">
              <a:xfrm>
                <a:off x="1650" y="319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6" name="Freeform 634"/>
              <p:cNvSpPr>
                <a:spLocks/>
              </p:cNvSpPr>
              <p:nvPr/>
            </p:nvSpPr>
            <p:spPr bwMode="auto">
              <a:xfrm>
                <a:off x="1652" y="319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7" name="Freeform 635"/>
              <p:cNvSpPr>
                <a:spLocks/>
              </p:cNvSpPr>
              <p:nvPr/>
            </p:nvSpPr>
            <p:spPr bwMode="auto">
              <a:xfrm>
                <a:off x="1644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8" name="Freeform 636"/>
              <p:cNvSpPr>
                <a:spLocks/>
              </p:cNvSpPr>
              <p:nvPr/>
            </p:nvSpPr>
            <p:spPr bwMode="auto">
              <a:xfrm>
                <a:off x="1631" y="3196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2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6 h 8"/>
                  <a:gd name="T18" fmla="*/ 4 w 4"/>
                  <a:gd name="T19" fmla="*/ 5 h 8"/>
                  <a:gd name="T20" fmla="*/ 4 w 4"/>
                  <a:gd name="T21" fmla="*/ 3 h 8"/>
                  <a:gd name="T22" fmla="*/ 4 w 4"/>
                  <a:gd name="T23" fmla="*/ 1 h 8"/>
                  <a:gd name="T24" fmla="*/ 4 w 4"/>
                  <a:gd name="T25" fmla="*/ 3 h 8"/>
                  <a:gd name="T26" fmla="*/ 4 w 4"/>
                  <a:gd name="T27" fmla="*/ 1 h 8"/>
                  <a:gd name="T28" fmla="*/ 4 w 4"/>
                  <a:gd name="T29" fmla="*/ 2 h 8"/>
                  <a:gd name="T30" fmla="*/ 4 w 4"/>
                  <a:gd name="T31" fmla="*/ 1 h 8"/>
                  <a:gd name="T32" fmla="*/ 3 w 4"/>
                  <a:gd name="T33" fmla="*/ 2 h 8"/>
                  <a:gd name="T34" fmla="*/ 3 w 4"/>
                  <a:gd name="T35" fmla="*/ 2 h 8"/>
                  <a:gd name="T36" fmla="*/ 3 w 4"/>
                  <a:gd name="T37" fmla="*/ 3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2 h 8"/>
                  <a:gd name="T46" fmla="*/ 2 w 4"/>
                  <a:gd name="T47" fmla="*/ 1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2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3 h 8"/>
                  <a:gd name="T60" fmla="*/ 1 w 4"/>
                  <a:gd name="T61" fmla="*/ 4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4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6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1"/>
                      <a:pt x="4" y="3"/>
                    </a:cubicBezTo>
                    <a:cubicBezTo>
                      <a:pt x="3" y="4"/>
                      <a:pt x="4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9" name="Freeform 637"/>
              <p:cNvSpPr>
                <a:spLocks/>
              </p:cNvSpPr>
              <p:nvPr/>
            </p:nvSpPr>
            <p:spPr bwMode="auto">
              <a:xfrm>
                <a:off x="1639" y="319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0" name="Freeform 638"/>
              <p:cNvSpPr>
                <a:spLocks/>
              </p:cNvSpPr>
              <p:nvPr/>
            </p:nvSpPr>
            <p:spPr bwMode="auto">
              <a:xfrm>
                <a:off x="1623" y="3193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2 w 3"/>
                  <a:gd name="T11" fmla="*/ 3 h 9"/>
                  <a:gd name="T12" fmla="*/ 2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4 h 9"/>
                  <a:gd name="T20" fmla="*/ 0 w 3"/>
                  <a:gd name="T21" fmla="*/ 9 h 9"/>
                  <a:gd name="T22" fmla="*/ 0 w 3"/>
                  <a:gd name="T23" fmla="*/ 8 h 9"/>
                  <a:gd name="T24" fmla="*/ 1 w 3"/>
                  <a:gd name="T25" fmla="*/ 6 h 9"/>
                  <a:gd name="T26" fmla="*/ 1 w 3"/>
                  <a:gd name="T27" fmla="*/ 7 h 9"/>
                  <a:gd name="T28" fmla="*/ 1 w 3"/>
                  <a:gd name="T29" fmla="*/ 8 h 9"/>
                  <a:gd name="T30" fmla="*/ 3 w 3"/>
                  <a:gd name="T31" fmla="*/ 8 h 9"/>
                  <a:gd name="T32" fmla="*/ 2 w 3"/>
                  <a:gd name="T33" fmla="*/ 8 h 9"/>
                  <a:gd name="T34" fmla="*/ 3 w 3"/>
                  <a:gd name="T35" fmla="*/ 7 h 9"/>
                  <a:gd name="T36" fmla="*/ 3 w 3"/>
                  <a:gd name="T37" fmla="*/ 4 h 9"/>
                  <a:gd name="T38" fmla="*/ 3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3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3" y="4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2" y="5"/>
                      <a:pt x="1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5"/>
                      <a:pt x="0" y="9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1" name="Freeform 639"/>
              <p:cNvSpPr>
                <a:spLocks/>
              </p:cNvSpPr>
              <p:nvPr/>
            </p:nvSpPr>
            <p:spPr bwMode="auto">
              <a:xfrm>
                <a:off x="1631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2" name="Freeform 640"/>
              <p:cNvSpPr>
                <a:spLocks/>
              </p:cNvSpPr>
              <p:nvPr/>
            </p:nvSpPr>
            <p:spPr bwMode="auto">
              <a:xfrm>
                <a:off x="1631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3" name="Freeform 641"/>
              <p:cNvSpPr>
                <a:spLocks/>
              </p:cNvSpPr>
              <p:nvPr/>
            </p:nvSpPr>
            <p:spPr bwMode="auto">
              <a:xfrm>
                <a:off x="1625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4" name="Freeform 642"/>
              <p:cNvSpPr>
                <a:spLocks/>
              </p:cNvSpPr>
              <p:nvPr/>
            </p:nvSpPr>
            <p:spPr bwMode="auto">
              <a:xfrm>
                <a:off x="1620" y="3207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1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5" name="Freeform 643"/>
              <p:cNvSpPr>
                <a:spLocks/>
              </p:cNvSpPr>
              <p:nvPr/>
            </p:nvSpPr>
            <p:spPr bwMode="auto">
              <a:xfrm>
                <a:off x="1609" y="3196"/>
                <a:ext cx="14" cy="30"/>
              </a:xfrm>
              <a:custGeom>
                <a:avLst/>
                <a:gdLst>
                  <a:gd name="T0" fmla="*/ 3 w 5"/>
                  <a:gd name="T1" fmla="*/ 3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3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3 w 5"/>
                  <a:gd name="T39" fmla="*/ 7 h 11"/>
                  <a:gd name="T40" fmla="*/ 3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1 w 5"/>
                  <a:gd name="T59" fmla="*/ 4 h 11"/>
                  <a:gd name="T60" fmla="*/ 1 w 5"/>
                  <a:gd name="T61" fmla="*/ 5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1 h 11"/>
                  <a:gd name="T84" fmla="*/ 3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4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4" y="8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2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6" name="Freeform 644"/>
              <p:cNvSpPr>
                <a:spLocks/>
              </p:cNvSpPr>
              <p:nvPr/>
            </p:nvSpPr>
            <p:spPr bwMode="auto">
              <a:xfrm>
                <a:off x="1620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7" name="Freeform 645"/>
              <p:cNvSpPr>
                <a:spLocks/>
              </p:cNvSpPr>
              <p:nvPr/>
            </p:nvSpPr>
            <p:spPr bwMode="auto">
              <a:xfrm>
                <a:off x="1620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8" name="Rectangle 646"/>
              <p:cNvSpPr>
                <a:spLocks noChangeArrowheads="1"/>
              </p:cNvSpPr>
              <p:nvPr/>
            </p:nvSpPr>
            <p:spPr bwMode="auto">
              <a:xfrm>
                <a:off x="1620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9" name="Freeform 647"/>
              <p:cNvSpPr>
                <a:spLocks/>
              </p:cNvSpPr>
              <p:nvPr/>
            </p:nvSpPr>
            <p:spPr bwMode="auto">
              <a:xfrm>
                <a:off x="1623" y="320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0" name="Freeform 648"/>
              <p:cNvSpPr>
                <a:spLocks/>
              </p:cNvSpPr>
              <p:nvPr/>
            </p:nvSpPr>
            <p:spPr bwMode="auto">
              <a:xfrm>
                <a:off x="1625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1" name="Freeform 649"/>
              <p:cNvSpPr>
                <a:spLocks/>
              </p:cNvSpPr>
              <p:nvPr/>
            </p:nvSpPr>
            <p:spPr bwMode="auto">
              <a:xfrm>
                <a:off x="1633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2" name="Freeform 650"/>
              <p:cNvSpPr>
                <a:spLocks/>
              </p:cNvSpPr>
              <p:nvPr/>
            </p:nvSpPr>
            <p:spPr bwMode="auto">
              <a:xfrm>
                <a:off x="1620" y="3188"/>
                <a:ext cx="30" cy="35"/>
              </a:xfrm>
              <a:custGeom>
                <a:avLst/>
                <a:gdLst>
                  <a:gd name="T0" fmla="*/ 8 w 11"/>
                  <a:gd name="T1" fmla="*/ 7 h 13"/>
                  <a:gd name="T2" fmla="*/ 8 w 11"/>
                  <a:gd name="T3" fmla="*/ 9 h 13"/>
                  <a:gd name="T4" fmla="*/ 8 w 11"/>
                  <a:gd name="T5" fmla="*/ 10 h 13"/>
                  <a:gd name="T6" fmla="*/ 9 w 11"/>
                  <a:gd name="T7" fmla="*/ 9 h 13"/>
                  <a:gd name="T8" fmla="*/ 10 w 11"/>
                  <a:gd name="T9" fmla="*/ 9 h 13"/>
                  <a:gd name="T10" fmla="*/ 10 w 11"/>
                  <a:gd name="T11" fmla="*/ 4 h 13"/>
                  <a:gd name="T12" fmla="*/ 8 w 11"/>
                  <a:gd name="T13" fmla="*/ 6 h 13"/>
                  <a:gd name="T14" fmla="*/ 8 w 11"/>
                  <a:gd name="T15" fmla="*/ 5 h 13"/>
                  <a:gd name="T16" fmla="*/ 7 w 11"/>
                  <a:gd name="T17" fmla="*/ 5 h 13"/>
                  <a:gd name="T18" fmla="*/ 7 w 11"/>
                  <a:gd name="T19" fmla="*/ 8 h 13"/>
                  <a:gd name="T20" fmla="*/ 6 w 11"/>
                  <a:gd name="T21" fmla="*/ 8 h 13"/>
                  <a:gd name="T22" fmla="*/ 6 w 11"/>
                  <a:gd name="T23" fmla="*/ 7 h 13"/>
                  <a:gd name="T24" fmla="*/ 5 w 11"/>
                  <a:gd name="T25" fmla="*/ 7 h 13"/>
                  <a:gd name="T26" fmla="*/ 4 w 11"/>
                  <a:gd name="T27" fmla="*/ 6 h 13"/>
                  <a:gd name="T28" fmla="*/ 3 w 11"/>
                  <a:gd name="T29" fmla="*/ 7 h 13"/>
                  <a:gd name="T30" fmla="*/ 3 w 11"/>
                  <a:gd name="T31" fmla="*/ 9 h 13"/>
                  <a:gd name="T32" fmla="*/ 3 w 11"/>
                  <a:gd name="T33" fmla="*/ 7 h 13"/>
                  <a:gd name="T34" fmla="*/ 2 w 11"/>
                  <a:gd name="T35" fmla="*/ 8 h 13"/>
                  <a:gd name="T36" fmla="*/ 0 w 11"/>
                  <a:gd name="T37" fmla="*/ 8 h 13"/>
                  <a:gd name="T38" fmla="*/ 1 w 11"/>
                  <a:gd name="T39" fmla="*/ 8 h 13"/>
                  <a:gd name="T40" fmla="*/ 1 w 11"/>
                  <a:gd name="T41" fmla="*/ 7 h 13"/>
                  <a:gd name="T42" fmla="*/ 2 w 11"/>
                  <a:gd name="T43" fmla="*/ 11 h 13"/>
                  <a:gd name="T44" fmla="*/ 3 w 11"/>
                  <a:gd name="T45" fmla="*/ 11 h 13"/>
                  <a:gd name="T46" fmla="*/ 3 w 11"/>
                  <a:gd name="T47" fmla="*/ 11 h 13"/>
                  <a:gd name="T48" fmla="*/ 4 w 11"/>
                  <a:gd name="T49" fmla="*/ 11 h 13"/>
                  <a:gd name="T50" fmla="*/ 4 w 11"/>
                  <a:gd name="T51" fmla="*/ 11 h 13"/>
                  <a:gd name="T52" fmla="*/ 5 w 11"/>
                  <a:gd name="T53" fmla="*/ 10 h 13"/>
                  <a:gd name="T54" fmla="*/ 5 w 11"/>
                  <a:gd name="T55" fmla="*/ 10 h 13"/>
                  <a:gd name="T56" fmla="*/ 5 w 11"/>
                  <a:gd name="T57" fmla="*/ 10 h 13"/>
                  <a:gd name="T58" fmla="*/ 6 w 11"/>
                  <a:gd name="T59" fmla="*/ 10 h 13"/>
                  <a:gd name="T60" fmla="*/ 6 w 11"/>
                  <a:gd name="T61" fmla="*/ 9 h 13"/>
                  <a:gd name="T62" fmla="*/ 6 w 11"/>
                  <a:gd name="T63" fmla="*/ 11 h 13"/>
                  <a:gd name="T64" fmla="*/ 7 w 11"/>
                  <a:gd name="T65" fmla="*/ 11 h 13"/>
                  <a:gd name="T66" fmla="*/ 7 w 11"/>
                  <a:gd name="T67" fmla="*/ 9 h 13"/>
                  <a:gd name="T68" fmla="*/ 8 w 11"/>
                  <a:gd name="T69" fmla="*/ 8 h 13"/>
                  <a:gd name="T70" fmla="*/ 9 w 11"/>
                  <a:gd name="T71" fmla="*/ 7 h 13"/>
                  <a:gd name="T72" fmla="*/ 10 w 11"/>
                  <a:gd name="T73" fmla="*/ 8 h 13"/>
                  <a:gd name="T74" fmla="*/ 10 w 11"/>
                  <a:gd name="T75" fmla="*/ 5 h 13"/>
                  <a:gd name="T76" fmla="*/ 10 w 11"/>
                  <a:gd name="T77" fmla="*/ 6 h 13"/>
                  <a:gd name="T78" fmla="*/ 10 w 11"/>
                  <a:gd name="T79" fmla="*/ 8 h 13"/>
                  <a:gd name="T80" fmla="*/ 9 w 11"/>
                  <a:gd name="T81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3">
                    <a:moveTo>
                      <a:pt x="9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8" y="10"/>
                      <a:pt x="8" y="10"/>
                    </a:cubicBezTo>
                    <a:cubicBezTo>
                      <a:pt x="8" y="10"/>
                      <a:pt x="9" y="7"/>
                      <a:pt x="9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3"/>
                      <a:pt x="10" y="5"/>
                      <a:pt x="10" y="9"/>
                    </a:cubicBezTo>
                    <a:cubicBezTo>
                      <a:pt x="10" y="0"/>
                      <a:pt x="10" y="6"/>
                      <a:pt x="10" y="6"/>
                    </a:cubicBezTo>
                    <a:cubicBezTo>
                      <a:pt x="10" y="4"/>
                      <a:pt x="9" y="5"/>
                      <a:pt x="10" y="4"/>
                    </a:cubicBezTo>
                    <a:cubicBezTo>
                      <a:pt x="9" y="7"/>
                      <a:pt x="9" y="2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7"/>
                      <a:pt x="8" y="5"/>
                    </a:cubicBezTo>
                    <a:cubicBezTo>
                      <a:pt x="8" y="5"/>
                      <a:pt x="8" y="6"/>
                      <a:pt x="8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8"/>
                      <a:pt x="7" y="10"/>
                      <a:pt x="7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6" y="6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6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0"/>
                      <a:pt x="3" y="7"/>
                      <a:pt x="3" y="6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3" y="9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1" y="5"/>
                      <a:pt x="0" y="8"/>
                    </a:cubicBezTo>
                    <a:cubicBezTo>
                      <a:pt x="1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2" y="8"/>
                      <a:pt x="1" y="7"/>
                    </a:cubicBezTo>
                    <a:cubicBezTo>
                      <a:pt x="2" y="6"/>
                      <a:pt x="2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0"/>
                      <a:pt x="3" y="11"/>
                    </a:cubicBezTo>
                    <a:cubicBezTo>
                      <a:pt x="3" y="9"/>
                      <a:pt x="3" y="12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9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6" y="10"/>
                    </a:cubicBezTo>
                    <a:cubicBezTo>
                      <a:pt x="6" y="9"/>
                      <a:pt x="6" y="9"/>
                      <a:pt x="6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10"/>
                      <a:pt x="7" y="9"/>
                    </a:cubicBezTo>
                    <a:cubicBezTo>
                      <a:pt x="6" y="10"/>
                      <a:pt x="7" y="9"/>
                      <a:pt x="6" y="11"/>
                    </a:cubicBezTo>
                    <a:cubicBezTo>
                      <a:pt x="7" y="11"/>
                      <a:pt x="7" y="9"/>
                      <a:pt x="7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8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10" y="8"/>
                    </a:cubicBezTo>
                    <a:cubicBezTo>
                      <a:pt x="10" y="7"/>
                      <a:pt x="10" y="9"/>
                      <a:pt x="10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1" y="7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2"/>
                      <a:pt x="10" y="6"/>
                      <a:pt x="10" y="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9"/>
                      <a:pt x="9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3" name="Freeform 651"/>
              <p:cNvSpPr>
                <a:spLocks/>
              </p:cNvSpPr>
              <p:nvPr/>
            </p:nvSpPr>
            <p:spPr bwMode="auto">
              <a:xfrm>
                <a:off x="1644" y="3210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4" name="Freeform 652"/>
              <p:cNvSpPr>
                <a:spLocks/>
              </p:cNvSpPr>
              <p:nvPr/>
            </p:nvSpPr>
            <p:spPr bwMode="auto">
              <a:xfrm>
                <a:off x="1644" y="32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5" name="Freeform 653"/>
              <p:cNvSpPr>
                <a:spLocks/>
              </p:cNvSpPr>
              <p:nvPr/>
            </p:nvSpPr>
            <p:spPr bwMode="auto">
              <a:xfrm>
                <a:off x="164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6" name="Freeform 654"/>
              <p:cNvSpPr>
                <a:spLocks/>
              </p:cNvSpPr>
              <p:nvPr/>
            </p:nvSpPr>
            <p:spPr bwMode="auto">
              <a:xfrm>
                <a:off x="1642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7" name="Freeform 655"/>
              <p:cNvSpPr>
                <a:spLocks/>
              </p:cNvSpPr>
              <p:nvPr/>
            </p:nvSpPr>
            <p:spPr bwMode="auto">
              <a:xfrm>
                <a:off x="1620" y="3199"/>
                <a:ext cx="22" cy="24"/>
              </a:xfrm>
              <a:custGeom>
                <a:avLst/>
                <a:gdLst>
                  <a:gd name="T0" fmla="*/ 2 w 8"/>
                  <a:gd name="T1" fmla="*/ 4 h 9"/>
                  <a:gd name="T2" fmla="*/ 1 w 8"/>
                  <a:gd name="T3" fmla="*/ 6 h 9"/>
                  <a:gd name="T4" fmla="*/ 1 w 8"/>
                  <a:gd name="T5" fmla="*/ 4 h 9"/>
                  <a:gd name="T6" fmla="*/ 0 w 8"/>
                  <a:gd name="T7" fmla="*/ 7 h 9"/>
                  <a:gd name="T8" fmla="*/ 4 w 8"/>
                  <a:gd name="T9" fmla="*/ 6 h 9"/>
                  <a:gd name="T10" fmla="*/ 4 w 8"/>
                  <a:gd name="T11" fmla="*/ 7 h 9"/>
                  <a:gd name="T12" fmla="*/ 5 w 8"/>
                  <a:gd name="T13" fmla="*/ 5 h 9"/>
                  <a:gd name="T14" fmla="*/ 5 w 8"/>
                  <a:gd name="T15" fmla="*/ 7 h 9"/>
                  <a:gd name="T16" fmla="*/ 6 w 8"/>
                  <a:gd name="T17" fmla="*/ 6 h 9"/>
                  <a:gd name="T18" fmla="*/ 6 w 8"/>
                  <a:gd name="T19" fmla="*/ 5 h 9"/>
                  <a:gd name="T20" fmla="*/ 6 w 8"/>
                  <a:gd name="T21" fmla="*/ 6 h 9"/>
                  <a:gd name="T22" fmla="*/ 6 w 8"/>
                  <a:gd name="T23" fmla="*/ 5 h 9"/>
                  <a:gd name="T24" fmla="*/ 6 w 8"/>
                  <a:gd name="T25" fmla="*/ 5 h 9"/>
                  <a:gd name="T26" fmla="*/ 6 w 8"/>
                  <a:gd name="T27" fmla="*/ 6 h 9"/>
                  <a:gd name="T28" fmla="*/ 7 w 8"/>
                  <a:gd name="T29" fmla="*/ 5 h 9"/>
                  <a:gd name="T30" fmla="*/ 7 w 8"/>
                  <a:gd name="T31" fmla="*/ 6 h 9"/>
                  <a:gd name="T32" fmla="*/ 8 w 8"/>
                  <a:gd name="T33" fmla="*/ 4 h 9"/>
                  <a:gd name="T34" fmla="*/ 8 w 8"/>
                  <a:gd name="T35" fmla="*/ 3 h 9"/>
                  <a:gd name="T36" fmla="*/ 7 w 8"/>
                  <a:gd name="T37" fmla="*/ 4 h 9"/>
                  <a:gd name="T38" fmla="*/ 7 w 8"/>
                  <a:gd name="T39" fmla="*/ 4 h 9"/>
                  <a:gd name="T40" fmla="*/ 6 w 8"/>
                  <a:gd name="T41" fmla="*/ 5 h 9"/>
                  <a:gd name="T42" fmla="*/ 7 w 8"/>
                  <a:gd name="T43" fmla="*/ 3 h 9"/>
                  <a:gd name="T44" fmla="*/ 6 w 8"/>
                  <a:gd name="T45" fmla="*/ 2 h 9"/>
                  <a:gd name="T46" fmla="*/ 6 w 8"/>
                  <a:gd name="T47" fmla="*/ 1 h 9"/>
                  <a:gd name="T48" fmla="*/ 6 w 8"/>
                  <a:gd name="T49" fmla="*/ 2 h 9"/>
                  <a:gd name="T50" fmla="*/ 6 w 8"/>
                  <a:gd name="T51" fmla="*/ 3 h 9"/>
                  <a:gd name="T52" fmla="*/ 6 w 8"/>
                  <a:gd name="T53" fmla="*/ 5 h 9"/>
                  <a:gd name="T54" fmla="*/ 6 w 8"/>
                  <a:gd name="T55" fmla="*/ 5 h 9"/>
                  <a:gd name="T56" fmla="*/ 6 w 8"/>
                  <a:gd name="T57" fmla="*/ 3 h 9"/>
                  <a:gd name="T58" fmla="*/ 6 w 8"/>
                  <a:gd name="T59" fmla="*/ 4 h 9"/>
                  <a:gd name="T60" fmla="*/ 5 w 8"/>
                  <a:gd name="T61" fmla="*/ 2 h 9"/>
                  <a:gd name="T62" fmla="*/ 5 w 8"/>
                  <a:gd name="T63" fmla="*/ 4 h 9"/>
                  <a:gd name="T64" fmla="*/ 4 w 8"/>
                  <a:gd name="T65" fmla="*/ 4 h 9"/>
                  <a:gd name="T66" fmla="*/ 4 w 8"/>
                  <a:gd name="T67" fmla="*/ 3 h 9"/>
                  <a:gd name="T68" fmla="*/ 4 w 8"/>
                  <a:gd name="T69" fmla="*/ 4 h 9"/>
                  <a:gd name="T70" fmla="*/ 3 w 8"/>
                  <a:gd name="T71" fmla="*/ 4 h 9"/>
                  <a:gd name="T72" fmla="*/ 3 w 8"/>
                  <a:gd name="T73" fmla="*/ 5 h 9"/>
                  <a:gd name="T74" fmla="*/ 2 w 8"/>
                  <a:gd name="T75" fmla="*/ 4 h 9"/>
                  <a:gd name="T76" fmla="*/ 2 w 8"/>
                  <a:gd name="T77" fmla="*/ 4 h 9"/>
                  <a:gd name="T78" fmla="*/ 2 w 8"/>
                  <a:gd name="T79" fmla="*/ 6 h 9"/>
                  <a:gd name="T80" fmla="*/ 2 w 8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9">
                    <a:moveTo>
                      <a:pt x="2" y="4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1" y="4"/>
                      <a:pt x="0" y="7"/>
                    </a:cubicBezTo>
                    <a:cubicBezTo>
                      <a:pt x="2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5"/>
                      <a:pt x="5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6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5"/>
                      <a:pt x="7" y="6"/>
                      <a:pt x="7" y="6"/>
                    </a:cubicBezTo>
                    <a:cubicBezTo>
                      <a:pt x="7" y="5"/>
                      <a:pt x="7" y="7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7"/>
                      <a:pt x="7" y="3"/>
                      <a:pt x="6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0"/>
                      <a:pt x="6" y="5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6" y="4"/>
                      <a:pt x="6" y="6"/>
                      <a:pt x="6" y="5"/>
                    </a:cubicBezTo>
                    <a:cubicBezTo>
                      <a:pt x="5" y="4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8" name="Freeform 656"/>
              <p:cNvSpPr>
                <a:spLocks/>
              </p:cNvSpPr>
              <p:nvPr/>
            </p:nvSpPr>
            <p:spPr bwMode="auto">
              <a:xfrm>
                <a:off x="1620" y="3213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9" name="Freeform 657"/>
              <p:cNvSpPr>
                <a:spLocks/>
              </p:cNvSpPr>
              <p:nvPr/>
            </p:nvSpPr>
            <p:spPr bwMode="auto">
              <a:xfrm>
                <a:off x="1606" y="3207"/>
                <a:ext cx="14" cy="16"/>
              </a:xfrm>
              <a:custGeom>
                <a:avLst/>
                <a:gdLst>
                  <a:gd name="T0" fmla="*/ 3 w 5"/>
                  <a:gd name="T1" fmla="*/ 3 h 6"/>
                  <a:gd name="T2" fmla="*/ 2 w 5"/>
                  <a:gd name="T3" fmla="*/ 4 h 6"/>
                  <a:gd name="T4" fmla="*/ 4 w 5"/>
                  <a:gd name="T5" fmla="*/ 5 h 6"/>
                  <a:gd name="T6" fmla="*/ 5 w 5"/>
                  <a:gd name="T7" fmla="*/ 3 h 6"/>
                  <a:gd name="T8" fmla="*/ 4 w 5"/>
                  <a:gd name="T9" fmla="*/ 4 h 6"/>
                  <a:gd name="T10" fmla="*/ 5 w 5"/>
                  <a:gd name="T11" fmla="*/ 3 h 6"/>
                  <a:gd name="T12" fmla="*/ 5 w 5"/>
                  <a:gd name="T13" fmla="*/ 3 h 6"/>
                  <a:gd name="T14" fmla="*/ 5 w 5"/>
                  <a:gd name="T15" fmla="*/ 2 h 6"/>
                  <a:gd name="T16" fmla="*/ 5 w 5"/>
                  <a:gd name="T17" fmla="*/ 3 h 6"/>
                  <a:gd name="T18" fmla="*/ 5 w 5"/>
                  <a:gd name="T19" fmla="*/ 2 h 6"/>
                  <a:gd name="T20" fmla="*/ 4 w 5"/>
                  <a:gd name="T21" fmla="*/ 4 h 6"/>
                  <a:gd name="T22" fmla="*/ 4 w 5"/>
                  <a:gd name="T23" fmla="*/ 2 h 6"/>
                  <a:gd name="T24" fmla="*/ 4 w 5"/>
                  <a:gd name="T25" fmla="*/ 1 h 6"/>
                  <a:gd name="T26" fmla="*/ 4 w 5"/>
                  <a:gd name="T27" fmla="*/ 1 h 6"/>
                  <a:gd name="T28" fmla="*/ 3 w 5"/>
                  <a:gd name="T29" fmla="*/ 3 h 6"/>
                  <a:gd name="T30" fmla="*/ 4 w 5"/>
                  <a:gd name="T31" fmla="*/ 1 h 6"/>
                  <a:gd name="T32" fmla="*/ 2 w 5"/>
                  <a:gd name="T33" fmla="*/ 2 h 6"/>
                  <a:gd name="T34" fmla="*/ 1 w 5"/>
                  <a:gd name="T35" fmla="*/ 4 h 6"/>
                  <a:gd name="T36" fmla="*/ 2 w 5"/>
                  <a:gd name="T37" fmla="*/ 2 h 6"/>
                  <a:gd name="T38" fmla="*/ 2 w 5"/>
                  <a:gd name="T39" fmla="*/ 2 h 6"/>
                  <a:gd name="T40" fmla="*/ 0 w 5"/>
                  <a:gd name="T41" fmla="*/ 5 h 6"/>
                  <a:gd name="T42" fmla="*/ 3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3"/>
                      <a:pt x="5" y="5"/>
                      <a:pt x="5" y="3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0"/>
                      <a:pt x="4" y="4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3" y="2"/>
                      <a:pt x="4" y="1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2"/>
                      <a:pt x="2" y="3"/>
                      <a:pt x="2" y="2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1" y="6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0" name="Rectangle 658"/>
              <p:cNvSpPr>
                <a:spLocks noChangeArrowheads="1"/>
              </p:cNvSpPr>
              <p:nvPr/>
            </p:nvSpPr>
            <p:spPr bwMode="auto">
              <a:xfrm>
                <a:off x="1612" y="3218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1" name="Freeform 659"/>
              <p:cNvSpPr>
                <a:spLocks/>
              </p:cNvSpPr>
              <p:nvPr/>
            </p:nvSpPr>
            <p:spPr bwMode="auto">
              <a:xfrm>
                <a:off x="1832" y="322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2" name="Freeform 660"/>
              <p:cNvSpPr>
                <a:spLocks/>
              </p:cNvSpPr>
              <p:nvPr/>
            </p:nvSpPr>
            <p:spPr bwMode="auto">
              <a:xfrm>
                <a:off x="1829" y="3213"/>
                <a:ext cx="3" cy="13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1 w 1"/>
                  <a:gd name="T13" fmla="*/ 1 h 5"/>
                  <a:gd name="T14" fmla="*/ 1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3" name="Freeform 661"/>
              <p:cNvSpPr>
                <a:spLocks/>
              </p:cNvSpPr>
              <p:nvPr/>
            </p:nvSpPr>
            <p:spPr bwMode="auto">
              <a:xfrm>
                <a:off x="1829" y="321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4" name="Freeform 662"/>
              <p:cNvSpPr>
                <a:spLocks/>
              </p:cNvSpPr>
              <p:nvPr/>
            </p:nvSpPr>
            <p:spPr bwMode="auto">
              <a:xfrm>
                <a:off x="1829" y="321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5" name="Freeform 663"/>
              <p:cNvSpPr>
                <a:spLocks/>
              </p:cNvSpPr>
              <p:nvPr/>
            </p:nvSpPr>
            <p:spPr bwMode="auto">
              <a:xfrm>
                <a:off x="1827" y="322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6" name="Freeform 664"/>
              <p:cNvSpPr>
                <a:spLocks/>
              </p:cNvSpPr>
              <p:nvPr/>
            </p:nvSpPr>
            <p:spPr bwMode="auto">
              <a:xfrm>
                <a:off x="1827" y="3213"/>
                <a:ext cx="2" cy="10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2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1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7" name="Freeform 665"/>
              <p:cNvSpPr>
                <a:spLocks/>
              </p:cNvSpPr>
              <p:nvPr/>
            </p:nvSpPr>
            <p:spPr bwMode="auto">
              <a:xfrm>
                <a:off x="1827" y="322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8" name="Freeform 666"/>
              <p:cNvSpPr>
                <a:spLocks/>
              </p:cNvSpPr>
              <p:nvPr/>
            </p:nvSpPr>
            <p:spPr bwMode="auto">
              <a:xfrm>
                <a:off x="1829" y="3218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9" name="Freeform 667"/>
              <p:cNvSpPr>
                <a:spLocks/>
              </p:cNvSpPr>
              <p:nvPr/>
            </p:nvSpPr>
            <p:spPr bwMode="auto">
              <a:xfrm>
                <a:off x="1824" y="3213"/>
                <a:ext cx="3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0" name="Freeform 668"/>
              <p:cNvSpPr>
                <a:spLocks/>
              </p:cNvSpPr>
              <p:nvPr/>
            </p:nvSpPr>
            <p:spPr bwMode="auto">
              <a:xfrm>
                <a:off x="1824" y="320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1" name="Freeform 669"/>
              <p:cNvSpPr>
                <a:spLocks/>
              </p:cNvSpPr>
              <p:nvPr/>
            </p:nvSpPr>
            <p:spPr bwMode="auto">
              <a:xfrm>
                <a:off x="1821" y="3204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4 h 5"/>
                  <a:gd name="T12" fmla="*/ 1 w 1"/>
                  <a:gd name="T13" fmla="*/ 5 h 5"/>
                  <a:gd name="T14" fmla="*/ 1 w 1"/>
                  <a:gd name="T15" fmla="*/ 3 h 5"/>
                  <a:gd name="T16" fmla="*/ 1 w 1"/>
                  <a:gd name="T17" fmla="*/ 3 h 5"/>
                  <a:gd name="T18" fmla="*/ 1 w 1"/>
                  <a:gd name="T19" fmla="*/ 2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2" name="Freeform 670"/>
              <p:cNvSpPr>
                <a:spLocks/>
              </p:cNvSpPr>
              <p:nvPr/>
            </p:nvSpPr>
            <p:spPr bwMode="auto">
              <a:xfrm>
                <a:off x="1821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3" name="Freeform 671"/>
              <p:cNvSpPr>
                <a:spLocks/>
              </p:cNvSpPr>
              <p:nvPr/>
            </p:nvSpPr>
            <p:spPr bwMode="auto">
              <a:xfrm>
                <a:off x="1819" y="3204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0 w 1"/>
                  <a:gd name="T9" fmla="*/ 4 h 6"/>
                  <a:gd name="T10" fmla="*/ 0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1"/>
                      <a:pt x="1" y="4"/>
                      <a:pt x="0" y="4"/>
                    </a:cubicBezTo>
                    <a:cubicBezTo>
                      <a:pt x="0" y="3"/>
                      <a:pt x="0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4" name="Freeform 672"/>
              <p:cNvSpPr>
                <a:spLocks/>
              </p:cNvSpPr>
              <p:nvPr/>
            </p:nvSpPr>
            <p:spPr bwMode="auto">
              <a:xfrm>
                <a:off x="1821" y="321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5" name="Freeform 673"/>
              <p:cNvSpPr>
                <a:spLocks/>
              </p:cNvSpPr>
              <p:nvPr/>
            </p:nvSpPr>
            <p:spPr bwMode="auto">
              <a:xfrm>
                <a:off x="181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6" name="Freeform 674"/>
              <p:cNvSpPr>
                <a:spLocks/>
              </p:cNvSpPr>
              <p:nvPr/>
            </p:nvSpPr>
            <p:spPr bwMode="auto">
              <a:xfrm>
                <a:off x="1819" y="3215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7" name="Freeform 675"/>
              <p:cNvSpPr>
                <a:spLocks/>
              </p:cNvSpPr>
              <p:nvPr/>
            </p:nvSpPr>
            <p:spPr bwMode="auto">
              <a:xfrm>
                <a:off x="1797" y="3207"/>
                <a:ext cx="22" cy="16"/>
              </a:xfrm>
              <a:custGeom>
                <a:avLst/>
                <a:gdLst>
                  <a:gd name="T0" fmla="*/ 1 w 8"/>
                  <a:gd name="T1" fmla="*/ 0 h 6"/>
                  <a:gd name="T2" fmla="*/ 1 w 8"/>
                  <a:gd name="T3" fmla="*/ 1 h 6"/>
                  <a:gd name="T4" fmla="*/ 0 w 8"/>
                  <a:gd name="T5" fmla="*/ 3 h 6"/>
                  <a:gd name="T6" fmla="*/ 0 w 8"/>
                  <a:gd name="T7" fmla="*/ 5 h 6"/>
                  <a:gd name="T8" fmla="*/ 1 w 8"/>
                  <a:gd name="T9" fmla="*/ 4 h 6"/>
                  <a:gd name="T10" fmla="*/ 1 w 8"/>
                  <a:gd name="T11" fmla="*/ 5 h 6"/>
                  <a:gd name="T12" fmla="*/ 2 w 8"/>
                  <a:gd name="T13" fmla="*/ 5 h 6"/>
                  <a:gd name="T14" fmla="*/ 3 w 8"/>
                  <a:gd name="T15" fmla="*/ 4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4 h 6"/>
                  <a:gd name="T22" fmla="*/ 6 w 8"/>
                  <a:gd name="T23" fmla="*/ 4 h 6"/>
                  <a:gd name="T24" fmla="*/ 7 w 8"/>
                  <a:gd name="T25" fmla="*/ 4 h 6"/>
                  <a:gd name="T26" fmla="*/ 7 w 8"/>
                  <a:gd name="T27" fmla="*/ 2 h 6"/>
                  <a:gd name="T28" fmla="*/ 7 w 8"/>
                  <a:gd name="T29" fmla="*/ 5 h 6"/>
                  <a:gd name="T30" fmla="*/ 8 w 8"/>
                  <a:gd name="T31" fmla="*/ 3 h 6"/>
                  <a:gd name="T32" fmla="*/ 7 w 8"/>
                  <a:gd name="T33" fmla="*/ 1 h 6"/>
                  <a:gd name="T34" fmla="*/ 8 w 8"/>
                  <a:gd name="T35" fmla="*/ 0 h 6"/>
                  <a:gd name="T36" fmla="*/ 6 w 8"/>
                  <a:gd name="T37" fmla="*/ 3 h 6"/>
                  <a:gd name="T38" fmla="*/ 6 w 8"/>
                  <a:gd name="T39" fmla="*/ 2 h 6"/>
                  <a:gd name="T40" fmla="*/ 4 w 8"/>
                  <a:gd name="T41" fmla="*/ 1 h 6"/>
                  <a:gd name="T42" fmla="*/ 4 w 8"/>
                  <a:gd name="T43" fmla="*/ 3 h 6"/>
                  <a:gd name="T44" fmla="*/ 4 w 8"/>
                  <a:gd name="T45" fmla="*/ 2 h 6"/>
                  <a:gd name="T46" fmla="*/ 4 w 8"/>
                  <a:gd name="T47" fmla="*/ 3 h 6"/>
                  <a:gd name="T48" fmla="*/ 3 w 8"/>
                  <a:gd name="T49" fmla="*/ 2 h 6"/>
                  <a:gd name="T50" fmla="*/ 3 w 8"/>
                  <a:gd name="T51" fmla="*/ 4 h 6"/>
                  <a:gd name="T52" fmla="*/ 3 w 8"/>
                  <a:gd name="T53" fmla="*/ 0 h 6"/>
                  <a:gd name="T54" fmla="*/ 3 w 8"/>
                  <a:gd name="T55" fmla="*/ 2 h 6"/>
                  <a:gd name="T56" fmla="*/ 2 w 8"/>
                  <a:gd name="T57" fmla="*/ 3 h 6"/>
                  <a:gd name="T58" fmla="*/ 2 w 8"/>
                  <a:gd name="T59" fmla="*/ 1 h 6"/>
                  <a:gd name="T60" fmla="*/ 2 w 8"/>
                  <a:gd name="T61" fmla="*/ 2 h 6"/>
                  <a:gd name="T62" fmla="*/ 2 w 8"/>
                  <a:gd name="T63" fmla="*/ 3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2 h 6"/>
                  <a:gd name="T72" fmla="*/ 1 w 8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0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7" y="4"/>
                      <a:pt x="7" y="4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7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8" y="2"/>
                      <a:pt x="7" y="2"/>
                      <a:pt x="7" y="1"/>
                    </a:cubicBezTo>
                    <a:cubicBezTo>
                      <a:pt x="7" y="0"/>
                      <a:pt x="8" y="2"/>
                      <a:pt x="8" y="0"/>
                    </a:cubicBezTo>
                    <a:cubicBezTo>
                      <a:pt x="7" y="0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1"/>
                    </a:cubicBezTo>
                    <a:cubicBezTo>
                      <a:pt x="4" y="2"/>
                      <a:pt x="4" y="0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4" y="1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2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0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2"/>
                      <a:pt x="1" y="3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8" name="Rectangle 676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9" name="Freeform 677"/>
              <p:cNvSpPr>
                <a:spLocks/>
              </p:cNvSpPr>
              <p:nvPr/>
            </p:nvSpPr>
            <p:spPr bwMode="auto">
              <a:xfrm>
                <a:off x="180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0" name="Rectangle 678"/>
              <p:cNvSpPr>
                <a:spLocks noChangeArrowheads="1"/>
              </p:cNvSpPr>
              <p:nvPr/>
            </p:nvSpPr>
            <p:spPr bwMode="auto">
              <a:xfrm>
                <a:off x="1802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1" name="Freeform 679"/>
              <p:cNvSpPr>
                <a:spLocks/>
              </p:cNvSpPr>
              <p:nvPr/>
            </p:nvSpPr>
            <p:spPr bwMode="auto">
              <a:xfrm>
                <a:off x="1802" y="320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2" name="Freeform 680"/>
              <p:cNvSpPr>
                <a:spLocks/>
              </p:cNvSpPr>
              <p:nvPr/>
            </p:nvSpPr>
            <p:spPr bwMode="auto">
              <a:xfrm>
                <a:off x="1808" y="3207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3" name="Rectangle 681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4" name="Freeform 682"/>
              <p:cNvSpPr>
                <a:spLocks/>
              </p:cNvSpPr>
              <p:nvPr/>
            </p:nvSpPr>
            <p:spPr bwMode="auto">
              <a:xfrm>
                <a:off x="1786" y="3204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1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7 h 8"/>
                  <a:gd name="T18" fmla="*/ 4 w 4"/>
                  <a:gd name="T19" fmla="*/ 6 h 8"/>
                  <a:gd name="T20" fmla="*/ 4 w 4"/>
                  <a:gd name="T21" fmla="*/ 4 h 8"/>
                  <a:gd name="T22" fmla="*/ 4 w 4"/>
                  <a:gd name="T23" fmla="*/ 2 h 8"/>
                  <a:gd name="T24" fmla="*/ 4 w 4"/>
                  <a:gd name="T25" fmla="*/ 3 h 8"/>
                  <a:gd name="T26" fmla="*/ 4 w 4"/>
                  <a:gd name="T27" fmla="*/ 2 h 8"/>
                  <a:gd name="T28" fmla="*/ 4 w 4"/>
                  <a:gd name="T29" fmla="*/ 3 h 8"/>
                  <a:gd name="T30" fmla="*/ 4 w 4"/>
                  <a:gd name="T31" fmla="*/ 1 h 8"/>
                  <a:gd name="T32" fmla="*/ 3 w 4"/>
                  <a:gd name="T33" fmla="*/ 3 h 8"/>
                  <a:gd name="T34" fmla="*/ 3 w 4"/>
                  <a:gd name="T35" fmla="*/ 2 h 8"/>
                  <a:gd name="T36" fmla="*/ 3 w 4"/>
                  <a:gd name="T37" fmla="*/ 4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3 h 8"/>
                  <a:gd name="T46" fmla="*/ 2 w 4"/>
                  <a:gd name="T47" fmla="*/ 2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3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4 h 8"/>
                  <a:gd name="T60" fmla="*/ 1 w 4"/>
                  <a:gd name="T61" fmla="*/ 5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5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0" y="8"/>
                      <a:pt x="1" y="7"/>
                      <a:pt x="1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5" name="Freeform 683"/>
              <p:cNvSpPr>
                <a:spLocks/>
              </p:cNvSpPr>
              <p:nvPr/>
            </p:nvSpPr>
            <p:spPr bwMode="auto">
              <a:xfrm>
                <a:off x="1794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6" name="Freeform 684"/>
              <p:cNvSpPr>
                <a:spLocks/>
              </p:cNvSpPr>
              <p:nvPr/>
            </p:nvSpPr>
            <p:spPr bwMode="auto">
              <a:xfrm>
                <a:off x="1778" y="3202"/>
                <a:ext cx="8" cy="27"/>
              </a:xfrm>
              <a:custGeom>
                <a:avLst/>
                <a:gdLst>
                  <a:gd name="T0" fmla="*/ 2 w 3"/>
                  <a:gd name="T1" fmla="*/ 5 h 10"/>
                  <a:gd name="T2" fmla="*/ 2 w 3"/>
                  <a:gd name="T3" fmla="*/ 3 h 10"/>
                  <a:gd name="T4" fmla="*/ 2 w 3"/>
                  <a:gd name="T5" fmla="*/ 7 h 10"/>
                  <a:gd name="T6" fmla="*/ 2 w 3"/>
                  <a:gd name="T7" fmla="*/ 7 h 10"/>
                  <a:gd name="T8" fmla="*/ 2 w 3"/>
                  <a:gd name="T9" fmla="*/ 4 h 10"/>
                  <a:gd name="T10" fmla="*/ 2 w 3"/>
                  <a:gd name="T11" fmla="*/ 4 h 10"/>
                  <a:gd name="T12" fmla="*/ 2 w 3"/>
                  <a:gd name="T13" fmla="*/ 6 h 10"/>
                  <a:gd name="T14" fmla="*/ 1 w 3"/>
                  <a:gd name="T15" fmla="*/ 7 h 10"/>
                  <a:gd name="T16" fmla="*/ 1 w 3"/>
                  <a:gd name="T17" fmla="*/ 6 h 10"/>
                  <a:gd name="T18" fmla="*/ 1 w 3"/>
                  <a:gd name="T19" fmla="*/ 4 h 10"/>
                  <a:gd name="T20" fmla="*/ 0 w 3"/>
                  <a:gd name="T21" fmla="*/ 9 h 10"/>
                  <a:gd name="T22" fmla="*/ 0 w 3"/>
                  <a:gd name="T23" fmla="*/ 9 h 10"/>
                  <a:gd name="T24" fmla="*/ 0 w 3"/>
                  <a:gd name="T25" fmla="*/ 6 h 10"/>
                  <a:gd name="T26" fmla="*/ 1 w 3"/>
                  <a:gd name="T27" fmla="*/ 7 h 10"/>
                  <a:gd name="T28" fmla="*/ 0 w 3"/>
                  <a:gd name="T29" fmla="*/ 8 h 10"/>
                  <a:gd name="T30" fmla="*/ 3 w 3"/>
                  <a:gd name="T31" fmla="*/ 8 h 10"/>
                  <a:gd name="T32" fmla="*/ 2 w 3"/>
                  <a:gd name="T33" fmla="*/ 8 h 10"/>
                  <a:gd name="T34" fmla="*/ 3 w 3"/>
                  <a:gd name="T35" fmla="*/ 7 h 10"/>
                  <a:gd name="T36" fmla="*/ 3 w 3"/>
                  <a:gd name="T37" fmla="*/ 5 h 10"/>
                  <a:gd name="T38" fmla="*/ 3 w 3"/>
                  <a:gd name="T39" fmla="*/ 5 h 10"/>
                  <a:gd name="T40" fmla="*/ 3 w 3"/>
                  <a:gd name="T41" fmla="*/ 3 h 10"/>
                  <a:gd name="T42" fmla="*/ 3 w 3"/>
                  <a:gd name="T43" fmla="*/ 2 h 10"/>
                  <a:gd name="T44" fmla="*/ 3 w 3"/>
                  <a:gd name="T45" fmla="*/ 2 h 10"/>
                  <a:gd name="T46" fmla="*/ 2 w 3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10">
                    <a:moveTo>
                      <a:pt x="2" y="5"/>
                    </a:move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1" y="4"/>
                      <a:pt x="2" y="6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7" name="Freeform 685"/>
              <p:cNvSpPr>
                <a:spLocks/>
              </p:cNvSpPr>
              <p:nvPr/>
            </p:nvSpPr>
            <p:spPr bwMode="auto">
              <a:xfrm>
                <a:off x="1786" y="321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8" name="Freeform 686"/>
              <p:cNvSpPr>
                <a:spLocks/>
              </p:cNvSpPr>
              <p:nvPr/>
            </p:nvSpPr>
            <p:spPr bwMode="auto">
              <a:xfrm>
                <a:off x="1786" y="3221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9" name="Freeform 687"/>
              <p:cNvSpPr>
                <a:spLocks/>
              </p:cNvSpPr>
              <p:nvPr/>
            </p:nvSpPr>
            <p:spPr bwMode="auto">
              <a:xfrm>
                <a:off x="1780" y="3213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0" name="Freeform 688"/>
              <p:cNvSpPr>
                <a:spLocks/>
              </p:cNvSpPr>
              <p:nvPr/>
            </p:nvSpPr>
            <p:spPr bwMode="auto">
              <a:xfrm>
                <a:off x="1775" y="321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1" name="Freeform 689"/>
              <p:cNvSpPr>
                <a:spLocks/>
              </p:cNvSpPr>
              <p:nvPr/>
            </p:nvSpPr>
            <p:spPr bwMode="auto">
              <a:xfrm>
                <a:off x="1764" y="3204"/>
                <a:ext cx="14" cy="30"/>
              </a:xfrm>
              <a:custGeom>
                <a:avLst/>
                <a:gdLst>
                  <a:gd name="T0" fmla="*/ 3 w 5"/>
                  <a:gd name="T1" fmla="*/ 4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4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5 h 11"/>
                  <a:gd name="T22" fmla="*/ 1 w 5"/>
                  <a:gd name="T23" fmla="*/ 7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2 w 5"/>
                  <a:gd name="T35" fmla="*/ 5 h 11"/>
                  <a:gd name="T36" fmla="*/ 3 w 5"/>
                  <a:gd name="T37" fmla="*/ 6 h 11"/>
                  <a:gd name="T38" fmla="*/ 3 w 5"/>
                  <a:gd name="T39" fmla="*/ 8 h 11"/>
                  <a:gd name="T40" fmla="*/ 3 w 5"/>
                  <a:gd name="T41" fmla="*/ 7 h 11"/>
                  <a:gd name="T42" fmla="*/ 4 w 5"/>
                  <a:gd name="T43" fmla="*/ 9 h 11"/>
                  <a:gd name="T44" fmla="*/ 4 w 5"/>
                  <a:gd name="T45" fmla="*/ 6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6 h 11"/>
                  <a:gd name="T54" fmla="*/ 1 w 5"/>
                  <a:gd name="T55" fmla="*/ 4 h 11"/>
                  <a:gd name="T56" fmla="*/ 2 w 5"/>
                  <a:gd name="T57" fmla="*/ 6 h 11"/>
                  <a:gd name="T58" fmla="*/ 1 w 5"/>
                  <a:gd name="T59" fmla="*/ 4 h 11"/>
                  <a:gd name="T60" fmla="*/ 1 w 5"/>
                  <a:gd name="T61" fmla="*/ 6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2 h 11"/>
                  <a:gd name="T84" fmla="*/ 3 w 5"/>
                  <a:gd name="T8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4"/>
                    </a:moveTo>
                    <a:cubicBezTo>
                      <a:pt x="3" y="4"/>
                      <a:pt x="3" y="5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2"/>
                    </a:cubicBezTo>
                    <a:cubicBezTo>
                      <a:pt x="2" y="3"/>
                      <a:pt x="2" y="5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2" y="5"/>
                    </a:cubicBezTo>
                    <a:cubicBezTo>
                      <a:pt x="3" y="8"/>
                      <a:pt x="3" y="4"/>
                      <a:pt x="3" y="6"/>
                    </a:cubicBezTo>
                    <a:cubicBezTo>
                      <a:pt x="3" y="7"/>
                      <a:pt x="3" y="6"/>
                      <a:pt x="3" y="8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4" y="8"/>
                      <a:pt x="4" y="7"/>
                      <a:pt x="4" y="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4"/>
                      <a:pt x="3" y="5"/>
                      <a:pt x="2" y="4"/>
                    </a:cubicBezTo>
                    <a:cubicBezTo>
                      <a:pt x="2" y="6"/>
                      <a:pt x="2" y="4"/>
                      <a:pt x="2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6"/>
                      <a:pt x="1" y="5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4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6"/>
                      <a:pt x="4" y="0"/>
                      <a:pt x="4" y="2"/>
                    </a:cubicBezTo>
                    <a:cubicBezTo>
                      <a:pt x="3" y="2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2" name="Freeform 690"/>
              <p:cNvSpPr>
                <a:spLocks/>
              </p:cNvSpPr>
              <p:nvPr/>
            </p:nvSpPr>
            <p:spPr bwMode="auto">
              <a:xfrm>
                <a:off x="1775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3" name="Freeform 691"/>
              <p:cNvSpPr>
                <a:spLocks/>
              </p:cNvSpPr>
              <p:nvPr/>
            </p:nvSpPr>
            <p:spPr bwMode="auto">
              <a:xfrm>
                <a:off x="1775" y="32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4" name="Rectangle 692"/>
              <p:cNvSpPr>
                <a:spLocks noChangeArrowheads="1"/>
              </p:cNvSpPr>
              <p:nvPr/>
            </p:nvSpPr>
            <p:spPr bwMode="auto">
              <a:xfrm>
                <a:off x="1775" y="322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5" name="Freeform 693"/>
              <p:cNvSpPr>
                <a:spLocks/>
              </p:cNvSpPr>
              <p:nvPr/>
            </p:nvSpPr>
            <p:spPr bwMode="auto">
              <a:xfrm>
                <a:off x="1778" y="3213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6" name="Freeform 694"/>
              <p:cNvSpPr>
                <a:spLocks/>
              </p:cNvSpPr>
              <p:nvPr/>
            </p:nvSpPr>
            <p:spPr bwMode="auto">
              <a:xfrm>
                <a:off x="1780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7" name="Freeform 695"/>
              <p:cNvSpPr>
                <a:spLocks/>
              </p:cNvSpPr>
              <p:nvPr/>
            </p:nvSpPr>
            <p:spPr bwMode="auto">
              <a:xfrm>
                <a:off x="1789" y="32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8" name="Freeform 696"/>
              <p:cNvSpPr>
                <a:spLocks/>
              </p:cNvSpPr>
              <p:nvPr/>
            </p:nvSpPr>
            <p:spPr bwMode="auto">
              <a:xfrm>
                <a:off x="1775" y="3199"/>
                <a:ext cx="30" cy="33"/>
              </a:xfrm>
              <a:custGeom>
                <a:avLst/>
                <a:gdLst>
                  <a:gd name="T0" fmla="*/ 8 w 11"/>
                  <a:gd name="T1" fmla="*/ 6 h 12"/>
                  <a:gd name="T2" fmla="*/ 8 w 11"/>
                  <a:gd name="T3" fmla="*/ 9 h 12"/>
                  <a:gd name="T4" fmla="*/ 8 w 11"/>
                  <a:gd name="T5" fmla="*/ 10 h 12"/>
                  <a:gd name="T6" fmla="*/ 9 w 11"/>
                  <a:gd name="T7" fmla="*/ 8 h 12"/>
                  <a:gd name="T8" fmla="*/ 10 w 11"/>
                  <a:gd name="T9" fmla="*/ 8 h 12"/>
                  <a:gd name="T10" fmla="*/ 9 w 11"/>
                  <a:gd name="T11" fmla="*/ 3 h 12"/>
                  <a:gd name="T12" fmla="*/ 8 w 11"/>
                  <a:gd name="T13" fmla="*/ 5 h 12"/>
                  <a:gd name="T14" fmla="*/ 8 w 11"/>
                  <a:gd name="T15" fmla="*/ 5 h 12"/>
                  <a:gd name="T16" fmla="*/ 7 w 11"/>
                  <a:gd name="T17" fmla="*/ 4 h 12"/>
                  <a:gd name="T18" fmla="*/ 7 w 11"/>
                  <a:gd name="T19" fmla="*/ 7 h 12"/>
                  <a:gd name="T20" fmla="*/ 6 w 11"/>
                  <a:gd name="T21" fmla="*/ 8 h 12"/>
                  <a:gd name="T22" fmla="*/ 6 w 11"/>
                  <a:gd name="T23" fmla="*/ 6 h 12"/>
                  <a:gd name="T24" fmla="*/ 5 w 11"/>
                  <a:gd name="T25" fmla="*/ 6 h 12"/>
                  <a:gd name="T26" fmla="*/ 4 w 11"/>
                  <a:gd name="T27" fmla="*/ 6 h 12"/>
                  <a:gd name="T28" fmla="*/ 3 w 11"/>
                  <a:gd name="T29" fmla="*/ 7 h 12"/>
                  <a:gd name="T30" fmla="*/ 3 w 11"/>
                  <a:gd name="T31" fmla="*/ 8 h 12"/>
                  <a:gd name="T32" fmla="*/ 3 w 11"/>
                  <a:gd name="T33" fmla="*/ 6 h 12"/>
                  <a:gd name="T34" fmla="*/ 2 w 11"/>
                  <a:gd name="T35" fmla="*/ 7 h 12"/>
                  <a:gd name="T36" fmla="*/ 0 w 11"/>
                  <a:gd name="T37" fmla="*/ 7 h 12"/>
                  <a:gd name="T38" fmla="*/ 1 w 11"/>
                  <a:gd name="T39" fmla="*/ 7 h 12"/>
                  <a:gd name="T40" fmla="*/ 1 w 11"/>
                  <a:gd name="T41" fmla="*/ 6 h 12"/>
                  <a:gd name="T42" fmla="*/ 2 w 11"/>
                  <a:gd name="T43" fmla="*/ 10 h 12"/>
                  <a:gd name="T44" fmla="*/ 2 w 11"/>
                  <a:gd name="T45" fmla="*/ 10 h 12"/>
                  <a:gd name="T46" fmla="*/ 3 w 11"/>
                  <a:gd name="T47" fmla="*/ 10 h 12"/>
                  <a:gd name="T48" fmla="*/ 4 w 11"/>
                  <a:gd name="T49" fmla="*/ 10 h 12"/>
                  <a:gd name="T50" fmla="*/ 4 w 11"/>
                  <a:gd name="T51" fmla="*/ 10 h 12"/>
                  <a:gd name="T52" fmla="*/ 5 w 11"/>
                  <a:gd name="T53" fmla="*/ 9 h 12"/>
                  <a:gd name="T54" fmla="*/ 5 w 11"/>
                  <a:gd name="T55" fmla="*/ 10 h 12"/>
                  <a:gd name="T56" fmla="*/ 5 w 11"/>
                  <a:gd name="T57" fmla="*/ 10 h 12"/>
                  <a:gd name="T58" fmla="*/ 6 w 11"/>
                  <a:gd name="T59" fmla="*/ 9 h 12"/>
                  <a:gd name="T60" fmla="*/ 6 w 11"/>
                  <a:gd name="T61" fmla="*/ 8 h 12"/>
                  <a:gd name="T62" fmla="*/ 6 w 11"/>
                  <a:gd name="T63" fmla="*/ 10 h 12"/>
                  <a:gd name="T64" fmla="*/ 7 w 11"/>
                  <a:gd name="T65" fmla="*/ 10 h 12"/>
                  <a:gd name="T66" fmla="*/ 7 w 11"/>
                  <a:gd name="T67" fmla="*/ 8 h 12"/>
                  <a:gd name="T68" fmla="*/ 8 w 11"/>
                  <a:gd name="T69" fmla="*/ 7 h 12"/>
                  <a:gd name="T70" fmla="*/ 9 w 11"/>
                  <a:gd name="T71" fmla="*/ 7 h 12"/>
                  <a:gd name="T72" fmla="*/ 9 w 11"/>
                  <a:gd name="T73" fmla="*/ 7 h 12"/>
                  <a:gd name="T74" fmla="*/ 10 w 11"/>
                  <a:gd name="T75" fmla="*/ 4 h 12"/>
                  <a:gd name="T76" fmla="*/ 10 w 11"/>
                  <a:gd name="T77" fmla="*/ 6 h 12"/>
                  <a:gd name="T78" fmla="*/ 10 w 11"/>
                  <a:gd name="T79" fmla="*/ 7 h 12"/>
                  <a:gd name="T80" fmla="*/ 9 w 11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2">
                    <a:moveTo>
                      <a:pt x="9" y="4"/>
                    </a:move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7" y="7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9"/>
                      <a:pt x="8" y="10"/>
                    </a:cubicBezTo>
                    <a:cubicBezTo>
                      <a:pt x="8" y="9"/>
                      <a:pt x="9" y="6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9" y="9"/>
                      <a:pt x="9" y="6"/>
                      <a:pt x="9" y="6"/>
                    </a:cubicBezTo>
                    <a:cubicBezTo>
                      <a:pt x="9" y="12"/>
                      <a:pt x="10" y="5"/>
                      <a:pt x="10" y="8"/>
                    </a:cubicBezTo>
                    <a:cubicBezTo>
                      <a:pt x="10" y="0"/>
                      <a:pt x="10" y="6"/>
                      <a:pt x="10" y="5"/>
                    </a:cubicBezTo>
                    <a:cubicBezTo>
                      <a:pt x="10" y="3"/>
                      <a:pt x="9" y="5"/>
                      <a:pt x="9" y="3"/>
                    </a:cubicBezTo>
                    <a:cubicBezTo>
                      <a:pt x="9" y="6"/>
                      <a:pt x="9" y="2"/>
                      <a:pt x="9" y="6"/>
                    </a:cubicBezTo>
                    <a:cubicBezTo>
                      <a:pt x="8" y="5"/>
                      <a:pt x="9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6"/>
                      <a:pt x="8" y="5"/>
                    </a:cubicBezTo>
                    <a:cubicBezTo>
                      <a:pt x="7" y="4"/>
                      <a:pt x="8" y="6"/>
                      <a:pt x="8" y="7"/>
                    </a:cubicBezTo>
                    <a:cubicBezTo>
                      <a:pt x="7" y="6"/>
                      <a:pt x="7" y="6"/>
                      <a:pt x="7" y="4"/>
                    </a:cubicBezTo>
                    <a:cubicBezTo>
                      <a:pt x="7" y="6"/>
                      <a:pt x="7" y="5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7"/>
                      <a:pt x="7" y="9"/>
                      <a:pt x="6" y="9"/>
                    </a:cubicBezTo>
                    <a:cubicBezTo>
                      <a:pt x="6" y="7"/>
                      <a:pt x="7" y="9"/>
                      <a:pt x="6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5" y="4"/>
                      <a:pt x="5" y="7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3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0" y="8"/>
                      <a:pt x="1" y="10"/>
                      <a:pt x="1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2" y="7"/>
                      <a:pt x="1" y="6"/>
                    </a:cubicBezTo>
                    <a:cubicBezTo>
                      <a:pt x="1" y="5"/>
                      <a:pt x="2" y="8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3" y="11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4" y="10"/>
                    </a:cubicBezTo>
                    <a:cubicBezTo>
                      <a:pt x="4" y="10"/>
                      <a:pt x="3" y="8"/>
                      <a:pt x="4" y="8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8"/>
                      <a:pt x="6" y="9"/>
                    </a:cubicBezTo>
                    <a:cubicBezTo>
                      <a:pt x="6" y="8"/>
                      <a:pt x="6" y="8"/>
                      <a:pt x="6" y="6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7" y="11"/>
                      <a:pt x="7" y="8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8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8" y="8"/>
                      <a:pt x="8" y="10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9"/>
                      <a:pt x="9" y="7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5"/>
                      <a:pt x="10" y="11"/>
                      <a:pt x="10" y="4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6"/>
                      <a:pt x="11" y="6"/>
                      <a:pt x="10" y="6"/>
                    </a:cubicBezTo>
                    <a:cubicBezTo>
                      <a:pt x="10" y="5"/>
                      <a:pt x="10" y="4"/>
                      <a:pt x="10" y="4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2"/>
                      <a:pt x="9" y="8"/>
                      <a:pt x="9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9" name="Freeform 697"/>
              <p:cNvSpPr>
                <a:spLocks/>
              </p:cNvSpPr>
              <p:nvPr/>
            </p:nvSpPr>
            <p:spPr bwMode="auto">
              <a:xfrm>
                <a:off x="1800" y="322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0" name="Freeform 698"/>
              <p:cNvSpPr>
                <a:spLocks/>
              </p:cNvSpPr>
              <p:nvPr/>
            </p:nvSpPr>
            <p:spPr bwMode="auto">
              <a:xfrm>
                <a:off x="1800" y="32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1" name="Freeform 699"/>
              <p:cNvSpPr>
                <a:spLocks/>
              </p:cNvSpPr>
              <p:nvPr/>
            </p:nvSpPr>
            <p:spPr bwMode="auto">
              <a:xfrm>
                <a:off x="1797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2" name="Rectangle 700"/>
              <p:cNvSpPr>
                <a:spLocks noChangeArrowheads="1"/>
              </p:cNvSpPr>
              <p:nvPr/>
            </p:nvSpPr>
            <p:spPr bwMode="auto">
              <a:xfrm>
                <a:off x="1797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3" name="Freeform 701"/>
              <p:cNvSpPr>
                <a:spLocks/>
              </p:cNvSpPr>
              <p:nvPr/>
            </p:nvSpPr>
            <p:spPr bwMode="auto">
              <a:xfrm>
                <a:off x="1775" y="3210"/>
                <a:ext cx="22" cy="22"/>
              </a:xfrm>
              <a:custGeom>
                <a:avLst/>
                <a:gdLst>
                  <a:gd name="T0" fmla="*/ 2 w 8"/>
                  <a:gd name="T1" fmla="*/ 3 h 8"/>
                  <a:gd name="T2" fmla="*/ 1 w 8"/>
                  <a:gd name="T3" fmla="*/ 5 h 8"/>
                  <a:gd name="T4" fmla="*/ 1 w 8"/>
                  <a:gd name="T5" fmla="*/ 4 h 8"/>
                  <a:gd name="T6" fmla="*/ 0 w 8"/>
                  <a:gd name="T7" fmla="*/ 6 h 8"/>
                  <a:gd name="T8" fmla="*/ 4 w 8"/>
                  <a:gd name="T9" fmla="*/ 5 h 8"/>
                  <a:gd name="T10" fmla="*/ 4 w 8"/>
                  <a:gd name="T11" fmla="*/ 6 h 8"/>
                  <a:gd name="T12" fmla="*/ 5 w 8"/>
                  <a:gd name="T13" fmla="*/ 4 h 8"/>
                  <a:gd name="T14" fmla="*/ 5 w 8"/>
                  <a:gd name="T15" fmla="*/ 6 h 8"/>
                  <a:gd name="T16" fmla="*/ 6 w 8"/>
                  <a:gd name="T17" fmla="*/ 5 h 8"/>
                  <a:gd name="T18" fmla="*/ 6 w 8"/>
                  <a:gd name="T19" fmla="*/ 5 h 8"/>
                  <a:gd name="T20" fmla="*/ 6 w 8"/>
                  <a:gd name="T21" fmla="*/ 5 h 8"/>
                  <a:gd name="T22" fmla="*/ 6 w 8"/>
                  <a:gd name="T23" fmla="*/ 5 h 8"/>
                  <a:gd name="T24" fmla="*/ 6 w 8"/>
                  <a:gd name="T25" fmla="*/ 4 h 8"/>
                  <a:gd name="T26" fmla="*/ 6 w 8"/>
                  <a:gd name="T27" fmla="*/ 5 h 8"/>
                  <a:gd name="T28" fmla="*/ 7 w 8"/>
                  <a:gd name="T29" fmla="*/ 4 h 8"/>
                  <a:gd name="T30" fmla="*/ 7 w 8"/>
                  <a:gd name="T31" fmla="*/ 5 h 8"/>
                  <a:gd name="T32" fmla="*/ 8 w 8"/>
                  <a:gd name="T33" fmla="*/ 4 h 8"/>
                  <a:gd name="T34" fmla="*/ 8 w 8"/>
                  <a:gd name="T35" fmla="*/ 2 h 8"/>
                  <a:gd name="T36" fmla="*/ 7 w 8"/>
                  <a:gd name="T37" fmla="*/ 3 h 8"/>
                  <a:gd name="T38" fmla="*/ 7 w 8"/>
                  <a:gd name="T39" fmla="*/ 3 h 8"/>
                  <a:gd name="T40" fmla="*/ 6 w 8"/>
                  <a:gd name="T41" fmla="*/ 4 h 8"/>
                  <a:gd name="T42" fmla="*/ 7 w 8"/>
                  <a:gd name="T43" fmla="*/ 2 h 8"/>
                  <a:gd name="T44" fmla="*/ 6 w 8"/>
                  <a:gd name="T45" fmla="*/ 1 h 8"/>
                  <a:gd name="T46" fmla="*/ 6 w 8"/>
                  <a:gd name="T47" fmla="*/ 1 h 8"/>
                  <a:gd name="T48" fmla="*/ 6 w 8"/>
                  <a:gd name="T49" fmla="*/ 1 h 8"/>
                  <a:gd name="T50" fmla="*/ 6 w 8"/>
                  <a:gd name="T51" fmla="*/ 2 h 8"/>
                  <a:gd name="T52" fmla="*/ 6 w 8"/>
                  <a:gd name="T53" fmla="*/ 4 h 8"/>
                  <a:gd name="T54" fmla="*/ 5 w 8"/>
                  <a:gd name="T55" fmla="*/ 4 h 8"/>
                  <a:gd name="T56" fmla="*/ 6 w 8"/>
                  <a:gd name="T57" fmla="*/ 3 h 8"/>
                  <a:gd name="T58" fmla="*/ 5 w 8"/>
                  <a:gd name="T59" fmla="*/ 3 h 8"/>
                  <a:gd name="T60" fmla="*/ 5 w 8"/>
                  <a:gd name="T61" fmla="*/ 1 h 8"/>
                  <a:gd name="T62" fmla="*/ 5 w 8"/>
                  <a:gd name="T63" fmla="*/ 3 h 8"/>
                  <a:gd name="T64" fmla="*/ 4 w 8"/>
                  <a:gd name="T65" fmla="*/ 4 h 8"/>
                  <a:gd name="T66" fmla="*/ 4 w 8"/>
                  <a:gd name="T67" fmla="*/ 2 h 8"/>
                  <a:gd name="T68" fmla="*/ 4 w 8"/>
                  <a:gd name="T69" fmla="*/ 4 h 8"/>
                  <a:gd name="T70" fmla="*/ 3 w 8"/>
                  <a:gd name="T71" fmla="*/ 3 h 8"/>
                  <a:gd name="T72" fmla="*/ 3 w 8"/>
                  <a:gd name="T73" fmla="*/ 4 h 8"/>
                  <a:gd name="T74" fmla="*/ 2 w 8"/>
                  <a:gd name="T75" fmla="*/ 4 h 8"/>
                  <a:gd name="T76" fmla="*/ 2 w 8"/>
                  <a:gd name="T77" fmla="*/ 4 h 8"/>
                  <a:gd name="T78" fmla="*/ 1 w 8"/>
                  <a:gd name="T79" fmla="*/ 6 h 8"/>
                  <a:gd name="T80" fmla="*/ 2 w 8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8">
                    <a:moveTo>
                      <a:pt x="2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5"/>
                      <a:pt x="1" y="4"/>
                      <a:pt x="0" y="6"/>
                    </a:cubicBezTo>
                    <a:cubicBezTo>
                      <a:pt x="1" y="5"/>
                      <a:pt x="3" y="7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5" y="8"/>
                      <a:pt x="5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6" y="3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7"/>
                      <a:pt x="8" y="4"/>
                    </a:cubicBezTo>
                    <a:cubicBezTo>
                      <a:pt x="8" y="3"/>
                      <a:pt x="7" y="2"/>
                      <a:pt x="8" y="2"/>
                    </a:cubicBezTo>
                    <a:cubicBezTo>
                      <a:pt x="7" y="1"/>
                      <a:pt x="7" y="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6"/>
                      <a:pt x="7" y="3"/>
                      <a:pt x="6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4"/>
                      <a:pt x="6" y="4"/>
                    </a:cubicBezTo>
                    <a:cubicBezTo>
                      <a:pt x="6" y="3"/>
                      <a:pt x="6" y="5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2"/>
                      <a:pt x="4" y="2"/>
                      <a:pt x="4" y="4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1" y="6"/>
                    </a:cubicBezTo>
                    <a:cubicBezTo>
                      <a:pt x="2" y="4"/>
                      <a:pt x="2" y="5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4" name="Freeform 702"/>
              <p:cNvSpPr>
                <a:spLocks/>
              </p:cNvSpPr>
              <p:nvPr/>
            </p:nvSpPr>
            <p:spPr bwMode="auto">
              <a:xfrm>
                <a:off x="1775" y="3221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5" name="Freeform 703"/>
              <p:cNvSpPr>
                <a:spLocks/>
              </p:cNvSpPr>
              <p:nvPr/>
            </p:nvSpPr>
            <p:spPr bwMode="auto">
              <a:xfrm>
                <a:off x="1761" y="3218"/>
                <a:ext cx="14" cy="14"/>
              </a:xfrm>
              <a:custGeom>
                <a:avLst/>
                <a:gdLst>
                  <a:gd name="T0" fmla="*/ 2 w 5"/>
                  <a:gd name="T1" fmla="*/ 2 h 5"/>
                  <a:gd name="T2" fmla="*/ 2 w 5"/>
                  <a:gd name="T3" fmla="*/ 3 h 5"/>
                  <a:gd name="T4" fmla="*/ 4 w 5"/>
                  <a:gd name="T5" fmla="*/ 4 h 5"/>
                  <a:gd name="T6" fmla="*/ 4 w 5"/>
                  <a:gd name="T7" fmla="*/ 2 h 5"/>
                  <a:gd name="T8" fmla="*/ 4 w 5"/>
                  <a:gd name="T9" fmla="*/ 3 h 5"/>
                  <a:gd name="T10" fmla="*/ 5 w 5"/>
                  <a:gd name="T11" fmla="*/ 2 h 5"/>
                  <a:gd name="T12" fmla="*/ 5 w 5"/>
                  <a:gd name="T13" fmla="*/ 2 h 5"/>
                  <a:gd name="T14" fmla="*/ 5 w 5"/>
                  <a:gd name="T15" fmla="*/ 2 h 5"/>
                  <a:gd name="T16" fmla="*/ 5 w 5"/>
                  <a:gd name="T17" fmla="*/ 2 h 5"/>
                  <a:gd name="T18" fmla="*/ 5 w 5"/>
                  <a:gd name="T19" fmla="*/ 1 h 5"/>
                  <a:gd name="T20" fmla="*/ 4 w 5"/>
                  <a:gd name="T21" fmla="*/ 3 h 5"/>
                  <a:gd name="T22" fmla="*/ 4 w 5"/>
                  <a:gd name="T23" fmla="*/ 1 h 5"/>
                  <a:gd name="T24" fmla="*/ 4 w 5"/>
                  <a:gd name="T25" fmla="*/ 0 h 5"/>
                  <a:gd name="T26" fmla="*/ 4 w 5"/>
                  <a:gd name="T27" fmla="*/ 1 h 5"/>
                  <a:gd name="T28" fmla="*/ 3 w 5"/>
                  <a:gd name="T29" fmla="*/ 2 h 5"/>
                  <a:gd name="T30" fmla="*/ 3 w 5"/>
                  <a:gd name="T31" fmla="*/ 0 h 5"/>
                  <a:gd name="T32" fmla="*/ 2 w 5"/>
                  <a:gd name="T33" fmla="*/ 1 h 5"/>
                  <a:gd name="T34" fmla="*/ 1 w 5"/>
                  <a:gd name="T35" fmla="*/ 3 h 5"/>
                  <a:gd name="T36" fmla="*/ 2 w 5"/>
                  <a:gd name="T37" fmla="*/ 1 h 5"/>
                  <a:gd name="T38" fmla="*/ 2 w 5"/>
                  <a:gd name="T39" fmla="*/ 1 h 5"/>
                  <a:gd name="T40" fmla="*/ 0 w 5"/>
                  <a:gd name="T41" fmla="*/ 4 h 5"/>
                  <a:gd name="T42" fmla="*/ 2 w 5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4" y="4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2"/>
                    </a:cubicBezTo>
                    <a:cubicBezTo>
                      <a:pt x="5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4"/>
                      <a:pt x="4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3" y="1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4"/>
                      <a:pt x="4" y="1"/>
                      <a:pt x="3" y="0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3"/>
                      <a:pt x="0" y="4"/>
                    </a:cubicBezTo>
                    <a:cubicBezTo>
                      <a:pt x="1" y="5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6" name="Rectangle 704"/>
              <p:cNvSpPr>
                <a:spLocks noChangeArrowheads="1"/>
              </p:cNvSpPr>
              <p:nvPr/>
            </p:nvSpPr>
            <p:spPr bwMode="auto">
              <a:xfrm>
                <a:off x="1767" y="3226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7" name="Freeform 705"/>
              <p:cNvSpPr>
                <a:spLocks/>
              </p:cNvSpPr>
              <p:nvPr/>
            </p:nvSpPr>
            <p:spPr bwMode="auto">
              <a:xfrm>
                <a:off x="2015" y="321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8" name="Freeform 706"/>
              <p:cNvSpPr>
                <a:spLocks/>
              </p:cNvSpPr>
              <p:nvPr/>
            </p:nvSpPr>
            <p:spPr bwMode="auto">
              <a:xfrm>
                <a:off x="2012" y="3204"/>
                <a:ext cx="3" cy="17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1 h 6"/>
                  <a:gd name="T4" fmla="*/ 0 w 1"/>
                  <a:gd name="T5" fmla="*/ 6 h 6"/>
                  <a:gd name="T6" fmla="*/ 1 w 1"/>
                  <a:gd name="T7" fmla="*/ 3 h 6"/>
                  <a:gd name="T8" fmla="*/ 0 w 1"/>
                  <a:gd name="T9" fmla="*/ 4 h 6"/>
                  <a:gd name="T10" fmla="*/ 1 w 1"/>
                  <a:gd name="T11" fmla="*/ 1 h 6"/>
                  <a:gd name="T12" fmla="*/ 0 w 1"/>
                  <a:gd name="T13" fmla="*/ 2 h 6"/>
                  <a:gd name="T14" fmla="*/ 0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3"/>
                      <a:pt x="0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9" name="Freeform 707"/>
              <p:cNvSpPr>
                <a:spLocks/>
              </p:cNvSpPr>
              <p:nvPr/>
            </p:nvSpPr>
            <p:spPr bwMode="auto">
              <a:xfrm>
                <a:off x="2012" y="321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0" name="Freeform 708"/>
              <p:cNvSpPr>
                <a:spLocks/>
              </p:cNvSpPr>
              <p:nvPr/>
            </p:nvSpPr>
            <p:spPr bwMode="auto">
              <a:xfrm>
                <a:off x="2012" y="321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1" name="Freeform 709"/>
              <p:cNvSpPr>
                <a:spLocks/>
              </p:cNvSpPr>
              <p:nvPr/>
            </p:nvSpPr>
            <p:spPr bwMode="auto">
              <a:xfrm>
                <a:off x="2009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2" name="Freeform 710"/>
              <p:cNvSpPr>
                <a:spLocks/>
              </p:cNvSpPr>
              <p:nvPr/>
            </p:nvSpPr>
            <p:spPr bwMode="auto">
              <a:xfrm>
                <a:off x="2009" y="3207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3" name="Freeform 711"/>
              <p:cNvSpPr>
                <a:spLocks/>
              </p:cNvSpPr>
              <p:nvPr/>
            </p:nvSpPr>
            <p:spPr bwMode="auto">
              <a:xfrm>
                <a:off x="2009" y="3213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4" name="Freeform 712"/>
              <p:cNvSpPr>
                <a:spLocks/>
              </p:cNvSpPr>
              <p:nvPr/>
            </p:nvSpPr>
            <p:spPr bwMode="auto">
              <a:xfrm>
                <a:off x="2012" y="321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5" name="Freeform 713"/>
              <p:cNvSpPr>
                <a:spLocks/>
              </p:cNvSpPr>
              <p:nvPr/>
            </p:nvSpPr>
            <p:spPr bwMode="auto">
              <a:xfrm>
                <a:off x="2006" y="320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6" name="Freeform 714"/>
              <p:cNvSpPr>
                <a:spLocks/>
              </p:cNvSpPr>
              <p:nvPr/>
            </p:nvSpPr>
            <p:spPr bwMode="auto">
              <a:xfrm>
                <a:off x="2006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7" name="Freeform 715"/>
              <p:cNvSpPr>
                <a:spLocks/>
              </p:cNvSpPr>
              <p:nvPr/>
            </p:nvSpPr>
            <p:spPr bwMode="auto">
              <a:xfrm>
                <a:off x="2004" y="3196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0 w 1"/>
                  <a:gd name="T3" fmla="*/ 3 h 6"/>
                  <a:gd name="T4" fmla="*/ 0 w 1"/>
                  <a:gd name="T5" fmla="*/ 5 h 6"/>
                  <a:gd name="T6" fmla="*/ 1 w 1"/>
                  <a:gd name="T7" fmla="*/ 4 h 6"/>
                  <a:gd name="T8" fmla="*/ 0 w 1"/>
                  <a:gd name="T9" fmla="*/ 6 h 6"/>
                  <a:gd name="T10" fmla="*/ 1 w 1"/>
                  <a:gd name="T11" fmla="*/ 4 h 6"/>
                  <a:gd name="T12" fmla="*/ 1 w 1"/>
                  <a:gd name="T13" fmla="*/ 5 h 6"/>
                  <a:gd name="T14" fmla="*/ 1 w 1"/>
                  <a:gd name="T15" fmla="*/ 3 h 6"/>
                  <a:gd name="T16" fmla="*/ 1 w 1"/>
                  <a:gd name="T17" fmla="*/ 3 h 6"/>
                  <a:gd name="T18" fmla="*/ 1 w 1"/>
                  <a:gd name="T19" fmla="*/ 2 h 6"/>
                  <a:gd name="T20" fmla="*/ 0 w 1"/>
                  <a:gd name="T21" fmla="*/ 1 h 6"/>
                  <a:gd name="T22" fmla="*/ 0 w 1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6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5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0"/>
                      <a:pt x="0" y="1"/>
                    </a:cubicBezTo>
                    <a:cubicBezTo>
                      <a:pt x="0" y="1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8" name="Freeform 716"/>
              <p:cNvSpPr>
                <a:spLocks/>
              </p:cNvSpPr>
              <p:nvPr/>
            </p:nvSpPr>
            <p:spPr bwMode="auto">
              <a:xfrm>
                <a:off x="2004" y="320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9" name="Freeform 717"/>
              <p:cNvSpPr>
                <a:spLocks/>
              </p:cNvSpPr>
              <p:nvPr/>
            </p:nvSpPr>
            <p:spPr bwMode="auto">
              <a:xfrm>
                <a:off x="2001" y="3196"/>
                <a:ext cx="3" cy="17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0" y="4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0" name="Freeform 718"/>
              <p:cNvSpPr>
                <a:spLocks/>
              </p:cNvSpPr>
              <p:nvPr/>
            </p:nvSpPr>
            <p:spPr bwMode="auto">
              <a:xfrm>
                <a:off x="200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1" name="Freeform 719"/>
              <p:cNvSpPr>
                <a:spLocks/>
              </p:cNvSpPr>
              <p:nvPr/>
            </p:nvSpPr>
            <p:spPr bwMode="auto">
              <a:xfrm>
                <a:off x="2001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2" name="Freeform 720"/>
              <p:cNvSpPr>
                <a:spLocks/>
              </p:cNvSpPr>
              <p:nvPr/>
            </p:nvSpPr>
            <p:spPr bwMode="auto">
              <a:xfrm>
                <a:off x="1998" y="321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3" name="Freeform 721"/>
              <p:cNvSpPr>
                <a:spLocks/>
              </p:cNvSpPr>
              <p:nvPr/>
            </p:nvSpPr>
            <p:spPr bwMode="auto">
              <a:xfrm>
                <a:off x="1979" y="3199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1 w 7"/>
                  <a:gd name="T3" fmla="*/ 2 h 6"/>
                  <a:gd name="T4" fmla="*/ 0 w 7"/>
                  <a:gd name="T5" fmla="*/ 3 h 6"/>
                  <a:gd name="T6" fmla="*/ 0 w 7"/>
                  <a:gd name="T7" fmla="*/ 6 h 6"/>
                  <a:gd name="T8" fmla="*/ 1 w 7"/>
                  <a:gd name="T9" fmla="*/ 5 h 6"/>
                  <a:gd name="T10" fmla="*/ 1 w 7"/>
                  <a:gd name="T11" fmla="*/ 6 h 6"/>
                  <a:gd name="T12" fmla="*/ 2 w 7"/>
                  <a:gd name="T13" fmla="*/ 5 h 6"/>
                  <a:gd name="T14" fmla="*/ 3 w 7"/>
                  <a:gd name="T15" fmla="*/ 5 h 6"/>
                  <a:gd name="T16" fmla="*/ 6 w 7"/>
                  <a:gd name="T17" fmla="*/ 5 h 6"/>
                  <a:gd name="T18" fmla="*/ 6 w 7"/>
                  <a:gd name="T19" fmla="*/ 3 h 6"/>
                  <a:gd name="T20" fmla="*/ 6 w 7"/>
                  <a:gd name="T21" fmla="*/ 4 h 6"/>
                  <a:gd name="T22" fmla="*/ 6 w 7"/>
                  <a:gd name="T23" fmla="*/ 4 h 6"/>
                  <a:gd name="T24" fmla="*/ 7 w 7"/>
                  <a:gd name="T25" fmla="*/ 5 h 6"/>
                  <a:gd name="T26" fmla="*/ 7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2 h 6"/>
                  <a:gd name="T34" fmla="*/ 7 w 7"/>
                  <a:gd name="T35" fmla="*/ 1 h 6"/>
                  <a:gd name="T36" fmla="*/ 5 w 7"/>
                  <a:gd name="T37" fmla="*/ 4 h 6"/>
                  <a:gd name="T38" fmla="*/ 5 w 7"/>
                  <a:gd name="T39" fmla="*/ 2 h 6"/>
                  <a:gd name="T40" fmla="*/ 4 w 7"/>
                  <a:gd name="T41" fmla="*/ 1 h 6"/>
                  <a:gd name="T42" fmla="*/ 4 w 7"/>
                  <a:gd name="T43" fmla="*/ 3 h 6"/>
                  <a:gd name="T44" fmla="*/ 4 w 7"/>
                  <a:gd name="T45" fmla="*/ 3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5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2 w 7"/>
                  <a:gd name="T61" fmla="*/ 3 h 6"/>
                  <a:gd name="T62" fmla="*/ 2 w 7"/>
                  <a:gd name="T63" fmla="*/ 4 h 6"/>
                  <a:gd name="T64" fmla="*/ 1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1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0" y="6"/>
                      <a:pt x="0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4"/>
                      <a:pt x="7" y="5"/>
                    </a:cubicBezTo>
                    <a:cubicBezTo>
                      <a:pt x="7" y="5"/>
                      <a:pt x="7" y="3"/>
                      <a:pt x="7" y="2"/>
                    </a:cubicBezTo>
                    <a:cubicBezTo>
                      <a:pt x="7" y="5"/>
                      <a:pt x="7" y="2"/>
                      <a:pt x="7" y="5"/>
                    </a:cubicBezTo>
                    <a:cubicBezTo>
                      <a:pt x="7" y="6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2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0"/>
                      <a:pt x="6" y="3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4" name="Freeform 722"/>
              <p:cNvSpPr>
                <a:spLocks/>
              </p:cNvSpPr>
              <p:nvPr/>
            </p:nvSpPr>
            <p:spPr bwMode="auto">
              <a:xfrm>
                <a:off x="1982" y="319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5" name="Freeform 723"/>
              <p:cNvSpPr>
                <a:spLocks/>
              </p:cNvSpPr>
              <p:nvPr/>
            </p:nvSpPr>
            <p:spPr bwMode="auto">
              <a:xfrm>
                <a:off x="1979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6" name="Rectangle 724"/>
              <p:cNvSpPr>
                <a:spLocks noChangeArrowheads="1"/>
              </p:cNvSpPr>
              <p:nvPr/>
            </p:nvSpPr>
            <p:spPr bwMode="auto">
              <a:xfrm>
                <a:off x="1985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7" name="Freeform 725"/>
              <p:cNvSpPr>
                <a:spLocks/>
              </p:cNvSpPr>
              <p:nvPr/>
            </p:nvSpPr>
            <p:spPr bwMode="auto">
              <a:xfrm>
                <a:off x="1985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8" name="Freeform 726"/>
              <p:cNvSpPr>
                <a:spLocks/>
              </p:cNvSpPr>
              <p:nvPr/>
            </p:nvSpPr>
            <p:spPr bwMode="auto">
              <a:xfrm>
                <a:off x="1990" y="319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9" name="Rectangle 727"/>
              <p:cNvSpPr>
                <a:spLocks noChangeArrowheads="1"/>
              </p:cNvSpPr>
              <p:nvPr/>
            </p:nvSpPr>
            <p:spPr bwMode="auto">
              <a:xfrm>
                <a:off x="1982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0" name="Freeform 728"/>
              <p:cNvSpPr>
                <a:spLocks/>
              </p:cNvSpPr>
              <p:nvPr/>
            </p:nvSpPr>
            <p:spPr bwMode="auto">
              <a:xfrm>
                <a:off x="1968" y="3199"/>
                <a:ext cx="11" cy="19"/>
              </a:xfrm>
              <a:custGeom>
                <a:avLst/>
                <a:gdLst>
                  <a:gd name="T0" fmla="*/ 0 w 4"/>
                  <a:gd name="T1" fmla="*/ 6 h 7"/>
                  <a:gd name="T2" fmla="*/ 1 w 4"/>
                  <a:gd name="T3" fmla="*/ 7 h 7"/>
                  <a:gd name="T4" fmla="*/ 1 w 4"/>
                  <a:gd name="T5" fmla="*/ 3 h 7"/>
                  <a:gd name="T6" fmla="*/ 1 w 4"/>
                  <a:gd name="T7" fmla="*/ 7 h 7"/>
                  <a:gd name="T8" fmla="*/ 3 w 4"/>
                  <a:gd name="T9" fmla="*/ 4 h 7"/>
                  <a:gd name="T10" fmla="*/ 3 w 4"/>
                  <a:gd name="T11" fmla="*/ 6 h 7"/>
                  <a:gd name="T12" fmla="*/ 3 w 4"/>
                  <a:gd name="T13" fmla="*/ 2 h 7"/>
                  <a:gd name="T14" fmla="*/ 3 w 4"/>
                  <a:gd name="T15" fmla="*/ 6 h 7"/>
                  <a:gd name="T16" fmla="*/ 3 w 4"/>
                  <a:gd name="T17" fmla="*/ 6 h 7"/>
                  <a:gd name="T18" fmla="*/ 4 w 4"/>
                  <a:gd name="T19" fmla="*/ 5 h 7"/>
                  <a:gd name="T20" fmla="*/ 4 w 4"/>
                  <a:gd name="T21" fmla="*/ 3 h 7"/>
                  <a:gd name="T22" fmla="*/ 4 w 4"/>
                  <a:gd name="T23" fmla="*/ 1 h 7"/>
                  <a:gd name="T24" fmla="*/ 4 w 4"/>
                  <a:gd name="T25" fmla="*/ 3 h 7"/>
                  <a:gd name="T26" fmla="*/ 4 w 4"/>
                  <a:gd name="T27" fmla="*/ 1 h 7"/>
                  <a:gd name="T28" fmla="*/ 3 w 4"/>
                  <a:gd name="T29" fmla="*/ 2 h 7"/>
                  <a:gd name="T30" fmla="*/ 3 w 4"/>
                  <a:gd name="T31" fmla="*/ 1 h 7"/>
                  <a:gd name="T32" fmla="*/ 3 w 4"/>
                  <a:gd name="T33" fmla="*/ 2 h 7"/>
                  <a:gd name="T34" fmla="*/ 3 w 4"/>
                  <a:gd name="T35" fmla="*/ 2 h 7"/>
                  <a:gd name="T36" fmla="*/ 3 w 4"/>
                  <a:gd name="T37" fmla="*/ 3 h 7"/>
                  <a:gd name="T38" fmla="*/ 3 w 4"/>
                  <a:gd name="T39" fmla="*/ 2 h 7"/>
                  <a:gd name="T40" fmla="*/ 3 w 4"/>
                  <a:gd name="T41" fmla="*/ 3 h 7"/>
                  <a:gd name="T42" fmla="*/ 2 w 4"/>
                  <a:gd name="T43" fmla="*/ 1 h 7"/>
                  <a:gd name="T44" fmla="*/ 2 w 4"/>
                  <a:gd name="T45" fmla="*/ 2 h 7"/>
                  <a:gd name="T46" fmla="*/ 2 w 4"/>
                  <a:gd name="T47" fmla="*/ 1 h 7"/>
                  <a:gd name="T48" fmla="*/ 2 w 4"/>
                  <a:gd name="T49" fmla="*/ 4 h 7"/>
                  <a:gd name="T50" fmla="*/ 2 w 4"/>
                  <a:gd name="T51" fmla="*/ 2 h 7"/>
                  <a:gd name="T52" fmla="*/ 1 w 4"/>
                  <a:gd name="T53" fmla="*/ 2 h 7"/>
                  <a:gd name="T54" fmla="*/ 1 w 4"/>
                  <a:gd name="T55" fmla="*/ 2 h 7"/>
                  <a:gd name="T56" fmla="*/ 0 w 4"/>
                  <a:gd name="T57" fmla="*/ 3 h 7"/>
                  <a:gd name="T58" fmla="*/ 1 w 4"/>
                  <a:gd name="T59" fmla="*/ 3 h 7"/>
                  <a:gd name="T60" fmla="*/ 0 w 4"/>
                  <a:gd name="T61" fmla="*/ 4 h 7"/>
                  <a:gd name="T62" fmla="*/ 0 w 4"/>
                  <a:gd name="T63" fmla="*/ 4 h 7"/>
                  <a:gd name="T64" fmla="*/ 0 w 4"/>
                  <a:gd name="T65" fmla="*/ 5 h 7"/>
                  <a:gd name="T66" fmla="*/ 0 w 4"/>
                  <a:gd name="T67" fmla="*/ 4 h 7"/>
                  <a:gd name="T68" fmla="*/ 0 w 4"/>
                  <a:gd name="T6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7">
                    <a:moveTo>
                      <a:pt x="0" y="6"/>
                    </a:moveTo>
                    <a:cubicBezTo>
                      <a:pt x="0" y="7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1"/>
                      <a:pt x="3" y="2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4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5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1" name="Freeform 729"/>
              <p:cNvSpPr>
                <a:spLocks/>
              </p:cNvSpPr>
              <p:nvPr/>
            </p:nvSpPr>
            <p:spPr bwMode="auto">
              <a:xfrm>
                <a:off x="1976" y="320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2" name="Freeform 730"/>
              <p:cNvSpPr>
                <a:spLocks/>
              </p:cNvSpPr>
              <p:nvPr/>
            </p:nvSpPr>
            <p:spPr bwMode="auto">
              <a:xfrm>
                <a:off x="1960" y="3196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1 w 3"/>
                  <a:gd name="T11" fmla="*/ 3 h 9"/>
                  <a:gd name="T12" fmla="*/ 1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3 h 9"/>
                  <a:gd name="T20" fmla="*/ 0 w 3"/>
                  <a:gd name="T21" fmla="*/ 9 h 9"/>
                  <a:gd name="T22" fmla="*/ 0 w 3"/>
                  <a:gd name="T23" fmla="*/ 8 h 9"/>
                  <a:gd name="T24" fmla="*/ 0 w 3"/>
                  <a:gd name="T25" fmla="*/ 6 h 9"/>
                  <a:gd name="T26" fmla="*/ 0 w 3"/>
                  <a:gd name="T27" fmla="*/ 7 h 9"/>
                  <a:gd name="T28" fmla="*/ 0 w 3"/>
                  <a:gd name="T29" fmla="*/ 8 h 9"/>
                  <a:gd name="T30" fmla="*/ 2 w 3"/>
                  <a:gd name="T31" fmla="*/ 8 h 9"/>
                  <a:gd name="T32" fmla="*/ 2 w 3"/>
                  <a:gd name="T33" fmla="*/ 8 h 9"/>
                  <a:gd name="T34" fmla="*/ 2 w 3"/>
                  <a:gd name="T35" fmla="*/ 6 h 9"/>
                  <a:gd name="T36" fmla="*/ 2 w 3"/>
                  <a:gd name="T37" fmla="*/ 4 h 9"/>
                  <a:gd name="T38" fmla="*/ 2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2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1" y="4"/>
                      <a:pt x="1" y="5"/>
                    </a:cubicBezTo>
                    <a:cubicBezTo>
                      <a:pt x="1" y="6"/>
                      <a:pt x="1" y="7"/>
                      <a:pt x="1" y="6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4"/>
                      <a:pt x="1" y="5"/>
                      <a:pt x="1" y="3"/>
                    </a:cubicBezTo>
                    <a:cubicBezTo>
                      <a:pt x="1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7"/>
                      <a:pt x="1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2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3" name="Rectangle 731"/>
              <p:cNvSpPr>
                <a:spLocks noChangeArrowheads="1"/>
              </p:cNvSpPr>
              <p:nvPr/>
            </p:nvSpPr>
            <p:spPr bwMode="auto">
              <a:xfrm>
                <a:off x="1968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4" name="Freeform 732"/>
              <p:cNvSpPr>
                <a:spLocks/>
              </p:cNvSpPr>
              <p:nvPr/>
            </p:nvSpPr>
            <p:spPr bwMode="auto">
              <a:xfrm>
                <a:off x="1966" y="321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5" name="Freeform 733"/>
              <p:cNvSpPr>
                <a:spLocks/>
              </p:cNvSpPr>
              <p:nvPr/>
            </p:nvSpPr>
            <p:spPr bwMode="auto">
              <a:xfrm>
                <a:off x="1963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6" name="Freeform 734"/>
              <p:cNvSpPr>
                <a:spLocks/>
              </p:cNvSpPr>
              <p:nvPr/>
            </p:nvSpPr>
            <p:spPr bwMode="auto">
              <a:xfrm>
                <a:off x="1957" y="3210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3"/>
                      <a:pt x="1" y="4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2"/>
                      <a:pt x="0" y="2"/>
                    </a:cubicBezTo>
                    <a:cubicBezTo>
                      <a:pt x="0" y="1"/>
                      <a:pt x="0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7" name="Freeform 735"/>
              <p:cNvSpPr>
                <a:spLocks/>
              </p:cNvSpPr>
              <p:nvPr/>
            </p:nvSpPr>
            <p:spPr bwMode="auto">
              <a:xfrm>
                <a:off x="1947" y="3199"/>
                <a:ext cx="10" cy="30"/>
              </a:xfrm>
              <a:custGeom>
                <a:avLst/>
                <a:gdLst>
                  <a:gd name="T0" fmla="*/ 3 w 4"/>
                  <a:gd name="T1" fmla="*/ 3 h 11"/>
                  <a:gd name="T2" fmla="*/ 3 w 4"/>
                  <a:gd name="T3" fmla="*/ 4 h 11"/>
                  <a:gd name="T4" fmla="*/ 3 w 4"/>
                  <a:gd name="T5" fmla="*/ 3 h 11"/>
                  <a:gd name="T6" fmla="*/ 3 w 4"/>
                  <a:gd name="T7" fmla="*/ 2 h 11"/>
                  <a:gd name="T8" fmla="*/ 3 w 4"/>
                  <a:gd name="T9" fmla="*/ 3 h 11"/>
                  <a:gd name="T10" fmla="*/ 2 w 4"/>
                  <a:gd name="T11" fmla="*/ 3 h 11"/>
                  <a:gd name="T12" fmla="*/ 2 w 4"/>
                  <a:gd name="T13" fmla="*/ 5 h 11"/>
                  <a:gd name="T14" fmla="*/ 2 w 4"/>
                  <a:gd name="T15" fmla="*/ 2 h 11"/>
                  <a:gd name="T16" fmla="*/ 1 w 4"/>
                  <a:gd name="T17" fmla="*/ 6 h 11"/>
                  <a:gd name="T18" fmla="*/ 1 w 4"/>
                  <a:gd name="T19" fmla="*/ 4 h 11"/>
                  <a:gd name="T20" fmla="*/ 1 w 4"/>
                  <a:gd name="T21" fmla="*/ 4 h 11"/>
                  <a:gd name="T22" fmla="*/ 1 w 4"/>
                  <a:gd name="T23" fmla="*/ 6 h 11"/>
                  <a:gd name="T24" fmla="*/ 1 w 4"/>
                  <a:gd name="T25" fmla="*/ 8 h 11"/>
                  <a:gd name="T26" fmla="*/ 1 w 4"/>
                  <a:gd name="T27" fmla="*/ 8 h 11"/>
                  <a:gd name="T28" fmla="*/ 2 w 4"/>
                  <a:gd name="T29" fmla="*/ 9 h 11"/>
                  <a:gd name="T30" fmla="*/ 3 w 4"/>
                  <a:gd name="T31" fmla="*/ 7 h 11"/>
                  <a:gd name="T32" fmla="*/ 3 w 4"/>
                  <a:gd name="T33" fmla="*/ 8 h 11"/>
                  <a:gd name="T34" fmla="*/ 2 w 4"/>
                  <a:gd name="T35" fmla="*/ 5 h 11"/>
                  <a:gd name="T36" fmla="*/ 3 w 4"/>
                  <a:gd name="T37" fmla="*/ 5 h 11"/>
                  <a:gd name="T38" fmla="*/ 3 w 4"/>
                  <a:gd name="T39" fmla="*/ 7 h 11"/>
                  <a:gd name="T40" fmla="*/ 3 w 4"/>
                  <a:gd name="T41" fmla="*/ 6 h 11"/>
                  <a:gd name="T42" fmla="*/ 4 w 4"/>
                  <a:gd name="T43" fmla="*/ 8 h 11"/>
                  <a:gd name="T44" fmla="*/ 4 w 4"/>
                  <a:gd name="T45" fmla="*/ 5 h 11"/>
                  <a:gd name="T46" fmla="*/ 4 w 4"/>
                  <a:gd name="T47" fmla="*/ 6 h 11"/>
                  <a:gd name="T48" fmla="*/ 3 w 4"/>
                  <a:gd name="T49" fmla="*/ 3 h 11"/>
                  <a:gd name="T50" fmla="*/ 2 w 4"/>
                  <a:gd name="T51" fmla="*/ 3 h 11"/>
                  <a:gd name="T52" fmla="*/ 2 w 4"/>
                  <a:gd name="T53" fmla="*/ 5 h 11"/>
                  <a:gd name="T54" fmla="*/ 1 w 4"/>
                  <a:gd name="T55" fmla="*/ 3 h 11"/>
                  <a:gd name="T56" fmla="*/ 2 w 4"/>
                  <a:gd name="T57" fmla="*/ 5 h 11"/>
                  <a:gd name="T58" fmla="*/ 1 w 4"/>
                  <a:gd name="T59" fmla="*/ 3 h 11"/>
                  <a:gd name="T60" fmla="*/ 1 w 4"/>
                  <a:gd name="T61" fmla="*/ 5 h 11"/>
                  <a:gd name="T62" fmla="*/ 1 w 4"/>
                  <a:gd name="T63" fmla="*/ 3 h 11"/>
                  <a:gd name="T64" fmla="*/ 2 w 4"/>
                  <a:gd name="T65" fmla="*/ 6 h 11"/>
                  <a:gd name="T66" fmla="*/ 3 w 4"/>
                  <a:gd name="T67" fmla="*/ 5 h 11"/>
                  <a:gd name="T68" fmla="*/ 4 w 4"/>
                  <a:gd name="T69" fmla="*/ 5 h 11"/>
                  <a:gd name="T70" fmla="*/ 4 w 4"/>
                  <a:gd name="T71" fmla="*/ 4 h 11"/>
                  <a:gd name="T72" fmla="*/ 3 w 4"/>
                  <a:gd name="T73" fmla="*/ 7 h 11"/>
                  <a:gd name="T74" fmla="*/ 4 w 4"/>
                  <a:gd name="T75" fmla="*/ 6 h 11"/>
                  <a:gd name="T76" fmla="*/ 4 w 4"/>
                  <a:gd name="T77" fmla="*/ 6 h 11"/>
                  <a:gd name="T78" fmla="*/ 4 w 4"/>
                  <a:gd name="T79" fmla="*/ 6 h 11"/>
                  <a:gd name="T80" fmla="*/ 4 w 4"/>
                  <a:gd name="T81" fmla="*/ 3 h 11"/>
                  <a:gd name="T82" fmla="*/ 3 w 4"/>
                  <a:gd name="T83" fmla="*/ 1 h 11"/>
                  <a:gd name="T84" fmla="*/ 3 w 4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1" y="3"/>
                      <a:pt x="1" y="4"/>
                      <a:pt x="1" y="6"/>
                    </a:cubicBezTo>
                    <a:cubicBezTo>
                      <a:pt x="1" y="4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6"/>
                      <a:pt x="1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2" y="7"/>
                      <a:pt x="2" y="5"/>
                    </a:cubicBezTo>
                    <a:cubicBezTo>
                      <a:pt x="3" y="8"/>
                      <a:pt x="2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8"/>
                      <a:pt x="3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3" y="3"/>
                    </a:cubicBezTo>
                    <a:cubicBezTo>
                      <a:pt x="3" y="3"/>
                      <a:pt x="2" y="4"/>
                      <a:pt x="2" y="3"/>
                    </a:cubicBezTo>
                    <a:cubicBezTo>
                      <a:pt x="2" y="5"/>
                      <a:pt x="1" y="3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3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3" y="5"/>
                      <a:pt x="4" y="0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8" name="Freeform 736"/>
              <p:cNvSpPr>
                <a:spLocks/>
              </p:cNvSpPr>
              <p:nvPr/>
            </p:nvSpPr>
            <p:spPr bwMode="auto">
              <a:xfrm>
                <a:off x="1955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9" name="Freeform 737"/>
              <p:cNvSpPr>
                <a:spLocks/>
              </p:cNvSpPr>
              <p:nvPr/>
            </p:nvSpPr>
            <p:spPr bwMode="auto">
              <a:xfrm>
                <a:off x="1957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0" name="Rectangle 738"/>
              <p:cNvSpPr>
                <a:spLocks noChangeArrowheads="1"/>
              </p:cNvSpPr>
              <p:nvPr/>
            </p:nvSpPr>
            <p:spPr bwMode="auto">
              <a:xfrm>
                <a:off x="1957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1" name="Rectangle 739"/>
              <p:cNvSpPr>
                <a:spLocks noChangeArrowheads="1"/>
              </p:cNvSpPr>
              <p:nvPr/>
            </p:nvSpPr>
            <p:spPr bwMode="auto">
              <a:xfrm>
                <a:off x="1957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2" name="Freeform 740"/>
              <p:cNvSpPr>
                <a:spLocks/>
              </p:cNvSpPr>
              <p:nvPr/>
            </p:nvSpPr>
            <p:spPr bwMode="auto">
              <a:xfrm>
                <a:off x="1960" y="321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3" name="Freeform 741"/>
              <p:cNvSpPr>
                <a:spLocks/>
              </p:cNvSpPr>
              <p:nvPr/>
            </p:nvSpPr>
            <p:spPr bwMode="auto">
              <a:xfrm>
                <a:off x="1971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4" name="Freeform 742"/>
              <p:cNvSpPr>
                <a:spLocks/>
              </p:cNvSpPr>
              <p:nvPr/>
            </p:nvSpPr>
            <p:spPr bwMode="auto">
              <a:xfrm>
                <a:off x="1957" y="3191"/>
                <a:ext cx="28" cy="32"/>
              </a:xfrm>
              <a:custGeom>
                <a:avLst/>
                <a:gdLst>
                  <a:gd name="T0" fmla="*/ 8 w 10"/>
                  <a:gd name="T1" fmla="*/ 7 h 12"/>
                  <a:gd name="T2" fmla="*/ 7 w 10"/>
                  <a:gd name="T3" fmla="*/ 9 h 12"/>
                  <a:gd name="T4" fmla="*/ 8 w 10"/>
                  <a:gd name="T5" fmla="*/ 10 h 12"/>
                  <a:gd name="T6" fmla="*/ 9 w 10"/>
                  <a:gd name="T7" fmla="*/ 9 h 12"/>
                  <a:gd name="T8" fmla="*/ 10 w 10"/>
                  <a:gd name="T9" fmla="*/ 9 h 12"/>
                  <a:gd name="T10" fmla="*/ 9 w 10"/>
                  <a:gd name="T11" fmla="*/ 4 h 12"/>
                  <a:gd name="T12" fmla="*/ 8 w 10"/>
                  <a:gd name="T13" fmla="*/ 6 h 12"/>
                  <a:gd name="T14" fmla="*/ 8 w 10"/>
                  <a:gd name="T15" fmla="*/ 5 h 12"/>
                  <a:gd name="T16" fmla="*/ 7 w 10"/>
                  <a:gd name="T17" fmla="*/ 5 h 12"/>
                  <a:gd name="T18" fmla="*/ 7 w 10"/>
                  <a:gd name="T19" fmla="*/ 8 h 12"/>
                  <a:gd name="T20" fmla="*/ 6 w 10"/>
                  <a:gd name="T21" fmla="*/ 8 h 12"/>
                  <a:gd name="T22" fmla="*/ 6 w 10"/>
                  <a:gd name="T23" fmla="*/ 7 h 12"/>
                  <a:gd name="T24" fmla="*/ 5 w 10"/>
                  <a:gd name="T25" fmla="*/ 7 h 12"/>
                  <a:gd name="T26" fmla="*/ 4 w 10"/>
                  <a:gd name="T27" fmla="*/ 6 h 12"/>
                  <a:gd name="T28" fmla="*/ 3 w 10"/>
                  <a:gd name="T29" fmla="*/ 7 h 12"/>
                  <a:gd name="T30" fmla="*/ 3 w 10"/>
                  <a:gd name="T31" fmla="*/ 9 h 12"/>
                  <a:gd name="T32" fmla="*/ 2 w 10"/>
                  <a:gd name="T33" fmla="*/ 7 h 12"/>
                  <a:gd name="T34" fmla="*/ 2 w 10"/>
                  <a:gd name="T35" fmla="*/ 8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7 h 12"/>
                  <a:gd name="T42" fmla="*/ 2 w 10"/>
                  <a:gd name="T43" fmla="*/ 11 h 12"/>
                  <a:gd name="T44" fmla="*/ 2 w 10"/>
                  <a:gd name="T45" fmla="*/ 11 h 12"/>
                  <a:gd name="T46" fmla="*/ 3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5 w 10"/>
                  <a:gd name="T53" fmla="*/ 10 h 12"/>
                  <a:gd name="T54" fmla="*/ 5 w 10"/>
                  <a:gd name="T55" fmla="*/ 10 h 12"/>
                  <a:gd name="T56" fmla="*/ 5 w 10"/>
                  <a:gd name="T57" fmla="*/ 10 h 12"/>
                  <a:gd name="T58" fmla="*/ 5 w 10"/>
                  <a:gd name="T59" fmla="*/ 10 h 12"/>
                  <a:gd name="T60" fmla="*/ 6 w 10"/>
                  <a:gd name="T61" fmla="*/ 9 h 12"/>
                  <a:gd name="T62" fmla="*/ 6 w 10"/>
                  <a:gd name="T63" fmla="*/ 10 h 12"/>
                  <a:gd name="T64" fmla="*/ 7 w 10"/>
                  <a:gd name="T65" fmla="*/ 10 h 12"/>
                  <a:gd name="T66" fmla="*/ 7 w 10"/>
                  <a:gd name="T67" fmla="*/ 9 h 12"/>
                  <a:gd name="T68" fmla="*/ 8 w 10"/>
                  <a:gd name="T69" fmla="*/ 8 h 12"/>
                  <a:gd name="T70" fmla="*/ 9 w 10"/>
                  <a:gd name="T71" fmla="*/ 7 h 12"/>
                  <a:gd name="T72" fmla="*/ 9 w 10"/>
                  <a:gd name="T73" fmla="*/ 7 h 12"/>
                  <a:gd name="T74" fmla="*/ 10 w 10"/>
                  <a:gd name="T75" fmla="*/ 5 h 12"/>
                  <a:gd name="T76" fmla="*/ 10 w 10"/>
                  <a:gd name="T77" fmla="*/ 6 h 12"/>
                  <a:gd name="T78" fmla="*/ 10 w 10"/>
                  <a:gd name="T79" fmla="*/ 7 h 12"/>
                  <a:gd name="T80" fmla="*/ 8 w 10"/>
                  <a:gd name="T8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7" y="8"/>
                      <a:pt x="7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10"/>
                      <a:pt x="8" y="10"/>
                    </a:cubicBezTo>
                    <a:cubicBezTo>
                      <a:pt x="8" y="10"/>
                      <a:pt x="8" y="7"/>
                      <a:pt x="9" y="8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2"/>
                      <a:pt x="10" y="5"/>
                      <a:pt x="10" y="9"/>
                    </a:cubicBezTo>
                    <a:cubicBezTo>
                      <a:pt x="10" y="0"/>
                      <a:pt x="10" y="6"/>
                      <a:pt x="9" y="5"/>
                    </a:cubicBezTo>
                    <a:cubicBezTo>
                      <a:pt x="10" y="4"/>
                      <a:pt x="9" y="5"/>
                      <a:pt x="9" y="4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7"/>
                      <a:pt x="8" y="5"/>
                    </a:cubicBezTo>
                    <a:cubicBezTo>
                      <a:pt x="7" y="5"/>
                      <a:pt x="8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6" y="8"/>
                      <a:pt x="7" y="9"/>
                      <a:pt x="6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5" y="6"/>
                      <a:pt x="6" y="6"/>
                      <a:pt x="5" y="5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7"/>
                      <a:pt x="3" y="6"/>
                    </a:cubicBezTo>
                    <a:cubicBezTo>
                      <a:pt x="3" y="7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9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5"/>
                      <a:pt x="0" y="7"/>
                    </a:cubicBezTo>
                    <a:cubicBezTo>
                      <a:pt x="0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6"/>
                      <a:pt x="1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9"/>
                      <a:pt x="3" y="12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4" y="10"/>
                      <a:pt x="4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9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6" y="9"/>
                      <a:pt x="5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9"/>
                      <a:pt x="9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2"/>
                      <a:pt x="9" y="8"/>
                      <a:pt x="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5" name="Freeform 743"/>
              <p:cNvSpPr>
                <a:spLocks/>
              </p:cNvSpPr>
              <p:nvPr/>
            </p:nvSpPr>
            <p:spPr bwMode="auto">
              <a:xfrm>
                <a:off x="1982" y="3213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6" name="Freeform 744"/>
              <p:cNvSpPr>
                <a:spLocks/>
              </p:cNvSpPr>
              <p:nvPr/>
            </p:nvSpPr>
            <p:spPr bwMode="auto">
              <a:xfrm>
                <a:off x="1982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7" name="Freeform 745"/>
              <p:cNvSpPr>
                <a:spLocks/>
              </p:cNvSpPr>
              <p:nvPr/>
            </p:nvSpPr>
            <p:spPr bwMode="auto">
              <a:xfrm>
                <a:off x="1976" y="320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8" name="Rectangle 746"/>
              <p:cNvSpPr>
                <a:spLocks noChangeArrowheads="1"/>
              </p:cNvSpPr>
              <p:nvPr/>
            </p:nvSpPr>
            <p:spPr bwMode="auto">
              <a:xfrm>
                <a:off x="1976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9" name="Freeform 747"/>
              <p:cNvSpPr>
                <a:spLocks/>
              </p:cNvSpPr>
              <p:nvPr/>
            </p:nvSpPr>
            <p:spPr bwMode="auto">
              <a:xfrm>
                <a:off x="1957" y="3202"/>
                <a:ext cx="19" cy="24"/>
              </a:xfrm>
              <a:custGeom>
                <a:avLst/>
                <a:gdLst>
                  <a:gd name="T0" fmla="*/ 2 w 7"/>
                  <a:gd name="T1" fmla="*/ 4 h 9"/>
                  <a:gd name="T2" fmla="*/ 1 w 7"/>
                  <a:gd name="T3" fmla="*/ 5 h 9"/>
                  <a:gd name="T4" fmla="*/ 1 w 7"/>
                  <a:gd name="T5" fmla="*/ 4 h 9"/>
                  <a:gd name="T6" fmla="*/ 0 w 7"/>
                  <a:gd name="T7" fmla="*/ 7 h 9"/>
                  <a:gd name="T8" fmla="*/ 4 w 7"/>
                  <a:gd name="T9" fmla="*/ 6 h 9"/>
                  <a:gd name="T10" fmla="*/ 4 w 7"/>
                  <a:gd name="T11" fmla="*/ 7 h 9"/>
                  <a:gd name="T12" fmla="*/ 5 w 7"/>
                  <a:gd name="T13" fmla="*/ 5 h 9"/>
                  <a:gd name="T14" fmla="*/ 5 w 7"/>
                  <a:gd name="T15" fmla="*/ 7 h 9"/>
                  <a:gd name="T16" fmla="*/ 6 w 7"/>
                  <a:gd name="T17" fmla="*/ 6 h 9"/>
                  <a:gd name="T18" fmla="*/ 6 w 7"/>
                  <a:gd name="T19" fmla="*/ 5 h 9"/>
                  <a:gd name="T20" fmla="*/ 6 w 7"/>
                  <a:gd name="T21" fmla="*/ 6 h 9"/>
                  <a:gd name="T22" fmla="*/ 6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5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3 h 9"/>
                  <a:gd name="T36" fmla="*/ 7 w 7"/>
                  <a:gd name="T37" fmla="*/ 4 h 9"/>
                  <a:gd name="T38" fmla="*/ 7 w 7"/>
                  <a:gd name="T39" fmla="*/ 4 h 9"/>
                  <a:gd name="T40" fmla="*/ 6 w 7"/>
                  <a:gd name="T41" fmla="*/ 4 h 9"/>
                  <a:gd name="T42" fmla="*/ 6 w 7"/>
                  <a:gd name="T43" fmla="*/ 3 h 9"/>
                  <a:gd name="T44" fmla="*/ 6 w 7"/>
                  <a:gd name="T45" fmla="*/ 1 h 9"/>
                  <a:gd name="T46" fmla="*/ 6 w 7"/>
                  <a:gd name="T47" fmla="*/ 1 h 9"/>
                  <a:gd name="T48" fmla="*/ 6 w 7"/>
                  <a:gd name="T49" fmla="*/ 2 h 9"/>
                  <a:gd name="T50" fmla="*/ 6 w 7"/>
                  <a:gd name="T51" fmla="*/ 3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5 w 7"/>
                  <a:gd name="T63" fmla="*/ 4 h 9"/>
                  <a:gd name="T64" fmla="*/ 4 w 7"/>
                  <a:gd name="T65" fmla="*/ 4 h 9"/>
                  <a:gd name="T66" fmla="*/ 4 w 7"/>
                  <a:gd name="T67" fmla="*/ 3 h 9"/>
                  <a:gd name="T68" fmla="*/ 4 w 7"/>
                  <a:gd name="T69" fmla="*/ 4 h 9"/>
                  <a:gd name="T70" fmla="*/ 3 w 7"/>
                  <a:gd name="T71" fmla="*/ 4 h 9"/>
                  <a:gd name="T72" fmla="*/ 3 w 7"/>
                  <a:gd name="T73" fmla="*/ 4 h 9"/>
                  <a:gd name="T74" fmla="*/ 2 w 7"/>
                  <a:gd name="T75" fmla="*/ 4 h 9"/>
                  <a:gd name="T76" fmla="*/ 2 w 7"/>
                  <a:gd name="T77" fmla="*/ 4 h 9"/>
                  <a:gd name="T78" fmla="*/ 1 w 7"/>
                  <a:gd name="T79" fmla="*/ 6 h 9"/>
                  <a:gd name="T80" fmla="*/ 2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1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7"/>
                      <a:pt x="7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6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0" name="Freeform 748"/>
              <p:cNvSpPr>
                <a:spLocks/>
              </p:cNvSpPr>
              <p:nvPr/>
            </p:nvSpPr>
            <p:spPr bwMode="auto">
              <a:xfrm>
                <a:off x="1957" y="3213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1" name="Freeform 749"/>
              <p:cNvSpPr>
                <a:spLocks/>
              </p:cNvSpPr>
              <p:nvPr/>
            </p:nvSpPr>
            <p:spPr bwMode="auto">
              <a:xfrm>
                <a:off x="1944" y="3210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4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5 w 5"/>
                  <a:gd name="T15" fmla="*/ 2 h 6"/>
                  <a:gd name="T16" fmla="*/ 4 w 5"/>
                  <a:gd name="T17" fmla="*/ 2 h 6"/>
                  <a:gd name="T18" fmla="*/ 5 w 5"/>
                  <a:gd name="T19" fmla="*/ 1 h 6"/>
                  <a:gd name="T20" fmla="*/ 3 w 5"/>
                  <a:gd name="T21" fmla="*/ 3 h 6"/>
                  <a:gd name="T22" fmla="*/ 4 w 5"/>
                  <a:gd name="T23" fmla="*/ 1 h 6"/>
                  <a:gd name="T24" fmla="*/ 3 w 5"/>
                  <a:gd name="T25" fmla="*/ 1 h 6"/>
                  <a:gd name="T26" fmla="*/ 3 w 5"/>
                  <a:gd name="T27" fmla="*/ 1 h 6"/>
                  <a:gd name="T28" fmla="*/ 3 w 5"/>
                  <a:gd name="T29" fmla="*/ 3 h 6"/>
                  <a:gd name="T30" fmla="*/ 3 w 5"/>
                  <a:gd name="T31" fmla="*/ 1 h 6"/>
                  <a:gd name="T32" fmla="*/ 2 w 5"/>
                  <a:gd name="T33" fmla="*/ 1 h 6"/>
                  <a:gd name="T34" fmla="*/ 1 w 5"/>
                  <a:gd name="T35" fmla="*/ 4 h 6"/>
                  <a:gd name="T36" fmla="*/ 1 w 5"/>
                  <a:gd name="T37" fmla="*/ 2 h 6"/>
                  <a:gd name="T38" fmla="*/ 1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4"/>
                      <a:pt x="3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2" y="4"/>
                      <a:pt x="3" y="2"/>
                      <a:pt x="3" y="1"/>
                    </a:cubicBezTo>
                    <a:cubicBezTo>
                      <a:pt x="3" y="2"/>
                      <a:pt x="2" y="3"/>
                      <a:pt x="2" y="1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0" y="6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2" name="Rectangle 750"/>
              <p:cNvSpPr>
                <a:spLocks noChangeArrowheads="1"/>
              </p:cNvSpPr>
              <p:nvPr/>
            </p:nvSpPr>
            <p:spPr bwMode="auto">
              <a:xfrm>
                <a:off x="1949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3" name="Freeform 751"/>
              <p:cNvSpPr>
                <a:spLocks/>
              </p:cNvSpPr>
              <p:nvPr/>
            </p:nvSpPr>
            <p:spPr bwMode="auto">
              <a:xfrm>
                <a:off x="1963" y="3017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4" name="Freeform 752"/>
              <p:cNvSpPr>
                <a:spLocks/>
              </p:cNvSpPr>
              <p:nvPr/>
            </p:nvSpPr>
            <p:spPr bwMode="auto">
              <a:xfrm>
                <a:off x="1955" y="3017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0 w 5"/>
                  <a:gd name="T3" fmla="*/ 3 h 3"/>
                  <a:gd name="T4" fmla="*/ 5 w 5"/>
                  <a:gd name="T5" fmla="*/ 1 h 3"/>
                  <a:gd name="T6" fmla="*/ 2 w 5"/>
                  <a:gd name="T7" fmla="*/ 1 h 3"/>
                  <a:gd name="T8" fmla="*/ 3 w 5"/>
                  <a:gd name="T9" fmla="*/ 2 h 3"/>
                  <a:gd name="T10" fmla="*/ 1 w 5"/>
                  <a:gd name="T11" fmla="*/ 1 h 3"/>
                  <a:gd name="T12" fmla="*/ 1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2"/>
                      <a:pt x="3" y="3"/>
                      <a:pt x="5" y="1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0" y="2"/>
                      <a:pt x="1" y="2"/>
                      <a:pt x="1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5" name="Freeform 753"/>
              <p:cNvSpPr>
                <a:spLocks/>
              </p:cNvSpPr>
              <p:nvPr/>
            </p:nvSpPr>
            <p:spPr bwMode="auto">
              <a:xfrm>
                <a:off x="1957" y="3025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6" name="Freeform 754"/>
              <p:cNvSpPr>
                <a:spLocks/>
              </p:cNvSpPr>
              <p:nvPr/>
            </p:nvSpPr>
            <p:spPr bwMode="auto">
              <a:xfrm>
                <a:off x="1960" y="3025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7" name="Freeform 755"/>
              <p:cNvSpPr>
                <a:spLocks/>
              </p:cNvSpPr>
              <p:nvPr/>
            </p:nvSpPr>
            <p:spPr bwMode="auto">
              <a:xfrm>
                <a:off x="1966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8" name="Freeform 756"/>
              <p:cNvSpPr>
                <a:spLocks/>
              </p:cNvSpPr>
              <p:nvPr/>
            </p:nvSpPr>
            <p:spPr bwMode="auto">
              <a:xfrm>
                <a:off x="1957" y="3030"/>
                <a:ext cx="11" cy="6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1 h 2"/>
                  <a:gd name="T4" fmla="*/ 3 w 4"/>
                  <a:gd name="T5" fmla="*/ 1 h 2"/>
                  <a:gd name="T6" fmla="*/ 1 w 4"/>
                  <a:gd name="T7" fmla="*/ 1 h 2"/>
                  <a:gd name="T8" fmla="*/ 1 w 4"/>
                  <a:gd name="T9" fmla="*/ 0 h 2"/>
                  <a:gd name="T10" fmla="*/ 0 w 4"/>
                  <a:gd name="T11" fmla="*/ 1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9" name="Freeform 757"/>
              <p:cNvSpPr>
                <a:spLocks/>
              </p:cNvSpPr>
              <p:nvPr/>
            </p:nvSpPr>
            <p:spPr bwMode="auto">
              <a:xfrm>
                <a:off x="1963" y="303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0" name="Freeform 758"/>
              <p:cNvSpPr>
                <a:spLocks/>
              </p:cNvSpPr>
              <p:nvPr/>
            </p:nvSpPr>
            <p:spPr bwMode="auto">
              <a:xfrm>
                <a:off x="1963" y="3028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1" name="Freeform 759"/>
              <p:cNvSpPr>
                <a:spLocks/>
              </p:cNvSpPr>
              <p:nvPr/>
            </p:nvSpPr>
            <p:spPr bwMode="auto">
              <a:xfrm>
                <a:off x="1955" y="3036"/>
                <a:ext cx="13" cy="5"/>
              </a:xfrm>
              <a:custGeom>
                <a:avLst/>
                <a:gdLst>
                  <a:gd name="T0" fmla="*/ 5 w 5"/>
                  <a:gd name="T1" fmla="*/ 1 h 2"/>
                  <a:gd name="T2" fmla="*/ 3 w 5"/>
                  <a:gd name="T3" fmla="*/ 0 h 2"/>
                  <a:gd name="T4" fmla="*/ 0 w 5"/>
                  <a:gd name="T5" fmla="*/ 2 h 2"/>
                  <a:gd name="T6" fmla="*/ 1 w 5"/>
                  <a:gd name="T7" fmla="*/ 2 h 2"/>
                  <a:gd name="T8" fmla="*/ 5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5" y="1"/>
                    </a:moveTo>
                    <a:cubicBezTo>
                      <a:pt x="2" y="2"/>
                      <a:pt x="5" y="0"/>
                      <a:pt x="3" y="0"/>
                    </a:cubicBezTo>
                    <a:cubicBezTo>
                      <a:pt x="3" y="1"/>
                      <a:pt x="2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2" name="Freeform 760"/>
              <p:cNvSpPr>
                <a:spLocks/>
              </p:cNvSpPr>
              <p:nvPr/>
            </p:nvSpPr>
            <p:spPr bwMode="auto">
              <a:xfrm>
                <a:off x="1952" y="304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3" name="Freeform 761"/>
              <p:cNvSpPr>
                <a:spLocks/>
              </p:cNvSpPr>
              <p:nvPr/>
            </p:nvSpPr>
            <p:spPr bwMode="auto">
              <a:xfrm>
                <a:off x="1949" y="3044"/>
                <a:ext cx="17" cy="11"/>
              </a:xfrm>
              <a:custGeom>
                <a:avLst/>
                <a:gdLst>
                  <a:gd name="T0" fmla="*/ 5 w 6"/>
                  <a:gd name="T1" fmla="*/ 4 h 4"/>
                  <a:gd name="T2" fmla="*/ 3 w 6"/>
                  <a:gd name="T3" fmla="*/ 2 h 4"/>
                  <a:gd name="T4" fmla="*/ 5 w 6"/>
                  <a:gd name="T5" fmla="*/ 3 h 4"/>
                  <a:gd name="T6" fmla="*/ 4 w 6"/>
                  <a:gd name="T7" fmla="*/ 1 h 4"/>
                  <a:gd name="T8" fmla="*/ 6 w 6"/>
                  <a:gd name="T9" fmla="*/ 2 h 4"/>
                  <a:gd name="T10" fmla="*/ 4 w 6"/>
                  <a:gd name="T11" fmla="*/ 1 h 4"/>
                  <a:gd name="T12" fmla="*/ 5 w 6"/>
                  <a:gd name="T13" fmla="*/ 0 h 4"/>
                  <a:gd name="T14" fmla="*/ 3 w 6"/>
                  <a:gd name="T15" fmla="*/ 0 h 4"/>
                  <a:gd name="T16" fmla="*/ 3 w 6"/>
                  <a:gd name="T17" fmla="*/ 1 h 4"/>
                  <a:gd name="T18" fmla="*/ 2 w 6"/>
                  <a:gd name="T19" fmla="*/ 1 h 4"/>
                  <a:gd name="T20" fmla="*/ 0 w 6"/>
                  <a:gd name="T21" fmla="*/ 3 h 4"/>
                  <a:gd name="T22" fmla="*/ 5 w 6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5" y="4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5" y="2"/>
                      <a:pt x="3" y="2"/>
                      <a:pt x="4" y="1"/>
                    </a:cubicBezTo>
                    <a:cubicBezTo>
                      <a:pt x="6" y="1"/>
                      <a:pt x="4" y="2"/>
                      <a:pt x="6" y="2"/>
                    </a:cubicBezTo>
                    <a:cubicBezTo>
                      <a:pt x="6" y="1"/>
                      <a:pt x="6" y="1"/>
                      <a:pt x="4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5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0" y="2"/>
                      <a:pt x="0" y="3"/>
                    </a:cubicBezTo>
                    <a:cubicBezTo>
                      <a:pt x="1" y="4"/>
                      <a:pt x="4" y="3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4" name="Freeform 762"/>
              <p:cNvSpPr>
                <a:spLocks/>
              </p:cNvSpPr>
              <p:nvPr/>
            </p:nvSpPr>
            <p:spPr bwMode="auto">
              <a:xfrm>
                <a:off x="1955" y="305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5" name="Freeform 763"/>
              <p:cNvSpPr>
                <a:spLocks/>
              </p:cNvSpPr>
              <p:nvPr/>
            </p:nvSpPr>
            <p:spPr bwMode="auto">
              <a:xfrm>
                <a:off x="1949" y="3057"/>
                <a:ext cx="17" cy="9"/>
              </a:xfrm>
              <a:custGeom>
                <a:avLst/>
                <a:gdLst>
                  <a:gd name="T0" fmla="*/ 5 w 6"/>
                  <a:gd name="T1" fmla="*/ 1 h 3"/>
                  <a:gd name="T2" fmla="*/ 4 w 6"/>
                  <a:gd name="T3" fmla="*/ 0 h 3"/>
                  <a:gd name="T4" fmla="*/ 5 w 6"/>
                  <a:gd name="T5" fmla="*/ 0 h 3"/>
                  <a:gd name="T6" fmla="*/ 3 w 6"/>
                  <a:gd name="T7" fmla="*/ 0 h 3"/>
                  <a:gd name="T8" fmla="*/ 4 w 6"/>
                  <a:gd name="T9" fmla="*/ 1 h 3"/>
                  <a:gd name="T10" fmla="*/ 1 w 6"/>
                  <a:gd name="T11" fmla="*/ 2 h 3"/>
                  <a:gd name="T12" fmla="*/ 2 w 6"/>
                  <a:gd name="T13" fmla="*/ 1 h 3"/>
                  <a:gd name="T14" fmla="*/ 2 w 6"/>
                  <a:gd name="T15" fmla="*/ 3 h 3"/>
                  <a:gd name="T16" fmla="*/ 3 w 6"/>
                  <a:gd name="T17" fmla="*/ 3 h 3"/>
                  <a:gd name="T18" fmla="*/ 4 w 6"/>
                  <a:gd name="T19" fmla="*/ 3 h 3"/>
                  <a:gd name="T20" fmla="*/ 5 w 6"/>
                  <a:gd name="T2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3">
                    <a:moveTo>
                      <a:pt x="5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1" y="0"/>
                      <a:pt x="4" y="1"/>
                      <a:pt x="4" y="1"/>
                    </a:cubicBezTo>
                    <a:cubicBezTo>
                      <a:pt x="3" y="3"/>
                      <a:pt x="3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6" name="Freeform 764"/>
              <p:cNvSpPr>
                <a:spLocks/>
              </p:cNvSpPr>
              <p:nvPr/>
            </p:nvSpPr>
            <p:spPr bwMode="auto">
              <a:xfrm>
                <a:off x="1963" y="3055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7" name="Freeform 765"/>
              <p:cNvSpPr>
                <a:spLocks/>
              </p:cNvSpPr>
              <p:nvPr/>
            </p:nvSpPr>
            <p:spPr bwMode="auto">
              <a:xfrm>
                <a:off x="1955" y="306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8" name="Freeform 766"/>
              <p:cNvSpPr>
                <a:spLocks/>
              </p:cNvSpPr>
              <p:nvPr/>
            </p:nvSpPr>
            <p:spPr bwMode="auto">
              <a:xfrm>
                <a:off x="1963" y="306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9" name="Freeform 767"/>
              <p:cNvSpPr>
                <a:spLocks/>
              </p:cNvSpPr>
              <p:nvPr/>
            </p:nvSpPr>
            <p:spPr bwMode="auto">
              <a:xfrm>
                <a:off x="1927" y="3068"/>
                <a:ext cx="39" cy="57"/>
              </a:xfrm>
              <a:custGeom>
                <a:avLst/>
                <a:gdLst>
                  <a:gd name="T0" fmla="*/ 0 w 14"/>
                  <a:gd name="T1" fmla="*/ 17 h 21"/>
                  <a:gd name="T2" fmla="*/ 1 w 14"/>
                  <a:gd name="T3" fmla="*/ 18 h 21"/>
                  <a:gd name="T4" fmla="*/ 1 w 14"/>
                  <a:gd name="T5" fmla="*/ 19 h 21"/>
                  <a:gd name="T6" fmla="*/ 3 w 14"/>
                  <a:gd name="T7" fmla="*/ 21 h 21"/>
                  <a:gd name="T8" fmla="*/ 4 w 14"/>
                  <a:gd name="T9" fmla="*/ 19 h 21"/>
                  <a:gd name="T10" fmla="*/ 4 w 14"/>
                  <a:gd name="T11" fmla="*/ 20 h 21"/>
                  <a:gd name="T12" fmla="*/ 6 w 14"/>
                  <a:gd name="T13" fmla="*/ 17 h 21"/>
                  <a:gd name="T14" fmla="*/ 8 w 14"/>
                  <a:gd name="T15" fmla="*/ 15 h 21"/>
                  <a:gd name="T16" fmla="*/ 12 w 14"/>
                  <a:gd name="T17" fmla="*/ 6 h 21"/>
                  <a:gd name="T18" fmla="*/ 11 w 14"/>
                  <a:gd name="T19" fmla="*/ 5 h 21"/>
                  <a:gd name="T20" fmla="*/ 12 w 14"/>
                  <a:gd name="T21" fmla="*/ 4 h 21"/>
                  <a:gd name="T22" fmla="*/ 12 w 14"/>
                  <a:gd name="T23" fmla="*/ 5 h 21"/>
                  <a:gd name="T24" fmla="*/ 13 w 14"/>
                  <a:gd name="T25" fmla="*/ 2 h 21"/>
                  <a:gd name="T26" fmla="*/ 11 w 14"/>
                  <a:gd name="T27" fmla="*/ 2 h 21"/>
                  <a:gd name="T28" fmla="*/ 14 w 14"/>
                  <a:gd name="T29" fmla="*/ 1 h 21"/>
                  <a:gd name="T30" fmla="*/ 12 w 14"/>
                  <a:gd name="T31" fmla="*/ 0 h 21"/>
                  <a:gd name="T32" fmla="*/ 10 w 14"/>
                  <a:gd name="T33" fmla="*/ 1 h 21"/>
                  <a:gd name="T34" fmla="*/ 9 w 14"/>
                  <a:gd name="T35" fmla="*/ 0 h 21"/>
                  <a:gd name="T36" fmla="*/ 11 w 14"/>
                  <a:gd name="T37" fmla="*/ 6 h 21"/>
                  <a:gd name="T38" fmla="*/ 10 w 14"/>
                  <a:gd name="T39" fmla="*/ 6 h 21"/>
                  <a:gd name="T40" fmla="*/ 7 w 14"/>
                  <a:gd name="T41" fmla="*/ 9 h 21"/>
                  <a:gd name="T42" fmla="*/ 8 w 14"/>
                  <a:gd name="T43" fmla="*/ 11 h 21"/>
                  <a:gd name="T44" fmla="*/ 7 w 14"/>
                  <a:gd name="T45" fmla="*/ 11 h 21"/>
                  <a:gd name="T46" fmla="*/ 8 w 14"/>
                  <a:gd name="T47" fmla="*/ 12 h 21"/>
                  <a:gd name="T48" fmla="*/ 6 w 14"/>
                  <a:gd name="T49" fmla="*/ 12 h 21"/>
                  <a:gd name="T50" fmla="*/ 8 w 14"/>
                  <a:gd name="T51" fmla="*/ 14 h 21"/>
                  <a:gd name="T52" fmla="*/ 4 w 14"/>
                  <a:gd name="T53" fmla="*/ 13 h 21"/>
                  <a:gd name="T54" fmla="*/ 5 w 14"/>
                  <a:gd name="T55" fmla="*/ 14 h 21"/>
                  <a:gd name="T56" fmla="*/ 6 w 14"/>
                  <a:gd name="T57" fmla="*/ 15 h 21"/>
                  <a:gd name="T58" fmla="*/ 4 w 14"/>
                  <a:gd name="T59" fmla="*/ 14 h 21"/>
                  <a:gd name="T60" fmla="*/ 4 w 14"/>
                  <a:gd name="T61" fmla="*/ 16 h 21"/>
                  <a:gd name="T62" fmla="*/ 5 w 14"/>
                  <a:gd name="T63" fmla="*/ 17 h 21"/>
                  <a:gd name="T64" fmla="*/ 3 w 14"/>
                  <a:gd name="T65" fmla="*/ 18 h 21"/>
                  <a:gd name="T66" fmla="*/ 2 w 14"/>
                  <a:gd name="T67" fmla="*/ 16 h 21"/>
                  <a:gd name="T68" fmla="*/ 1 w 14"/>
                  <a:gd name="T69" fmla="*/ 15 h 21"/>
                  <a:gd name="T70" fmla="*/ 2 w 14"/>
                  <a:gd name="T71" fmla="*/ 18 h 21"/>
                  <a:gd name="T72" fmla="*/ 0 w 14"/>
                  <a:gd name="T73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1">
                    <a:moveTo>
                      <a:pt x="0" y="17"/>
                    </a:moveTo>
                    <a:cubicBezTo>
                      <a:pt x="0" y="18"/>
                      <a:pt x="1" y="18"/>
                      <a:pt x="1" y="18"/>
                    </a:cubicBezTo>
                    <a:cubicBezTo>
                      <a:pt x="2" y="19"/>
                      <a:pt x="1" y="19"/>
                      <a:pt x="1" y="19"/>
                    </a:cubicBezTo>
                    <a:cubicBezTo>
                      <a:pt x="2" y="20"/>
                      <a:pt x="2" y="20"/>
                      <a:pt x="3" y="21"/>
                    </a:cubicBezTo>
                    <a:cubicBezTo>
                      <a:pt x="3" y="21"/>
                      <a:pt x="3" y="20"/>
                      <a:pt x="4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7"/>
                      <a:pt x="6" y="17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10" y="12"/>
                      <a:pt x="11" y="9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2" y="3"/>
                      <a:pt x="13" y="2"/>
                    </a:cubicBezTo>
                    <a:cubicBezTo>
                      <a:pt x="13" y="2"/>
                      <a:pt x="11" y="2"/>
                      <a:pt x="11" y="2"/>
                    </a:cubicBezTo>
                    <a:cubicBezTo>
                      <a:pt x="13" y="2"/>
                      <a:pt x="11" y="1"/>
                      <a:pt x="14" y="1"/>
                    </a:cubicBezTo>
                    <a:cubicBezTo>
                      <a:pt x="14" y="0"/>
                      <a:pt x="12" y="1"/>
                      <a:pt x="12" y="0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0"/>
                      <a:pt x="11" y="0"/>
                      <a:pt x="9" y="0"/>
                    </a:cubicBezTo>
                    <a:cubicBezTo>
                      <a:pt x="8" y="1"/>
                      <a:pt x="11" y="4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9"/>
                      <a:pt x="7" y="9"/>
                    </a:cubicBezTo>
                    <a:cubicBezTo>
                      <a:pt x="8" y="9"/>
                      <a:pt x="6" y="10"/>
                      <a:pt x="8" y="11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1"/>
                      <a:pt x="6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7" y="14"/>
                      <a:pt x="6" y="14"/>
                      <a:pt x="4" y="13"/>
                    </a:cubicBezTo>
                    <a:cubicBezTo>
                      <a:pt x="5" y="13"/>
                      <a:pt x="5" y="14"/>
                      <a:pt x="5" y="14"/>
                    </a:cubicBezTo>
                    <a:cubicBezTo>
                      <a:pt x="5" y="14"/>
                      <a:pt x="6" y="15"/>
                      <a:pt x="6" y="15"/>
                    </a:cubicBezTo>
                    <a:cubicBezTo>
                      <a:pt x="6" y="15"/>
                      <a:pt x="5" y="14"/>
                      <a:pt x="4" y="14"/>
                    </a:cubicBezTo>
                    <a:cubicBezTo>
                      <a:pt x="3" y="14"/>
                      <a:pt x="5" y="16"/>
                      <a:pt x="4" y="16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3" y="17"/>
                      <a:pt x="3" y="18"/>
                    </a:cubicBezTo>
                    <a:cubicBezTo>
                      <a:pt x="2" y="17"/>
                      <a:pt x="2" y="16"/>
                      <a:pt x="2" y="16"/>
                    </a:cubicBezTo>
                    <a:cubicBezTo>
                      <a:pt x="2" y="15"/>
                      <a:pt x="2" y="16"/>
                      <a:pt x="1" y="15"/>
                    </a:cubicBezTo>
                    <a:cubicBezTo>
                      <a:pt x="1" y="16"/>
                      <a:pt x="2" y="18"/>
                      <a:pt x="2" y="18"/>
                    </a:cubicBezTo>
                    <a:cubicBezTo>
                      <a:pt x="1" y="17"/>
                      <a:pt x="0" y="17"/>
                      <a:pt x="0" y="1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0" name="Rectangle 768"/>
              <p:cNvSpPr>
                <a:spLocks noChangeArrowheads="1"/>
              </p:cNvSpPr>
              <p:nvPr/>
            </p:nvSpPr>
            <p:spPr bwMode="auto">
              <a:xfrm>
                <a:off x="1930" y="310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1" name="Freeform 769"/>
              <p:cNvSpPr>
                <a:spLocks/>
              </p:cNvSpPr>
              <p:nvPr/>
            </p:nvSpPr>
            <p:spPr bwMode="auto">
              <a:xfrm>
                <a:off x="1927" y="31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2" name="Rectangle 770"/>
              <p:cNvSpPr>
                <a:spLocks noChangeArrowheads="1"/>
              </p:cNvSpPr>
              <p:nvPr/>
            </p:nvSpPr>
            <p:spPr bwMode="auto">
              <a:xfrm>
                <a:off x="1944" y="3115"/>
                <a:ext cx="3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3" name="Freeform 771"/>
              <p:cNvSpPr>
                <a:spLocks/>
              </p:cNvSpPr>
              <p:nvPr/>
            </p:nvSpPr>
            <p:spPr bwMode="auto">
              <a:xfrm>
                <a:off x="1936" y="310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4" name="Freeform 772"/>
              <p:cNvSpPr>
                <a:spLocks/>
              </p:cNvSpPr>
              <p:nvPr/>
            </p:nvSpPr>
            <p:spPr bwMode="auto">
              <a:xfrm>
                <a:off x="1944" y="30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5" name="Freeform 773"/>
              <p:cNvSpPr>
                <a:spLocks/>
              </p:cNvSpPr>
              <p:nvPr/>
            </p:nvSpPr>
            <p:spPr bwMode="auto">
              <a:xfrm>
                <a:off x="1927" y="311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6" name="Freeform 774"/>
              <p:cNvSpPr>
                <a:spLocks/>
              </p:cNvSpPr>
              <p:nvPr/>
            </p:nvSpPr>
            <p:spPr bwMode="auto">
              <a:xfrm>
                <a:off x="1898" y="3117"/>
                <a:ext cx="32" cy="28"/>
              </a:xfrm>
              <a:custGeom>
                <a:avLst/>
                <a:gdLst>
                  <a:gd name="T0" fmla="*/ 1 w 12"/>
                  <a:gd name="T1" fmla="*/ 8 h 10"/>
                  <a:gd name="T2" fmla="*/ 4 w 12"/>
                  <a:gd name="T3" fmla="*/ 9 h 10"/>
                  <a:gd name="T4" fmla="*/ 4 w 12"/>
                  <a:gd name="T5" fmla="*/ 5 h 10"/>
                  <a:gd name="T6" fmla="*/ 5 w 12"/>
                  <a:gd name="T7" fmla="*/ 8 h 10"/>
                  <a:gd name="T8" fmla="*/ 9 w 12"/>
                  <a:gd name="T9" fmla="*/ 5 h 10"/>
                  <a:gd name="T10" fmla="*/ 9 w 12"/>
                  <a:gd name="T11" fmla="*/ 6 h 10"/>
                  <a:gd name="T12" fmla="*/ 9 w 12"/>
                  <a:gd name="T13" fmla="*/ 2 h 10"/>
                  <a:gd name="T14" fmla="*/ 11 w 12"/>
                  <a:gd name="T15" fmla="*/ 5 h 10"/>
                  <a:gd name="T16" fmla="*/ 11 w 12"/>
                  <a:gd name="T17" fmla="*/ 6 h 10"/>
                  <a:gd name="T18" fmla="*/ 12 w 12"/>
                  <a:gd name="T19" fmla="*/ 3 h 10"/>
                  <a:gd name="T20" fmla="*/ 12 w 12"/>
                  <a:gd name="T21" fmla="*/ 1 h 10"/>
                  <a:gd name="T22" fmla="*/ 10 w 12"/>
                  <a:gd name="T23" fmla="*/ 0 h 10"/>
                  <a:gd name="T24" fmla="*/ 10 w 12"/>
                  <a:gd name="T25" fmla="*/ 2 h 10"/>
                  <a:gd name="T26" fmla="*/ 9 w 12"/>
                  <a:gd name="T27" fmla="*/ 1 h 10"/>
                  <a:gd name="T28" fmla="*/ 9 w 12"/>
                  <a:gd name="T29" fmla="*/ 2 h 10"/>
                  <a:gd name="T30" fmla="*/ 9 w 12"/>
                  <a:gd name="T31" fmla="*/ 1 h 10"/>
                  <a:gd name="T32" fmla="*/ 8 w 12"/>
                  <a:gd name="T33" fmla="*/ 2 h 10"/>
                  <a:gd name="T34" fmla="*/ 8 w 12"/>
                  <a:gd name="T35" fmla="*/ 2 h 10"/>
                  <a:gd name="T36" fmla="*/ 8 w 12"/>
                  <a:gd name="T37" fmla="*/ 4 h 10"/>
                  <a:gd name="T38" fmla="*/ 7 w 12"/>
                  <a:gd name="T39" fmla="*/ 2 h 10"/>
                  <a:gd name="T40" fmla="*/ 8 w 12"/>
                  <a:gd name="T41" fmla="*/ 3 h 10"/>
                  <a:gd name="T42" fmla="*/ 5 w 12"/>
                  <a:gd name="T43" fmla="*/ 3 h 10"/>
                  <a:gd name="T44" fmla="*/ 5 w 12"/>
                  <a:gd name="T45" fmla="*/ 4 h 10"/>
                  <a:gd name="T46" fmla="*/ 5 w 12"/>
                  <a:gd name="T47" fmla="*/ 2 h 10"/>
                  <a:gd name="T48" fmla="*/ 6 w 12"/>
                  <a:gd name="T49" fmla="*/ 5 h 10"/>
                  <a:gd name="T50" fmla="*/ 4 w 12"/>
                  <a:gd name="T51" fmla="*/ 3 h 10"/>
                  <a:gd name="T52" fmla="*/ 2 w 12"/>
                  <a:gd name="T53" fmla="*/ 4 h 10"/>
                  <a:gd name="T54" fmla="*/ 2 w 12"/>
                  <a:gd name="T55" fmla="*/ 4 h 10"/>
                  <a:gd name="T56" fmla="*/ 1 w 12"/>
                  <a:gd name="T57" fmla="*/ 5 h 10"/>
                  <a:gd name="T58" fmla="*/ 2 w 12"/>
                  <a:gd name="T59" fmla="*/ 6 h 10"/>
                  <a:gd name="T60" fmla="*/ 1 w 12"/>
                  <a:gd name="T61" fmla="*/ 7 h 10"/>
                  <a:gd name="T62" fmla="*/ 1 w 12"/>
                  <a:gd name="T63" fmla="*/ 6 h 10"/>
                  <a:gd name="T64" fmla="*/ 0 w 12"/>
                  <a:gd name="T65" fmla="*/ 8 h 10"/>
                  <a:gd name="T66" fmla="*/ 1 w 12"/>
                  <a:gd name="T67" fmla="*/ 7 h 10"/>
                  <a:gd name="T68" fmla="*/ 1 w 12"/>
                  <a:gd name="T6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0">
                    <a:moveTo>
                      <a:pt x="1" y="8"/>
                    </a:moveTo>
                    <a:cubicBezTo>
                      <a:pt x="2" y="10"/>
                      <a:pt x="3" y="9"/>
                      <a:pt x="4" y="9"/>
                    </a:cubicBezTo>
                    <a:cubicBezTo>
                      <a:pt x="5" y="8"/>
                      <a:pt x="3" y="6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9" y="7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5"/>
                      <a:pt x="8" y="2"/>
                      <a:pt x="9" y="2"/>
                    </a:cubicBezTo>
                    <a:cubicBezTo>
                      <a:pt x="9" y="4"/>
                      <a:pt x="10" y="3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5"/>
                      <a:pt x="12" y="3"/>
                      <a:pt x="12" y="3"/>
                    </a:cubicBezTo>
                    <a:cubicBezTo>
                      <a:pt x="12" y="3"/>
                      <a:pt x="11" y="2"/>
                      <a:pt x="12" y="1"/>
                    </a:cubicBezTo>
                    <a:cubicBezTo>
                      <a:pt x="11" y="1"/>
                      <a:pt x="11" y="1"/>
                      <a:pt x="10" y="0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9" y="1"/>
                      <a:pt x="10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7" y="2"/>
                      <a:pt x="8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5" y="1"/>
                      <a:pt x="5" y="3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5" y="4"/>
                      <a:pt x="5" y="6"/>
                      <a:pt x="4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2" y="9"/>
                      <a:pt x="1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7" name="Freeform 775"/>
              <p:cNvSpPr>
                <a:spLocks/>
              </p:cNvSpPr>
              <p:nvPr/>
            </p:nvSpPr>
            <p:spPr bwMode="auto">
              <a:xfrm>
                <a:off x="1919" y="312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8" name="Freeform 776"/>
              <p:cNvSpPr>
                <a:spLocks/>
              </p:cNvSpPr>
              <p:nvPr/>
            </p:nvSpPr>
            <p:spPr bwMode="auto">
              <a:xfrm>
                <a:off x="1868" y="3123"/>
                <a:ext cx="27" cy="22"/>
              </a:xfrm>
              <a:custGeom>
                <a:avLst/>
                <a:gdLst>
                  <a:gd name="T0" fmla="*/ 8 w 10"/>
                  <a:gd name="T1" fmla="*/ 4 h 8"/>
                  <a:gd name="T2" fmla="*/ 8 w 10"/>
                  <a:gd name="T3" fmla="*/ 3 h 8"/>
                  <a:gd name="T4" fmla="*/ 8 w 10"/>
                  <a:gd name="T5" fmla="*/ 6 h 8"/>
                  <a:gd name="T6" fmla="*/ 6 w 10"/>
                  <a:gd name="T7" fmla="*/ 6 h 8"/>
                  <a:gd name="T8" fmla="*/ 7 w 10"/>
                  <a:gd name="T9" fmla="*/ 3 h 8"/>
                  <a:gd name="T10" fmla="*/ 6 w 10"/>
                  <a:gd name="T11" fmla="*/ 3 h 8"/>
                  <a:gd name="T12" fmla="*/ 5 w 10"/>
                  <a:gd name="T13" fmla="*/ 5 h 8"/>
                  <a:gd name="T14" fmla="*/ 4 w 10"/>
                  <a:gd name="T15" fmla="*/ 6 h 8"/>
                  <a:gd name="T16" fmla="*/ 5 w 10"/>
                  <a:gd name="T17" fmla="*/ 5 h 8"/>
                  <a:gd name="T18" fmla="*/ 4 w 10"/>
                  <a:gd name="T19" fmla="*/ 3 h 8"/>
                  <a:gd name="T20" fmla="*/ 0 w 10"/>
                  <a:gd name="T21" fmla="*/ 7 h 8"/>
                  <a:gd name="T22" fmla="*/ 1 w 10"/>
                  <a:gd name="T23" fmla="*/ 7 h 8"/>
                  <a:gd name="T24" fmla="*/ 2 w 10"/>
                  <a:gd name="T25" fmla="*/ 5 h 8"/>
                  <a:gd name="T26" fmla="*/ 3 w 10"/>
                  <a:gd name="T27" fmla="*/ 6 h 8"/>
                  <a:gd name="T28" fmla="*/ 2 w 10"/>
                  <a:gd name="T29" fmla="*/ 7 h 8"/>
                  <a:gd name="T30" fmla="*/ 9 w 10"/>
                  <a:gd name="T31" fmla="*/ 8 h 8"/>
                  <a:gd name="T32" fmla="*/ 8 w 10"/>
                  <a:gd name="T33" fmla="*/ 8 h 8"/>
                  <a:gd name="T34" fmla="*/ 9 w 10"/>
                  <a:gd name="T35" fmla="*/ 6 h 8"/>
                  <a:gd name="T36" fmla="*/ 9 w 10"/>
                  <a:gd name="T37" fmla="*/ 4 h 8"/>
                  <a:gd name="T38" fmla="*/ 9 w 10"/>
                  <a:gd name="T39" fmla="*/ 5 h 8"/>
                  <a:gd name="T40" fmla="*/ 9 w 10"/>
                  <a:gd name="T41" fmla="*/ 2 h 8"/>
                  <a:gd name="T42" fmla="*/ 10 w 10"/>
                  <a:gd name="T43" fmla="*/ 1 h 8"/>
                  <a:gd name="T44" fmla="*/ 8 w 10"/>
                  <a:gd name="T45" fmla="*/ 1 h 8"/>
                  <a:gd name="T46" fmla="*/ 8 w 10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8">
                    <a:moveTo>
                      <a:pt x="8" y="4"/>
                    </a:moveTo>
                    <a:cubicBezTo>
                      <a:pt x="7" y="4"/>
                      <a:pt x="8" y="3"/>
                      <a:pt x="8" y="3"/>
                    </a:cubicBezTo>
                    <a:cubicBezTo>
                      <a:pt x="7" y="3"/>
                      <a:pt x="8" y="5"/>
                      <a:pt x="8" y="6"/>
                    </a:cubicBezTo>
                    <a:cubicBezTo>
                      <a:pt x="7" y="5"/>
                      <a:pt x="7" y="6"/>
                      <a:pt x="6" y="6"/>
                    </a:cubicBezTo>
                    <a:cubicBezTo>
                      <a:pt x="7" y="6"/>
                      <a:pt x="7" y="4"/>
                      <a:pt x="7" y="3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3" y="5"/>
                      <a:pt x="0" y="4"/>
                      <a:pt x="0" y="7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8"/>
                      <a:pt x="7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9" y="7"/>
                      <a:pt x="9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4"/>
                      <a:pt x="9" y="3"/>
                      <a:pt x="9" y="2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0"/>
                      <a:pt x="10" y="3"/>
                      <a:pt x="8" y="1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9" name="Freeform 777"/>
              <p:cNvSpPr>
                <a:spLocks/>
              </p:cNvSpPr>
              <p:nvPr/>
            </p:nvSpPr>
            <p:spPr bwMode="auto">
              <a:xfrm>
                <a:off x="1895" y="3131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0" name="Freeform 778"/>
              <p:cNvSpPr>
                <a:spLocks/>
              </p:cNvSpPr>
              <p:nvPr/>
            </p:nvSpPr>
            <p:spPr bwMode="auto">
              <a:xfrm>
                <a:off x="1895" y="3139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1" name="Freeform 779"/>
              <p:cNvSpPr>
                <a:spLocks/>
              </p:cNvSpPr>
              <p:nvPr/>
            </p:nvSpPr>
            <p:spPr bwMode="auto">
              <a:xfrm>
                <a:off x="1876" y="313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2" name="Freeform 780"/>
              <p:cNvSpPr>
                <a:spLocks/>
              </p:cNvSpPr>
              <p:nvPr/>
            </p:nvSpPr>
            <p:spPr bwMode="auto">
              <a:xfrm>
                <a:off x="1859" y="3131"/>
                <a:ext cx="11" cy="14"/>
              </a:xfrm>
              <a:custGeom>
                <a:avLst/>
                <a:gdLst>
                  <a:gd name="T0" fmla="*/ 0 w 4"/>
                  <a:gd name="T1" fmla="*/ 4 h 5"/>
                  <a:gd name="T2" fmla="*/ 3 w 4"/>
                  <a:gd name="T3" fmla="*/ 5 h 5"/>
                  <a:gd name="T4" fmla="*/ 4 w 4"/>
                  <a:gd name="T5" fmla="*/ 1 h 5"/>
                  <a:gd name="T6" fmla="*/ 2 w 4"/>
                  <a:gd name="T7" fmla="*/ 3 h 5"/>
                  <a:gd name="T8" fmla="*/ 1 w 4"/>
                  <a:gd name="T9" fmla="*/ 2 h 5"/>
                  <a:gd name="T10" fmla="*/ 0 w 4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cubicBezTo>
                      <a:pt x="1" y="4"/>
                      <a:pt x="2" y="3"/>
                      <a:pt x="3" y="5"/>
                    </a:cubicBezTo>
                    <a:cubicBezTo>
                      <a:pt x="4" y="3"/>
                      <a:pt x="3" y="2"/>
                      <a:pt x="4" y="1"/>
                    </a:cubicBezTo>
                    <a:cubicBezTo>
                      <a:pt x="4" y="0"/>
                      <a:pt x="3" y="3"/>
                      <a:pt x="2" y="3"/>
                    </a:cubicBezTo>
                    <a:cubicBezTo>
                      <a:pt x="2" y="2"/>
                      <a:pt x="1" y="3"/>
                      <a:pt x="1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3" name="Freeform 781"/>
              <p:cNvSpPr>
                <a:spLocks/>
              </p:cNvSpPr>
              <p:nvPr/>
            </p:nvSpPr>
            <p:spPr bwMode="auto">
              <a:xfrm>
                <a:off x="1810" y="3087"/>
                <a:ext cx="55" cy="49"/>
              </a:xfrm>
              <a:custGeom>
                <a:avLst/>
                <a:gdLst>
                  <a:gd name="T0" fmla="*/ 17 w 20"/>
                  <a:gd name="T1" fmla="*/ 14 h 18"/>
                  <a:gd name="T2" fmla="*/ 15 w 20"/>
                  <a:gd name="T3" fmla="*/ 14 h 18"/>
                  <a:gd name="T4" fmla="*/ 16 w 20"/>
                  <a:gd name="T5" fmla="*/ 13 h 18"/>
                  <a:gd name="T6" fmla="*/ 16 w 20"/>
                  <a:gd name="T7" fmla="*/ 12 h 18"/>
                  <a:gd name="T8" fmla="*/ 16 w 20"/>
                  <a:gd name="T9" fmla="*/ 13 h 18"/>
                  <a:gd name="T10" fmla="*/ 13 w 20"/>
                  <a:gd name="T11" fmla="*/ 12 h 18"/>
                  <a:gd name="T12" fmla="*/ 12 w 20"/>
                  <a:gd name="T13" fmla="*/ 13 h 18"/>
                  <a:gd name="T14" fmla="*/ 13 w 20"/>
                  <a:gd name="T15" fmla="*/ 10 h 18"/>
                  <a:gd name="T16" fmla="*/ 11 w 20"/>
                  <a:gd name="T17" fmla="*/ 13 h 18"/>
                  <a:gd name="T18" fmla="*/ 9 w 20"/>
                  <a:gd name="T19" fmla="*/ 11 h 18"/>
                  <a:gd name="T20" fmla="*/ 10 w 20"/>
                  <a:gd name="T21" fmla="*/ 11 h 18"/>
                  <a:gd name="T22" fmla="*/ 9 w 20"/>
                  <a:gd name="T23" fmla="*/ 10 h 18"/>
                  <a:gd name="T24" fmla="*/ 10 w 20"/>
                  <a:gd name="T25" fmla="*/ 9 h 18"/>
                  <a:gd name="T26" fmla="*/ 9 w 20"/>
                  <a:gd name="T27" fmla="*/ 7 h 18"/>
                  <a:gd name="T28" fmla="*/ 10 w 20"/>
                  <a:gd name="T29" fmla="*/ 7 h 18"/>
                  <a:gd name="T30" fmla="*/ 6 w 20"/>
                  <a:gd name="T31" fmla="*/ 5 h 18"/>
                  <a:gd name="T32" fmla="*/ 7 w 20"/>
                  <a:gd name="T33" fmla="*/ 4 h 18"/>
                  <a:gd name="T34" fmla="*/ 4 w 20"/>
                  <a:gd name="T35" fmla="*/ 6 h 18"/>
                  <a:gd name="T36" fmla="*/ 4 w 20"/>
                  <a:gd name="T37" fmla="*/ 4 h 18"/>
                  <a:gd name="T38" fmla="*/ 6 w 20"/>
                  <a:gd name="T39" fmla="*/ 3 h 18"/>
                  <a:gd name="T40" fmla="*/ 4 w 20"/>
                  <a:gd name="T41" fmla="*/ 3 h 18"/>
                  <a:gd name="T42" fmla="*/ 6 w 20"/>
                  <a:gd name="T43" fmla="*/ 2 h 18"/>
                  <a:gd name="T44" fmla="*/ 2 w 20"/>
                  <a:gd name="T45" fmla="*/ 2 h 18"/>
                  <a:gd name="T46" fmla="*/ 2 w 20"/>
                  <a:gd name="T47" fmla="*/ 0 h 18"/>
                  <a:gd name="T48" fmla="*/ 0 w 20"/>
                  <a:gd name="T49" fmla="*/ 2 h 18"/>
                  <a:gd name="T50" fmla="*/ 4 w 20"/>
                  <a:gd name="T51" fmla="*/ 7 h 18"/>
                  <a:gd name="T52" fmla="*/ 6 w 20"/>
                  <a:gd name="T53" fmla="*/ 8 h 18"/>
                  <a:gd name="T54" fmla="*/ 4 w 20"/>
                  <a:gd name="T55" fmla="*/ 9 h 18"/>
                  <a:gd name="T56" fmla="*/ 6 w 20"/>
                  <a:gd name="T57" fmla="*/ 8 h 18"/>
                  <a:gd name="T58" fmla="*/ 5 w 20"/>
                  <a:gd name="T59" fmla="*/ 10 h 18"/>
                  <a:gd name="T60" fmla="*/ 7 w 20"/>
                  <a:gd name="T61" fmla="*/ 9 h 18"/>
                  <a:gd name="T62" fmla="*/ 6 w 20"/>
                  <a:gd name="T63" fmla="*/ 11 h 18"/>
                  <a:gd name="T64" fmla="*/ 14 w 20"/>
                  <a:gd name="T65" fmla="*/ 16 h 18"/>
                  <a:gd name="T66" fmla="*/ 14 w 20"/>
                  <a:gd name="T67" fmla="*/ 15 h 18"/>
                  <a:gd name="T68" fmla="*/ 17 w 20"/>
                  <a:gd name="T69" fmla="*/ 16 h 18"/>
                  <a:gd name="T70" fmla="*/ 18 w 20"/>
                  <a:gd name="T71" fmla="*/ 15 h 18"/>
                  <a:gd name="T72" fmla="*/ 17 w 20"/>
                  <a:gd name="T73" fmla="*/ 18 h 18"/>
                  <a:gd name="T74" fmla="*/ 18 w 20"/>
                  <a:gd name="T75" fmla="*/ 18 h 18"/>
                  <a:gd name="T76" fmla="*/ 18 w 20"/>
                  <a:gd name="T77" fmla="*/ 17 h 18"/>
                  <a:gd name="T78" fmla="*/ 19 w 20"/>
                  <a:gd name="T79" fmla="*/ 18 h 18"/>
                  <a:gd name="T80" fmla="*/ 19 w 20"/>
                  <a:gd name="T81" fmla="*/ 15 h 18"/>
                  <a:gd name="T82" fmla="*/ 18 w 20"/>
                  <a:gd name="T83" fmla="*/ 12 h 18"/>
                  <a:gd name="T84" fmla="*/ 17 w 20"/>
                  <a:gd name="T85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8">
                    <a:moveTo>
                      <a:pt x="17" y="14"/>
                    </a:moveTo>
                    <a:cubicBezTo>
                      <a:pt x="16" y="14"/>
                      <a:pt x="15" y="14"/>
                      <a:pt x="15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2"/>
                      <a:pt x="16" y="13"/>
                      <a:pt x="16" y="12"/>
                    </a:cubicBezTo>
                    <a:cubicBezTo>
                      <a:pt x="16" y="12"/>
                      <a:pt x="16" y="13"/>
                      <a:pt x="16" y="13"/>
                    </a:cubicBezTo>
                    <a:cubicBezTo>
                      <a:pt x="15" y="12"/>
                      <a:pt x="14" y="14"/>
                      <a:pt x="13" y="12"/>
                    </a:cubicBezTo>
                    <a:cubicBezTo>
                      <a:pt x="13" y="12"/>
                      <a:pt x="13" y="12"/>
                      <a:pt x="12" y="13"/>
                    </a:cubicBezTo>
                    <a:cubicBezTo>
                      <a:pt x="12" y="11"/>
                      <a:pt x="13" y="12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1"/>
                      <a:pt x="9" y="12"/>
                      <a:pt x="9" y="11"/>
                    </a:cubicBezTo>
                    <a:cubicBezTo>
                      <a:pt x="10" y="11"/>
                      <a:pt x="10" y="10"/>
                      <a:pt x="10" y="11"/>
                    </a:cubicBezTo>
                    <a:cubicBezTo>
                      <a:pt x="11" y="9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8" y="9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7"/>
                      <a:pt x="7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5" y="3"/>
                      <a:pt x="7" y="5"/>
                      <a:pt x="4" y="6"/>
                    </a:cubicBezTo>
                    <a:cubicBezTo>
                      <a:pt x="7" y="4"/>
                      <a:pt x="3" y="6"/>
                      <a:pt x="4" y="4"/>
                    </a:cubicBezTo>
                    <a:cubicBezTo>
                      <a:pt x="5" y="3"/>
                      <a:pt x="5" y="5"/>
                      <a:pt x="6" y="3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2"/>
                      <a:pt x="4" y="2"/>
                      <a:pt x="6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3" y="5"/>
                      <a:pt x="4" y="7"/>
                    </a:cubicBezTo>
                    <a:cubicBezTo>
                      <a:pt x="5" y="6"/>
                      <a:pt x="4" y="9"/>
                      <a:pt x="6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5" y="8"/>
                      <a:pt x="6" y="8"/>
                    </a:cubicBezTo>
                    <a:cubicBezTo>
                      <a:pt x="7" y="8"/>
                      <a:pt x="6" y="9"/>
                      <a:pt x="5" y="10"/>
                    </a:cubicBezTo>
                    <a:cubicBezTo>
                      <a:pt x="6" y="10"/>
                      <a:pt x="6" y="9"/>
                      <a:pt x="7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12" y="14"/>
                      <a:pt x="14" y="16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6"/>
                      <a:pt x="18" y="13"/>
                      <a:pt x="17" y="16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6"/>
                      <a:pt x="18" y="17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6"/>
                      <a:pt x="19" y="17"/>
                      <a:pt x="19" y="18"/>
                    </a:cubicBezTo>
                    <a:cubicBezTo>
                      <a:pt x="20" y="17"/>
                      <a:pt x="19" y="16"/>
                      <a:pt x="19" y="15"/>
                    </a:cubicBezTo>
                    <a:cubicBezTo>
                      <a:pt x="17" y="16"/>
                      <a:pt x="19" y="12"/>
                      <a:pt x="18" y="12"/>
                    </a:cubicBezTo>
                    <a:cubicBezTo>
                      <a:pt x="17" y="13"/>
                      <a:pt x="17" y="13"/>
                      <a:pt x="17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4" name="Freeform 782"/>
              <p:cNvSpPr>
                <a:spLocks/>
              </p:cNvSpPr>
              <p:nvPr/>
            </p:nvSpPr>
            <p:spPr bwMode="auto">
              <a:xfrm>
                <a:off x="1857" y="3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5" name="Freeform 783"/>
              <p:cNvSpPr>
                <a:spLocks/>
              </p:cNvSpPr>
              <p:nvPr/>
            </p:nvSpPr>
            <p:spPr bwMode="auto">
              <a:xfrm>
                <a:off x="1816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6" name="Rectangle 784"/>
              <p:cNvSpPr>
                <a:spLocks noChangeArrowheads="1"/>
              </p:cNvSpPr>
              <p:nvPr/>
            </p:nvSpPr>
            <p:spPr bwMode="auto">
              <a:xfrm>
                <a:off x="1862" y="313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7" name="Freeform 785"/>
              <p:cNvSpPr>
                <a:spLocks/>
              </p:cNvSpPr>
              <p:nvPr/>
            </p:nvSpPr>
            <p:spPr bwMode="auto">
              <a:xfrm>
                <a:off x="1865" y="312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8" name="Freeform 786"/>
              <p:cNvSpPr>
                <a:spLocks/>
              </p:cNvSpPr>
              <p:nvPr/>
            </p:nvSpPr>
            <p:spPr bwMode="auto">
              <a:xfrm>
                <a:off x="1816" y="307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9" name="Freeform 787"/>
              <p:cNvSpPr>
                <a:spLocks/>
              </p:cNvSpPr>
              <p:nvPr/>
            </p:nvSpPr>
            <p:spPr bwMode="auto">
              <a:xfrm>
                <a:off x="1816" y="30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0" name="Freeform 788"/>
              <p:cNvSpPr>
                <a:spLocks/>
              </p:cNvSpPr>
              <p:nvPr/>
            </p:nvSpPr>
            <p:spPr bwMode="auto">
              <a:xfrm>
                <a:off x="1800" y="2995"/>
                <a:ext cx="57" cy="92"/>
              </a:xfrm>
              <a:custGeom>
                <a:avLst/>
                <a:gdLst>
                  <a:gd name="T0" fmla="*/ 20 w 21"/>
                  <a:gd name="T1" fmla="*/ 5 h 34"/>
                  <a:gd name="T2" fmla="*/ 20 w 21"/>
                  <a:gd name="T3" fmla="*/ 3 h 34"/>
                  <a:gd name="T4" fmla="*/ 19 w 21"/>
                  <a:gd name="T5" fmla="*/ 2 h 34"/>
                  <a:gd name="T6" fmla="*/ 16 w 21"/>
                  <a:gd name="T7" fmla="*/ 4 h 34"/>
                  <a:gd name="T8" fmla="*/ 11 w 21"/>
                  <a:gd name="T9" fmla="*/ 5 h 34"/>
                  <a:gd name="T10" fmla="*/ 8 w 21"/>
                  <a:gd name="T11" fmla="*/ 5 h 34"/>
                  <a:gd name="T12" fmla="*/ 4 w 21"/>
                  <a:gd name="T13" fmla="*/ 7 h 34"/>
                  <a:gd name="T14" fmla="*/ 2 w 21"/>
                  <a:gd name="T15" fmla="*/ 8 h 34"/>
                  <a:gd name="T16" fmla="*/ 1 w 21"/>
                  <a:gd name="T17" fmla="*/ 10 h 34"/>
                  <a:gd name="T18" fmla="*/ 4 w 21"/>
                  <a:gd name="T19" fmla="*/ 12 h 34"/>
                  <a:gd name="T20" fmla="*/ 4 w 21"/>
                  <a:gd name="T21" fmla="*/ 14 h 34"/>
                  <a:gd name="T22" fmla="*/ 2 w 21"/>
                  <a:gd name="T23" fmla="*/ 16 h 34"/>
                  <a:gd name="T24" fmla="*/ 2 w 21"/>
                  <a:gd name="T25" fmla="*/ 18 h 34"/>
                  <a:gd name="T26" fmla="*/ 2 w 21"/>
                  <a:gd name="T27" fmla="*/ 22 h 34"/>
                  <a:gd name="T28" fmla="*/ 3 w 21"/>
                  <a:gd name="T29" fmla="*/ 24 h 34"/>
                  <a:gd name="T30" fmla="*/ 4 w 21"/>
                  <a:gd name="T31" fmla="*/ 26 h 34"/>
                  <a:gd name="T32" fmla="*/ 3 w 21"/>
                  <a:gd name="T33" fmla="*/ 26 h 34"/>
                  <a:gd name="T34" fmla="*/ 4 w 21"/>
                  <a:gd name="T35" fmla="*/ 28 h 34"/>
                  <a:gd name="T36" fmla="*/ 5 w 21"/>
                  <a:gd name="T37" fmla="*/ 34 h 34"/>
                  <a:gd name="T38" fmla="*/ 5 w 21"/>
                  <a:gd name="T39" fmla="*/ 31 h 34"/>
                  <a:gd name="T40" fmla="*/ 3 w 21"/>
                  <a:gd name="T41" fmla="*/ 31 h 34"/>
                  <a:gd name="T42" fmla="*/ 7 w 21"/>
                  <a:gd name="T43" fmla="*/ 29 h 34"/>
                  <a:gd name="T44" fmla="*/ 7 w 21"/>
                  <a:gd name="T45" fmla="*/ 28 h 34"/>
                  <a:gd name="T46" fmla="*/ 6 w 21"/>
                  <a:gd name="T47" fmla="*/ 26 h 34"/>
                  <a:gd name="T48" fmla="*/ 7 w 21"/>
                  <a:gd name="T49" fmla="*/ 25 h 34"/>
                  <a:gd name="T50" fmla="*/ 6 w 21"/>
                  <a:gd name="T51" fmla="*/ 22 h 34"/>
                  <a:gd name="T52" fmla="*/ 5 w 21"/>
                  <a:gd name="T53" fmla="*/ 20 h 34"/>
                  <a:gd name="T54" fmla="*/ 6 w 21"/>
                  <a:gd name="T55" fmla="*/ 20 h 34"/>
                  <a:gd name="T56" fmla="*/ 6 w 21"/>
                  <a:gd name="T57" fmla="*/ 19 h 34"/>
                  <a:gd name="T58" fmla="*/ 5 w 21"/>
                  <a:gd name="T59" fmla="*/ 17 h 34"/>
                  <a:gd name="T60" fmla="*/ 5 w 21"/>
                  <a:gd name="T61" fmla="*/ 15 h 34"/>
                  <a:gd name="T62" fmla="*/ 6 w 21"/>
                  <a:gd name="T63" fmla="*/ 15 h 34"/>
                  <a:gd name="T64" fmla="*/ 7 w 21"/>
                  <a:gd name="T65" fmla="*/ 13 h 34"/>
                  <a:gd name="T66" fmla="*/ 5 w 21"/>
                  <a:gd name="T67" fmla="*/ 11 h 34"/>
                  <a:gd name="T68" fmla="*/ 5 w 21"/>
                  <a:gd name="T69" fmla="*/ 8 h 34"/>
                  <a:gd name="T70" fmla="*/ 7 w 21"/>
                  <a:gd name="T71" fmla="*/ 8 h 34"/>
                  <a:gd name="T72" fmla="*/ 9 w 21"/>
                  <a:gd name="T73" fmla="*/ 8 h 34"/>
                  <a:gd name="T74" fmla="*/ 13 w 21"/>
                  <a:gd name="T75" fmla="*/ 7 h 34"/>
                  <a:gd name="T76" fmla="*/ 11 w 21"/>
                  <a:gd name="T77" fmla="*/ 5 h 34"/>
                  <a:gd name="T78" fmla="*/ 14 w 21"/>
                  <a:gd name="T79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" h="34">
                    <a:moveTo>
                      <a:pt x="18" y="8"/>
                    </a:moveTo>
                    <a:cubicBezTo>
                      <a:pt x="18" y="7"/>
                      <a:pt x="19" y="7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1" y="4"/>
                      <a:pt x="20" y="3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5"/>
                      <a:pt x="19" y="3"/>
                      <a:pt x="19" y="2"/>
                    </a:cubicBezTo>
                    <a:cubicBezTo>
                      <a:pt x="18" y="3"/>
                      <a:pt x="18" y="5"/>
                      <a:pt x="17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6" y="4"/>
                      <a:pt x="16" y="6"/>
                      <a:pt x="15" y="6"/>
                    </a:cubicBezTo>
                    <a:cubicBezTo>
                      <a:pt x="14" y="0"/>
                      <a:pt x="13" y="8"/>
                      <a:pt x="11" y="5"/>
                    </a:cubicBezTo>
                    <a:cubicBezTo>
                      <a:pt x="11" y="5"/>
                      <a:pt x="10" y="5"/>
                      <a:pt x="9" y="6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8"/>
                      <a:pt x="5" y="3"/>
                      <a:pt x="6" y="8"/>
                    </a:cubicBezTo>
                    <a:cubicBezTo>
                      <a:pt x="4" y="7"/>
                      <a:pt x="6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5" y="7"/>
                      <a:pt x="2" y="8"/>
                    </a:cubicBezTo>
                    <a:cubicBezTo>
                      <a:pt x="1" y="9"/>
                      <a:pt x="3" y="8"/>
                      <a:pt x="4" y="9"/>
                    </a:cubicBezTo>
                    <a:cubicBezTo>
                      <a:pt x="3" y="10"/>
                      <a:pt x="3" y="10"/>
                      <a:pt x="1" y="10"/>
                    </a:cubicBezTo>
                    <a:cubicBezTo>
                      <a:pt x="3" y="11"/>
                      <a:pt x="2" y="11"/>
                      <a:pt x="3" y="12"/>
                    </a:cubicBezTo>
                    <a:cubicBezTo>
                      <a:pt x="3" y="12"/>
                      <a:pt x="3" y="11"/>
                      <a:pt x="4" y="12"/>
                    </a:cubicBezTo>
                    <a:cubicBezTo>
                      <a:pt x="4" y="13"/>
                      <a:pt x="5" y="13"/>
                      <a:pt x="6" y="14"/>
                    </a:cubicBezTo>
                    <a:cubicBezTo>
                      <a:pt x="4" y="15"/>
                      <a:pt x="6" y="13"/>
                      <a:pt x="4" y="14"/>
                    </a:cubicBezTo>
                    <a:cubicBezTo>
                      <a:pt x="3" y="13"/>
                      <a:pt x="3" y="12"/>
                      <a:pt x="2" y="12"/>
                    </a:cubicBezTo>
                    <a:cubicBezTo>
                      <a:pt x="1" y="13"/>
                      <a:pt x="2" y="14"/>
                      <a:pt x="2" y="16"/>
                    </a:cubicBezTo>
                    <a:cubicBezTo>
                      <a:pt x="2" y="16"/>
                      <a:pt x="1" y="15"/>
                      <a:pt x="1" y="16"/>
                    </a:cubicBezTo>
                    <a:cubicBezTo>
                      <a:pt x="0" y="17"/>
                      <a:pt x="3" y="18"/>
                      <a:pt x="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3" y="19"/>
                      <a:pt x="1" y="20"/>
                      <a:pt x="2" y="22"/>
                    </a:cubicBezTo>
                    <a:cubicBezTo>
                      <a:pt x="2" y="21"/>
                      <a:pt x="3" y="21"/>
                      <a:pt x="3" y="21"/>
                    </a:cubicBezTo>
                    <a:cubicBezTo>
                      <a:pt x="0" y="22"/>
                      <a:pt x="5" y="23"/>
                      <a:pt x="3" y="24"/>
                    </a:cubicBezTo>
                    <a:cubicBezTo>
                      <a:pt x="5" y="24"/>
                      <a:pt x="6" y="25"/>
                      <a:pt x="6" y="25"/>
                    </a:cubicBezTo>
                    <a:cubicBezTo>
                      <a:pt x="6" y="25"/>
                      <a:pt x="5" y="26"/>
                      <a:pt x="4" y="26"/>
                    </a:cubicBezTo>
                    <a:cubicBezTo>
                      <a:pt x="5" y="24"/>
                      <a:pt x="2" y="25"/>
                      <a:pt x="1" y="24"/>
                    </a:cubicBezTo>
                    <a:cubicBezTo>
                      <a:pt x="2" y="25"/>
                      <a:pt x="1" y="26"/>
                      <a:pt x="3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8"/>
                      <a:pt x="5" y="27"/>
                      <a:pt x="4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30"/>
                      <a:pt x="2" y="33"/>
                      <a:pt x="5" y="34"/>
                    </a:cubicBezTo>
                    <a:cubicBezTo>
                      <a:pt x="6" y="34"/>
                      <a:pt x="8" y="32"/>
                      <a:pt x="8" y="32"/>
                    </a:cubicBezTo>
                    <a:cubicBezTo>
                      <a:pt x="7" y="31"/>
                      <a:pt x="6" y="31"/>
                      <a:pt x="5" y="31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1"/>
                      <a:pt x="4" y="30"/>
                      <a:pt x="3" y="31"/>
                    </a:cubicBezTo>
                    <a:cubicBezTo>
                      <a:pt x="2" y="30"/>
                      <a:pt x="5" y="30"/>
                      <a:pt x="4" y="29"/>
                    </a:cubicBezTo>
                    <a:cubicBezTo>
                      <a:pt x="5" y="29"/>
                      <a:pt x="6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9"/>
                      <a:pt x="6" y="28"/>
                      <a:pt x="7" y="28"/>
                    </a:cubicBezTo>
                    <a:cubicBezTo>
                      <a:pt x="5" y="28"/>
                      <a:pt x="7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7" y="25"/>
                    </a:cubicBezTo>
                    <a:cubicBezTo>
                      <a:pt x="6" y="24"/>
                      <a:pt x="4" y="24"/>
                      <a:pt x="4" y="23"/>
                    </a:cubicBezTo>
                    <a:cubicBezTo>
                      <a:pt x="6" y="23"/>
                      <a:pt x="5" y="22"/>
                      <a:pt x="6" y="22"/>
                    </a:cubicBezTo>
                    <a:cubicBezTo>
                      <a:pt x="5" y="22"/>
                      <a:pt x="6" y="21"/>
                      <a:pt x="5" y="21"/>
                    </a:cubicBezTo>
                    <a:cubicBezTo>
                      <a:pt x="4" y="20"/>
                      <a:pt x="4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5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4" y="18"/>
                      <a:pt x="5" y="17"/>
                    </a:cubicBezTo>
                    <a:cubicBezTo>
                      <a:pt x="4" y="17"/>
                      <a:pt x="5" y="16"/>
                      <a:pt x="3" y="16"/>
                    </a:cubicBezTo>
                    <a:cubicBezTo>
                      <a:pt x="3" y="16"/>
                      <a:pt x="5" y="16"/>
                      <a:pt x="5" y="15"/>
                    </a:cubicBezTo>
                    <a:cubicBezTo>
                      <a:pt x="3" y="15"/>
                      <a:pt x="5" y="15"/>
                      <a:pt x="4" y="14"/>
                    </a:cubicBezTo>
                    <a:cubicBezTo>
                      <a:pt x="6" y="15"/>
                      <a:pt x="5" y="14"/>
                      <a:pt x="6" y="15"/>
                    </a:cubicBezTo>
                    <a:cubicBezTo>
                      <a:pt x="7" y="14"/>
                      <a:pt x="5" y="13"/>
                      <a:pt x="5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5" y="12"/>
                      <a:pt x="6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5" y="10"/>
                      <a:pt x="7" y="10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13"/>
                      <a:pt x="6" y="9"/>
                      <a:pt x="6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9" y="10"/>
                      <a:pt x="9" y="8"/>
                    </a:cubicBezTo>
                    <a:cubicBezTo>
                      <a:pt x="9" y="8"/>
                      <a:pt x="9" y="9"/>
                      <a:pt x="10" y="10"/>
                    </a:cubicBezTo>
                    <a:cubicBezTo>
                      <a:pt x="10" y="7"/>
                      <a:pt x="13" y="11"/>
                      <a:pt x="13" y="7"/>
                    </a:cubicBezTo>
                    <a:cubicBezTo>
                      <a:pt x="13" y="7"/>
                      <a:pt x="12" y="6"/>
                      <a:pt x="11" y="7"/>
                    </a:cubicBezTo>
                    <a:cubicBezTo>
                      <a:pt x="11" y="6"/>
                      <a:pt x="11" y="5"/>
                      <a:pt x="11" y="5"/>
                    </a:cubicBezTo>
                    <a:cubicBezTo>
                      <a:pt x="12" y="5"/>
                      <a:pt x="13" y="6"/>
                      <a:pt x="13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10"/>
                      <a:pt x="16" y="4"/>
                      <a:pt x="18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1" name="Freeform 789"/>
              <p:cNvSpPr>
                <a:spLocks/>
              </p:cNvSpPr>
              <p:nvPr/>
            </p:nvSpPr>
            <p:spPr bwMode="auto">
              <a:xfrm>
                <a:off x="1816" y="3019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2" name="Freeform 790"/>
              <p:cNvSpPr>
                <a:spLocks/>
              </p:cNvSpPr>
              <p:nvPr/>
            </p:nvSpPr>
            <p:spPr bwMode="auto">
              <a:xfrm>
                <a:off x="1819" y="30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3" name="Freeform 791"/>
              <p:cNvSpPr>
                <a:spLocks/>
              </p:cNvSpPr>
              <p:nvPr/>
            </p:nvSpPr>
            <p:spPr bwMode="auto">
              <a:xfrm>
                <a:off x="1854" y="301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4" name="Rectangle 792"/>
              <p:cNvSpPr>
                <a:spLocks noChangeArrowheads="1"/>
              </p:cNvSpPr>
              <p:nvPr/>
            </p:nvSpPr>
            <p:spPr bwMode="auto">
              <a:xfrm>
                <a:off x="1857" y="301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5" name="Freeform 793"/>
              <p:cNvSpPr>
                <a:spLocks/>
              </p:cNvSpPr>
              <p:nvPr/>
            </p:nvSpPr>
            <p:spPr bwMode="auto">
              <a:xfrm>
                <a:off x="1857" y="2992"/>
                <a:ext cx="62" cy="25"/>
              </a:xfrm>
              <a:custGeom>
                <a:avLst/>
                <a:gdLst>
                  <a:gd name="T0" fmla="*/ 19 w 23"/>
                  <a:gd name="T1" fmla="*/ 4 h 9"/>
                  <a:gd name="T2" fmla="*/ 20 w 23"/>
                  <a:gd name="T3" fmla="*/ 2 h 9"/>
                  <a:gd name="T4" fmla="*/ 21 w 23"/>
                  <a:gd name="T5" fmla="*/ 4 h 9"/>
                  <a:gd name="T6" fmla="*/ 23 w 23"/>
                  <a:gd name="T7" fmla="*/ 1 h 9"/>
                  <a:gd name="T8" fmla="*/ 12 w 23"/>
                  <a:gd name="T9" fmla="*/ 3 h 9"/>
                  <a:gd name="T10" fmla="*/ 12 w 23"/>
                  <a:gd name="T11" fmla="*/ 2 h 9"/>
                  <a:gd name="T12" fmla="*/ 8 w 23"/>
                  <a:gd name="T13" fmla="*/ 4 h 9"/>
                  <a:gd name="T14" fmla="*/ 8 w 23"/>
                  <a:gd name="T15" fmla="*/ 2 h 9"/>
                  <a:gd name="T16" fmla="*/ 6 w 23"/>
                  <a:gd name="T17" fmla="*/ 3 h 9"/>
                  <a:gd name="T18" fmla="*/ 6 w 23"/>
                  <a:gd name="T19" fmla="*/ 4 h 9"/>
                  <a:gd name="T20" fmla="*/ 5 w 23"/>
                  <a:gd name="T21" fmla="*/ 3 h 9"/>
                  <a:gd name="T22" fmla="*/ 5 w 23"/>
                  <a:gd name="T23" fmla="*/ 4 h 9"/>
                  <a:gd name="T24" fmla="*/ 4 w 23"/>
                  <a:gd name="T25" fmla="*/ 4 h 9"/>
                  <a:gd name="T26" fmla="*/ 4 w 23"/>
                  <a:gd name="T27" fmla="*/ 3 h 9"/>
                  <a:gd name="T28" fmla="*/ 3 w 23"/>
                  <a:gd name="T29" fmla="*/ 4 h 9"/>
                  <a:gd name="T30" fmla="*/ 3 w 23"/>
                  <a:gd name="T31" fmla="*/ 3 h 9"/>
                  <a:gd name="T32" fmla="*/ 0 w 23"/>
                  <a:gd name="T33" fmla="*/ 5 h 9"/>
                  <a:gd name="T34" fmla="*/ 0 w 23"/>
                  <a:gd name="T35" fmla="*/ 6 h 9"/>
                  <a:gd name="T36" fmla="*/ 2 w 23"/>
                  <a:gd name="T37" fmla="*/ 5 h 9"/>
                  <a:gd name="T38" fmla="*/ 2 w 23"/>
                  <a:gd name="T39" fmla="*/ 5 h 9"/>
                  <a:gd name="T40" fmla="*/ 4 w 23"/>
                  <a:gd name="T41" fmla="*/ 4 h 9"/>
                  <a:gd name="T42" fmla="*/ 3 w 23"/>
                  <a:gd name="T43" fmla="*/ 6 h 9"/>
                  <a:gd name="T44" fmla="*/ 6 w 23"/>
                  <a:gd name="T45" fmla="*/ 7 h 9"/>
                  <a:gd name="T46" fmla="*/ 6 w 23"/>
                  <a:gd name="T47" fmla="*/ 7 h 9"/>
                  <a:gd name="T48" fmla="*/ 6 w 23"/>
                  <a:gd name="T49" fmla="*/ 7 h 9"/>
                  <a:gd name="T50" fmla="*/ 6 w 23"/>
                  <a:gd name="T51" fmla="*/ 6 h 9"/>
                  <a:gd name="T52" fmla="*/ 6 w 23"/>
                  <a:gd name="T53" fmla="*/ 4 h 9"/>
                  <a:gd name="T54" fmla="*/ 7 w 23"/>
                  <a:gd name="T55" fmla="*/ 4 h 9"/>
                  <a:gd name="T56" fmla="*/ 7 w 23"/>
                  <a:gd name="T57" fmla="*/ 6 h 9"/>
                  <a:gd name="T58" fmla="*/ 7 w 23"/>
                  <a:gd name="T59" fmla="*/ 5 h 9"/>
                  <a:gd name="T60" fmla="*/ 8 w 23"/>
                  <a:gd name="T61" fmla="*/ 7 h 9"/>
                  <a:gd name="T62" fmla="*/ 8 w 23"/>
                  <a:gd name="T63" fmla="*/ 5 h 9"/>
                  <a:gd name="T64" fmla="*/ 13 w 23"/>
                  <a:gd name="T65" fmla="*/ 4 h 9"/>
                  <a:gd name="T66" fmla="*/ 12 w 23"/>
                  <a:gd name="T67" fmla="*/ 5 h 9"/>
                  <a:gd name="T68" fmla="*/ 13 w 23"/>
                  <a:gd name="T69" fmla="*/ 4 h 9"/>
                  <a:gd name="T70" fmla="*/ 16 w 23"/>
                  <a:gd name="T71" fmla="*/ 5 h 9"/>
                  <a:gd name="T72" fmla="*/ 15 w 23"/>
                  <a:gd name="T73" fmla="*/ 4 h 9"/>
                  <a:gd name="T74" fmla="*/ 18 w 23"/>
                  <a:gd name="T75" fmla="*/ 4 h 9"/>
                  <a:gd name="T76" fmla="*/ 18 w 23"/>
                  <a:gd name="T77" fmla="*/ 4 h 9"/>
                  <a:gd name="T78" fmla="*/ 20 w 23"/>
                  <a:gd name="T79" fmla="*/ 2 h 9"/>
                  <a:gd name="T80" fmla="*/ 19 w 23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9">
                    <a:moveTo>
                      <a:pt x="19" y="4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3"/>
                      <a:pt x="22" y="2"/>
                      <a:pt x="21" y="4"/>
                    </a:cubicBezTo>
                    <a:cubicBezTo>
                      <a:pt x="22" y="2"/>
                      <a:pt x="23" y="3"/>
                      <a:pt x="23" y="1"/>
                    </a:cubicBezTo>
                    <a:cubicBezTo>
                      <a:pt x="20" y="2"/>
                      <a:pt x="15" y="0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9" y="0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2" y="4"/>
                      <a:pt x="1" y="2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2"/>
                      <a:pt x="3" y="6"/>
                      <a:pt x="4" y="4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9"/>
                      <a:pt x="5" y="4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7" y="5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9" y="6"/>
                      <a:pt x="11" y="6"/>
                      <a:pt x="13" y="4"/>
                    </a:cubicBezTo>
                    <a:cubicBezTo>
                      <a:pt x="12" y="5"/>
                      <a:pt x="13" y="6"/>
                      <a:pt x="12" y="5"/>
                    </a:cubicBezTo>
                    <a:cubicBezTo>
                      <a:pt x="12" y="6"/>
                      <a:pt x="13" y="5"/>
                      <a:pt x="13" y="4"/>
                    </a:cubicBezTo>
                    <a:cubicBezTo>
                      <a:pt x="14" y="3"/>
                      <a:pt x="15" y="4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2"/>
                      <a:pt x="17" y="5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4"/>
                      <a:pt x="19" y="1"/>
                      <a:pt x="20" y="2"/>
                    </a:cubicBezTo>
                    <a:cubicBezTo>
                      <a:pt x="19" y="3"/>
                      <a:pt x="19" y="3"/>
                      <a:pt x="19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6" name="Freeform 794"/>
              <p:cNvSpPr>
                <a:spLocks/>
              </p:cNvSpPr>
              <p:nvPr/>
            </p:nvSpPr>
            <p:spPr bwMode="auto">
              <a:xfrm>
                <a:off x="1919" y="2992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1 h 3"/>
                  <a:gd name="T6" fmla="*/ 0 w 1"/>
                  <a:gd name="T7" fmla="*/ 1 h 3"/>
                  <a:gd name="T8" fmla="*/ 0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7" name="Freeform 795"/>
              <p:cNvSpPr>
                <a:spLocks/>
              </p:cNvSpPr>
              <p:nvPr/>
            </p:nvSpPr>
            <p:spPr bwMode="auto">
              <a:xfrm>
                <a:off x="1922" y="2987"/>
                <a:ext cx="30" cy="16"/>
              </a:xfrm>
              <a:custGeom>
                <a:avLst/>
                <a:gdLst>
                  <a:gd name="T0" fmla="*/ 7 w 11"/>
                  <a:gd name="T1" fmla="*/ 3 h 6"/>
                  <a:gd name="T2" fmla="*/ 8 w 11"/>
                  <a:gd name="T3" fmla="*/ 2 h 6"/>
                  <a:gd name="T4" fmla="*/ 3 w 11"/>
                  <a:gd name="T5" fmla="*/ 2 h 6"/>
                  <a:gd name="T6" fmla="*/ 2 w 11"/>
                  <a:gd name="T7" fmla="*/ 4 h 6"/>
                  <a:gd name="T8" fmla="*/ 1 w 11"/>
                  <a:gd name="T9" fmla="*/ 3 h 6"/>
                  <a:gd name="T10" fmla="*/ 0 w 11"/>
                  <a:gd name="T11" fmla="*/ 4 h 6"/>
                  <a:gd name="T12" fmla="*/ 1 w 11"/>
                  <a:gd name="T13" fmla="*/ 4 h 6"/>
                  <a:gd name="T14" fmla="*/ 1 w 11"/>
                  <a:gd name="T15" fmla="*/ 4 h 6"/>
                  <a:gd name="T16" fmla="*/ 2 w 11"/>
                  <a:gd name="T17" fmla="*/ 4 h 6"/>
                  <a:gd name="T18" fmla="*/ 1 w 11"/>
                  <a:gd name="T19" fmla="*/ 5 h 6"/>
                  <a:gd name="T20" fmla="*/ 3 w 11"/>
                  <a:gd name="T21" fmla="*/ 3 h 6"/>
                  <a:gd name="T22" fmla="*/ 3 w 11"/>
                  <a:gd name="T23" fmla="*/ 5 h 6"/>
                  <a:gd name="T24" fmla="*/ 5 w 11"/>
                  <a:gd name="T25" fmla="*/ 5 h 6"/>
                  <a:gd name="T26" fmla="*/ 5 w 11"/>
                  <a:gd name="T27" fmla="*/ 5 h 6"/>
                  <a:gd name="T28" fmla="*/ 5 w 11"/>
                  <a:gd name="T29" fmla="*/ 3 h 6"/>
                  <a:gd name="T30" fmla="*/ 6 w 11"/>
                  <a:gd name="T31" fmla="*/ 5 h 6"/>
                  <a:gd name="T32" fmla="*/ 10 w 11"/>
                  <a:gd name="T33" fmla="*/ 4 h 6"/>
                  <a:gd name="T34" fmla="*/ 10 w 11"/>
                  <a:gd name="T35" fmla="*/ 2 h 6"/>
                  <a:gd name="T36" fmla="*/ 10 w 11"/>
                  <a:gd name="T37" fmla="*/ 4 h 6"/>
                  <a:gd name="T38" fmla="*/ 11 w 11"/>
                  <a:gd name="T39" fmla="*/ 4 h 6"/>
                  <a:gd name="T40" fmla="*/ 11 w 11"/>
                  <a:gd name="T41" fmla="*/ 1 h 6"/>
                  <a:gd name="T42" fmla="*/ 7 w 1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6">
                    <a:moveTo>
                      <a:pt x="7" y="3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4" y="3"/>
                      <a:pt x="3" y="2"/>
                    </a:cubicBezTo>
                    <a:cubicBezTo>
                      <a:pt x="2" y="1"/>
                      <a:pt x="2" y="3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4"/>
                    </a:cubicBezTo>
                    <a:cubicBezTo>
                      <a:pt x="0" y="4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2"/>
                      <a:pt x="3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3"/>
                    </a:cubicBezTo>
                    <a:cubicBezTo>
                      <a:pt x="6" y="2"/>
                      <a:pt x="5" y="5"/>
                      <a:pt x="6" y="5"/>
                    </a:cubicBezTo>
                    <a:cubicBezTo>
                      <a:pt x="7" y="4"/>
                      <a:pt x="9" y="3"/>
                      <a:pt x="10" y="4"/>
                    </a:cubicBezTo>
                    <a:cubicBezTo>
                      <a:pt x="9" y="3"/>
                      <a:pt x="10" y="2"/>
                      <a:pt x="10" y="2"/>
                    </a:cubicBezTo>
                    <a:cubicBezTo>
                      <a:pt x="11" y="3"/>
                      <a:pt x="10" y="3"/>
                      <a:pt x="10" y="4"/>
                    </a:cubicBezTo>
                    <a:cubicBezTo>
                      <a:pt x="10" y="4"/>
                      <a:pt x="11" y="5"/>
                      <a:pt x="11" y="4"/>
                    </a:cubicBezTo>
                    <a:cubicBezTo>
                      <a:pt x="11" y="3"/>
                      <a:pt x="11" y="2"/>
                      <a:pt x="11" y="1"/>
                    </a:cubicBezTo>
                    <a:cubicBezTo>
                      <a:pt x="10" y="0"/>
                      <a:pt x="9" y="4"/>
                      <a:pt x="7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8" name="Rectangle 796"/>
              <p:cNvSpPr>
                <a:spLocks noChangeArrowheads="1"/>
              </p:cNvSpPr>
              <p:nvPr/>
            </p:nvSpPr>
            <p:spPr bwMode="auto">
              <a:xfrm>
                <a:off x="1944" y="2992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9" name="Freeform 797"/>
              <p:cNvSpPr>
                <a:spLocks/>
              </p:cNvSpPr>
              <p:nvPr/>
            </p:nvSpPr>
            <p:spPr bwMode="auto">
              <a:xfrm>
                <a:off x="2006" y="303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0" name="Freeform 798"/>
              <p:cNvSpPr>
                <a:spLocks/>
              </p:cNvSpPr>
              <p:nvPr/>
            </p:nvSpPr>
            <p:spPr bwMode="auto">
              <a:xfrm>
                <a:off x="2004" y="3025"/>
                <a:ext cx="2" cy="13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0 w 1"/>
                  <a:gd name="T13" fmla="*/ 1 h 5"/>
                  <a:gd name="T14" fmla="*/ 0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1" name="Freeform 799"/>
              <p:cNvSpPr>
                <a:spLocks/>
              </p:cNvSpPr>
              <p:nvPr/>
            </p:nvSpPr>
            <p:spPr bwMode="auto">
              <a:xfrm>
                <a:off x="2004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2" name="Freeform 800"/>
              <p:cNvSpPr>
                <a:spLocks/>
              </p:cNvSpPr>
              <p:nvPr/>
            </p:nvSpPr>
            <p:spPr bwMode="auto">
              <a:xfrm>
                <a:off x="2004" y="303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3" name="Freeform 801"/>
              <p:cNvSpPr>
                <a:spLocks/>
              </p:cNvSpPr>
              <p:nvPr/>
            </p:nvSpPr>
            <p:spPr bwMode="auto">
              <a:xfrm>
                <a:off x="2001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4" name="Freeform 802"/>
              <p:cNvSpPr>
                <a:spLocks/>
              </p:cNvSpPr>
              <p:nvPr/>
            </p:nvSpPr>
            <p:spPr bwMode="auto">
              <a:xfrm>
                <a:off x="2001" y="3028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0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5" name="Freeform 803"/>
              <p:cNvSpPr>
                <a:spLocks/>
              </p:cNvSpPr>
              <p:nvPr/>
            </p:nvSpPr>
            <p:spPr bwMode="auto">
              <a:xfrm>
                <a:off x="2001" y="303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6" name="Rectangle 804"/>
              <p:cNvSpPr>
                <a:spLocks noChangeArrowheads="1"/>
              </p:cNvSpPr>
              <p:nvPr/>
            </p:nvSpPr>
            <p:spPr bwMode="auto">
              <a:xfrm>
                <a:off x="200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7" name="Freeform 805"/>
              <p:cNvSpPr>
                <a:spLocks/>
              </p:cNvSpPr>
              <p:nvPr/>
            </p:nvSpPr>
            <p:spPr bwMode="auto">
              <a:xfrm>
                <a:off x="1998" y="302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8" name="Freeform 806"/>
              <p:cNvSpPr>
                <a:spLocks/>
              </p:cNvSpPr>
              <p:nvPr/>
            </p:nvSpPr>
            <p:spPr bwMode="auto">
              <a:xfrm>
                <a:off x="1996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9" name="Freeform 807"/>
              <p:cNvSpPr>
                <a:spLocks/>
              </p:cNvSpPr>
              <p:nvPr/>
            </p:nvSpPr>
            <p:spPr bwMode="auto">
              <a:xfrm>
                <a:off x="1990" y="3017"/>
                <a:ext cx="8" cy="16"/>
              </a:xfrm>
              <a:custGeom>
                <a:avLst/>
                <a:gdLst>
                  <a:gd name="T0" fmla="*/ 1 w 3"/>
                  <a:gd name="T1" fmla="*/ 6 h 6"/>
                  <a:gd name="T2" fmla="*/ 1 w 3"/>
                  <a:gd name="T3" fmla="*/ 3 h 6"/>
                  <a:gd name="T4" fmla="*/ 1 w 3"/>
                  <a:gd name="T5" fmla="*/ 5 h 6"/>
                  <a:gd name="T6" fmla="*/ 2 w 3"/>
                  <a:gd name="T7" fmla="*/ 4 h 6"/>
                  <a:gd name="T8" fmla="*/ 2 w 3"/>
                  <a:gd name="T9" fmla="*/ 6 h 6"/>
                  <a:gd name="T10" fmla="*/ 2 w 3"/>
                  <a:gd name="T11" fmla="*/ 4 h 6"/>
                  <a:gd name="T12" fmla="*/ 3 w 3"/>
                  <a:gd name="T13" fmla="*/ 5 h 6"/>
                  <a:gd name="T14" fmla="*/ 2 w 3"/>
                  <a:gd name="T15" fmla="*/ 3 h 6"/>
                  <a:gd name="T16" fmla="*/ 2 w 3"/>
                  <a:gd name="T17" fmla="*/ 3 h 6"/>
                  <a:gd name="T18" fmla="*/ 2 w 3"/>
                  <a:gd name="T19" fmla="*/ 2 h 6"/>
                  <a:gd name="T20" fmla="*/ 1 w 3"/>
                  <a:gd name="T21" fmla="*/ 1 h 6"/>
                  <a:gd name="T22" fmla="*/ 1 w 3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5"/>
                      <a:pt x="1" y="4"/>
                      <a:pt x="2" y="4"/>
                    </a:cubicBezTo>
                    <a:cubicBezTo>
                      <a:pt x="2" y="6"/>
                      <a:pt x="1" y="4"/>
                      <a:pt x="2" y="6"/>
                    </a:cubicBezTo>
                    <a:cubicBezTo>
                      <a:pt x="2" y="6"/>
                      <a:pt x="2" y="6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1" y="0"/>
                      <a:pt x="1" y="1"/>
                    </a:cubicBezTo>
                    <a:cubicBezTo>
                      <a:pt x="0" y="1"/>
                      <a:pt x="1" y="4"/>
                      <a:pt x="1" y="6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0" name="Group 1009"/>
            <p:cNvGrpSpPr>
              <a:grpSpLocks/>
            </p:cNvGrpSpPr>
            <p:nvPr/>
          </p:nvGrpSpPr>
          <p:grpSpPr bwMode="auto">
            <a:xfrm>
              <a:off x="1462" y="1760"/>
              <a:ext cx="531" cy="1336"/>
              <a:chOff x="1462" y="1760"/>
              <a:chExt cx="531" cy="1336"/>
            </a:xfrm>
          </p:grpSpPr>
          <p:sp>
            <p:nvSpPr>
              <p:cNvPr id="710" name="Freeform 809"/>
              <p:cNvSpPr>
                <a:spLocks/>
              </p:cNvSpPr>
              <p:nvPr/>
            </p:nvSpPr>
            <p:spPr bwMode="auto">
              <a:xfrm>
                <a:off x="1990" y="302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1" name="Freeform 810"/>
              <p:cNvSpPr>
                <a:spLocks/>
              </p:cNvSpPr>
              <p:nvPr/>
            </p:nvSpPr>
            <p:spPr bwMode="auto">
              <a:xfrm>
                <a:off x="1987" y="3019"/>
                <a:ext cx="3" cy="14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4 h 5"/>
                  <a:gd name="T4" fmla="*/ 1 w 1"/>
                  <a:gd name="T5" fmla="*/ 5 h 5"/>
                  <a:gd name="T6" fmla="*/ 1 w 1"/>
                  <a:gd name="T7" fmla="*/ 3 h 5"/>
                  <a:gd name="T8" fmla="*/ 1 w 1"/>
                  <a:gd name="T9" fmla="*/ 4 h 5"/>
                  <a:gd name="T10" fmla="*/ 0 w 1"/>
                  <a:gd name="T11" fmla="*/ 1 h 5"/>
                  <a:gd name="T12" fmla="*/ 1 w 1"/>
                  <a:gd name="T13" fmla="*/ 2 h 5"/>
                  <a:gd name="T14" fmla="*/ 0 w 1"/>
                  <a:gd name="T15" fmla="*/ 2 h 5"/>
                  <a:gd name="T16" fmla="*/ 0 w 1"/>
                  <a:gd name="T17" fmla="*/ 3 h 5"/>
                  <a:gd name="T18" fmla="*/ 0 w 1"/>
                  <a:gd name="T19" fmla="*/ 3 h 5"/>
                  <a:gd name="T20" fmla="*/ 1 w 1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0" y="5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2" name="Freeform 811"/>
              <p:cNvSpPr>
                <a:spLocks/>
              </p:cNvSpPr>
              <p:nvPr/>
            </p:nvSpPr>
            <p:spPr bwMode="auto">
              <a:xfrm>
                <a:off x="1990" y="303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3" name="Freeform 812"/>
              <p:cNvSpPr>
                <a:spLocks/>
              </p:cNvSpPr>
              <p:nvPr/>
            </p:nvSpPr>
            <p:spPr bwMode="auto">
              <a:xfrm>
                <a:off x="1987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4" name="Freeform 813"/>
              <p:cNvSpPr>
                <a:spLocks/>
              </p:cNvSpPr>
              <p:nvPr/>
            </p:nvSpPr>
            <p:spPr bwMode="auto">
              <a:xfrm>
                <a:off x="1987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5" name="Freeform 814"/>
              <p:cNvSpPr>
                <a:spLocks/>
              </p:cNvSpPr>
              <p:nvPr/>
            </p:nvSpPr>
            <p:spPr bwMode="auto">
              <a:xfrm>
                <a:off x="1957" y="3022"/>
                <a:ext cx="30" cy="19"/>
              </a:xfrm>
              <a:custGeom>
                <a:avLst/>
                <a:gdLst>
                  <a:gd name="T0" fmla="*/ 0 w 11"/>
                  <a:gd name="T1" fmla="*/ 2 h 7"/>
                  <a:gd name="T2" fmla="*/ 1 w 11"/>
                  <a:gd name="T3" fmla="*/ 3 h 7"/>
                  <a:gd name="T4" fmla="*/ 1 w 11"/>
                  <a:gd name="T5" fmla="*/ 4 h 7"/>
                  <a:gd name="T6" fmla="*/ 1 w 11"/>
                  <a:gd name="T7" fmla="*/ 7 h 7"/>
                  <a:gd name="T8" fmla="*/ 2 w 11"/>
                  <a:gd name="T9" fmla="*/ 5 h 7"/>
                  <a:gd name="T10" fmla="*/ 2 w 11"/>
                  <a:gd name="T11" fmla="*/ 7 h 7"/>
                  <a:gd name="T12" fmla="*/ 3 w 11"/>
                  <a:gd name="T13" fmla="*/ 6 h 7"/>
                  <a:gd name="T14" fmla="*/ 4 w 11"/>
                  <a:gd name="T15" fmla="*/ 5 h 7"/>
                  <a:gd name="T16" fmla="*/ 8 w 11"/>
                  <a:gd name="T17" fmla="*/ 5 h 7"/>
                  <a:gd name="T18" fmla="*/ 8 w 11"/>
                  <a:gd name="T19" fmla="*/ 3 h 7"/>
                  <a:gd name="T20" fmla="*/ 9 w 11"/>
                  <a:gd name="T21" fmla="*/ 4 h 7"/>
                  <a:gd name="T22" fmla="*/ 9 w 11"/>
                  <a:gd name="T23" fmla="*/ 4 h 7"/>
                  <a:gd name="T24" fmla="*/ 10 w 11"/>
                  <a:gd name="T25" fmla="*/ 5 h 7"/>
                  <a:gd name="T26" fmla="*/ 10 w 11"/>
                  <a:gd name="T27" fmla="*/ 2 h 7"/>
                  <a:gd name="T28" fmla="*/ 10 w 11"/>
                  <a:gd name="T29" fmla="*/ 5 h 7"/>
                  <a:gd name="T30" fmla="*/ 11 w 11"/>
                  <a:gd name="T31" fmla="*/ 3 h 7"/>
                  <a:gd name="T32" fmla="*/ 10 w 11"/>
                  <a:gd name="T33" fmla="*/ 1 h 7"/>
                  <a:gd name="T34" fmla="*/ 10 w 11"/>
                  <a:gd name="T35" fmla="*/ 0 h 7"/>
                  <a:gd name="T36" fmla="*/ 8 w 11"/>
                  <a:gd name="T37" fmla="*/ 3 h 7"/>
                  <a:gd name="T38" fmla="*/ 8 w 11"/>
                  <a:gd name="T39" fmla="*/ 2 h 7"/>
                  <a:gd name="T40" fmla="*/ 6 w 11"/>
                  <a:gd name="T41" fmla="*/ 1 h 7"/>
                  <a:gd name="T42" fmla="*/ 6 w 11"/>
                  <a:gd name="T43" fmla="*/ 3 h 7"/>
                  <a:gd name="T44" fmla="*/ 5 w 11"/>
                  <a:gd name="T45" fmla="*/ 3 h 7"/>
                  <a:gd name="T46" fmla="*/ 5 w 11"/>
                  <a:gd name="T47" fmla="*/ 4 h 7"/>
                  <a:gd name="T48" fmla="*/ 5 w 11"/>
                  <a:gd name="T49" fmla="*/ 2 h 7"/>
                  <a:gd name="T50" fmla="*/ 5 w 11"/>
                  <a:gd name="T51" fmla="*/ 5 h 7"/>
                  <a:gd name="T52" fmla="*/ 3 w 11"/>
                  <a:gd name="T53" fmla="*/ 1 h 7"/>
                  <a:gd name="T54" fmla="*/ 4 w 11"/>
                  <a:gd name="T55" fmla="*/ 3 h 7"/>
                  <a:gd name="T56" fmla="*/ 4 w 11"/>
                  <a:gd name="T57" fmla="*/ 4 h 7"/>
                  <a:gd name="T58" fmla="*/ 3 w 11"/>
                  <a:gd name="T59" fmla="*/ 2 h 7"/>
                  <a:gd name="T60" fmla="*/ 3 w 11"/>
                  <a:gd name="T61" fmla="*/ 3 h 7"/>
                  <a:gd name="T62" fmla="*/ 3 w 11"/>
                  <a:gd name="T63" fmla="*/ 4 h 7"/>
                  <a:gd name="T64" fmla="*/ 2 w 11"/>
                  <a:gd name="T65" fmla="*/ 4 h 7"/>
                  <a:gd name="T66" fmla="*/ 2 w 11"/>
                  <a:gd name="T67" fmla="*/ 2 h 7"/>
                  <a:gd name="T68" fmla="*/ 1 w 11"/>
                  <a:gd name="T69" fmla="*/ 1 h 7"/>
                  <a:gd name="T70" fmla="*/ 1 w 11"/>
                  <a:gd name="T71" fmla="*/ 4 h 7"/>
                  <a:gd name="T72" fmla="*/ 0 w 11"/>
                  <a:gd name="T7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7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6"/>
                      <a:pt x="9" y="4"/>
                      <a:pt x="10" y="5"/>
                    </a:cubicBezTo>
                    <a:cubicBezTo>
                      <a:pt x="10" y="4"/>
                      <a:pt x="9" y="2"/>
                      <a:pt x="10" y="2"/>
                    </a:cubicBezTo>
                    <a:cubicBezTo>
                      <a:pt x="10" y="4"/>
                      <a:pt x="10" y="2"/>
                      <a:pt x="10" y="5"/>
                    </a:cubicBezTo>
                    <a:cubicBezTo>
                      <a:pt x="11" y="5"/>
                      <a:pt x="10" y="3"/>
                      <a:pt x="11" y="3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0" y="0"/>
                      <a:pt x="10" y="2"/>
                      <a:pt x="10" y="0"/>
                    </a:cubicBezTo>
                    <a:cubicBezTo>
                      <a:pt x="9" y="0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3"/>
                      <a:pt x="7" y="3"/>
                      <a:pt x="6" y="1"/>
                    </a:cubicBezTo>
                    <a:cubicBezTo>
                      <a:pt x="6" y="2"/>
                      <a:pt x="5" y="1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4" y="4"/>
                      <a:pt x="4" y="3"/>
                      <a:pt x="3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4"/>
                      <a:pt x="4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2"/>
                      <a:pt x="2" y="3"/>
                      <a:pt x="2" y="2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6" name="Rectangle 815"/>
              <p:cNvSpPr>
                <a:spLocks noChangeArrowheads="1"/>
              </p:cNvSpPr>
              <p:nvPr/>
            </p:nvSpPr>
            <p:spPr bwMode="auto">
              <a:xfrm>
                <a:off x="1960" y="3022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7" name="Freeform 816"/>
              <p:cNvSpPr>
                <a:spLocks/>
              </p:cNvSpPr>
              <p:nvPr/>
            </p:nvSpPr>
            <p:spPr bwMode="auto">
              <a:xfrm>
                <a:off x="1957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8" name="Rectangle 817"/>
              <p:cNvSpPr>
                <a:spLocks noChangeArrowheads="1"/>
              </p:cNvSpPr>
              <p:nvPr/>
            </p:nvSpPr>
            <p:spPr bwMode="auto">
              <a:xfrm>
                <a:off x="1966" y="3038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9" name="Freeform 818"/>
              <p:cNvSpPr>
                <a:spLocks/>
              </p:cNvSpPr>
              <p:nvPr/>
            </p:nvSpPr>
            <p:spPr bwMode="auto">
              <a:xfrm>
                <a:off x="1966" y="302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0" name="Freeform 819"/>
              <p:cNvSpPr>
                <a:spLocks/>
              </p:cNvSpPr>
              <p:nvPr/>
            </p:nvSpPr>
            <p:spPr bwMode="auto">
              <a:xfrm>
                <a:off x="1971" y="3022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1" name="Rectangle 820"/>
              <p:cNvSpPr>
                <a:spLocks noChangeArrowheads="1"/>
              </p:cNvSpPr>
              <p:nvPr/>
            </p:nvSpPr>
            <p:spPr bwMode="auto">
              <a:xfrm>
                <a:off x="1960" y="302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2" name="Freeform 821"/>
              <p:cNvSpPr>
                <a:spLocks/>
              </p:cNvSpPr>
              <p:nvPr/>
            </p:nvSpPr>
            <p:spPr bwMode="auto">
              <a:xfrm>
                <a:off x="1944" y="3025"/>
                <a:ext cx="16" cy="22"/>
              </a:xfrm>
              <a:custGeom>
                <a:avLst/>
                <a:gdLst>
                  <a:gd name="T0" fmla="*/ 1 w 6"/>
                  <a:gd name="T1" fmla="*/ 7 h 8"/>
                  <a:gd name="T2" fmla="*/ 2 w 6"/>
                  <a:gd name="T3" fmla="*/ 7 h 8"/>
                  <a:gd name="T4" fmla="*/ 2 w 6"/>
                  <a:gd name="T5" fmla="*/ 4 h 8"/>
                  <a:gd name="T6" fmla="*/ 2 w 6"/>
                  <a:gd name="T7" fmla="*/ 7 h 8"/>
                  <a:gd name="T8" fmla="*/ 4 w 6"/>
                  <a:gd name="T9" fmla="*/ 5 h 8"/>
                  <a:gd name="T10" fmla="*/ 4 w 6"/>
                  <a:gd name="T11" fmla="*/ 6 h 8"/>
                  <a:gd name="T12" fmla="*/ 4 w 6"/>
                  <a:gd name="T13" fmla="*/ 2 h 8"/>
                  <a:gd name="T14" fmla="*/ 5 w 6"/>
                  <a:gd name="T15" fmla="*/ 6 h 8"/>
                  <a:gd name="T16" fmla="*/ 5 w 6"/>
                  <a:gd name="T17" fmla="*/ 6 h 8"/>
                  <a:gd name="T18" fmla="*/ 6 w 6"/>
                  <a:gd name="T19" fmla="*/ 5 h 8"/>
                  <a:gd name="T20" fmla="*/ 5 w 6"/>
                  <a:gd name="T21" fmla="*/ 3 h 8"/>
                  <a:gd name="T22" fmla="*/ 5 w 6"/>
                  <a:gd name="T23" fmla="*/ 1 h 8"/>
                  <a:gd name="T24" fmla="*/ 5 w 6"/>
                  <a:gd name="T25" fmla="*/ 3 h 8"/>
                  <a:gd name="T26" fmla="*/ 4 w 6"/>
                  <a:gd name="T27" fmla="*/ 1 h 8"/>
                  <a:gd name="T28" fmla="*/ 4 w 6"/>
                  <a:gd name="T29" fmla="*/ 2 h 8"/>
                  <a:gd name="T30" fmla="*/ 4 w 6"/>
                  <a:gd name="T31" fmla="*/ 1 h 8"/>
                  <a:gd name="T32" fmla="*/ 4 w 6"/>
                  <a:gd name="T33" fmla="*/ 2 h 8"/>
                  <a:gd name="T34" fmla="*/ 4 w 6"/>
                  <a:gd name="T35" fmla="*/ 2 h 8"/>
                  <a:gd name="T36" fmla="*/ 4 w 6"/>
                  <a:gd name="T37" fmla="*/ 4 h 8"/>
                  <a:gd name="T38" fmla="*/ 3 w 6"/>
                  <a:gd name="T39" fmla="*/ 2 h 8"/>
                  <a:gd name="T40" fmla="*/ 3 w 6"/>
                  <a:gd name="T41" fmla="*/ 3 h 8"/>
                  <a:gd name="T42" fmla="*/ 2 w 6"/>
                  <a:gd name="T43" fmla="*/ 1 h 8"/>
                  <a:gd name="T44" fmla="*/ 2 w 6"/>
                  <a:gd name="T45" fmla="*/ 3 h 8"/>
                  <a:gd name="T46" fmla="*/ 3 w 6"/>
                  <a:gd name="T47" fmla="*/ 2 h 8"/>
                  <a:gd name="T48" fmla="*/ 3 w 6"/>
                  <a:gd name="T49" fmla="*/ 5 h 8"/>
                  <a:gd name="T50" fmla="*/ 2 w 6"/>
                  <a:gd name="T51" fmla="*/ 2 h 8"/>
                  <a:gd name="T52" fmla="*/ 1 w 6"/>
                  <a:gd name="T53" fmla="*/ 3 h 8"/>
                  <a:gd name="T54" fmla="*/ 1 w 6"/>
                  <a:gd name="T55" fmla="*/ 2 h 8"/>
                  <a:gd name="T56" fmla="*/ 1 w 6"/>
                  <a:gd name="T57" fmla="*/ 4 h 8"/>
                  <a:gd name="T58" fmla="*/ 1 w 6"/>
                  <a:gd name="T59" fmla="*/ 4 h 8"/>
                  <a:gd name="T60" fmla="*/ 1 w 6"/>
                  <a:gd name="T61" fmla="*/ 5 h 8"/>
                  <a:gd name="T62" fmla="*/ 1 w 6"/>
                  <a:gd name="T63" fmla="*/ 4 h 8"/>
                  <a:gd name="T64" fmla="*/ 0 w 6"/>
                  <a:gd name="T65" fmla="*/ 6 h 8"/>
                  <a:gd name="T66" fmla="*/ 1 w 6"/>
                  <a:gd name="T67" fmla="*/ 5 h 8"/>
                  <a:gd name="T68" fmla="*/ 1 w 6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8">
                    <a:moveTo>
                      <a:pt x="1" y="7"/>
                    </a:moveTo>
                    <a:cubicBezTo>
                      <a:pt x="1" y="8"/>
                      <a:pt x="1" y="7"/>
                      <a:pt x="2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4" y="7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2"/>
                      <a:pt x="4" y="2"/>
                    </a:cubicBezTo>
                    <a:cubicBezTo>
                      <a:pt x="4" y="4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2"/>
                      <a:pt x="5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4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3" name="Freeform 822"/>
              <p:cNvSpPr>
                <a:spLocks/>
              </p:cNvSpPr>
              <p:nvPr/>
            </p:nvSpPr>
            <p:spPr bwMode="auto">
              <a:xfrm>
                <a:off x="1955" y="302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4" name="Freeform 823"/>
              <p:cNvSpPr>
                <a:spLocks/>
              </p:cNvSpPr>
              <p:nvPr/>
            </p:nvSpPr>
            <p:spPr bwMode="auto">
              <a:xfrm>
                <a:off x="1933" y="3025"/>
                <a:ext cx="11" cy="27"/>
              </a:xfrm>
              <a:custGeom>
                <a:avLst/>
                <a:gdLst>
                  <a:gd name="T0" fmla="*/ 3 w 4"/>
                  <a:gd name="T1" fmla="*/ 4 h 10"/>
                  <a:gd name="T2" fmla="*/ 2 w 4"/>
                  <a:gd name="T3" fmla="*/ 3 h 10"/>
                  <a:gd name="T4" fmla="*/ 3 w 4"/>
                  <a:gd name="T5" fmla="*/ 6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3 h 10"/>
                  <a:gd name="T12" fmla="*/ 2 w 4"/>
                  <a:gd name="T13" fmla="*/ 5 h 10"/>
                  <a:gd name="T14" fmla="*/ 1 w 4"/>
                  <a:gd name="T15" fmla="*/ 6 h 10"/>
                  <a:gd name="T16" fmla="*/ 2 w 4"/>
                  <a:gd name="T17" fmla="*/ 6 h 10"/>
                  <a:gd name="T18" fmla="*/ 1 w 4"/>
                  <a:gd name="T19" fmla="*/ 4 h 10"/>
                  <a:gd name="T20" fmla="*/ 1 w 4"/>
                  <a:gd name="T21" fmla="*/ 9 h 10"/>
                  <a:gd name="T22" fmla="*/ 1 w 4"/>
                  <a:gd name="T23" fmla="*/ 9 h 10"/>
                  <a:gd name="T24" fmla="*/ 1 w 4"/>
                  <a:gd name="T25" fmla="*/ 6 h 10"/>
                  <a:gd name="T26" fmla="*/ 1 w 4"/>
                  <a:gd name="T27" fmla="*/ 7 h 10"/>
                  <a:gd name="T28" fmla="*/ 1 w 4"/>
                  <a:gd name="T29" fmla="*/ 8 h 10"/>
                  <a:gd name="T30" fmla="*/ 4 w 4"/>
                  <a:gd name="T31" fmla="*/ 8 h 10"/>
                  <a:gd name="T32" fmla="*/ 3 w 4"/>
                  <a:gd name="T33" fmla="*/ 8 h 10"/>
                  <a:gd name="T34" fmla="*/ 4 w 4"/>
                  <a:gd name="T35" fmla="*/ 6 h 10"/>
                  <a:gd name="T36" fmla="*/ 3 w 4"/>
                  <a:gd name="T37" fmla="*/ 4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4"/>
                    </a:moveTo>
                    <a:cubicBezTo>
                      <a:pt x="3" y="4"/>
                      <a:pt x="3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5"/>
                      <a:pt x="3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3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5" name="Rectangle 824"/>
              <p:cNvSpPr>
                <a:spLocks noChangeArrowheads="1"/>
              </p:cNvSpPr>
              <p:nvPr/>
            </p:nvSpPr>
            <p:spPr bwMode="auto">
              <a:xfrm>
                <a:off x="194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6" name="Freeform 825"/>
              <p:cNvSpPr>
                <a:spLocks/>
              </p:cNvSpPr>
              <p:nvPr/>
            </p:nvSpPr>
            <p:spPr bwMode="auto">
              <a:xfrm>
                <a:off x="1944" y="3041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7" name="Freeform 826"/>
              <p:cNvSpPr>
                <a:spLocks/>
              </p:cNvSpPr>
              <p:nvPr/>
            </p:nvSpPr>
            <p:spPr bwMode="auto">
              <a:xfrm>
                <a:off x="1933" y="303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8" name="Freeform 827"/>
              <p:cNvSpPr>
                <a:spLocks/>
              </p:cNvSpPr>
              <p:nvPr/>
            </p:nvSpPr>
            <p:spPr bwMode="auto">
              <a:xfrm>
                <a:off x="1930" y="3038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9" name="Freeform 828"/>
              <p:cNvSpPr>
                <a:spLocks/>
              </p:cNvSpPr>
              <p:nvPr/>
            </p:nvSpPr>
            <p:spPr bwMode="auto">
              <a:xfrm>
                <a:off x="1903" y="3030"/>
                <a:ext cx="27" cy="22"/>
              </a:xfrm>
              <a:custGeom>
                <a:avLst/>
                <a:gdLst>
                  <a:gd name="T0" fmla="*/ 8 w 10"/>
                  <a:gd name="T1" fmla="*/ 3 h 8"/>
                  <a:gd name="T2" fmla="*/ 8 w 10"/>
                  <a:gd name="T3" fmla="*/ 3 h 8"/>
                  <a:gd name="T4" fmla="*/ 8 w 10"/>
                  <a:gd name="T5" fmla="*/ 3 h 8"/>
                  <a:gd name="T6" fmla="*/ 7 w 10"/>
                  <a:gd name="T7" fmla="*/ 2 h 8"/>
                  <a:gd name="T8" fmla="*/ 8 w 10"/>
                  <a:gd name="T9" fmla="*/ 3 h 8"/>
                  <a:gd name="T10" fmla="*/ 7 w 10"/>
                  <a:gd name="T11" fmla="*/ 3 h 8"/>
                  <a:gd name="T12" fmla="*/ 7 w 10"/>
                  <a:gd name="T13" fmla="*/ 5 h 8"/>
                  <a:gd name="T14" fmla="*/ 6 w 10"/>
                  <a:gd name="T15" fmla="*/ 2 h 8"/>
                  <a:gd name="T16" fmla="*/ 6 w 10"/>
                  <a:gd name="T17" fmla="*/ 6 h 8"/>
                  <a:gd name="T18" fmla="*/ 5 w 10"/>
                  <a:gd name="T19" fmla="*/ 5 h 8"/>
                  <a:gd name="T20" fmla="*/ 5 w 10"/>
                  <a:gd name="T21" fmla="*/ 4 h 8"/>
                  <a:gd name="T22" fmla="*/ 5 w 10"/>
                  <a:gd name="T23" fmla="*/ 4 h 8"/>
                  <a:gd name="T24" fmla="*/ 5 w 10"/>
                  <a:gd name="T25" fmla="*/ 3 h 8"/>
                  <a:gd name="T26" fmla="*/ 4 w 10"/>
                  <a:gd name="T27" fmla="*/ 3 h 8"/>
                  <a:gd name="T28" fmla="*/ 4 w 10"/>
                  <a:gd name="T29" fmla="*/ 2 h 8"/>
                  <a:gd name="T30" fmla="*/ 2 w 10"/>
                  <a:gd name="T31" fmla="*/ 4 h 8"/>
                  <a:gd name="T32" fmla="*/ 2 w 10"/>
                  <a:gd name="T33" fmla="*/ 3 h 8"/>
                  <a:gd name="T34" fmla="*/ 2 w 10"/>
                  <a:gd name="T35" fmla="*/ 6 h 8"/>
                  <a:gd name="T36" fmla="*/ 2 w 10"/>
                  <a:gd name="T37" fmla="*/ 6 h 8"/>
                  <a:gd name="T38" fmla="*/ 2 w 10"/>
                  <a:gd name="T39" fmla="*/ 3 h 8"/>
                  <a:gd name="T40" fmla="*/ 1 w 10"/>
                  <a:gd name="T41" fmla="*/ 4 h 8"/>
                  <a:gd name="T42" fmla="*/ 1 w 10"/>
                  <a:gd name="T43" fmla="*/ 3 h 8"/>
                  <a:gd name="T44" fmla="*/ 1 w 10"/>
                  <a:gd name="T45" fmla="*/ 5 h 8"/>
                  <a:gd name="T46" fmla="*/ 0 w 10"/>
                  <a:gd name="T47" fmla="*/ 5 h 8"/>
                  <a:gd name="T48" fmla="*/ 1 w 10"/>
                  <a:gd name="T49" fmla="*/ 8 h 8"/>
                  <a:gd name="T50" fmla="*/ 3 w 10"/>
                  <a:gd name="T51" fmla="*/ 7 h 8"/>
                  <a:gd name="T52" fmla="*/ 3 w 10"/>
                  <a:gd name="T53" fmla="*/ 5 h 8"/>
                  <a:gd name="T54" fmla="*/ 4 w 10"/>
                  <a:gd name="T55" fmla="*/ 7 h 8"/>
                  <a:gd name="T56" fmla="*/ 3 w 10"/>
                  <a:gd name="T57" fmla="*/ 5 h 8"/>
                  <a:gd name="T58" fmla="*/ 4 w 10"/>
                  <a:gd name="T59" fmla="*/ 7 h 8"/>
                  <a:gd name="T60" fmla="*/ 4 w 10"/>
                  <a:gd name="T61" fmla="*/ 5 h 8"/>
                  <a:gd name="T62" fmla="*/ 5 w 10"/>
                  <a:gd name="T63" fmla="*/ 8 h 8"/>
                  <a:gd name="T64" fmla="*/ 8 w 10"/>
                  <a:gd name="T65" fmla="*/ 6 h 8"/>
                  <a:gd name="T66" fmla="*/ 8 w 10"/>
                  <a:gd name="T67" fmla="*/ 5 h 8"/>
                  <a:gd name="T68" fmla="*/ 9 w 10"/>
                  <a:gd name="T69" fmla="*/ 5 h 8"/>
                  <a:gd name="T70" fmla="*/ 9 w 10"/>
                  <a:gd name="T71" fmla="*/ 3 h 8"/>
                  <a:gd name="T72" fmla="*/ 10 w 10"/>
                  <a:gd name="T73" fmla="*/ 6 h 8"/>
                  <a:gd name="T74" fmla="*/ 10 w 10"/>
                  <a:gd name="T75" fmla="*/ 6 h 8"/>
                  <a:gd name="T76" fmla="*/ 10 w 10"/>
                  <a:gd name="T77" fmla="*/ 5 h 8"/>
                  <a:gd name="T78" fmla="*/ 10 w 10"/>
                  <a:gd name="T79" fmla="*/ 6 h 8"/>
                  <a:gd name="T80" fmla="*/ 9 w 10"/>
                  <a:gd name="T81" fmla="*/ 2 h 8"/>
                  <a:gd name="T82" fmla="*/ 8 w 10"/>
                  <a:gd name="T83" fmla="*/ 1 h 8"/>
                  <a:gd name="T84" fmla="*/ 8 w 10"/>
                  <a:gd name="T8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8" y="3"/>
                    </a:moveTo>
                    <a:cubicBezTo>
                      <a:pt x="8" y="3"/>
                      <a:pt x="8" y="4"/>
                      <a:pt x="8" y="3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8" y="1"/>
                      <a:pt x="8" y="3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8" y="4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3"/>
                      <a:pt x="6" y="4"/>
                      <a:pt x="6" y="6"/>
                    </a:cubicBezTo>
                    <a:cubicBezTo>
                      <a:pt x="6" y="4"/>
                      <a:pt x="6" y="6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3" y="3"/>
                      <a:pt x="2" y="6"/>
                    </a:cubicBezTo>
                    <a:cubicBezTo>
                      <a:pt x="2" y="3"/>
                      <a:pt x="2" y="7"/>
                      <a:pt x="2" y="6"/>
                    </a:cubicBezTo>
                    <a:cubicBezTo>
                      <a:pt x="1" y="4"/>
                      <a:pt x="2" y="5"/>
                      <a:pt x="2" y="3"/>
                    </a:cubicBezTo>
                    <a:cubicBezTo>
                      <a:pt x="2" y="5"/>
                      <a:pt x="2" y="4"/>
                      <a:pt x="1" y="4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7"/>
                      <a:pt x="1" y="8"/>
                    </a:cubicBezTo>
                    <a:cubicBezTo>
                      <a:pt x="1" y="7"/>
                      <a:pt x="2" y="6"/>
                      <a:pt x="3" y="7"/>
                    </a:cubicBezTo>
                    <a:cubicBezTo>
                      <a:pt x="3" y="5"/>
                      <a:pt x="3" y="7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7" y="5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8" y="2"/>
                      <a:pt x="9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6"/>
                    </a:cubicBezTo>
                    <a:cubicBezTo>
                      <a:pt x="10" y="4"/>
                      <a:pt x="10" y="3"/>
                      <a:pt x="9" y="2"/>
                    </a:cubicBezTo>
                    <a:cubicBezTo>
                      <a:pt x="9" y="5"/>
                      <a:pt x="8" y="0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0" name="Freeform 829"/>
              <p:cNvSpPr>
                <a:spLocks/>
              </p:cNvSpPr>
              <p:nvPr/>
            </p:nvSpPr>
            <p:spPr bwMode="auto">
              <a:xfrm>
                <a:off x="1930" y="304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1" name="Freeform 830"/>
              <p:cNvSpPr>
                <a:spLocks/>
              </p:cNvSpPr>
              <p:nvPr/>
            </p:nvSpPr>
            <p:spPr bwMode="auto">
              <a:xfrm>
                <a:off x="1903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2" name="Rectangle 831"/>
              <p:cNvSpPr>
                <a:spLocks noChangeArrowheads="1"/>
              </p:cNvSpPr>
              <p:nvPr/>
            </p:nvSpPr>
            <p:spPr bwMode="auto">
              <a:xfrm>
                <a:off x="1930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3" name="Freeform 832"/>
              <p:cNvSpPr>
                <a:spLocks/>
              </p:cNvSpPr>
              <p:nvPr/>
            </p:nvSpPr>
            <p:spPr bwMode="auto">
              <a:xfrm>
                <a:off x="1930" y="303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4" name="Freeform 833"/>
              <p:cNvSpPr>
                <a:spLocks/>
              </p:cNvSpPr>
              <p:nvPr/>
            </p:nvSpPr>
            <p:spPr bwMode="auto">
              <a:xfrm>
                <a:off x="189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5" name="Freeform 834"/>
              <p:cNvSpPr>
                <a:spLocks/>
              </p:cNvSpPr>
              <p:nvPr/>
            </p:nvSpPr>
            <p:spPr bwMode="auto">
              <a:xfrm>
                <a:off x="1887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6" name="Freeform 835"/>
              <p:cNvSpPr>
                <a:spLocks/>
              </p:cNvSpPr>
              <p:nvPr/>
            </p:nvSpPr>
            <p:spPr bwMode="auto">
              <a:xfrm>
                <a:off x="1854" y="3036"/>
                <a:ext cx="49" cy="30"/>
              </a:xfrm>
              <a:custGeom>
                <a:avLst/>
                <a:gdLst>
                  <a:gd name="T0" fmla="*/ 1 w 18"/>
                  <a:gd name="T1" fmla="*/ 6 h 11"/>
                  <a:gd name="T2" fmla="*/ 1 w 18"/>
                  <a:gd name="T3" fmla="*/ 8 h 11"/>
                  <a:gd name="T4" fmla="*/ 1 w 18"/>
                  <a:gd name="T5" fmla="*/ 9 h 11"/>
                  <a:gd name="T6" fmla="*/ 2 w 18"/>
                  <a:gd name="T7" fmla="*/ 8 h 11"/>
                  <a:gd name="T8" fmla="*/ 4 w 18"/>
                  <a:gd name="T9" fmla="*/ 8 h 11"/>
                  <a:gd name="T10" fmla="*/ 6 w 18"/>
                  <a:gd name="T11" fmla="*/ 8 h 11"/>
                  <a:gd name="T12" fmla="*/ 7 w 18"/>
                  <a:gd name="T13" fmla="*/ 6 h 11"/>
                  <a:gd name="T14" fmla="*/ 8 w 18"/>
                  <a:gd name="T15" fmla="*/ 7 h 11"/>
                  <a:gd name="T16" fmla="*/ 9 w 18"/>
                  <a:gd name="T17" fmla="*/ 7 h 11"/>
                  <a:gd name="T18" fmla="*/ 9 w 18"/>
                  <a:gd name="T19" fmla="*/ 4 h 11"/>
                  <a:gd name="T20" fmla="*/ 10 w 18"/>
                  <a:gd name="T21" fmla="*/ 4 h 11"/>
                  <a:gd name="T22" fmla="*/ 10 w 18"/>
                  <a:gd name="T23" fmla="*/ 5 h 11"/>
                  <a:gd name="T24" fmla="*/ 12 w 18"/>
                  <a:gd name="T25" fmla="*/ 5 h 11"/>
                  <a:gd name="T26" fmla="*/ 13 w 18"/>
                  <a:gd name="T27" fmla="*/ 5 h 11"/>
                  <a:gd name="T28" fmla="*/ 14 w 18"/>
                  <a:gd name="T29" fmla="*/ 4 h 11"/>
                  <a:gd name="T30" fmla="*/ 14 w 18"/>
                  <a:gd name="T31" fmla="*/ 3 h 11"/>
                  <a:gd name="T32" fmla="*/ 15 w 18"/>
                  <a:gd name="T33" fmla="*/ 5 h 11"/>
                  <a:gd name="T34" fmla="*/ 15 w 18"/>
                  <a:gd name="T35" fmla="*/ 4 h 11"/>
                  <a:gd name="T36" fmla="*/ 18 w 18"/>
                  <a:gd name="T37" fmla="*/ 4 h 11"/>
                  <a:gd name="T38" fmla="*/ 17 w 18"/>
                  <a:gd name="T39" fmla="*/ 4 h 11"/>
                  <a:gd name="T40" fmla="*/ 16 w 18"/>
                  <a:gd name="T41" fmla="*/ 5 h 11"/>
                  <a:gd name="T42" fmla="*/ 16 w 18"/>
                  <a:gd name="T43" fmla="*/ 1 h 11"/>
                  <a:gd name="T44" fmla="*/ 15 w 18"/>
                  <a:gd name="T45" fmla="*/ 1 h 11"/>
                  <a:gd name="T46" fmla="*/ 15 w 18"/>
                  <a:gd name="T47" fmla="*/ 1 h 11"/>
                  <a:gd name="T48" fmla="*/ 14 w 18"/>
                  <a:gd name="T49" fmla="*/ 1 h 11"/>
                  <a:gd name="T50" fmla="*/ 13 w 18"/>
                  <a:gd name="T51" fmla="*/ 1 h 11"/>
                  <a:gd name="T52" fmla="*/ 12 w 18"/>
                  <a:gd name="T53" fmla="*/ 2 h 11"/>
                  <a:gd name="T54" fmla="*/ 12 w 18"/>
                  <a:gd name="T55" fmla="*/ 1 h 11"/>
                  <a:gd name="T56" fmla="*/ 11 w 18"/>
                  <a:gd name="T57" fmla="*/ 1 h 11"/>
                  <a:gd name="T58" fmla="*/ 11 w 18"/>
                  <a:gd name="T59" fmla="*/ 2 h 11"/>
                  <a:gd name="T60" fmla="*/ 10 w 18"/>
                  <a:gd name="T61" fmla="*/ 3 h 11"/>
                  <a:gd name="T62" fmla="*/ 10 w 18"/>
                  <a:gd name="T63" fmla="*/ 1 h 11"/>
                  <a:gd name="T64" fmla="*/ 9 w 18"/>
                  <a:gd name="T65" fmla="*/ 1 h 11"/>
                  <a:gd name="T66" fmla="*/ 8 w 18"/>
                  <a:gd name="T67" fmla="*/ 3 h 11"/>
                  <a:gd name="T68" fmla="*/ 7 w 18"/>
                  <a:gd name="T69" fmla="*/ 4 h 11"/>
                  <a:gd name="T70" fmla="*/ 6 w 18"/>
                  <a:gd name="T71" fmla="*/ 5 h 11"/>
                  <a:gd name="T72" fmla="*/ 5 w 18"/>
                  <a:gd name="T73" fmla="*/ 5 h 11"/>
                  <a:gd name="T74" fmla="*/ 3 w 18"/>
                  <a:gd name="T75" fmla="*/ 5 h 11"/>
                  <a:gd name="T76" fmla="*/ 4 w 18"/>
                  <a:gd name="T77" fmla="*/ 7 h 11"/>
                  <a:gd name="T78" fmla="*/ 3 w 18"/>
                  <a:gd name="T7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11">
                    <a:moveTo>
                      <a:pt x="2" y="4"/>
                    </a:move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0" y="7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9"/>
                      <a:pt x="1" y="9"/>
                    </a:cubicBezTo>
                    <a:cubicBezTo>
                      <a:pt x="2" y="9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11"/>
                      <a:pt x="4" y="4"/>
                      <a:pt x="4" y="8"/>
                    </a:cubicBezTo>
                    <a:cubicBezTo>
                      <a:pt x="5" y="7"/>
                      <a:pt x="5" y="8"/>
                      <a:pt x="5" y="7"/>
                    </a:cubicBezTo>
                    <a:cubicBezTo>
                      <a:pt x="5" y="8"/>
                      <a:pt x="6" y="7"/>
                      <a:pt x="6" y="8"/>
                    </a:cubicBezTo>
                    <a:cubicBezTo>
                      <a:pt x="5" y="5"/>
                      <a:pt x="7" y="10"/>
                      <a:pt x="6" y="5"/>
                    </a:cubicBezTo>
                    <a:cubicBezTo>
                      <a:pt x="7" y="7"/>
                      <a:pt x="6" y="5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5"/>
                      <a:pt x="8" y="7"/>
                    </a:cubicBezTo>
                    <a:cubicBezTo>
                      <a:pt x="8" y="7"/>
                      <a:pt x="8" y="6"/>
                      <a:pt x="8" y="4"/>
                    </a:cubicBezTo>
                    <a:cubicBezTo>
                      <a:pt x="8" y="5"/>
                      <a:pt x="8" y="5"/>
                      <a:pt x="9" y="7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9" y="4"/>
                      <a:pt x="9" y="2"/>
                      <a:pt x="9" y="2"/>
                    </a:cubicBezTo>
                    <a:cubicBezTo>
                      <a:pt x="10" y="4"/>
                      <a:pt x="9" y="2"/>
                      <a:pt x="10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6"/>
                      <a:pt x="10" y="6"/>
                      <a:pt x="10" y="5"/>
                    </a:cubicBezTo>
                    <a:cubicBezTo>
                      <a:pt x="11" y="5"/>
                      <a:pt x="10" y="6"/>
                      <a:pt x="11" y="6"/>
                    </a:cubicBezTo>
                    <a:cubicBezTo>
                      <a:pt x="11" y="7"/>
                      <a:pt x="11" y="4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4"/>
                      <a:pt x="12" y="6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7"/>
                      <a:pt x="13" y="2"/>
                      <a:pt x="14" y="4"/>
                    </a:cubicBezTo>
                    <a:cubicBezTo>
                      <a:pt x="14" y="3"/>
                      <a:pt x="14" y="2"/>
                      <a:pt x="14" y="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5"/>
                      <a:pt x="14" y="6"/>
                    </a:cubicBezTo>
                    <a:cubicBezTo>
                      <a:pt x="14" y="5"/>
                      <a:pt x="15" y="6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3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7" y="7"/>
                      <a:pt x="18" y="4"/>
                    </a:cubicBezTo>
                    <a:cubicBezTo>
                      <a:pt x="18" y="3"/>
                      <a:pt x="17" y="1"/>
                      <a:pt x="17" y="1"/>
                    </a:cubicBezTo>
                    <a:cubicBezTo>
                      <a:pt x="17" y="1"/>
                      <a:pt x="17" y="3"/>
                      <a:pt x="17" y="4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3"/>
                      <a:pt x="16" y="4"/>
                      <a:pt x="16" y="5"/>
                    </a:cubicBezTo>
                    <a:cubicBezTo>
                      <a:pt x="16" y="6"/>
                      <a:pt x="16" y="3"/>
                      <a:pt x="16" y="4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5" y="3"/>
                      <a:pt x="15" y="0"/>
                      <a:pt x="14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2"/>
                      <a:pt x="15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3"/>
                      <a:pt x="13" y="3"/>
                    </a:cubicBezTo>
                    <a:cubicBezTo>
                      <a:pt x="13" y="1"/>
                      <a:pt x="13" y="2"/>
                      <a:pt x="13" y="1"/>
                    </a:cubicBezTo>
                    <a:cubicBezTo>
                      <a:pt x="13" y="3"/>
                      <a:pt x="12" y="1"/>
                      <a:pt x="12" y="2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1" y="0"/>
                      <a:pt x="11" y="3"/>
                      <a:pt x="11" y="2"/>
                    </a:cubicBezTo>
                    <a:cubicBezTo>
                      <a:pt x="11" y="3"/>
                      <a:pt x="10" y="3"/>
                      <a:pt x="11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5"/>
                      <a:pt x="10" y="2"/>
                      <a:pt x="10" y="3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1"/>
                      <a:pt x="9" y="3"/>
                      <a:pt x="9" y="3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3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6"/>
                      <a:pt x="3" y="1"/>
                      <a:pt x="3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5" y="7"/>
                      <a:pt x="4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7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7" name="Freeform 836"/>
              <p:cNvSpPr>
                <a:spLocks/>
              </p:cNvSpPr>
              <p:nvPr/>
            </p:nvSpPr>
            <p:spPr bwMode="auto">
              <a:xfrm>
                <a:off x="1870" y="3041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8" name="Freeform 837"/>
              <p:cNvSpPr>
                <a:spLocks/>
              </p:cNvSpPr>
              <p:nvPr/>
            </p:nvSpPr>
            <p:spPr bwMode="auto">
              <a:xfrm>
                <a:off x="1870" y="304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9" name="Freeform 838"/>
              <p:cNvSpPr>
                <a:spLocks/>
              </p:cNvSpPr>
              <p:nvPr/>
            </p:nvSpPr>
            <p:spPr bwMode="auto">
              <a:xfrm>
                <a:off x="1854" y="3047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0" name="Freeform 839"/>
              <p:cNvSpPr>
                <a:spLocks/>
              </p:cNvSpPr>
              <p:nvPr/>
            </p:nvSpPr>
            <p:spPr bwMode="auto">
              <a:xfrm>
                <a:off x="1854" y="304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1" name="Freeform 840"/>
              <p:cNvSpPr>
                <a:spLocks/>
              </p:cNvSpPr>
              <p:nvPr/>
            </p:nvSpPr>
            <p:spPr bwMode="auto">
              <a:xfrm>
                <a:off x="1829" y="3047"/>
                <a:ext cx="25" cy="21"/>
              </a:xfrm>
              <a:custGeom>
                <a:avLst/>
                <a:gdLst>
                  <a:gd name="T0" fmla="*/ 2 w 9"/>
                  <a:gd name="T1" fmla="*/ 4 h 8"/>
                  <a:gd name="T2" fmla="*/ 1 w 9"/>
                  <a:gd name="T3" fmla="*/ 5 h 8"/>
                  <a:gd name="T4" fmla="*/ 1 w 9"/>
                  <a:gd name="T5" fmla="*/ 4 h 8"/>
                  <a:gd name="T6" fmla="*/ 0 w 9"/>
                  <a:gd name="T7" fmla="*/ 7 h 8"/>
                  <a:gd name="T8" fmla="*/ 5 w 9"/>
                  <a:gd name="T9" fmla="*/ 5 h 8"/>
                  <a:gd name="T10" fmla="*/ 5 w 9"/>
                  <a:gd name="T11" fmla="*/ 6 h 8"/>
                  <a:gd name="T12" fmla="*/ 6 w 9"/>
                  <a:gd name="T13" fmla="*/ 4 h 8"/>
                  <a:gd name="T14" fmla="*/ 6 w 9"/>
                  <a:gd name="T15" fmla="*/ 6 h 8"/>
                  <a:gd name="T16" fmla="*/ 7 w 9"/>
                  <a:gd name="T17" fmla="*/ 5 h 8"/>
                  <a:gd name="T18" fmla="*/ 7 w 9"/>
                  <a:gd name="T19" fmla="*/ 4 h 8"/>
                  <a:gd name="T20" fmla="*/ 7 w 9"/>
                  <a:gd name="T21" fmla="*/ 5 h 8"/>
                  <a:gd name="T22" fmla="*/ 7 w 9"/>
                  <a:gd name="T23" fmla="*/ 4 h 8"/>
                  <a:gd name="T24" fmla="*/ 8 w 9"/>
                  <a:gd name="T25" fmla="*/ 4 h 8"/>
                  <a:gd name="T26" fmla="*/ 8 w 9"/>
                  <a:gd name="T27" fmla="*/ 5 h 8"/>
                  <a:gd name="T28" fmla="*/ 8 w 9"/>
                  <a:gd name="T29" fmla="*/ 4 h 8"/>
                  <a:gd name="T30" fmla="*/ 8 w 9"/>
                  <a:gd name="T31" fmla="*/ 5 h 8"/>
                  <a:gd name="T32" fmla="*/ 9 w 9"/>
                  <a:gd name="T33" fmla="*/ 3 h 8"/>
                  <a:gd name="T34" fmla="*/ 9 w 9"/>
                  <a:gd name="T35" fmla="*/ 2 h 8"/>
                  <a:gd name="T36" fmla="*/ 8 w 9"/>
                  <a:gd name="T37" fmla="*/ 3 h 8"/>
                  <a:gd name="T38" fmla="*/ 9 w 9"/>
                  <a:gd name="T39" fmla="*/ 3 h 8"/>
                  <a:gd name="T40" fmla="*/ 8 w 9"/>
                  <a:gd name="T41" fmla="*/ 4 h 8"/>
                  <a:gd name="T42" fmla="*/ 8 w 9"/>
                  <a:gd name="T43" fmla="*/ 2 h 8"/>
                  <a:gd name="T44" fmla="*/ 7 w 9"/>
                  <a:gd name="T45" fmla="*/ 1 h 8"/>
                  <a:gd name="T46" fmla="*/ 7 w 9"/>
                  <a:gd name="T47" fmla="*/ 1 h 8"/>
                  <a:gd name="T48" fmla="*/ 7 w 9"/>
                  <a:gd name="T49" fmla="*/ 1 h 8"/>
                  <a:gd name="T50" fmla="*/ 7 w 9"/>
                  <a:gd name="T51" fmla="*/ 2 h 8"/>
                  <a:gd name="T52" fmla="*/ 7 w 9"/>
                  <a:gd name="T53" fmla="*/ 4 h 8"/>
                  <a:gd name="T54" fmla="*/ 7 w 9"/>
                  <a:gd name="T55" fmla="*/ 4 h 8"/>
                  <a:gd name="T56" fmla="*/ 7 w 9"/>
                  <a:gd name="T57" fmla="*/ 2 h 8"/>
                  <a:gd name="T58" fmla="*/ 7 w 9"/>
                  <a:gd name="T59" fmla="*/ 3 h 8"/>
                  <a:gd name="T60" fmla="*/ 6 w 9"/>
                  <a:gd name="T61" fmla="*/ 1 h 8"/>
                  <a:gd name="T62" fmla="*/ 6 w 9"/>
                  <a:gd name="T63" fmla="*/ 3 h 8"/>
                  <a:gd name="T64" fmla="*/ 4 w 9"/>
                  <a:gd name="T65" fmla="*/ 4 h 8"/>
                  <a:gd name="T66" fmla="*/ 5 w 9"/>
                  <a:gd name="T67" fmla="*/ 2 h 8"/>
                  <a:gd name="T68" fmla="*/ 4 w 9"/>
                  <a:gd name="T69" fmla="*/ 4 h 8"/>
                  <a:gd name="T70" fmla="*/ 3 w 9"/>
                  <a:gd name="T71" fmla="*/ 3 h 8"/>
                  <a:gd name="T72" fmla="*/ 3 w 9"/>
                  <a:gd name="T73" fmla="*/ 4 h 8"/>
                  <a:gd name="T74" fmla="*/ 2 w 9"/>
                  <a:gd name="T75" fmla="*/ 4 h 8"/>
                  <a:gd name="T76" fmla="*/ 2 w 9"/>
                  <a:gd name="T77" fmla="*/ 4 h 8"/>
                  <a:gd name="T78" fmla="*/ 2 w 9"/>
                  <a:gd name="T79" fmla="*/ 6 h 8"/>
                  <a:gd name="T80" fmla="*/ 2 w 9"/>
                  <a:gd name="T8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8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2" y="6"/>
                      <a:pt x="3" y="7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4"/>
                      <a:pt x="6" y="8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7" y="3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7"/>
                      <a:pt x="9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1"/>
                      <a:pt x="9" y="2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6"/>
                      <a:pt x="8" y="2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0"/>
                      <a:pt x="8" y="4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3"/>
                      <a:pt x="7" y="5"/>
                      <a:pt x="7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2"/>
                      <a:pt x="6" y="1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6" y="2"/>
                      <a:pt x="5" y="2"/>
                      <a:pt x="4" y="4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2" name="Freeform 841"/>
              <p:cNvSpPr>
                <a:spLocks/>
              </p:cNvSpPr>
              <p:nvPr/>
            </p:nvSpPr>
            <p:spPr bwMode="auto">
              <a:xfrm>
                <a:off x="1829" y="3057"/>
                <a:ext cx="0" cy="9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3" name="Freeform 842"/>
              <p:cNvSpPr>
                <a:spLocks/>
              </p:cNvSpPr>
              <p:nvPr/>
            </p:nvSpPr>
            <p:spPr bwMode="auto">
              <a:xfrm>
                <a:off x="1816" y="3055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5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4 w 5"/>
                  <a:gd name="T15" fmla="*/ 2 h 6"/>
                  <a:gd name="T16" fmla="*/ 4 w 5"/>
                  <a:gd name="T17" fmla="*/ 3 h 6"/>
                  <a:gd name="T18" fmla="*/ 4 w 5"/>
                  <a:gd name="T19" fmla="*/ 2 h 6"/>
                  <a:gd name="T20" fmla="*/ 3 w 5"/>
                  <a:gd name="T21" fmla="*/ 4 h 6"/>
                  <a:gd name="T22" fmla="*/ 3 w 5"/>
                  <a:gd name="T23" fmla="*/ 2 h 6"/>
                  <a:gd name="T24" fmla="*/ 3 w 5"/>
                  <a:gd name="T25" fmla="*/ 1 h 6"/>
                  <a:gd name="T26" fmla="*/ 3 w 5"/>
                  <a:gd name="T27" fmla="*/ 2 h 6"/>
                  <a:gd name="T28" fmla="*/ 3 w 5"/>
                  <a:gd name="T29" fmla="*/ 3 h 6"/>
                  <a:gd name="T30" fmla="*/ 2 w 5"/>
                  <a:gd name="T31" fmla="*/ 1 h 6"/>
                  <a:gd name="T32" fmla="*/ 1 w 5"/>
                  <a:gd name="T33" fmla="*/ 2 h 6"/>
                  <a:gd name="T34" fmla="*/ 0 w 5"/>
                  <a:gd name="T35" fmla="*/ 4 h 6"/>
                  <a:gd name="T36" fmla="*/ 1 w 5"/>
                  <a:gd name="T37" fmla="*/ 3 h 6"/>
                  <a:gd name="T38" fmla="*/ 0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4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5"/>
                      <a:pt x="3" y="2"/>
                      <a:pt x="2" y="1"/>
                    </a:cubicBezTo>
                    <a:cubicBezTo>
                      <a:pt x="2" y="2"/>
                      <a:pt x="1" y="4"/>
                      <a:pt x="1" y="2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5"/>
                      <a:pt x="0" y="5"/>
                    </a:cubicBezTo>
                    <a:cubicBezTo>
                      <a:pt x="0" y="6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4" name="Freeform 843"/>
              <p:cNvSpPr>
                <a:spLocks/>
              </p:cNvSpPr>
              <p:nvPr/>
            </p:nvSpPr>
            <p:spPr bwMode="auto">
              <a:xfrm>
                <a:off x="1819" y="3066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5" name="Freeform 844"/>
              <p:cNvSpPr>
                <a:spLocks/>
              </p:cNvSpPr>
              <p:nvPr/>
            </p:nvSpPr>
            <p:spPr bwMode="auto">
              <a:xfrm>
                <a:off x="1587" y="1760"/>
                <a:ext cx="193" cy="204"/>
              </a:xfrm>
              <a:custGeom>
                <a:avLst/>
                <a:gdLst>
                  <a:gd name="T0" fmla="*/ 34 w 71"/>
                  <a:gd name="T1" fmla="*/ 5 h 75"/>
                  <a:gd name="T2" fmla="*/ 38 w 71"/>
                  <a:gd name="T3" fmla="*/ 53 h 75"/>
                  <a:gd name="T4" fmla="*/ 43 w 71"/>
                  <a:gd name="T5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75">
                    <a:moveTo>
                      <a:pt x="34" y="5"/>
                    </a:moveTo>
                    <a:cubicBezTo>
                      <a:pt x="0" y="7"/>
                      <a:pt x="9" y="75"/>
                      <a:pt x="38" y="53"/>
                    </a:cubicBezTo>
                    <a:cubicBezTo>
                      <a:pt x="48" y="44"/>
                      <a:pt x="71" y="0"/>
                      <a:pt x="43" y="1"/>
                    </a:cubicBezTo>
                  </a:path>
                </a:pathLst>
              </a:custGeom>
              <a:solidFill>
                <a:srgbClr val="FFF1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6" name="Freeform 845"/>
              <p:cNvSpPr>
                <a:spLocks/>
              </p:cNvSpPr>
              <p:nvPr/>
            </p:nvSpPr>
            <p:spPr bwMode="auto">
              <a:xfrm>
                <a:off x="1533" y="2600"/>
                <a:ext cx="207" cy="19"/>
              </a:xfrm>
              <a:custGeom>
                <a:avLst/>
                <a:gdLst>
                  <a:gd name="T0" fmla="*/ 59 w 76"/>
                  <a:gd name="T1" fmla="*/ 1 h 7"/>
                  <a:gd name="T2" fmla="*/ 54 w 76"/>
                  <a:gd name="T3" fmla="*/ 1 h 7"/>
                  <a:gd name="T4" fmla="*/ 34 w 76"/>
                  <a:gd name="T5" fmla="*/ 2 h 7"/>
                  <a:gd name="T6" fmla="*/ 1 w 76"/>
                  <a:gd name="T7" fmla="*/ 2 h 7"/>
                  <a:gd name="T8" fmla="*/ 0 w 76"/>
                  <a:gd name="T9" fmla="*/ 6 h 7"/>
                  <a:gd name="T10" fmla="*/ 34 w 76"/>
                  <a:gd name="T11" fmla="*/ 6 h 7"/>
                  <a:gd name="T12" fmla="*/ 54 w 76"/>
                  <a:gd name="T13" fmla="*/ 5 h 7"/>
                  <a:gd name="T14" fmla="*/ 58 w 76"/>
                  <a:gd name="T15" fmla="*/ 5 h 7"/>
                  <a:gd name="T16" fmla="*/ 76 w 76"/>
                  <a:gd name="T17" fmla="*/ 4 h 7"/>
                  <a:gd name="T18" fmla="*/ 75 w 76"/>
                  <a:gd name="T19" fmla="*/ 0 h 7"/>
                  <a:gd name="T20" fmla="*/ 59 w 76"/>
                  <a:gd name="T2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7">
                    <a:moveTo>
                      <a:pt x="59" y="1"/>
                    </a:moveTo>
                    <a:cubicBezTo>
                      <a:pt x="54" y="1"/>
                      <a:pt x="54" y="1"/>
                      <a:pt x="54" y="1"/>
                    </a:cubicBezTo>
                    <a:cubicBezTo>
                      <a:pt x="48" y="1"/>
                      <a:pt x="41" y="2"/>
                      <a:pt x="34" y="2"/>
                    </a:cubicBezTo>
                    <a:cubicBezTo>
                      <a:pt x="22" y="3"/>
                      <a:pt x="10" y="4"/>
                      <a:pt x="1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0" y="7"/>
                      <a:pt x="22" y="6"/>
                      <a:pt x="34" y="6"/>
                    </a:cubicBezTo>
                    <a:cubicBezTo>
                      <a:pt x="41" y="5"/>
                      <a:pt x="48" y="5"/>
                      <a:pt x="54" y="5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64" y="5"/>
                      <a:pt x="72" y="5"/>
                      <a:pt x="76" y="4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1" y="2"/>
                      <a:pt x="64" y="2"/>
                      <a:pt x="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7" name="Freeform 846"/>
              <p:cNvSpPr>
                <a:spLocks/>
              </p:cNvSpPr>
              <p:nvPr/>
            </p:nvSpPr>
            <p:spPr bwMode="auto">
              <a:xfrm>
                <a:off x="1568" y="2970"/>
                <a:ext cx="6" cy="0"/>
              </a:xfrm>
              <a:custGeom>
                <a:avLst/>
                <a:gdLst>
                  <a:gd name="T0" fmla="*/ 3 w 6"/>
                  <a:gd name="T1" fmla="*/ 0 w 6"/>
                  <a:gd name="T2" fmla="*/ 6 w 6"/>
                  <a:gd name="T3" fmla="*/ 3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3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8" name="Freeform 847"/>
              <p:cNvSpPr>
                <a:spLocks/>
              </p:cNvSpPr>
              <p:nvPr/>
            </p:nvSpPr>
            <p:spPr bwMode="auto">
              <a:xfrm>
                <a:off x="1563" y="296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9" name="Freeform 848"/>
              <p:cNvSpPr>
                <a:spLocks/>
              </p:cNvSpPr>
              <p:nvPr/>
            </p:nvSpPr>
            <p:spPr bwMode="auto">
              <a:xfrm>
                <a:off x="1565" y="296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0" name="Freeform 849"/>
              <p:cNvSpPr>
                <a:spLocks/>
              </p:cNvSpPr>
              <p:nvPr/>
            </p:nvSpPr>
            <p:spPr bwMode="auto">
              <a:xfrm>
                <a:off x="1565" y="296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1" name="Freeform 850"/>
              <p:cNvSpPr>
                <a:spLocks/>
              </p:cNvSpPr>
              <p:nvPr/>
            </p:nvSpPr>
            <p:spPr bwMode="auto">
              <a:xfrm>
                <a:off x="1563" y="297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2" name="Freeform 851"/>
              <p:cNvSpPr>
                <a:spLocks/>
              </p:cNvSpPr>
              <p:nvPr/>
            </p:nvSpPr>
            <p:spPr bwMode="auto">
              <a:xfrm>
                <a:off x="1563" y="2962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0" y="1"/>
                    </a:cubicBezTo>
                    <a:cubicBezTo>
                      <a:pt x="1" y="1"/>
                      <a:pt x="0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3" name="Freeform 852"/>
              <p:cNvSpPr>
                <a:spLocks/>
              </p:cNvSpPr>
              <p:nvPr/>
            </p:nvSpPr>
            <p:spPr bwMode="auto">
              <a:xfrm>
                <a:off x="1563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4" name="Freeform 853"/>
              <p:cNvSpPr>
                <a:spLocks/>
              </p:cNvSpPr>
              <p:nvPr/>
            </p:nvSpPr>
            <p:spPr bwMode="auto">
              <a:xfrm>
                <a:off x="1565" y="296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5" name="Freeform 854"/>
              <p:cNvSpPr>
                <a:spLocks/>
              </p:cNvSpPr>
              <p:nvPr/>
            </p:nvSpPr>
            <p:spPr bwMode="auto">
              <a:xfrm>
                <a:off x="1560" y="2960"/>
                <a:ext cx="3" cy="13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1" y="2"/>
                      <a:pt x="0" y="5"/>
                      <a:pt x="1" y="3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6" name="Freeform 855"/>
              <p:cNvSpPr>
                <a:spLocks/>
              </p:cNvSpPr>
              <p:nvPr/>
            </p:nvSpPr>
            <p:spPr bwMode="auto">
              <a:xfrm>
                <a:off x="1563" y="29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7" name="Freeform 856"/>
              <p:cNvSpPr>
                <a:spLocks/>
              </p:cNvSpPr>
              <p:nvPr/>
            </p:nvSpPr>
            <p:spPr bwMode="auto">
              <a:xfrm>
                <a:off x="1557" y="2957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3 h 4"/>
                  <a:gd name="T6" fmla="*/ 2 w 3"/>
                  <a:gd name="T7" fmla="*/ 2 h 4"/>
                  <a:gd name="T8" fmla="*/ 0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2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2"/>
                      <a:pt x="2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8" name="Rectangle 857"/>
              <p:cNvSpPr>
                <a:spLocks noChangeArrowheads="1"/>
              </p:cNvSpPr>
              <p:nvPr/>
            </p:nvSpPr>
            <p:spPr bwMode="auto">
              <a:xfrm>
                <a:off x="1560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9" name="Freeform 858"/>
              <p:cNvSpPr>
                <a:spLocks/>
              </p:cNvSpPr>
              <p:nvPr/>
            </p:nvSpPr>
            <p:spPr bwMode="auto">
              <a:xfrm>
                <a:off x="1554" y="2960"/>
                <a:ext cx="9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0" name="Freeform 859"/>
              <p:cNvSpPr>
                <a:spLocks/>
              </p:cNvSpPr>
              <p:nvPr/>
            </p:nvSpPr>
            <p:spPr bwMode="auto">
              <a:xfrm>
                <a:off x="1554" y="2965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1" name="Rectangle 860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2" name="Freeform 861"/>
              <p:cNvSpPr>
                <a:spLocks/>
              </p:cNvSpPr>
              <p:nvPr/>
            </p:nvSpPr>
            <p:spPr bwMode="auto">
              <a:xfrm>
                <a:off x="1554" y="296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3" name="Freeform 862"/>
              <p:cNvSpPr>
                <a:spLocks/>
              </p:cNvSpPr>
              <p:nvPr/>
            </p:nvSpPr>
            <p:spPr bwMode="auto">
              <a:xfrm>
                <a:off x="1552" y="2946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3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0 h 15"/>
                  <a:gd name="T54" fmla="*/ 2 w 10"/>
                  <a:gd name="T55" fmla="*/ 10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4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6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2 h 15"/>
                  <a:gd name="T90" fmla="*/ 9 w 10"/>
                  <a:gd name="T91" fmla="*/ 4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9" y="3"/>
                      <a:pt x="9" y="3"/>
                    </a:cubicBezTo>
                    <a:cubicBezTo>
                      <a:pt x="9" y="2"/>
                      <a:pt x="9" y="3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1" y="5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7" y="4"/>
                      <a:pt x="8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4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4" name="Rectangle 863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5" name="Freeform 864"/>
              <p:cNvSpPr>
                <a:spLocks/>
              </p:cNvSpPr>
              <p:nvPr/>
            </p:nvSpPr>
            <p:spPr bwMode="auto">
              <a:xfrm>
                <a:off x="1579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6" name="Rectangle 865"/>
              <p:cNvSpPr>
                <a:spLocks noChangeArrowheads="1"/>
              </p:cNvSpPr>
              <p:nvPr/>
            </p:nvSpPr>
            <p:spPr bwMode="auto">
              <a:xfrm>
                <a:off x="1568" y="294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7" name="Freeform 866"/>
              <p:cNvSpPr>
                <a:spLocks/>
              </p:cNvSpPr>
              <p:nvPr/>
            </p:nvSpPr>
            <p:spPr bwMode="auto">
              <a:xfrm>
                <a:off x="1574" y="296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8" name="Freeform 867"/>
              <p:cNvSpPr>
                <a:spLocks/>
              </p:cNvSpPr>
              <p:nvPr/>
            </p:nvSpPr>
            <p:spPr bwMode="auto">
              <a:xfrm>
                <a:off x="1571" y="296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9" name="Rectangle 868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0" name="Freeform 869"/>
              <p:cNvSpPr>
                <a:spLocks/>
              </p:cNvSpPr>
              <p:nvPr/>
            </p:nvSpPr>
            <p:spPr bwMode="auto">
              <a:xfrm>
                <a:off x="1563" y="2938"/>
                <a:ext cx="21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4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6 h 7"/>
                  <a:gd name="T36" fmla="*/ 4 w 8"/>
                  <a:gd name="T37" fmla="*/ 3 h 7"/>
                  <a:gd name="T38" fmla="*/ 5 w 8"/>
                  <a:gd name="T39" fmla="*/ 3 h 7"/>
                  <a:gd name="T40" fmla="*/ 5 w 8"/>
                  <a:gd name="T41" fmla="*/ 3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3 h 7"/>
                  <a:gd name="T60" fmla="*/ 3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4" y="2"/>
                      <a:pt x="7" y="6"/>
                      <a:pt x="6" y="6"/>
                    </a:cubicBezTo>
                    <a:cubicBezTo>
                      <a:pt x="6" y="4"/>
                      <a:pt x="5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2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2"/>
                      <a:pt x="2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3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1" name="Freeform 870"/>
              <p:cNvSpPr>
                <a:spLocks/>
              </p:cNvSpPr>
              <p:nvPr/>
            </p:nvSpPr>
            <p:spPr bwMode="auto">
              <a:xfrm>
                <a:off x="1576" y="295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2" name="Freeform 871"/>
              <p:cNvSpPr>
                <a:spLocks/>
              </p:cNvSpPr>
              <p:nvPr/>
            </p:nvSpPr>
            <p:spPr bwMode="auto">
              <a:xfrm>
                <a:off x="1560" y="2938"/>
                <a:ext cx="14" cy="27"/>
              </a:xfrm>
              <a:custGeom>
                <a:avLst/>
                <a:gdLst>
                  <a:gd name="T0" fmla="*/ 3 w 5"/>
                  <a:gd name="T1" fmla="*/ 4 h 10"/>
                  <a:gd name="T2" fmla="*/ 1 w 5"/>
                  <a:gd name="T3" fmla="*/ 3 h 10"/>
                  <a:gd name="T4" fmla="*/ 3 w 5"/>
                  <a:gd name="T5" fmla="*/ 5 h 10"/>
                  <a:gd name="T6" fmla="*/ 3 w 5"/>
                  <a:gd name="T7" fmla="*/ 6 h 10"/>
                  <a:gd name="T8" fmla="*/ 2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6 h 10"/>
                  <a:gd name="T16" fmla="*/ 2 w 5"/>
                  <a:gd name="T17" fmla="*/ 6 h 10"/>
                  <a:gd name="T18" fmla="*/ 1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6 h 10"/>
                  <a:gd name="T32" fmla="*/ 4 w 5"/>
                  <a:gd name="T33" fmla="*/ 7 h 10"/>
                  <a:gd name="T34" fmla="*/ 4 w 5"/>
                  <a:gd name="T35" fmla="*/ 5 h 10"/>
                  <a:gd name="T36" fmla="*/ 3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3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3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10"/>
                      <a:pt x="2" y="9"/>
                      <a:pt x="2" y="9"/>
                    </a:cubicBezTo>
                    <a:cubicBezTo>
                      <a:pt x="2" y="8"/>
                      <a:pt x="2" y="7"/>
                      <a:pt x="1" y="7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3" name="Rectangle 872"/>
              <p:cNvSpPr>
                <a:spLocks noChangeArrowheads="1"/>
              </p:cNvSpPr>
              <p:nvPr/>
            </p:nvSpPr>
            <p:spPr bwMode="auto">
              <a:xfrm>
                <a:off x="1568" y="2943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4" name="Freeform 873"/>
              <p:cNvSpPr>
                <a:spLocks/>
              </p:cNvSpPr>
              <p:nvPr/>
            </p:nvSpPr>
            <p:spPr bwMode="auto">
              <a:xfrm>
                <a:off x="1571" y="2951"/>
                <a:ext cx="3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5" name="Freeform 874"/>
              <p:cNvSpPr>
                <a:spLocks/>
              </p:cNvSpPr>
              <p:nvPr/>
            </p:nvSpPr>
            <p:spPr bwMode="auto">
              <a:xfrm>
                <a:off x="1560" y="2949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6" name="Freeform 875"/>
              <p:cNvSpPr>
                <a:spLocks/>
              </p:cNvSpPr>
              <p:nvPr/>
            </p:nvSpPr>
            <p:spPr bwMode="auto">
              <a:xfrm>
                <a:off x="1560" y="295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7" name="Freeform 876"/>
              <p:cNvSpPr>
                <a:spLocks/>
              </p:cNvSpPr>
              <p:nvPr/>
            </p:nvSpPr>
            <p:spPr bwMode="auto">
              <a:xfrm>
                <a:off x="1546" y="2943"/>
                <a:ext cx="17" cy="22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2 w 6"/>
                  <a:gd name="T9" fmla="*/ 4 h 8"/>
                  <a:gd name="T10" fmla="*/ 2 w 6"/>
                  <a:gd name="T11" fmla="*/ 6 h 8"/>
                  <a:gd name="T12" fmla="*/ 2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4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0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3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4 h 8"/>
                  <a:gd name="T72" fmla="*/ 5 w 6"/>
                  <a:gd name="T73" fmla="*/ 7 h 8"/>
                  <a:gd name="T74" fmla="*/ 5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3 h 8"/>
                  <a:gd name="T82" fmla="*/ 2 w 6"/>
                  <a:gd name="T83" fmla="*/ 2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4"/>
                      <a:pt x="3" y="5"/>
                      <a:pt x="3" y="5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6"/>
                    </a:cubicBezTo>
                    <a:cubicBezTo>
                      <a:pt x="2" y="7"/>
                      <a:pt x="3" y="5"/>
                      <a:pt x="2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3" y="6"/>
                      <a:pt x="2" y="6"/>
                    </a:cubicBezTo>
                    <a:cubicBezTo>
                      <a:pt x="4" y="5"/>
                      <a:pt x="1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2" y="2"/>
                      <a:pt x="4" y="2"/>
                      <a:pt x="3" y="2"/>
                    </a:cubicBezTo>
                    <a:cubicBezTo>
                      <a:pt x="5" y="3"/>
                      <a:pt x="3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2" y="3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3"/>
                    </a:cubicBezTo>
                    <a:cubicBezTo>
                      <a:pt x="4" y="6"/>
                      <a:pt x="2" y="1"/>
                      <a:pt x="2" y="2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8" name="Freeform 877"/>
              <p:cNvSpPr>
                <a:spLocks/>
              </p:cNvSpPr>
              <p:nvPr/>
            </p:nvSpPr>
            <p:spPr bwMode="auto">
              <a:xfrm>
                <a:off x="1560" y="296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9" name="Freeform 878"/>
              <p:cNvSpPr>
                <a:spLocks/>
              </p:cNvSpPr>
              <p:nvPr/>
            </p:nvSpPr>
            <p:spPr bwMode="auto">
              <a:xfrm>
                <a:off x="1554" y="294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0" name="Rectangle 879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1" name="Freeform 880"/>
              <p:cNvSpPr>
                <a:spLocks/>
              </p:cNvSpPr>
              <p:nvPr/>
            </p:nvSpPr>
            <p:spPr bwMode="auto">
              <a:xfrm>
                <a:off x="1557" y="295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2" name="Freeform 881"/>
              <p:cNvSpPr>
                <a:spLocks/>
              </p:cNvSpPr>
              <p:nvPr/>
            </p:nvSpPr>
            <p:spPr bwMode="auto">
              <a:xfrm>
                <a:off x="1549" y="294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3" name="Freeform 882"/>
              <p:cNvSpPr>
                <a:spLocks/>
              </p:cNvSpPr>
              <p:nvPr/>
            </p:nvSpPr>
            <p:spPr bwMode="auto">
              <a:xfrm>
                <a:off x="1554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4" name="Freeform 883"/>
              <p:cNvSpPr>
                <a:spLocks/>
              </p:cNvSpPr>
              <p:nvPr/>
            </p:nvSpPr>
            <p:spPr bwMode="auto">
              <a:xfrm>
                <a:off x="1546" y="2932"/>
                <a:ext cx="33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6 h 19"/>
                  <a:gd name="T10" fmla="*/ 9 w 12"/>
                  <a:gd name="T11" fmla="*/ 12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2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10 h 19"/>
                  <a:gd name="T26" fmla="*/ 7 w 12"/>
                  <a:gd name="T27" fmla="*/ 8 h 19"/>
                  <a:gd name="T28" fmla="*/ 7 w 12"/>
                  <a:gd name="T29" fmla="*/ 7 h 19"/>
                  <a:gd name="T30" fmla="*/ 5 w 12"/>
                  <a:gd name="T31" fmla="*/ 7 h 19"/>
                  <a:gd name="T32" fmla="*/ 2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3 w 12"/>
                  <a:gd name="T43" fmla="*/ 4 h 19"/>
                  <a:gd name="T44" fmla="*/ 3 w 12"/>
                  <a:gd name="T45" fmla="*/ 3 h 19"/>
                  <a:gd name="T46" fmla="*/ 1 w 12"/>
                  <a:gd name="T47" fmla="*/ 6 h 19"/>
                  <a:gd name="T48" fmla="*/ 0 w 12"/>
                  <a:gd name="T49" fmla="*/ 7 h 19"/>
                  <a:gd name="T50" fmla="*/ 1 w 12"/>
                  <a:gd name="T51" fmla="*/ 7 h 19"/>
                  <a:gd name="T52" fmla="*/ 1 w 12"/>
                  <a:gd name="T53" fmla="*/ 8 h 19"/>
                  <a:gd name="T54" fmla="*/ 2 w 12"/>
                  <a:gd name="T55" fmla="*/ 9 h 19"/>
                  <a:gd name="T56" fmla="*/ 3 w 12"/>
                  <a:gd name="T57" fmla="*/ 9 h 19"/>
                  <a:gd name="T58" fmla="*/ 3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5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7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8 w 12"/>
                  <a:gd name="T81" fmla="*/ 12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5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4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5"/>
                      <a:pt x="8" y="16"/>
                      <a:pt x="9" y="15"/>
                    </a:cubicBezTo>
                    <a:cubicBezTo>
                      <a:pt x="11" y="13"/>
                      <a:pt x="8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4"/>
                      <a:pt x="10" y="13"/>
                      <a:pt x="12" y="13"/>
                    </a:cubicBezTo>
                    <a:cubicBezTo>
                      <a:pt x="8" y="14"/>
                      <a:pt x="12" y="11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4" y="11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7" y="6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2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4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6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5" name="Freeform 884"/>
              <p:cNvSpPr>
                <a:spLocks/>
              </p:cNvSpPr>
              <p:nvPr/>
            </p:nvSpPr>
            <p:spPr bwMode="auto">
              <a:xfrm>
                <a:off x="1563" y="296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6" name="Rectangle 885"/>
              <p:cNvSpPr>
                <a:spLocks noChangeArrowheads="1"/>
              </p:cNvSpPr>
              <p:nvPr/>
            </p:nvSpPr>
            <p:spPr bwMode="auto">
              <a:xfrm>
                <a:off x="1565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7" name="Freeform 886"/>
              <p:cNvSpPr>
                <a:spLocks/>
              </p:cNvSpPr>
              <p:nvPr/>
            </p:nvSpPr>
            <p:spPr bwMode="auto">
              <a:xfrm>
                <a:off x="1557" y="296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8" name="Rectangle 887"/>
              <p:cNvSpPr>
                <a:spLocks noChangeArrowheads="1"/>
              </p:cNvSpPr>
              <p:nvPr/>
            </p:nvSpPr>
            <p:spPr bwMode="auto">
              <a:xfrm>
                <a:off x="1557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9" name="Freeform 888"/>
              <p:cNvSpPr>
                <a:spLocks/>
              </p:cNvSpPr>
              <p:nvPr/>
            </p:nvSpPr>
            <p:spPr bwMode="auto">
              <a:xfrm>
                <a:off x="1522" y="2954"/>
                <a:ext cx="35" cy="30"/>
              </a:xfrm>
              <a:custGeom>
                <a:avLst/>
                <a:gdLst>
                  <a:gd name="T0" fmla="*/ 6 w 13"/>
                  <a:gd name="T1" fmla="*/ 3 h 11"/>
                  <a:gd name="T2" fmla="*/ 5 w 13"/>
                  <a:gd name="T3" fmla="*/ 2 h 11"/>
                  <a:gd name="T4" fmla="*/ 6 w 13"/>
                  <a:gd name="T5" fmla="*/ 2 h 11"/>
                  <a:gd name="T6" fmla="*/ 3 w 13"/>
                  <a:gd name="T7" fmla="*/ 0 h 11"/>
                  <a:gd name="T8" fmla="*/ 7 w 13"/>
                  <a:gd name="T9" fmla="*/ 8 h 11"/>
                  <a:gd name="T10" fmla="*/ 4 w 13"/>
                  <a:gd name="T11" fmla="*/ 7 h 11"/>
                  <a:gd name="T12" fmla="*/ 9 w 13"/>
                  <a:gd name="T13" fmla="*/ 8 h 11"/>
                  <a:gd name="T14" fmla="*/ 9 w 13"/>
                  <a:gd name="T15" fmla="*/ 10 h 11"/>
                  <a:gd name="T16" fmla="*/ 10 w 13"/>
                  <a:gd name="T17" fmla="*/ 9 h 11"/>
                  <a:gd name="T18" fmla="*/ 10 w 13"/>
                  <a:gd name="T19" fmla="*/ 8 h 11"/>
                  <a:gd name="T20" fmla="*/ 11 w 13"/>
                  <a:gd name="T21" fmla="*/ 9 h 11"/>
                  <a:gd name="T22" fmla="*/ 11 w 13"/>
                  <a:gd name="T23" fmla="*/ 8 h 11"/>
                  <a:gd name="T24" fmla="*/ 11 w 13"/>
                  <a:gd name="T25" fmla="*/ 8 h 11"/>
                  <a:gd name="T26" fmla="*/ 11 w 13"/>
                  <a:gd name="T27" fmla="*/ 9 h 11"/>
                  <a:gd name="T28" fmla="*/ 12 w 13"/>
                  <a:gd name="T29" fmla="*/ 8 h 11"/>
                  <a:gd name="T30" fmla="*/ 12 w 13"/>
                  <a:gd name="T31" fmla="*/ 9 h 11"/>
                  <a:gd name="T32" fmla="*/ 13 w 13"/>
                  <a:gd name="T33" fmla="*/ 7 h 11"/>
                  <a:gd name="T34" fmla="*/ 13 w 13"/>
                  <a:gd name="T35" fmla="*/ 6 h 11"/>
                  <a:gd name="T36" fmla="*/ 12 w 13"/>
                  <a:gd name="T37" fmla="*/ 7 h 11"/>
                  <a:gd name="T38" fmla="*/ 12 w 13"/>
                  <a:gd name="T39" fmla="*/ 7 h 11"/>
                  <a:gd name="T40" fmla="*/ 11 w 13"/>
                  <a:gd name="T41" fmla="*/ 8 h 11"/>
                  <a:gd name="T42" fmla="*/ 12 w 13"/>
                  <a:gd name="T43" fmla="*/ 6 h 11"/>
                  <a:gd name="T44" fmla="*/ 11 w 13"/>
                  <a:gd name="T45" fmla="*/ 5 h 11"/>
                  <a:gd name="T46" fmla="*/ 11 w 13"/>
                  <a:gd name="T47" fmla="*/ 4 h 11"/>
                  <a:gd name="T48" fmla="*/ 10 w 13"/>
                  <a:gd name="T49" fmla="*/ 5 h 11"/>
                  <a:gd name="T50" fmla="*/ 11 w 13"/>
                  <a:gd name="T51" fmla="*/ 6 h 11"/>
                  <a:gd name="T52" fmla="*/ 10 w 13"/>
                  <a:gd name="T53" fmla="*/ 8 h 11"/>
                  <a:gd name="T54" fmla="*/ 10 w 13"/>
                  <a:gd name="T55" fmla="*/ 8 h 11"/>
                  <a:gd name="T56" fmla="*/ 10 w 13"/>
                  <a:gd name="T57" fmla="*/ 6 h 11"/>
                  <a:gd name="T58" fmla="*/ 10 w 13"/>
                  <a:gd name="T59" fmla="*/ 7 h 11"/>
                  <a:gd name="T60" fmla="*/ 10 w 13"/>
                  <a:gd name="T61" fmla="*/ 5 h 11"/>
                  <a:gd name="T62" fmla="*/ 10 w 13"/>
                  <a:gd name="T63" fmla="*/ 7 h 11"/>
                  <a:gd name="T64" fmla="*/ 6 w 13"/>
                  <a:gd name="T65" fmla="*/ 5 h 11"/>
                  <a:gd name="T66" fmla="*/ 8 w 13"/>
                  <a:gd name="T67" fmla="*/ 6 h 11"/>
                  <a:gd name="T68" fmla="*/ 6 w 13"/>
                  <a:gd name="T69" fmla="*/ 5 h 11"/>
                  <a:gd name="T70" fmla="*/ 7 w 13"/>
                  <a:gd name="T71" fmla="*/ 4 h 11"/>
                  <a:gd name="T72" fmla="*/ 6 w 13"/>
                  <a:gd name="T73" fmla="*/ 4 h 11"/>
                  <a:gd name="T74" fmla="*/ 6 w 13"/>
                  <a:gd name="T75" fmla="*/ 3 h 11"/>
                  <a:gd name="T76" fmla="*/ 6 w 13"/>
                  <a:gd name="T77" fmla="*/ 3 h 11"/>
                  <a:gd name="T78" fmla="*/ 4 w 13"/>
                  <a:gd name="T79" fmla="*/ 3 h 11"/>
                  <a:gd name="T80" fmla="*/ 6 w 13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1">
                    <a:moveTo>
                      <a:pt x="6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5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7"/>
                    </a:cubicBezTo>
                    <a:cubicBezTo>
                      <a:pt x="11" y="10"/>
                      <a:pt x="8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1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9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7"/>
                      <a:pt x="13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8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1" y="3"/>
                      <a:pt x="11" y="8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6"/>
                      <a:pt x="10" y="5"/>
                    </a:cubicBezTo>
                    <a:cubicBezTo>
                      <a:pt x="9" y="6"/>
                      <a:pt x="10" y="6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0" name="Freeform 889"/>
              <p:cNvSpPr>
                <a:spLocks/>
              </p:cNvSpPr>
              <p:nvPr/>
            </p:nvSpPr>
            <p:spPr bwMode="auto">
              <a:xfrm>
                <a:off x="1530" y="2951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1" name="Freeform 890"/>
              <p:cNvSpPr>
                <a:spLocks/>
              </p:cNvSpPr>
              <p:nvPr/>
            </p:nvSpPr>
            <p:spPr bwMode="auto">
              <a:xfrm>
                <a:off x="1530" y="2938"/>
                <a:ext cx="35" cy="19"/>
              </a:xfrm>
              <a:custGeom>
                <a:avLst/>
                <a:gdLst>
                  <a:gd name="T0" fmla="*/ 10 w 13"/>
                  <a:gd name="T1" fmla="*/ 4 h 7"/>
                  <a:gd name="T2" fmla="*/ 11 w 13"/>
                  <a:gd name="T3" fmla="*/ 4 h 7"/>
                  <a:gd name="T4" fmla="*/ 6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1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7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6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2" name="Rectangle 891"/>
              <p:cNvSpPr>
                <a:spLocks noChangeArrowheads="1"/>
              </p:cNvSpPr>
              <p:nvPr/>
            </p:nvSpPr>
            <p:spPr bwMode="auto">
              <a:xfrm>
                <a:off x="1560" y="294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3" name="Freeform 892"/>
              <p:cNvSpPr>
                <a:spLocks/>
              </p:cNvSpPr>
              <p:nvPr/>
            </p:nvSpPr>
            <p:spPr bwMode="auto">
              <a:xfrm>
                <a:off x="1614" y="307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4" name="Freeform 893"/>
              <p:cNvSpPr>
                <a:spLocks/>
              </p:cNvSpPr>
              <p:nvPr/>
            </p:nvSpPr>
            <p:spPr bwMode="auto">
              <a:xfrm>
                <a:off x="1606" y="3071"/>
                <a:ext cx="11" cy="14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0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3 h 5"/>
                  <a:gd name="T10" fmla="*/ 1 w 4"/>
                  <a:gd name="T11" fmla="*/ 2 h 5"/>
                  <a:gd name="T12" fmla="*/ 2 w 4"/>
                  <a:gd name="T13" fmla="*/ 1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4"/>
                      <a:pt x="2" y="3"/>
                      <a:pt x="3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2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5" name="Freeform 894"/>
              <p:cNvSpPr>
                <a:spLocks/>
              </p:cNvSpPr>
              <p:nvPr/>
            </p:nvSpPr>
            <p:spPr bwMode="auto">
              <a:xfrm>
                <a:off x="1612" y="307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6" name="Freeform 895"/>
              <p:cNvSpPr>
                <a:spLocks/>
              </p:cNvSpPr>
              <p:nvPr/>
            </p:nvSpPr>
            <p:spPr bwMode="auto">
              <a:xfrm>
                <a:off x="1612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7" name="Freeform 896"/>
              <p:cNvSpPr>
                <a:spLocks/>
              </p:cNvSpPr>
              <p:nvPr/>
            </p:nvSpPr>
            <p:spPr bwMode="auto">
              <a:xfrm>
                <a:off x="1609" y="307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8" name="Freeform 897"/>
              <p:cNvSpPr>
                <a:spLocks/>
              </p:cNvSpPr>
              <p:nvPr/>
            </p:nvSpPr>
            <p:spPr bwMode="auto">
              <a:xfrm>
                <a:off x="1606" y="3074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9" name="Freeform 898"/>
              <p:cNvSpPr>
                <a:spLocks/>
              </p:cNvSpPr>
              <p:nvPr/>
            </p:nvSpPr>
            <p:spPr bwMode="auto">
              <a:xfrm>
                <a:off x="1609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0" name="Freeform 899"/>
              <p:cNvSpPr>
                <a:spLocks/>
              </p:cNvSpPr>
              <p:nvPr/>
            </p:nvSpPr>
            <p:spPr bwMode="auto">
              <a:xfrm>
                <a:off x="1609" y="3079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1" name="Freeform 900"/>
              <p:cNvSpPr>
                <a:spLocks/>
              </p:cNvSpPr>
              <p:nvPr/>
            </p:nvSpPr>
            <p:spPr bwMode="auto">
              <a:xfrm>
                <a:off x="1606" y="3071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0" y="4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2" name="Freeform 901"/>
              <p:cNvSpPr>
                <a:spLocks/>
              </p:cNvSpPr>
              <p:nvPr/>
            </p:nvSpPr>
            <p:spPr bwMode="auto">
              <a:xfrm>
                <a:off x="1609" y="30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3" name="Freeform 902"/>
              <p:cNvSpPr>
                <a:spLocks/>
              </p:cNvSpPr>
              <p:nvPr/>
            </p:nvSpPr>
            <p:spPr bwMode="auto">
              <a:xfrm>
                <a:off x="1603" y="3066"/>
                <a:ext cx="6" cy="10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2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3 h 4"/>
                  <a:gd name="T12" fmla="*/ 1 w 2"/>
                  <a:gd name="T13" fmla="*/ 4 h 4"/>
                  <a:gd name="T14" fmla="*/ 2 w 2"/>
                  <a:gd name="T15" fmla="*/ 2 h 4"/>
                  <a:gd name="T16" fmla="*/ 2 w 2"/>
                  <a:gd name="T17" fmla="*/ 2 h 4"/>
                  <a:gd name="T18" fmla="*/ 2 w 2"/>
                  <a:gd name="T19" fmla="*/ 1 h 4"/>
                  <a:gd name="T20" fmla="*/ 2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4" name="Rectangle 903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5" name="Freeform 904"/>
              <p:cNvSpPr>
                <a:spLocks/>
              </p:cNvSpPr>
              <p:nvPr/>
            </p:nvSpPr>
            <p:spPr bwMode="auto">
              <a:xfrm>
                <a:off x="1601" y="3068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6" name="Freeform 905"/>
              <p:cNvSpPr>
                <a:spLocks/>
              </p:cNvSpPr>
              <p:nvPr/>
            </p:nvSpPr>
            <p:spPr bwMode="auto">
              <a:xfrm>
                <a:off x="1601" y="307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7" name="Rectangle 906"/>
              <p:cNvSpPr>
                <a:spLocks noChangeArrowheads="1"/>
              </p:cNvSpPr>
              <p:nvPr/>
            </p:nvSpPr>
            <p:spPr bwMode="auto">
              <a:xfrm>
                <a:off x="1609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8" name="Freeform 907"/>
              <p:cNvSpPr>
                <a:spLocks/>
              </p:cNvSpPr>
              <p:nvPr/>
            </p:nvSpPr>
            <p:spPr bwMode="auto">
              <a:xfrm>
                <a:off x="1601" y="307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9" name="Freeform 908"/>
              <p:cNvSpPr>
                <a:spLocks/>
              </p:cNvSpPr>
              <p:nvPr/>
            </p:nvSpPr>
            <p:spPr bwMode="auto">
              <a:xfrm>
                <a:off x="1598" y="3055"/>
                <a:ext cx="27" cy="41"/>
              </a:xfrm>
              <a:custGeom>
                <a:avLst/>
                <a:gdLst>
                  <a:gd name="T0" fmla="*/ 10 w 10"/>
                  <a:gd name="T1" fmla="*/ 5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7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2 w 10"/>
                  <a:gd name="T23" fmla="*/ 6 h 15"/>
                  <a:gd name="T24" fmla="*/ 1 w 10"/>
                  <a:gd name="T25" fmla="*/ 6 h 15"/>
                  <a:gd name="T26" fmla="*/ 2 w 10"/>
                  <a:gd name="T27" fmla="*/ 9 h 15"/>
                  <a:gd name="T28" fmla="*/ 0 w 10"/>
                  <a:gd name="T29" fmla="*/ 7 h 15"/>
                  <a:gd name="T30" fmla="*/ 3 w 10"/>
                  <a:gd name="T31" fmla="*/ 6 h 15"/>
                  <a:gd name="T32" fmla="*/ 2 w 10"/>
                  <a:gd name="T33" fmla="*/ 10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2 w 10"/>
                  <a:gd name="T57" fmla="*/ 10 h 15"/>
                  <a:gd name="T58" fmla="*/ 3 w 10"/>
                  <a:gd name="T59" fmla="*/ 9 h 15"/>
                  <a:gd name="T60" fmla="*/ 3 w 10"/>
                  <a:gd name="T61" fmla="*/ 6 h 15"/>
                  <a:gd name="T62" fmla="*/ 4 w 10"/>
                  <a:gd name="T63" fmla="*/ 7 h 15"/>
                  <a:gd name="T64" fmla="*/ 6 w 10"/>
                  <a:gd name="T65" fmla="*/ 7 h 15"/>
                  <a:gd name="T66" fmla="*/ 5 w 10"/>
                  <a:gd name="T67" fmla="*/ 5 h 15"/>
                  <a:gd name="T68" fmla="*/ 6 w 10"/>
                  <a:gd name="T69" fmla="*/ 5 h 15"/>
                  <a:gd name="T70" fmla="*/ 6 w 10"/>
                  <a:gd name="T71" fmla="*/ 5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4 h 15"/>
                  <a:gd name="T86" fmla="*/ 7 w 10"/>
                  <a:gd name="T87" fmla="*/ 3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6 h 15"/>
                  <a:gd name="T94" fmla="*/ 9 w 10"/>
                  <a:gd name="T95" fmla="*/ 3 h 15"/>
                  <a:gd name="T96" fmla="*/ 10 w 10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3" y="8"/>
                      <a:pt x="5" y="3"/>
                      <a:pt x="2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5"/>
                      <a:pt x="8" y="5"/>
                    </a:cubicBezTo>
                    <a:cubicBezTo>
                      <a:pt x="9" y="5"/>
                      <a:pt x="7" y="3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5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0" name="Rectangle 909"/>
              <p:cNvSpPr>
                <a:spLocks noChangeArrowheads="1"/>
              </p:cNvSpPr>
              <p:nvPr/>
            </p:nvSpPr>
            <p:spPr bwMode="auto">
              <a:xfrm>
                <a:off x="1625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1" name="Freeform 910"/>
              <p:cNvSpPr>
                <a:spLocks/>
              </p:cNvSpPr>
              <p:nvPr/>
            </p:nvSpPr>
            <p:spPr bwMode="auto">
              <a:xfrm>
                <a:off x="162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2" name="Rectangle 911"/>
              <p:cNvSpPr>
                <a:spLocks noChangeArrowheads="1"/>
              </p:cNvSpPr>
              <p:nvPr/>
            </p:nvSpPr>
            <p:spPr bwMode="auto">
              <a:xfrm>
                <a:off x="1614" y="30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3" name="Freeform 912"/>
              <p:cNvSpPr>
                <a:spLocks/>
              </p:cNvSpPr>
              <p:nvPr/>
            </p:nvSpPr>
            <p:spPr bwMode="auto">
              <a:xfrm>
                <a:off x="1620" y="306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4" name="Freeform 913"/>
              <p:cNvSpPr>
                <a:spLocks/>
              </p:cNvSpPr>
              <p:nvPr/>
            </p:nvSpPr>
            <p:spPr bwMode="auto">
              <a:xfrm>
                <a:off x="1617" y="3074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5" name="Rectangle 914"/>
              <p:cNvSpPr>
                <a:spLocks noChangeArrowheads="1"/>
              </p:cNvSpPr>
              <p:nvPr/>
            </p:nvSpPr>
            <p:spPr bwMode="auto">
              <a:xfrm>
                <a:off x="1625" y="3068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6" name="Freeform 915"/>
              <p:cNvSpPr>
                <a:spLocks/>
              </p:cNvSpPr>
              <p:nvPr/>
            </p:nvSpPr>
            <p:spPr bwMode="auto">
              <a:xfrm>
                <a:off x="1606" y="3047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5 h 7"/>
                  <a:gd name="T8" fmla="*/ 6 w 9"/>
                  <a:gd name="T9" fmla="*/ 4 h 7"/>
                  <a:gd name="T10" fmla="*/ 7 w 9"/>
                  <a:gd name="T11" fmla="*/ 3 h 7"/>
                  <a:gd name="T12" fmla="*/ 7 w 9"/>
                  <a:gd name="T13" fmla="*/ 6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4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6 h 7"/>
                  <a:gd name="T26" fmla="*/ 7 w 9"/>
                  <a:gd name="T27" fmla="*/ 7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6 h 7"/>
                  <a:gd name="T36" fmla="*/ 5 w 9"/>
                  <a:gd name="T37" fmla="*/ 3 h 7"/>
                  <a:gd name="T38" fmla="*/ 6 w 9"/>
                  <a:gd name="T39" fmla="*/ 3 h 7"/>
                  <a:gd name="T40" fmla="*/ 6 w 9"/>
                  <a:gd name="T41" fmla="*/ 3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3 h 7"/>
                  <a:gd name="T50" fmla="*/ 4 w 9"/>
                  <a:gd name="T51" fmla="*/ 1 h 7"/>
                  <a:gd name="T52" fmla="*/ 3 w 9"/>
                  <a:gd name="T53" fmla="*/ 2 h 7"/>
                  <a:gd name="T54" fmla="*/ 3 w 9"/>
                  <a:gd name="T55" fmla="*/ 2 h 7"/>
                  <a:gd name="T56" fmla="*/ 3 w 9"/>
                  <a:gd name="T57" fmla="*/ 3 h 7"/>
                  <a:gd name="T58" fmla="*/ 4 w 9"/>
                  <a:gd name="T59" fmla="*/ 3 h 7"/>
                  <a:gd name="T60" fmla="*/ 4 w 9"/>
                  <a:gd name="T61" fmla="*/ 4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4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5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9" y="2"/>
                      <a:pt x="6" y="4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5" y="3"/>
                      <a:pt x="8" y="7"/>
                      <a:pt x="7" y="6"/>
                    </a:cubicBezTo>
                    <a:cubicBezTo>
                      <a:pt x="7" y="4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4"/>
                      <a:pt x="5" y="4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7" y="6"/>
                      <a:pt x="7" y="7"/>
                      <a:pt x="7" y="6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4" y="2"/>
                      <a:pt x="5" y="2"/>
                      <a:pt x="6" y="3"/>
                    </a:cubicBezTo>
                    <a:cubicBezTo>
                      <a:pt x="4" y="2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7" name="Freeform 916"/>
              <p:cNvSpPr>
                <a:spLocks/>
              </p:cNvSpPr>
              <p:nvPr/>
            </p:nvSpPr>
            <p:spPr bwMode="auto">
              <a:xfrm>
                <a:off x="1623" y="30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8" name="Freeform 917"/>
              <p:cNvSpPr>
                <a:spLocks/>
              </p:cNvSpPr>
              <p:nvPr/>
            </p:nvSpPr>
            <p:spPr bwMode="auto">
              <a:xfrm>
                <a:off x="1606" y="3047"/>
                <a:ext cx="14" cy="27"/>
              </a:xfrm>
              <a:custGeom>
                <a:avLst/>
                <a:gdLst>
                  <a:gd name="T0" fmla="*/ 2 w 5"/>
                  <a:gd name="T1" fmla="*/ 4 h 10"/>
                  <a:gd name="T2" fmla="*/ 1 w 5"/>
                  <a:gd name="T3" fmla="*/ 3 h 10"/>
                  <a:gd name="T4" fmla="*/ 3 w 5"/>
                  <a:gd name="T5" fmla="*/ 6 h 10"/>
                  <a:gd name="T6" fmla="*/ 3 w 5"/>
                  <a:gd name="T7" fmla="*/ 6 h 10"/>
                  <a:gd name="T8" fmla="*/ 1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7 h 10"/>
                  <a:gd name="T16" fmla="*/ 2 w 5"/>
                  <a:gd name="T17" fmla="*/ 6 h 10"/>
                  <a:gd name="T18" fmla="*/ 0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7 h 10"/>
                  <a:gd name="T32" fmla="*/ 4 w 5"/>
                  <a:gd name="T33" fmla="*/ 7 h 10"/>
                  <a:gd name="T34" fmla="*/ 4 w 5"/>
                  <a:gd name="T35" fmla="*/ 6 h 10"/>
                  <a:gd name="T36" fmla="*/ 2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2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6"/>
                      <a:pt x="2" y="4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9" name="Freeform 918"/>
              <p:cNvSpPr>
                <a:spLocks/>
              </p:cNvSpPr>
              <p:nvPr/>
            </p:nvSpPr>
            <p:spPr bwMode="auto">
              <a:xfrm>
                <a:off x="1614" y="305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0" name="Freeform 919"/>
              <p:cNvSpPr>
                <a:spLocks/>
              </p:cNvSpPr>
              <p:nvPr/>
            </p:nvSpPr>
            <p:spPr bwMode="auto">
              <a:xfrm>
                <a:off x="1617" y="306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1" name="Freeform 920"/>
              <p:cNvSpPr>
                <a:spLocks/>
              </p:cNvSpPr>
              <p:nvPr/>
            </p:nvSpPr>
            <p:spPr bwMode="auto">
              <a:xfrm>
                <a:off x="1606" y="305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2" name="Freeform 921"/>
              <p:cNvSpPr>
                <a:spLocks/>
              </p:cNvSpPr>
              <p:nvPr/>
            </p:nvSpPr>
            <p:spPr bwMode="auto">
              <a:xfrm>
                <a:off x="1606" y="3063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3" name="Freeform 922"/>
              <p:cNvSpPr>
                <a:spLocks/>
              </p:cNvSpPr>
              <p:nvPr/>
            </p:nvSpPr>
            <p:spPr bwMode="auto">
              <a:xfrm>
                <a:off x="1590" y="3052"/>
                <a:ext cx="16" cy="22"/>
              </a:xfrm>
              <a:custGeom>
                <a:avLst/>
                <a:gdLst>
                  <a:gd name="T0" fmla="*/ 4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3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7 h 8"/>
                  <a:gd name="T14" fmla="*/ 6 w 6"/>
                  <a:gd name="T15" fmla="*/ 8 h 8"/>
                  <a:gd name="T16" fmla="*/ 3 w 6"/>
                  <a:gd name="T17" fmla="*/ 6 h 8"/>
                  <a:gd name="T18" fmla="*/ 4 w 6"/>
                  <a:gd name="T19" fmla="*/ 5 h 8"/>
                  <a:gd name="T20" fmla="*/ 4 w 6"/>
                  <a:gd name="T21" fmla="*/ 5 h 8"/>
                  <a:gd name="T22" fmla="*/ 4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6 w 6"/>
                  <a:gd name="T33" fmla="*/ 3 h 8"/>
                  <a:gd name="T34" fmla="*/ 2 w 6"/>
                  <a:gd name="T35" fmla="*/ 3 h 8"/>
                  <a:gd name="T36" fmla="*/ 3 w 6"/>
                  <a:gd name="T37" fmla="*/ 2 h 8"/>
                  <a:gd name="T38" fmla="*/ 5 w 6"/>
                  <a:gd name="T39" fmla="*/ 3 h 8"/>
                  <a:gd name="T40" fmla="*/ 4 w 6"/>
                  <a:gd name="T41" fmla="*/ 2 h 8"/>
                  <a:gd name="T42" fmla="*/ 6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1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1 w 6"/>
                  <a:gd name="T59" fmla="*/ 4 h 8"/>
                  <a:gd name="T60" fmla="*/ 3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4 w 6"/>
                  <a:gd name="T67" fmla="*/ 7 h 8"/>
                  <a:gd name="T68" fmla="*/ 5 w 6"/>
                  <a:gd name="T69" fmla="*/ 6 h 8"/>
                  <a:gd name="T70" fmla="*/ 5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6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4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4" y="5"/>
                    </a:moveTo>
                    <a:cubicBezTo>
                      <a:pt x="4" y="5"/>
                      <a:pt x="4" y="6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4" y="4"/>
                      <a:pt x="3" y="6"/>
                    </a:cubicBezTo>
                    <a:cubicBezTo>
                      <a:pt x="2" y="8"/>
                      <a:pt x="4" y="5"/>
                      <a:pt x="3" y="7"/>
                    </a:cubicBezTo>
                    <a:cubicBezTo>
                      <a:pt x="5" y="6"/>
                      <a:pt x="6" y="6"/>
                      <a:pt x="6" y="8"/>
                    </a:cubicBezTo>
                    <a:cubicBezTo>
                      <a:pt x="5" y="8"/>
                      <a:pt x="4" y="7"/>
                      <a:pt x="3" y="6"/>
                    </a:cubicBezTo>
                    <a:cubicBezTo>
                      <a:pt x="4" y="5"/>
                      <a:pt x="2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4"/>
                      <a:pt x="3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3"/>
                      <a:pt x="5" y="3"/>
                      <a:pt x="2" y="3"/>
                    </a:cubicBezTo>
                    <a:cubicBezTo>
                      <a:pt x="6" y="3"/>
                      <a:pt x="1" y="2"/>
                      <a:pt x="3" y="2"/>
                    </a:cubicBezTo>
                    <a:cubicBezTo>
                      <a:pt x="4" y="2"/>
                      <a:pt x="3" y="3"/>
                      <a:pt x="5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6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3" y="3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1" y="5"/>
                      <a:pt x="1" y="4"/>
                      <a:pt x="3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3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6" y="7"/>
                      <a:pt x="6" y="8"/>
                    </a:cubicBezTo>
                    <a:cubicBezTo>
                      <a:pt x="6" y="7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3" y="2"/>
                      <a:pt x="3" y="3"/>
                    </a:cubicBezTo>
                    <a:cubicBezTo>
                      <a:pt x="3" y="4"/>
                      <a:pt x="3" y="4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4" name="Freeform 923"/>
              <p:cNvSpPr>
                <a:spLocks/>
              </p:cNvSpPr>
              <p:nvPr/>
            </p:nvSpPr>
            <p:spPr bwMode="auto">
              <a:xfrm>
                <a:off x="1606" y="30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5" name="Freeform 924"/>
              <p:cNvSpPr>
                <a:spLocks/>
              </p:cNvSpPr>
              <p:nvPr/>
            </p:nvSpPr>
            <p:spPr bwMode="auto">
              <a:xfrm>
                <a:off x="1601" y="30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6" name="Rectangle 925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7" name="Rectangle 926"/>
              <p:cNvSpPr>
                <a:spLocks noChangeArrowheads="1"/>
              </p:cNvSpPr>
              <p:nvPr/>
            </p:nvSpPr>
            <p:spPr bwMode="auto">
              <a:xfrm>
                <a:off x="1603" y="306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8" name="Freeform 927"/>
              <p:cNvSpPr>
                <a:spLocks/>
              </p:cNvSpPr>
              <p:nvPr/>
            </p:nvSpPr>
            <p:spPr bwMode="auto">
              <a:xfrm>
                <a:off x="1595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9" name="Freeform 928"/>
              <p:cNvSpPr>
                <a:spLocks/>
              </p:cNvSpPr>
              <p:nvPr/>
            </p:nvSpPr>
            <p:spPr bwMode="auto">
              <a:xfrm>
                <a:off x="1598" y="30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0" name="Freeform 929"/>
              <p:cNvSpPr>
                <a:spLocks/>
              </p:cNvSpPr>
              <p:nvPr/>
            </p:nvSpPr>
            <p:spPr bwMode="auto">
              <a:xfrm>
                <a:off x="1593" y="3041"/>
                <a:ext cx="32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6 h 20"/>
                  <a:gd name="T8" fmla="*/ 8 w 12"/>
                  <a:gd name="T9" fmla="*/ 16 h 20"/>
                  <a:gd name="T10" fmla="*/ 8 w 12"/>
                  <a:gd name="T11" fmla="*/ 12 h 20"/>
                  <a:gd name="T12" fmla="*/ 10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0 h 20"/>
                  <a:gd name="T22" fmla="*/ 4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7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3 w 12"/>
                  <a:gd name="T57" fmla="*/ 9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4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8 w 12"/>
                  <a:gd name="T75" fmla="*/ 13 h 20"/>
                  <a:gd name="T76" fmla="*/ 8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7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5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5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8" y="16"/>
                    </a:cubicBezTo>
                    <a:cubicBezTo>
                      <a:pt x="8" y="16"/>
                      <a:pt x="7" y="16"/>
                      <a:pt x="9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1"/>
                      <a:pt x="7" y="11"/>
                      <a:pt x="6" y="11"/>
                    </a:cubicBezTo>
                    <a:cubicBezTo>
                      <a:pt x="6" y="11"/>
                      <a:pt x="4" y="11"/>
                      <a:pt x="4" y="11"/>
                    </a:cubicBezTo>
                    <a:cubicBezTo>
                      <a:pt x="6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8"/>
                      <a:pt x="1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5" y="6"/>
                      <a:pt x="5" y="6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6"/>
                      <a:pt x="2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7" y="13"/>
                      <a:pt x="9" y="13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7" y="11"/>
                      <a:pt x="7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1" name="Freeform 930"/>
              <p:cNvSpPr>
                <a:spLocks/>
              </p:cNvSpPr>
              <p:nvPr/>
            </p:nvSpPr>
            <p:spPr bwMode="auto">
              <a:xfrm>
                <a:off x="1606" y="3076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2" name="Freeform 931"/>
              <p:cNvSpPr>
                <a:spLocks/>
              </p:cNvSpPr>
              <p:nvPr/>
            </p:nvSpPr>
            <p:spPr bwMode="auto">
              <a:xfrm>
                <a:off x="1609" y="307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3" name="Freeform 932"/>
              <p:cNvSpPr>
                <a:spLocks/>
              </p:cNvSpPr>
              <p:nvPr/>
            </p:nvSpPr>
            <p:spPr bwMode="auto">
              <a:xfrm>
                <a:off x="1603" y="3074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4" name="Freeform 933"/>
              <p:cNvSpPr>
                <a:spLocks/>
              </p:cNvSpPr>
              <p:nvPr/>
            </p:nvSpPr>
            <p:spPr bwMode="auto">
              <a:xfrm>
                <a:off x="1603" y="307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5" name="Freeform 934"/>
              <p:cNvSpPr>
                <a:spLocks/>
              </p:cNvSpPr>
              <p:nvPr/>
            </p:nvSpPr>
            <p:spPr bwMode="auto">
              <a:xfrm>
                <a:off x="1568" y="3066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4 w 13"/>
                  <a:gd name="T3" fmla="*/ 2 h 10"/>
                  <a:gd name="T4" fmla="*/ 6 w 13"/>
                  <a:gd name="T5" fmla="*/ 1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7 h 10"/>
                  <a:gd name="T14" fmla="*/ 9 w 13"/>
                  <a:gd name="T15" fmla="*/ 9 h 10"/>
                  <a:gd name="T16" fmla="*/ 10 w 13"/>
                  <a:gd name="T17" fmla="*/ 8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7 h 10"/>
                  <a:gd name="T26" fmla="*/ 11 w 13"/>
                  <a:gd name="T27" fmla="*/ 8 h 10"/>
                  <a:gd name="T28" fmla="*/ 11 w 13"/>
                  <a:gd name="T29" fmla="*/ 7 h 10"/>
                  <a:gd name="T30" fmla="*/ 11 w 13"/>
                  <a:gd name="T31" fmla="*/ 8 h 10"/>
                  <a:gd name="T32" fmla="*/ 13 w 13"/>
                  <a:gd name="T33" fmla="*/ 6 h 10"/>
                  <a:gd name="T34" fmla="*/ 13 w 13"/>
                  <a:gd name="T35" fmla="*/ 5 h 10"/>
                  <a:gd name="T36" fmla="*/ 12 w 13"/>
                  <a:gd name="T37" fmla="*/ 6 h 10"/>
                  <a:gd name="T38" fmla="*/ 12 w 13"/>
                  <a:gd name="T39" fmla="*/ 6 h 10"/>
                  <a:gd name="T40" fmla="*/ 11 w 13"/>
                  <a:gd name="T41" fmla="*/ 7 h 10"/>
                  <a:gd name="T42" fmla="*/ 11 w 13"/>
                  <a:gd name="T43" fmla="*/ 5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4 h 10"/>
                  <a:gd name="T50" fmla="*/ 10 w 13"/>
                  <a:gd name="T51" fmla="*/ 5 h 10"/>
                  <a:gd name="T52" fmla="*/ 10 w 13"/>
                  <a:gd name="T53" fmla="*/ 7 h 10"/>
                  <a:gd name="T54" fmla="*/ 10 w 13"/>
                  <a:gd name="T55" fmla="*/ 7 h 10"/>
                  <a:gd name="T56" fmla="*/ 10 w 13"/>
                  <a:gd name="T57" fmla="*/ 6 h 10"/>
                  <a:gd name="T58" fmla="*/ 10 w 13"/>
                  <a:gd name="T59" fmla="*/ 6 h 10"/>
                  <a:gd name="T60" fmla="*/ 9 w 13"/>
                  <a:gd name="T61" fmla="*/ 4 h 10"/>
                  <a:gd name="T62" fmla="*/ 9 w 13"/>
                  <a:gd name="T63" fmla="*/ 6 h 10"/>
                  <a:gd name="T64" fmla="*/ 6 w 13"/>
                  <a:gd name="T65" fmla="*/ 5 h 10"/>
                  <a:gd name="T66" fmla="*/ 8 w 13"/>
                  <a:gd name="T67" fmla="*/ 5 h 10"/>
                  <a:gd name="T68" fmla="*/ 6 w 13"/>
                  <a:gd name="T69" fmla="*/ 5 h 10"/>
                  <a:gd name="T70" fmla="*/ 7 w 13"/>
                  <a:gd name="T71" fmla="*/ 3 h 10"/>
                  <a:gd name="T72" fmla="*/ 6 w 13"/>
                  <a:gd name="T73" fmla="*/ 4 h 10"/>
                  <a:gd name="T74" fmla="*/ 6 w 13"/>
                  <a:gd name="T75" fmla="*/ 2 h 10"/>
                  <a:gd name="T76" fmla="*/ 6 w 13"/>
                  <a:gd name="T77" fmla="*/ 2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1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1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3" y="6"/>
                    </a:cubicBezTo>
                    <a:cubicBezTo>
                      <a:pt x="13" y="6"/>
                      <a:pt x="12" y="5"/>
                      <a:pt x="13" y="5"/>
                    </a:cubicBezTo>
                    <a:cubicBezTo>
                      <a:pt x="12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9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4"/>
                      <a:pt x="9" y="7"/>
                      <a:pt x="6" y="5"/>
                    </a:cubicBezTo>
                    <a:cubicBezTo>
                      <a:pt x="7" y="3"/>
                      <a:pt x="7" y="5"/>
                      <a:pt x="8" y="5"/>
                    </a:cubicBezTo>
                    <a:cubicBezTo>
                      <a:pt x="8" y="5"/>
                      <a:pt x="7" y="4"/>
                      <a:pt x="6" y="5"/>
                    </a:cubicBezTo>
                    <a:cubicBezTo>
                      <a:pt x="5" y="4"/>
                      <a:pt x="6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7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3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6" name="Freeform 935"/>
              <p:cNvSpPr>
                <a:spLocks/>
              </p:cNvSpPr>
              <p:nvPr/>
            </p:nvSpPr>
            <p:spPr bwMode="auto">
              <a:xfrm>
                <a:off x="1576" y="3063"/>
                <a:ext cx="6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7" name="Freeform 936"/>
              <p:cNvSpPr>
                <a:spLocks/>
              </p:cNvSpPr>
              <p:nvPr/>
            </p:nvSpPr>
            <p:spPr bwMode="auto">
              <a:xfrm>
                <a:off x="1574" y="3047"/>
                <a:ext cx="38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3 w 14"/>
                  <a:gd name="T11" fmla="*/ 6 h 7"/>
                  <a:gd name="T12" fmla="*/ 2 w 14"/>
                  <a:gd name="T13" fmla="*/ 5 h 7"/>
                  <a:gd name="T14" fmla="*/ 3 w 14"/>
                  <a:gd name="T15" fmla="*/ 5 h 7"/>
                  <a:gd name="T16" fmla="*/ 3 w 14"/>
                  <a:gd name="T17" fmla="*/ 5 h 7"/>
                  <a:gd name="T18" fmla="*/ 4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6 h 7"/>
                  <a:gd name="T26" fmla="*/ 9 w 14"/>
                  <a:gd name="T27" fmla="*/ 5 h 7"/>
                  <a:gd name="T28" fmla="*/ 10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4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0" y="3"/>
                      <a:pt x="12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9" y="4"/>
                      <a:pt x="8" y="6"/>
                    </a:cubicBezTo>
                    <a:cubicBezTo>
                      <a:pt x="8" y="6"/>
                      <a:pt x="9" y="5"/>
                      <a:pt x="9" y="5"/>
                    </a:cubicBezTo>
                    <a:cubicBezTo>
                      <a:pt x="9" y="5"/>
                      <a:pt x="9" y="4"/>
                      <a:pt x="10" y="4"/>
                    </a:cubicBezTo>
                    <a:cubicBezTo>
                      <a:pt x="11" y="3"/>
                      <a:pt x="9" y="5"/>
                      <a:pt x="8" y="6"/>
                    </a:cubicBezTo>
                    <a:cubicBezTo>
                      <a:pt x="10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4"/>
                      <a:pt x="11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8" name="Freeform 937"/>
              <p:cNvSpPr>
                <a:spLocks/>
              </p:cNvSpPr>
              <p:nvPr/>
            </p:nvSpPr>
            <p:spPr bwMode="auto">
              <a:xfrm>
                <a:off x="1603" y="305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9" name="Freeform 938"/>
              <p:cNvSpPr>
                <a:spLocks/>
              </p:cNvSpPr>
              <p:nvPr/>
            </p:nvSpPr>
            <p:spPr bwMode="auto">
              <a:xfrm>
                <a:off x="1854" y="260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0" name="Freeform 939"/>
              <p:cNvSpPr>
                <a:spLocks/>
              </p:cNvSpPr>
              <p:nvPr/>
            </p:nvSpPr>
            <p:spPr bwMode="auto">
              <a:xfrm>
                <a:off x="1846" y="2595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1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4 h 5"/>
                  <a:gd name="T10" fmla="*/ 1 w 3"/>
                  <a:gd name="T11" fmla="*/ 3 h 5"/>
                  <a:gd name="T12" fmla="*/ 1 w 3"/>
                  <a:gd name="T13" fmla="*/ 2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4"/>
                      <a:pt x="1" y="4"/>
                      <a:pt x="3" y="5"/>
                    </a:cubicBezTo>
                    <a:cubicBezTo>
                      <a:pt x="3" y="5"/>
                      <a:pt x="2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1" name="Freeform 940"/>
              <p:cNvSpPr>
                <a:spLocks/>
              </p:cNvSpPr>
              <p:nvPr/>
            </p:nvSpPr>
            <p:spPr bwMode="auto">
              <a:xfrm>
                <a:off x="1849" y="260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2" name="Freeform 941"/>
              <p:cNvSpPr>
                <a:spLocks/>
              </p:cNvSpPr>
              <p:nvPr/>
            </p:nvSpPr>
            <p:spPr bwMode="auto">
              <a:xfrm>
                <a:off x="1849" y="2603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3" name="Freeform 942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4" name="Freeform 943"/>
              <p:cNvSpPr>
                <a:spLocks/>
              </p:cNvSpPr>
              <p:nvPr/>
            </p:nvSpPr>
            <p:spPr bwMode="auto">
              <a:xfrm>
                <a:off x="1846" y="259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5" name="Freeform 944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6" name="Freeform 945"/>
              <p:cNvSpPr>
                <a:spLocks/>
              </p:cNvSpPr>
              <p:nvPr/>
            </p:nvSpPr>
            <p:spPr bwMode="auto">
              <a:xfrm>
                <a:off x="1849" y="260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7" name="Freeform 946"/>
              <p:cNvSpPr>
                <a:spLocks/>
              </p:cNvSpPr>
              <p:nvPr/>
            </p:nvSpPr>
            <p:spPr bwMode="auto">
              <a:xfrm>
                <a:off x="1843" y="259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1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2"/>
                      <a:pt x="0" y="4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8" name="Freeform 947"/>
              <p:cNvSpPr>
                <a:spLocks/>
              </p:cNvSpPr>
              <p:nvPr/>
            </p:nvSpPr>
            <p:spPr bwMode="auto">
              <a:xfrm>
                <a:off x="1849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9" name="Freeform 948"/>
              <p:cNvSpPr>
                <a:spLocks/>
              </p:cNvSpPr>
              <p:nvPr/>
            </p:nvSpPr>
            <p:spPr bwMode="auto">
              <a:xfrm>
                <a:off x="1840" y="2592"/>
                <a:ext cx="9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2 h 4"/>
                  <a:gd name="T6" fmla="*/ 2 w 3"/>
                  <a:gd name="T7" fmla="*/ 2 h 4"/>
                  <a:gd name="T8" fmla="*/ 0 w 3"/>
                  <a:gd name="T9" fmla="*/ 3 h 4"/>
                  <a:gd name="T10" fmla="*/ 2 w 3"/>
                  <a:gd name="T11" fmla="*/ 2 h 4"/>
                  <a:gd name="T12" fmla="*/ 1 w 3"/>
                  <a:gd name="T13" fmla="*/ 3 h 4"/>
                  <a:gd name="T14" fmla="*/ 2 w 3"/>
                  <a:gd name="T15" fmla="*/ 1 h 4"/>
                  <a:gd name="T16" fmla="*/ 2 w 3"/>
                  <a:gd name="T17" fmla="*/ 1 h 4"/>
                  <a:gd name="T18" fmla="*/ 3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0" name="Rectangle 949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1" name="Freeform 950"/>
              <p:cNvSpPr>
                <a:spLocks/>
              </p:cNvSpPr>
              <p:nvPr/>
            </p:nvSpPr>
            <p:spPr bwMode="auto">
              <a:xfrm>
                <a:off x="1838" y="2595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0 h 2"/>
                  <a:gd name="T18" fmla="*/ 2 w 3"/>
                  <a:gd name="T19" fmla="*/ 1 h 2"/>
                  <a:gd name="T20" fmla="*/ 1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2" name="Freeform 951"/>
              <p:cNvSpPr>
                <a:spLocks/>
              </p:cNvSpPr>
              <p:nvPr/>
            </p:nvSpPr>
            <p:spPr bwMode="auto">
              <a:xfrm>
                <a:off x="1838" y="260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3" name="Rectangle 952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4" name="Freeform 953"/>
              <p:cNvSpPr>
                <a:spLocks/>
              </p:cNvSpPr>
              <p:nvPr/>
            </p:nvSpPr>
            <p:spPr bwMode="auto">
              <a:xfrm>
                <a:off x="1838" y="259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5" name="Freeform 954"/>
              <p:cNvSpPr>
                <a:spLocks/>
              </p:cNvSpPr>
              <p:nvPr/>
            </p:nvSpPr>
            <p:spPr bwMode="auto">
              <a:xfrm>
                <a:off x="1835" y="2581"/>
                <a:ext cx="27" cy="38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8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3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1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5 w 10"/>
                  <a:gd name="T35" fmla="*/ 6 h 14"/>
                  <a:gd name="T36" fmla="*/ 5 w 10"/>
                  <a:gd name="T37" fmla="*/ 6 h 14"/>
                  <a:gd name="T38" fmla="*/ 5 w 10"/>
                  <a:gd name="T39" fmla="*/ 6 h 14"/>
                  <a:gd name="T40" fmla="*/ 5 w 10"/>
                  <a:gd name="T41" fmla="*/ 6 h 14"/>
                  <a:gd name="T42" fmla="*/ 5 w 10"/>
                  <a:gd name="T43" fmla="*/ 6 h 14"/>
                  <a:gd name="T44" fmla="*/ 5 w 10"/>
                  <a:gd name="T45" fmla="*/ 6 h 14"/>
                  <a:gd name="T46" fmla="*/ 5 w 10"/>
                  <a:gd name="T47" fmla="*/ 6 h 14"/>
                  <a:gd name="T48" fmla="*/ 5 w 10"/>
                  <a:gd name="T49" fmla="*/ 6 h 14"/>
                  <a:gd name="T50" fmla="*/ 5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3 w 10"/>
                  <a:gd name="T57" fmla="*/ 10 h 14"/>
                  <a:gd name="T58" fmla="*/ 3 w 10"/>
                  <a:gd name="T59" fmla="*/ 9 h 14"/>
                  <a:gd name="T60" fmla="*/ 4 w 10"/>
                  <a:gd name="T61" fmla="*/ 6 h 14"/>
                  <a:gd name="T62" fmla="*/ 4 w 10"/>
                  <a:gd name="T63" fmla="*/ 7 h 14"/>
                  <a:gd name="T64" fmla="*/ 7 w 10"/>
                  <a:gd name="T65" fmla="*/ 6 h 14"/>
                  <a:gd name="T66" fmla="*/ 6 w 10"/>
                  <a:gd name="T67" fmla="*/ 4 h 14"/>
                  <a:gd name="T68" fmla="*/ 7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8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10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8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6"/>
                    </a:cubicBezTo>
                    <a:cubicBezTo>
                      <a:pt x="6" y="6"/>
                      <a:pt x="8" y="6"/>
                      <a:pt x="6" y="4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10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6" name="Freeform 955"/>
              <p:cNvSpPr>
                <a:spLocks/>
              </p:cNvSpPr>
              <p:nvPr/>
            </p:nvSpPr>
            <p:spPr bwMode="auto">
              <a:xfrm>
                <a:off x="1862" y="25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7" name="Freeform 956"/>
              <p:cNvSpPr>
                <a:spLocks/>
              </p:cNvSpPr>
              <p:nvPr/>
            </p:nvSpPr>
            <p:spPr bwMode="auto">
              <a:xfrm>
                <a:off x="1862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8" name="Rectangle 957"/>
              <p:cNvSpPr>
                <a:spLocks noChangeArrowheads="1"/>
              </p:cNvSpPr>
              <p:nvPr/>
            </p:nvSpPr>
            <p:spPr bwMode="auto">
              <a:xfrm>
                <a:off x="1851" y="2584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9" name="Freeform 958"/>
              <p:cNvSpPr>
                <a:spLocks/>
              </p:cNvSpPr>
              <p:nvPr/>
            </p:nvSpPr>
            <p:spPr bwMode="auto">
              <a:xfrm>
                <a:off x="1857" y="259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0" name="Freeform 959"/>
              <p:cNvSpPr>
                <a:spLocks/>
              </p:cNvSpPr>
              <p:nvPr/>
            </p:nvSpPr>
            <p:spPr bwMode="auto">
              <a:xfrm>
                <a:off x="1854" y="2598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1" name="Rectangle 960"/>
              <p:cNvSpPr>
                <a:spLocks noChangeArrowheads="1"/>
              </p:cNvSpPr>
              <p:nvPr/>
            </p:nvSpPr>
            <p:spPr bwMode="auto">
              <a:xfrm>
                <a:off x="1862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2" name="Freeform 961"/>
              <p:cNvSpPr>
                <a:spLocks/>
              </p:cNvSpPr>
              <p:nvPr/>
            </p:nvSpPr>
            <p:spPr bwMode="auto">
              <a:xfrm>
                <a:off x="1846" y="2573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5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6 h 7"/>
                  <a:gd name="T28" fmla="*/ 6 w 8"/>
                  <a:gd name="T29" fmla="*/ 5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5 w 8"/>
                  <a:gd name="T41" fmla="*/ 2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3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3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6" y="5"/>
                    </a:cubicBezTo>
                    <a:cubicBezTo>
                      <a:pt x="6" y="3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4" y="1"/>
                      <a:pt x="2" y="0"/>
                      <a:pt x="2" y="1"/>
                    </a:cubicBezTo>
                    <a:cubicBezTo>
                      <a:pt x="3" y="1"/>
                      <a:pt x="4" y="2"/>
                      <a:pt x="5" y="2"/>
                    </a:cubicBezTo>
                    <a:cubicBezTo>
                      <a:pt x="4" y="1"/>
                      <a:pt x="5" y="3"/>
                      <a:pt x="3" y="0"/>
                    </a:cubicBezTo>
                    <a:cubicBezTo>
                      <a:pt x="2" y="1"/>
                      <a:pt x="3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3" y="3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3" name="Freeform 962"/>
              <p:cNvSpPr>
                <a:spLocks/>
              </p:cNvSpPr>
              <p:nvPr/>
            </p:nvSpPr>
            <p:spPr bwMode="auto">
              <a:xfrm>
                <a:off x="1859" y="2587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4" name="Freeform 963"/>
              <p:cNvSpPr>
                <a:spLocks/>
              </p:cNvSpPr>
              <p:nvPr/>
            </p:nvSpPr>
            <p:spPr bwMode="auto">
              <a:xfrm>
                <a:off x="1843" y="2573"/>
                <a:ext cx="14" cy="25"/>
              </a:xfrm>
              <a:custGeom>
                <a:avLst/>
                <a:gdLst>
                  <a:gd name="T0" fmla="*/ 3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2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1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3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3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2" y="8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1"/>
                      <a:pt x="3" y="2"/>
                      <a:pt x="2" y="1"/>
                    </a:cubicBezTo>
                    <a:cubicBezTo>
                      <a:pt x="1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5" name="Rectangle 964"/>
              <p:cNvSpPr>
                <a:spLocks noChangeArrowheads="1"/>
              </p:cNvSpPr>
              <p:nvPr/>
            </p:nvSpPr>
            <p:spPr bwMode="auto">
              <a:xfrm>
                <a:off x="1851" y="257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6" name="Freeform 965"/>
              <p:cNvSpPr>
                <a:spLocks/>
              </p:cNvSpPr>
              <p:nvPr/>
            </p:nvSpPr>
            <p:spPr bwMode="auto">
              <a:xfrm>
                <a:off x="1854" y="258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7" name="Freeform 966"/>
              <p:cNvSpPr>
                <a:spLocks/>
              </p:cNvSpPr>
              <p:nvPr/>
            </p:nvSpPr>
            <p:spPr bwMode="auto">
              <a:xfrm>
                <a:off x="1843" y="258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8" name="Freeform 967"/>
              <p:cNvSpPr>
                <a:spLocks/>
              </p:cNvSpPr>
              <p:nvPr/>
            </p:nvSpPr>
            <p:spPr bwMode="auto">
              <a:xfrm>
                <a:off x="1843" y="2587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1 h 5"/>
                  <a:gd name="T6" fmla="*/ 1 w 2"/>
                  <a:gd name="T7" fmla="*/ 3 h 5"/>
                  <a:gd name="T8" fmla="*/ 1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4"/>
                      <a:pt x="1" y="3"/>
                      <a:pt x="2" y="4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ubicBezTo>
                      <a:pt x="0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9" name="Freeform 968"/>
              <p:cNvSpPr>
                <a:spLocks/>
              </p:cNvSpPr>
              <p:nvPr/>
            </p:nvSpPr>
            <p:spPr bwMode="auto">
              <a:xfrm>
                <a:off x="1829" y="2576"/>
                <a:ext cx="17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2 w 6"/>
                  <a:gd name="T7" fmla="*/ 4 h 9"/>
                  <a:gd name="T8" fmla="*/ 2 w 6"/>
                  <a:gd name="T9" fmla="*/ 5 h 9"/>
                  <a:gd name="T10" fmla="*/ 2 w 6"/>
                  <a:gd name="T11" fmla="*/ 7 h 9"/>
                  <a:gd name="T12" fmla="*/ 2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3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4 w 6"/>
                  <a:gd name="T27" fmla="*/ 4 h 9"/>
                  <a:gd name="T28" fmla="*/ 5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3 w 6"/>
                  <a:gd name="T41" fmla="*/ 3 h 9"/>
                  <a:gd name="T42" fmla="*/ 5 w 6"/>
                  <a:gd name="T43" fmla="*/ 3 h 9"/>
                  <a:gd name="T44" fmla="*/ 3 w 6"/>
                  <a:gd name="T45" fmla="*/ 2 h 9"/>
                  <a:gd name="T46" fmla="*/ 3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4 w 6"/>
                  <a:gd name="T69" fmla="*/ 6 h 9"/>
                  <a:gd name="T70" fmla="*/ 4 w 6"/>
                  <a:gd name="T71" fmla="*/ 5 h 9"/>
                  <a:gd name="T72" fmla="*/ 5 w 6"/>
                  <a:gd name="T73" fmla="*/ 8 h 9"/>
                  <a:gd name="T74" fmla="*/ 5 w 6"/>
                  <a:gd name="T75" fmla="*/ 8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2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2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2" y="7"/>
                    </a:cubicBezTo>
                    <a:cubicBezTo>
                      <a:pt x="2" y="8"/>
                      <a:pt x="3" y="6"/>
                      <a:pt x="2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4" y="8"/>
                      <a:pt x="3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2" y="3"/>
                      <a:pt x="4" y="3"/>
                      <a:pt x="3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7"/>
                      <a:pt x="5" y="8"/>
                    </a:cubicBezTo>
                    <a:cubicBezTo>
                      <a:pt x="5" y="8"/>
                      <a:pt x="6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4" y="7"/>
                      <a:pt x="2" y="2"/>
                      <a:pt x="2" y="3"/>
                    </a:cubicBezTo>
                    <a:cubicBezTo>
                      <a:pt x="2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0" name="Freeform 969"/>
              <p:cNvSpPr>
                <a:spLocks/>
              </p:cNvSpPr>
              <p:nvPr/>
            </p:nvSpPr>
            <p:spPr bwMode="auto">
              <a:xfrm>
                <a:off x="1843" y="25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1" name="Freeform 970"/>
              <p:cNvSpPr>
                <a:spLocks/>
              </p:cNvSpPr>
              <p:nvPr/>
            </p:nvSpPr>
            <p:spPr bwMode="auto">
              <a:xfrm>
                <a:off x="1838" y="2579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2" name="Rectangle 971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3" name="Freeform 972"/>
              <p:cNvSpPr>
                <a:spLocks/>
              </p:cNvSpPr>
              <p:nvPr/>
            </p:nvSpPr>
            <p:spPr bwMode="auto">
              <a:xfrm>
                <a:off x="1840" y="258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4" name="Freeform 973"/>
              <p:cNvSpPr>
                <a:spLocks/>
              </p:cNvSpPr>
              <p:nvPr/>
            </p:nvSpPr>
            <p:spPr bwMode="auto">
              <a:xfrm>
                <a:off x="1832" y="2581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5" name="Freeform 974"/>
              <p:cNvSpPr>
                <a:spLocks/>
              </p:cNvSpPr>
              <p:nvPr/>
            </p:nvSpPr>
            <p:spPr bwMode="auto">
              <a:xfrm>
                <a:off x="1838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6" name="Freeform 975"/>
              <p:cNvSpPr>
                <a:spLocks/>
              </p:cNvSpPr>
              <p:nvPr/>
            </p:nvSpPr>
            <p:spPr bwMode="auto">
              <a:xfrm>
                <a:off x="1829" y="2565"/>
                <a:ext cx="33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7 h 20"/>
                  <a:gd name="T8" fmla="*/ 8 w 12"/>
                  <a:gd name="T9" fmla="*/ 16 h 20"/>
                  <a:gd name="T10" fmla="*/ 9 w 12"/>
                  <a:gd name="T11" fmla="*/ 12 h 20"/>
                  <a:gd name="T12" fmla="*/ 10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1 h 20"/>
                  <a:gd name="T22" fmla="*/ 4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7 w 12"/>
                  <a:gd name="T29" fmla="*/ 8 h 20"/>
                  <a:gd name="T30" fmla="*/ 5 w 12"/>
                  <a:gd name="T31" fmla="*/ 8 h 20"/>
                  <a:gd name="T32" fmla="*/ 2 w 12"/>
                  <a:gd name="T33" fmla="*/ 8 h 20"/>
                  <a:gd name="T34" fmla="*/ 6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7 h 20"/>
                  <a:gd name="T42" fmla="*/ 3 w 12"/>
                  <a:gd name="T43" fmla="*/ 5 h 20"/>
                  <a:gd name="T44" fmla="*/ 3 w 12"/>
                  <a:gd name="T45" fmla="*/ 4 h 20"/>
                  <a:gd name="T46" fmla="*/ 1 w 12"/>
                  <a:gd name="T47" fmla="*/ 7 h 20"/>
                  <a:gd name="T48" fmla="*/ 1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2 w 12"/>
                  <a:gd name="T55" fmla="*/ 9 h 20"/>
                  <a:gd name="T56" fmla="*/ 3 w 12"/>
                  <a:gd name="T57" fmla="*/ 10 h 20"/>
                  <a:gd name="T58" fmla="*/ 3 w 12"/>
                  <a:gd name="T59" fmla="*/ 10 h 20"/>
                  <a:gd name="T60" fmla="*/ 3 w 12"/>
                  <a:gd name="T61" fmla="*/ 10 h 20"/>
                  <a:gd name="T62" fmla="*/ 4 w 12"/>
                  <a:gd name="T63" fmla="*/ 11 h 20"/>
                  <a:gd name="T64" fmla="*/ 5 w 12"/>
                  <a:gd name="T65" fmla="*/ 11 h 20"/>
                  <a:gd name="T66" fmla="*/ 3 w 12"/>
                  <a:gd name="T67" fmla="*/ 12 h 20"/>
                  <a:gd name="T68" fmla="*/ 4 w 12"/>
                  <a:gd name="T69" fmla="*/ 13 h 20"/>
                  <a:gd name="T70" fmla="*/ 6 w 12"/>
                  <a:gd name="T71" fmla="*/ 12 h 20"/>
                  <a:gd name="T72" fmla="*/ 7 w 12"/>
                  <a:gd name="T73" fmla="*/ 13 h 20"/>
                  <a:gd name="T74" fmla="*/ 8 w 12"/>
                  <a:gd name="T75" fmla="*/ 14 h 20"/>
                  <a:gd name="T76" fmla="*/ 8 w 12"/>
                  <a:gd name="T77" fmla="*/ 14 h 20"/>
                  <a:gd name="T78" fmla="*/ 9 w 12"/>
                  <a:gd name="T79" fmla="*/ 13 h 20"/>
                  <a:gd name="T80" fmla="*/ 8 w 12"/>
                  <a:gd name="T81" fmla="*/ 12 h 20"/>
                  <a:gd name="T82" fmla="*/ 8 w 12"/>
                  <a:gd name="T83" fmla="*/ 14 h 20"/>
                  <a:gd name="T84" fmla="*/ 7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5" y="13"/>
                      <a:pt x="5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8"/>
                      <a:pt x="5" y="18"/>
                    </a:cubicBezTo>
                    <a:cubicBezTo>
                      <a:pt x="5" y="18"/>
                      <a:pt x="5" y="15"/>
                      <a:pt x="6" y="15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7" y="20"/>
                      <a:pt x="7" y="13"/>
                      <a:pt x="8" y="16"/>
                    </a:cubicBezTo>
                    <a:cubicBezTo>
                      <a:pt x="8" y="16"/>
                      <a:pt x="8" y="16"/>
                      <a:pt x="9" y="16"/>
                    </a:cubicBezTo>
                    <a:cubicBezTo>
                      <a:pt x="11" y="14"/>
                      <a:pt x="8" y="11"/>
                      <a:pt x="9" y="12"/>
                    </a:cubicBezTo>
                    <a:cubicBezTo>
                      <a:pt x="8" y="14"/>
                      <a:pt x="10" y="9"/>
                      <a:pt x="7" y="16"/>
                    </a:cubicBezTo>
                    <a:cubicBezTo>
                      <a:pt x="7" y="17"/>
                      <a:pt x="11" y="15"/>
                      <a:pt x="10" y="15"/>
                    </a:cubicBezTo>
                    <a:cubicBezTo>
                      <a:pt x="11" y="15"/>
                      <a:pt x="10" y="14"/>
                      <a:pt x="12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8" y="13"/>
                      <a:pt x="9" y="12"/>
                    </a:cubicBezTo>
                    <a:cubicBezTo>
                      <a:pt x="9" y="11"/>
                      <a:pt x="8" y="12"/>
                      <a:pt x="7" y="12"/>
                    </a:cubicBezTo>
                    <a:cubicBezTo>
                      <a:pt x="7" y="12"/>
                      <a:pt x="8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7" y="11"/>
                      <a:pt x="6" y="12"/>
                    </a:cubicBezTo>
                    <a:cubicBezTo>
                      <a:pt x="6" y="11"/>
                      <a:pt x="5" y="12"/>
                      <a:pt x="4" y="12"/>
                    </a:cubicBezTo>
                    <a:cubicBezTo>
                      <a:pt x="6" y="10"/>
                      <a:pt x="4" y="12"/>
                      <a:pt x="6" y="11"/>
                    </a:cubicBezTo>
                    <a:cubicBezTo>
                      <a:pt x="7" y="11"/>
                      <a:pt x="7" y="11"/>
                      <a:pt x="8" y="10"/>
                    </a:cubicBezTo>
                    <a:cubicBezTo>
                      <a:pt x="8" y="10"/>
                      <a:pt x="8" y="10"/>
                      <a:pt x="6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9"/>
                      <a:pt x="7" y="7"/>
                      <a:pt x="6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7" y="6"/>
                      <a:pt x="3" y="8"/>
                      <a:pt x="4" y="7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5" y="6"/>
                      <a:pt x="6" y="6"/>
                    </a:cubicBezTo>
                    <a:cubicBezTo>
                      <a:pt x="5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3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2" y="0"/>
                      <a:pt x="2" y="5"/>
                    </a:cubicBezTo>
                    <a:cubicBezTo>
                      <a:pt x="3" y="4"/>
                      <a:pt x="5" y="7"/>
                      <a:pt x="4" y="7"/>
                    </a:cubicBezTo>
                    <a:cubicBezTo>
                      <a:pt x="2" y="5"/>
                      <a:pt x="3" y="3"/>
                      <a:pt x="2" y="6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2" y="8"/>
                      <a:pt x="3" y="7"/>
                      <a:pt x="4" y="8"/>
                    </a:cubicBezTo>
                    <a:cubicBezTo>
                      <a:pt x="2" y="9"/>
                      <a:pt x="3" y="9"/>
                      <a:pt x="2" y="9"/>
                    </a:cubicBezTo>
                    <a:cubicBezTo>
                      <a:pt x="3" y="9"/>
                      <a:pt x="3" y="10"/>
                      <a:pt x="3" y="9"/>
                    </a:cubicBezTo>
                    <a:cubicBezTo>
                      <a:pt x="4" y="9"/>
                      <a:pt x="4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5" y="9"/>
                      <a:pt x="4" y="11"/>
                    </a:cubicBezTo>
                    <a:cubicBezTo>
                      <a:pt x="4" y="10"/>
                      <a:pt x="5" y="11"/>
                      <a:pt x="6" y="9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4" y="12"/>
                      <a:pt x="5" y="11"/>
                      <a:pt x="3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6" y="12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6" y="13"/>
                      <a:pt x="5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7" y="14"/>
                      <a:pt x="9" y="13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5"/>
                      <a:pt x="7" y="14"/>
                    </a:cubicBezTo>
                    <a:cubicBezTo>
                      <a:pt x="6" y="12"/>
                      <a:pt x="10" y="13"/>
                      <a:pt x="9" y="13"/>
                    </a:cubicBezTo>
                    <a:cubicBezTo>
                      <a:pt x="7" y="16"/>
                      <a:pt x="8" y="17"/>
                      <a:pt x="6" y="15"/>
                    </a:cubicBezTo>
                    <a:cubicBezTo>
                      <a:pt x="8" y="11"/>
                      <a:pt x="8" y="13"/>
                      <a:pt x="8" y="12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7" y="14"/>
                      <a:pt x="8" y="15"/>
                      <a:pt x="8" y="14"/>
                    </a:cubicBezTo>
                    <a:cubicBezTo>
                      <a:pt x="9" y="13"/>
                      <a:pt x="10" y="15"/>
                      <a:pt x="8" y="16"/>
                    </a:cubicBezTo>
                    <a:cubicBezTo>
                      <a:pt x="7" y="16"/>
                      <a:pt x="7" y="14"/>
                      <a:pt x="7" y="15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6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7" name="Freeform 976"/>
              <p:cNvSpPr>
                <a:spLocks/>
              </p:cNvSpPr>
              <p:nvPr/>
            </p:nvSpPr>
            <p:spPr bwMode="auto">
              <a:xfrm>
                <a:off x="1846" y="260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8" name="Rectangle 977"/>
              <p:cNvSpPr>
                <a:spLocks noChangeArrowheads="1"/>
              </p:cNvSpPr>
              <p:nvPr/>
            </p:nvSpPr>
            <p:spPr bwMode="auto">
              <a:xfrm>
                <a:off x="1849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9" name="Freeform 978"/>
              <p:cNvSpPr>
                <a:spLocks/>
              </p:cNvSpPr>
              <p:nvPr/>
            </p:nvSpPr>
            <p:spPr bwMode="auto">
              <a:xfrm>
                <a:off x="1840" y="26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0" name="Rectangle 979"/>
              <p:cNvSpPr>
                <a:spLocks noChangeArrowheads="1"/>
              </p:cNvSpPr>
              <p:nvPr/>
            </p:nvSpPr>
            <p:spPr bwMode="auto">
              <a:xfrm>
                <a:off x="1840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1" name="Freeform 980"/>
              <p:cNvSpPr>
                <a:spLocks/>
              </p:cNvSpPr>
              <p:nvPr/>
            </p:nvSpPr>
            <p:spPr bwMode="auto">
              <a:xfrm>
                <a:off x="1805" y="2590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5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10 w 13"/>
                  <a:gd name="T13" fmla="*/ 8 h 10"/>
                  <a:gd name="T14" fmla="*/ 9 w 13"/>
                  <a:gd name="T15" fmla="*/ 10 h 10"/>
                  <a:gd name="T16" fmla="*/ 11 w 13"/>
                  <a:gd name="T17" fmla="*/ 9 h 10"/>
                  <a:gd name="T18" fmla="*/ 10 w 13"/>
                  <a:gd name="T19" fmla="*/ 8 h 10"/>
                  <a:gd name="T20" fmla="*/ 11 w 13"/>
                  <a:gd name="T21" fmla="*/ 8 h 10"/>
                  <a:gd name="T22" fmla="*/ 11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2 w 13"/>
                  <a:gd name="T29" fmla="*/ 8 h 10"/>
                  <a:gd name="T30" fmla="*/ 12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2 w 13"/>
                  <a:gd name="T43" fmla="*/ 5 h 10"/>
                  <a:gd name="T44" fmla="*/ 11 w 13"/>
                  <a:gd name="T45" fmla="*/ 4 h 10"/>
                  <a:gd name="T46" fmla="*/ 11 w 13"/>
                  <a:gd name="T47" fmla="*/ 4 h 10"/>
                  <a:gd name="T48" fmla="*/ 10 w 13"/>
                  <a:gd name="T49" fmla="*/ 5 h 10"/>
                  <a:gd name="T50" fmla="*/ 11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10 w 13"/>
                  <a:gd name="T61" fmla="*/ 5 h 10"/>
                  <a:gd name="T62" fmla="*/ 10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6"/>
                    </a:cubicBezTo>
                    <a:cubicBezTo>
                      <a:pt x="11" y="10"/>
                      <a:pt x="8" y="10"/>
                      <a:pt x="10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2" y="6"/>
                      <a:pt x="12" y="5"/>
                    </a:cubicBezTo>
                    <a:cubicBezTo>
                      <a:pt x="11" y="3"/>
                      <a:pt x="11" y="7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4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5"/>
                      <a:pt x="10" y="5"/>
                    </a:cubicBezTo>
                    <a:cubicBezTo>
                      <a:pt x="9" y="6"/>
                      <a:pt x="10" y="5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2" name="Freeform 981"/>
              <p:cNvSpPr>
                <a:spLocks/>
              </p:cNvSpPr>
              <p:nvPr/>
            </p:nvSpPr>
            <p:spPr bwMode="auto">
              <a:xfrm>
                <a:off x="1813" y="2587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3" name="Freeform 982"/>
              <p:cNvSpPr>
                <a:spLocks/>
              </p:cNvSpPr>
              <p:nvPr/>
            </p:nvSpPr>
            <p:spPr bwMode="auto">
              <a:xfrm>
                <a:off x="1813" y="2573"/>
                <a:ext cx="36" cy="17"/>
              </a:xfrm>
              <a:custGeom>
                <a:avLst/>
                <a:gdLst>
                  <a:gd name="T0" fmla="*/ 10 w 13"/>
                  <a:gd name="T1" fmla="*/ 4 h 6"/>
                  <a:gd name="T2" fmla="*/ 11 w 13"/>
                  <a:gd name="T3" fmla="*/ 3 h 6"/>
                  <a:gd name="T4" fmla="*/ 6 w 13"/>
                  <a:gd name="T5" fmla="*/ 0 h 6"/>
                  <a:gd name="T6" fmla="*/ 2 w 13"/>
                  <a:gd name="T7" fmla="*/ 4 h 6"/>
                  <a:gd name="T8" fmla="*/ 1 w 13"/>
                  <a:gd name="T9" fmla="*/ 4 h 6"/>
                  <a:gd name="T10" fmla="*/ 2 w 13"/>
                  <a:gd name="T11" fmla="*/ 5 h 6"/>
                  <a:gd name="T12" fmla="*/ 1 w 13"/>
                  <a:gd name="T13" fmla="*/ 4 h 6"/>
                  <a:gd name="T14" fmla="*/ 2 w 13"/>
                  <a:gd name="T15" fmla="*/ 5 h 6"/>
                  <a:gd name="T16" fmla="*/ 2 w 13"/>
                  <a:gd name="T17" fmla="*/ 4 h 6"/>
                  <a:gd name="T18" fmla="*/ 3 w 13"/>
                  <a:gd name="T19" fmla="*/ 5 h 6"/>
                  <a:gd name="T20" fmla="*/ 7 w 13"/>
                  <a:gd name="T21" fmla="*/ 2 h 6"/>
                  <a:gd name="T22" fmla="*/ 7 w 13"/>
                  <a:gd name="T23" fmla="*/ 4 h 6"/>
                  <a:gd name="T24" fmla="*/ 8 w 13"/>
                  <a:gd name="T25" fmla="*/ 5 h 6"/>
                  <a:gd name="T26" fmla="*/ 8 w 13"/>
                  <a:gd name="T27" fmla="*/ 4 h 6"/>
                  <a:gd name="T28" fmla="*/ 9 w 13"/>
                  <a:gd name="T29" fmla="*/ 3 h 6"/>
                  <a:gd name="T30" fmla="*/ 8 w 13"/>
                  <a:gd name="T31" fmla="*/ 5 h 6"/>
                  <a:gd name="T32" fmla="*/ 10 w 13"/>
                  <a:gd name="T33" fmla="*/ 6 h 6"/>
                  <a:gd name="T34" fmla="*/ 12 w 13"/>
                  <a:gd name="T35" fmla="*/ 5 h 6"/>
                  <a:gd name="T36" fmla="*/ 10 w 13"/>
                  <a:gd name="T37" fmla="*/ 6 h 6"/>
                  <a:gd name="T38" fmla="*/ 10 w 13"/>
                  <a:gd name="T39" fmla="*/ 6 h 6"/>
                  <a:gd name="T40" fmla="*/ 13 w 13"/>
                  <a:gd name="T41" fmla="*/ 5 h 6"/>
                  <a:gd name="T42" fmla="*/ 10 w 13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6" y="0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8" y="4"/>
                      <a:pt x="9" y="3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0" y="5"/>
                      <a:pt x="12" y="4"/>
                      <a:pt x="12" y="5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3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4" name="Freeform 983"/>
              <p:cNvSpPr>
                <a:spLocks/>
              </p:cNvSpPr>
              <p:nvPr/>
            </p:nvSpPr>
            <p:spPr bwMode="auto">
              <a:xfrm>
                <a:off x="1843" y="25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5" name="Freeform 984"/>
              <p:cNvSpPr>
                <a:spLocks/>
              </p:cNvSpPr>
              <p:nvPr/>
            </p:nvSpPr>
            <p:spPr bwMode="auto">
              <a:xfrm>
                <a:off x="1478" y="2541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6" name="Freeform 985"/>
              <p:cNvSpPr>
                <a:spLocks/>
              </p:cNvSpPr>
              <p:nvPr/>
            </p:nvSpPr>
            <p:spPr bwMode="auto">
              <a:xfrm>
                <a:off x="1470" y="253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2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7" name="Freeform 986"/>
              <p:cNvSpPr>
                <a:spLocks/>
              </p:cNvSpPr>
              <p:nvPr/>
            </p:nvSpPr>
            <p:spPr bwMode="auto">
              <a:xfrm>
                <a:off x="1476" y="25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8" name="Freeform 987"/>
              <p:cNvSpPr>
                <a:spLocks/>
              </p:cNvSpPr>
              <p:nvPr/>
            </p:nvSpPr>
            <p:spPr bwMode="auto">
              <a:xfrm>
                <a:off x="1473" y="2538"/>
                <a:ext cx="3" cy="5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9" name="Freeform 988"/>
              <p:cNvSpPr>
                <a:spLocks/>
              </p:cNvSpPr>
              <p:nvPr/>
            </p:nvSpPr>
            <p:spPr bwMode="auto">
              <a:xfrm>
                <a:off x="1473" y="254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0" name="Freeform 989"/>
              <p:cNvSpPr>
                <a:spLocks/>
              </p:cNvSpPr>
              <p:nvPr/>
            </p:nvSpPr>
            <p:spPr bwMode="auto">
              <a:xfrm>
                <a:off x="1470" y="253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1" name="Freeform 990"/>
              <p:cNvSpPr>
                <a:spLocks/>
              </p:cNvSpPr>
              <p:nvPr/>
            </p:nvSpPr>
            <p:spPr bwMode="auto">
              <a:xfrm>
                <a:off x="1473" y="25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2" name="Rectangle 991"/>
              <p:cNvSpPr>
                <a:spLocks noChangeArrowheads="1"/>
              </p:cNvSpPr>
              <p:nvPr/>
            </p:nvSpPr>
            <p:spPr bwMode="auto">
              <a:xfrm>
                <a:off x="1473" y="2541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3" name="Freeform 992"/>
              <p:cNvSpPr>
                <a:spLocks/>
              </p:cNvSpPr>
              <p:nvPr/>
            </p:nvSpPr>
            <p:spPr bwMode="auto">
              <a:xfrm>
                <a:off x="1467" y="2532"/>
                <a:ext cx="6" cy="11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2 h 4"/>
                  <a:gd name="T4" fmla="*/ 2 w 2"/>
                  <a:gd name="T5" fmla="*/ 0 h 4"/>
                  <a:gd name="T6" fmla="*/ 1 w 2"/>
                  <a:gd name="T7" fmla="*/ 0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4" name="Freeform 993"/>
              <p:cNvSpPr>
                <a:spLocks/>
              </p:cNvSpPr>
              <p:nvPr/>
            </p:nvSpPr>
            <p:spPr bwMode="auto">
              <a:xfrm>
                <a:off x="1473" y="25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5" name="Freeform 994"/>
              <p:cNvSpPr>
                <a:spLocks/>
              </p:cNvSpPr>
              <p:nvPr/>
            </p:nvSpPr>
            <p:spPr bwMode="auto">
              <a:xfrm>
                <a:off x="1467" y="2527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2 h 4"/>
                  <a:gd name="T4" fmla="*/ 0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2 h 4"/>
                  <a:gd name="T12" fmla="*/ 1 w 2"/>
                  <a:gd name="T13" fmla="*/ 4 h 4"/>
                  <a:gd name="T14" fmla="*/ 1 w 2"/>
                  <a:gd name="T15" fmla="*/ 2 h 4"/>
                  <a:gd name="T16" fmla="*/ 1 w 2"/>
                  <a:gd name="T17" fmla="*/ 2 h 4"/>
                  <a:gd name="T18" fmla="*/ 2 w 2"/>
                  <a:gd name="T19" fmla="*/ 1 h 4"/>
                  <a:gd name="T20" fmla="*/ 1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6" name="Rectangle 995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7" name="Freeform 996"/>
              <p:cNvSpPr>
                <a:spLocks/>
              </p:cNvSpPr>
              <p:nvPr/>
            </p:nvSpPr>
            <p:spPr bwMode="auto">
              <a:xfrm>
                <a:off x="1465" y="2530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8" name="Freeform 997"/>
              <p:cNvSpPr>
                <a:spLocks/>
              </p:cNvSpPr>
              <p:nvPr/>
            </p:nvSpPr>
            <p:spPr bwMode="auto">
              <a:xfrm>
                <a:off x="1465" y="253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9" name="Rectangle 998"/>
              <p:cNvSpPr>
                <a:spLocks noChangeArrowheads="1"/>
              </p:cNvSpPr>
              <p:nvPr/>
            </p:nvSpPr>
            <p:spPr bwMode="auto">
              <a:xfrm>
                <a:off x="1473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0" name="Freeform 999"/>
              <p:cNvSpPr>
                <a:spLocks/>
              </p:cNvSpPr>
              <p:nvPr/>
            </p:nvSpPr>
            <p:spPr bwMode="auto">
              <a:xfrm>
                <a:off x="1465" y="253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1" name="Freeform 1000"/>
              <p:cNvSpPr>
                <a:spLocks/>
              </p:cNvSpPr>
              <p:nvPr/>
            </p:nvSpPr>
            <p:spPr bwMode="auto">
              <a:xfrm>
                <a:off x="1462" y="2516"/>
                <a:ext cx="24" cy="41"/>
              </a:xfrm>
              <a:custGeom>
                <a:avLst/>
                <a:gdLst>
                  <a:gd name="T0" fmla="*/ 9 w 9"/>
                  <a:gd name="T1" fmla="*/ 5 h 15"/>
                  <a:gd name="T2" fmla="*/ 9 w 9"/>
                  <a:gd name="T3" fmla="*/ 4 h 15"/>
                  <a:gd name="T4" fmla="*/ 8 w 9"/>
                  <a:gd name="T5" fmla="*/ 2 h 15"/>
                  <a:gd name="T6" fmla="*/ 7 w 9"/>
                  <a:gd name="T7" fmla="*/ 0 h 15"/>
                  <a:gd name="T8" fmla="*/ 7 w 9"/>
                  <a:gd name="T9" fmla="*/ 1 h 15"/>
                  <a:gd name="T10" fmla="*/ 7 w 9"/>
                  <a:gd name="T11" fmla="*/ 0 h 15"/>
                  <a:gd name="T12" fmla="*/ 6 w 9"/>
                  <a:gd name="T13" fmla="*/ 2 h 15"/>
                  <a:gd name="T14" fmla="*/ 5 w 9"/>
                  <a:gd name="T15" fmla="*/ 3 h 15"/>
                  <a:gd name="T16" fmla="*/ 2 w 9"/>
                  <a:gd name="T17" fmla="*/ 5 h 15"/>
                  <a:gd name="T18" fmla="*/ 3 w 9"/>
                  <a:gd name="T19" fmla="*/ 7 h 15"/>
                  <a:gd name="T20" fmla="*/ 2 w 9"/>
                  <a:gd name="T21" fmla="*/ 6 h 15"/>
                  <a:gd name="T22" fmla="*/ 2 w 9"/>
                  <a:gd name="T23" fmla="*/ 6 h 15"/>
                  <a:gd name="T24" fmla="*/ 1 w 9"/>
                  <a:gd name="T25" fmla="*/ 6 h 15"/>
                  <a:gd name="T26" fmla="*/ 2 w 9"/>
                  <a:gd name="T27" fmla="*/ 9 h 15"/>
                  <a:gd name="T28" fmla="*/ 0 w 9"/>
                  <a:gd name="T29" fmla="*/ 7 h 15"/>
                  <a:gd name="T30" fmla="*/ 2 w 9"/>
                  <a:gd name="T31" fmla="*/ 6 h 15"/>
                  <a:gd name="T32" fmla="*/ 1 w 9"/>
                  <a:gd name="T33" fmla="*/ 10 h 15"/>
                  <a:gd name="T34" fmla="*/ 4 w 9"/>
                  <a:gd name="T35" fmla="*/ 6 h 15"/>
                  <a:gd name="T36" fmla="*/ 4 w 9"/>
                  <a:gd name="T37" fmla="*/ 6 h 15"/>
                  <a:gd name="T38" fmla="*/ 4 w 9"/>
                  <a:gd name="T39" fmla="*/ 6 h 15"/>
                  <a:gd name="T40" fmla="*/ 4 w 9"/>
                  <a:gd name="T41" fmla="*/ 6 h 15"/>
                  <a:gd name="T42" fmla="*/ 4 w 9"/>
                  <a:gd name="T43" fmla="*/ 6 h 15"/>
                  <a:gd name="T44" fmla="*/ 4 w 9"/>
                  <a:gd name="T45" fmla="*/ 6 h 15"/>
                  <a:gd name="T46" fmla="*/ 4 w 9"/>
                  <a:gd name="T47" fmla="*/ 6 h 15"/>
                  <a:gd name="T48" fmla="*/ 4 w 9"/>
                  <a:gd name="T49" fmla="*/ 6 h 15"/>
                  <a:gd name="T50" fmla="*/ 4 w 9"/>
                  <a:gd name="T51" fmla="*/ 6 h 15"/>
                  <a:gd name="T52" fmla="*/ 2 w 9"/>
                  <a:gd name="T53" fmla="*/ 11 h 15"/>
                  <a:gd name="T54" fmla="*/ 2 w 9"/>
                  <a:gd name="T55" fmla="*/ 11 h 15"/>
                  <a:gd name="T56" fmla="*/ 2 w 9"/>
                  <a:gd name="T57" fmla="*/ 10 h 15"/>
                  <a:gd name="T58" fmla="*/ 2 w 9"/>
                  <a:gd name="T59" fmla="*/ 9 h 15"/>
                  <a:gd name="T60" fmla="*/ 3 w 9"/>
                  <a:gd name="T61" fmla="*/ 6 h 15"/>
                  <a:gd name="T62" fmla="*/ 4 w 9"/>
                  <a:gd name="T63" fmla="*/ 7 h 15"/>
                  <a:gd name="T64" fmla="*/ 6 w 9"/>
                  <a:gd name="T65" fmla="*/ 7 h 15"/>
                  <a:gd name="T66" fmla="*/ 5 w 9"/>
                  <a:gd name="T67" fmla="*/ 5 h 15"/>
                  <a:gd name="T68" fmla="*/ 6 w 9"/>
                  <a:gd name="T69" fmla="*/ 5 h 15"/>
                  <a:gd name="T70" fmla="*/ 5 w 9"/>
                  <a:gd name="T71" fmla="*/ 5 h 15"/>
                  <a:gd name="T72" fmla="*/ 7 w 9"/>
                  <a:gd name="T73" fmla="*/ 5 h 15"/>
                  <a:gd name="T74" fmla="*/ 5 w 9"/>
                  <a:gd name="T75" fmla="*/ 3 h 15"/>
                  <a:gd name="T76" fmla="*/ 8 w 9"/>
                  <a:gd name="T77" fmla="*/ 5 h 15"/>
                  <a:gd name="T78" fmla="*/ 7 w 9"/>
                  <a:gd name="T79" fmla="*/ 4 h 15"/>
                  <a:gd name="T80" fmla="*/ 6 w 9"/>
                  <a:gd name="T81" fmla="*/ 3 h 15"/>
                  <a:gd name="T82" fmla="*/ 8 w 9"/>
                  <a:gd name="T83" fmla="*/ 5 h 15"/>
                  <a:gd name="T84" fmla="*/ 7 w 9"/>
                  <a:gd name="T85" fmla="*/ 4 h 15"/>
                  <a:gd name="T86" fmla="*/ 7 w 9"/>
                  <a:gd name="T87" fmla="*/ 3 h 15"/>
                  <a:gd name="T88" fmla="*/ 8 w 9"/>
                  <a:gd name="T89" fmla="*/ 3 h 15"/>
                  <a:gd name="T90" fmla="*/ 9 w 9"/>
                  <a:gd name="T91" fmla="*/ 5 h 15"/>
                  <a:gd name="T92" fmla="*/ 9 w 9"/>
                  <a:gd name="T93" fmla="*/ 6 h 15"/>
                  <a:gd name="T94" fmla="*/ 8 w 9"/>
                  <a:gd name="T95" fmla="*/ 3 h 15"/>
                  <a:gd name="T96" fmla="*/ 9 w 9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5">
                    <a:moveTo>
                      <a:pt x="9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8" y="1"/>
                      <a:pt x="7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0" y="6"/>
                      <a:pt x="2" y="6"/>
                      <a:pt x="2" y="6"/>
                    </a:cubicBezTo>
                    <a:cubicBezTo>
                      <a:pt x="2" y="8"/>
                      <a:pt x="5" y="3"/>
                      <a:pt x="1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4"/>
                      <a:pt x="6" y="3"/>
                    </a:cubicBezTo>
                    <a:cubicBezTo>
                      <a:pt x="6" y="3"/>
                      <a:pt x="7" y="5"/>
                      <a:pt x="8" y="5"/>
                    </a:cubicBezTo>
                    <a:cubicBezTo>
                      <a:pt x="8" y="5"/>
                      <a:pt x="7" y="3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8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5"/>
                      <a:pt x="9" y="4"/>
                      <a:pt x="9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2" name="Rectangle 1001"/>
              <p:cNvSpPr>
                <a:spLocks noChangeArrowheads="1"/>
              </p:cNvSpPr>
              <p:nvPr/>
            </p:nvSpPr>
            <p:spPr bwMode="auto">
              <a:xfrm>
                <a:off x="1486" y="2532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3" name="Freeform 1002"/>
              <p:cNvSpPr>
                <a:spLocks/>
              </p:cNvSpPr>
              <p:nvPr/>
            </p:nvSpPr>
            <p:spPr bwMode="auto">
              <a:xfrm>
                <a:off x="1486" y="25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4" name="Rectangle 1003"/>
              <p:cNvSpPr>
                <a:spLocks noChangeArrowheads="1"/>
              </p:cNvSpPr>
              <p:nvPr/>
            </p:nvSpPr>
            <p:spPr bwMode="auto">
              <a:xfrm>
                <a:off x="1478" y="252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5" name="Freeform 1004"/>
              <p:cNvSpPr>
                <a:spLocks/>
              </p:cNvSpPr>
              <p:nvPr/>
            </p:nvSpPr>
            <p:spPr bwMode="auto">
              <a:xfrm>
                <a:off x="1484" y="253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6" name="Freeform 1005"/>
              <p:cNvSpPr>
                <a:spLocks/>
              </p:cNvSpPr>
              <p:nvPr/>
            </p:nvSpPr>
            <p:spPr bwMode="auto">
              <a:xfrm>
                <a:off x="1478" y="25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7" name="Freeform 1006"/>
              <p:cNvSpPr>
                <a:spLocks/>
              </p:cNvSpPr>
              <p:nvPr/>
            </p:nvSpPr>
            <p:spPr bwMode="auto">
              <a:xfrm>
                <a:off x="1486" y="253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8" name="Freeform 1007"/>
              <p:cNvSpPr>
                <a:spLocks/>
              </p:cNvSpPr>
              <p:nvPr/>
            </p:nvSpPr>
            <p:spPr bwMode="auto">
              <a:xfrm>
                <a:off x="1470" y="2508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7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4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7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6 w 8"/>
                  <a:gd name="T41" fmla="*/ 3 h 7"/>
                  <a:gd name="T42" fmla="*/ 3 w 8"/>
                  <a:gd name="T43" fmla="*/ 0 h 7"/>
                  <a:gd name="T44" fmla="*/ 4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2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7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4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7" y="7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4" y="2"/>
                      <a:pt x="5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9" name="Freeform 1008"/>
              <p:cNvSpPr>
                <a:spLocks/>
              </p:cNvSpPr>
              <p:nvPr/>
            </p:nvSpPr>
            <p:spPr bwMode="auto">
              <a:xfrm>
                <a:off x="1486" y="25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1" name="Group 1210"/>
            <p:cNvGrpSpPr>
              <a:grpSpLocks/>
            </p:cNvGrpSpPr>
            <p:nvPr/>
          </p:nvGrpSpPr>
          <p:grpSpPr bwMode="auto">
            <a:xfrm>
              <a:off x="337" y="2502"/>
              <a:ext cx="1438" cy="762"/>
              <a:chOff x="337" y="2502"/>
              <a:chExt cx="1438" cy="762"/>
            </a:xfrm>
          </p:grpSpPr>
          <p:sp>
            <p:nvSpPr>
              <p:cNvPr id="510" name="Freeform 1010"/>
              <p:cNvSpPr>
                <a:spLocks/>
              </p:cNvSpPr>
              <p:nvPr/>
            </p:nvSpPr>
            <p:spPr bwMode="auto">
              <a:xfrm>
                <a:off x="1470" y="2508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3 w 4"/>
                  <a:gd name="T5" fmla="*/ 6 h 10"/>
                  <a:gd name="T6" fmla="*/ 3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2 w 4"/>
                  <a:gd name="T15" fmla="*/ 7 h 10"/>
                  <a:gd name="T16" fmla="*/ 1 w 4"/>
                  <a:gd name="T17" fmla="*/ 6 h 10"/>
                  <a:gd name="T18" fmla="*/ 0 w 4"/>
                  <a:gd name="T19" fmla="*/ 4 h 10"/>
                  <a:gd name="T20" fmla="*/ 2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6 h 10"/>
                  <a:gd name="T36" fmla="*/ 2 w 4"/>
                  <a:gd name="T37" fmla="*/ 4 h 10"/>
                  <a:gd name="T38" fmla="*/ 3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2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4" y="6"/>
                      <a:pt x="3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1" name="Freeform 1011"/>
              <p:cNvSpPr>
                <a:spLocks/>
              </p:cNvSpPr>
              <p:nvPr/>
            </p:nvSpPr>
            <p:spPr bwMode="auto">
              <a:xfrm>
                <a:off x="1476" y="2516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2" name="Freeform 1012"/>
              <p:cNvSpPr>
                <a:spLocks/>
              </p:cNvSpPr>
              <p:nvPr/>
            </p:nvSpPr>
            <p:spPr bwMode="auto">
              <a:xfrm>
                <a:off x="1481" y="2524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3" name="Freeform 1013"/>
              <p:cNvSpPr>
                <a:spLocks/>
              </p:cNvSpPr>
              <p:nvPr/>
            </p:nvSpPr>
            <p:spPr bwMode="auto">
              <a:xfrm>
                <a:off x="1470" y="251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4" name="Freeform 1014"/>
              <p:cNvSpPr>
                <a:spLocks/>
              </p:cNvSpPr>
              <p:nvPr/>
            </p:nvSpPr>
            <p:spPr bwMode="auto">
              <a:xfrm>
                <a:off x="1467" y="2524"/>
                <a:ext cx="9" cy="11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4 h 4"/>
                  <a:gd name="T4" fmla="*/ 1 w 3"/>
                  <a:gd name="T5" fmla="*/ 0 h 4"/>
                  <a:gd name="T6" fmla="*/ 2 w 3"/>
                  <a:gd name="T7" fmla="*/ 3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5" name="Freeform 1015"/>
              <p:cNvSpPr>
                <a:spLocks/>
              </p:cNvSpPr>
              <p:nvPr/>
            </p:nvSpPr>
            <p:spPr bwMode="auto">
              <a:xfrm>
                <a:off x="1454" y="2513"/>
                <a:ext cx="16" cy="22"/>
              </a:xfrm>
              <a:custGeom>
                <a:avLst/>
                <a:gdLst>
                  <a:gd name="T0" fmla="*/ 3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4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7 h 8"/>
                  <a:gd name="T68" fmla="*/ 5 w 6"/>
                  <a:gd name="T69" fmla="*/ 6 h 8"/>
                  <a:gd name="T70" fmla="*/ 4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5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3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5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5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6"/>
                      <a:pt x="5" y="6"/>
                      <a:pt x="5" y="8"/>
                    </a:cubicBezTo>
                    <a:cubicBezTo>
                      <a:pt x="5" y="8"/>
                      <a:pt x="4" y="7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4" y="2"/>
                      <a:pt x="3" y="3"/>
                      <a:pt x="4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3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7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6" name="Freeform 1016"/>
              <p:cNvSpPr>
                <a:spLocks/>
              </p:cNvSpPr>
              <p:nvPr/>
            </p:nvSpPr>
            <p:spPr bwMode="auto">
              <a:xfrm>
                <a:off x="1470" y="25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7" name="Freeform 1017"/>
              <p:cNvSpPr>
                <a:spLocks/>
              </p:cNvSpPr>
              <p:nvPr/>
            </p:nvSpPr>
            <p:spPr bwMode="auto">
              <a:xfrm>
                <a:off x="1462" y="251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8" name="Rectangle 1018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9" name="Freeform 1019"/>
              <p:cNvSpPr>
                <a:spLocks/>
              </p:cNvSpPr>
              <p:nvPr/>
            </p:nvSpPr>
            <p:spPr bwMode="auto">
              <a:xfrm>
                <a:off x="1465" y="252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0" name="Freeform 1020"/>
              <p:cNvSpPr>
                <a:spLocks/>
              </p:cNvSpPr>
              <p:nvPr/>
            </p:nvSpPr>
            <p:spPr bwMode="auto">
              <a:xfrm>
                <a:off x="1459" y="25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1" name="Freeform 1021"/>
              <p:cNvSpPr>
                <a:spLocks/>
              </p:cNvSpPr>
              <p:nvPr/>
            </p:nvSpPr>
            <p:spPr bwMode="auto">
              <a:xfrm>
                <a:off x="1462" y="25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2" name="Freeform 1022"/>
              <p:cNvSpPr>
                <a:spLocks/>
              </p:cNvSpPr>
              <p:nvPr/>
            </p:nvSpPr>
            <p:spPr bwMode="auto">
              <a:xfrm>
                <a:off x="1456" y="2502"/>
                <a:ext cx="33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6 h 20"/>
                  <a:gd name="T4" fmla="*/ 4 w 12"/>
                  <a:gd name="T5" fmla="*/ 18 h 20"/>
                  <a:gd name="T6" fmla="*/ 5 w 12"/>
                  <a:gd name="T7" fmla="*/ 16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0 h 20"/>
                  <a:gd name="T22" fmla="*/ 3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6 w 12"/>
                  <a:gd name="T29" fmla="*/ 8 h 20"/>
                  <a:gd name="T30" fmla="*/ 4 w 12"/>
                  <a:gd name="T31" fmla="*/ 7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4 h 20"/>
                  <a:gd name="T40" fmla="*/ 3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2 w 12"/>
                  <a:gd name="T57" fmla="*/ 9 h 20"/>
                  <a:gd name="T58" fmla="*/ 2 w 12"/>
                  <a:gd name="T59" fmla="*/ 9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3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7 w 12"/>
                  <a:gd name="T75" fmla="*/ 13 h 20"/>
                  <a:gd name="T76" fmla="*/ 7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6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4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4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5" y="15"/>
                      <a:pt x="5" y="16"/>
                      <a:pt x="5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7" y="16"/>
                    </a:cubicBezTo>
                    <a:cubicBezTo>
                      <a:pt x="7" y="16"/>
                      <a:pt x="7" y="16"/>
                      <a:pt x="8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3"/>
                      <a:pt x="10" y="8"/>
                      <a:pt x="6" y="15"/>
                    </a:cubicBezTo>
                    <a:cubicBezTo>
                      <a:pt x="6" y="16"/>
                      <a:pt x="10" y="15"/>
                      <a:pt x="9" y="14"/>
                    </a:cubicBezTo>
                    <a:cubicBezTo>
                      <a:pt x="11" y="15"/>
                      <a:pt x="9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6" y="12"/>
                    </a:cubicBezTo>
                    <a:cubicBezTo>
                      <a:pt x="7" y="11"/>
                      <a:pt x="7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6" y="10"/>
                      <a:pt x="6" y="11"/>
                      <a:pt x="5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5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7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7" y="7"/>
                      <a:pt x="5" y="9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6"/>
                      <a:pt x="2" y="8"/>
                      <a:pt x="4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4" y="6"/>
                      <a:pt x="5" y="6"/>
                    </a:cubicBezTo>
                    <a:cubicBezTo>
                      <a:pt x="4" y="6"/>
                      <a:pt x="5" y="5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3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3" y="7"/>
                      <a:pt x="3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3" y="8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4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4" y="11"/>
                      <a:pt x="3" y="11"/>
                    </a:cubicBezTo>
                    <a:cubicBezTo>
                      <a:pt x="2" y="12"/>
                      <a:pt x="4" y="11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6" y="13"/>
                      <a:pt x="8" y="13"/>
                    </a:cubicBezTo>
                    <a:cubicBezTo>
                      <a:pt x="8" y="13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4"/>
                      <a:pt x="7" y="13"/>
                    </a:cubicBezTo>
                    <a:cubicBezTo>
                      <a:pt x="6" y="11"/>
                      <a:pt x="9" y="12"/>
                      <a:pt x="9" y="12"/>
                    </a:cubicBezTo>
                    <a:cubicBezTo>
                      <a:pt x="6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1"/>
                      <a:pt x="6" y="11"/>
                      <a:pt x="6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6" y="15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5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3" name="Freeform 1023"/>
              <p:cNvSpPr>
                <a:spLocks/>
              </p:cNvSpPr>
              <p:nvPr/>
            </p:nvSpPr>
            <p:spPr bwMode="auto">
              <a:xfrm>
                <a:off x="1470" y="253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4" name="Freeform 1024"/>
              <p:cNvSpPr>
                <a:spLocks/>
              </p:cNvSpPr>
              <p:nvPr/>
            </p:nvSpPr>
            <p:spPr bwMode="auto">
              <a:xfrm>
                <a:off x="1473" y="253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5" name="Freeform 1025"/>
              <p:cNvSpPr>
                <a:spLocks/>
              </p:cNvSpPr>
              <p:nvPr/>
            </p:nvSpPr>
            <p:spPr bwMode="auto">
              <a:xfrm>
                <a:off x="1465" y="253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6" name="Freeform 1026"/>
              <p:cNvSpPr>
                <a:spLocks/>
              </p:cNvSpPr>
              <p:nvPr/>
            </p:nvSpPr>
            <p:spPr bwMode="auto">
              <a:xfrm>
                <a:off x="1465" y="25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7" name="Freeform 1027"/>
              <p:cNvSpPr>
                <a:spLocks/>
              </p:cNvSpPr>
              <p:nvPr/>
            </p:nvSpPr>
            <p:spPr bwMode="auto">
              <a:xfrm>
                <a:off x="1432" y="2527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1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7 h 10"/>
                  <a:gd name="T14" fmla="*/ 9 w 12"/>
                  <a:gd name="T15" fmla="*/ 9 h 10"/>
                  <a:gd name="T16" fmla="*/ 10 w 12"/>
                  <a:gd name="T17" fmla="*/ 8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7 h 10"/>
                  <a:gd name="T26" fmla="*/ 11 w 12"/>
                  <a:gd name="T27" fmla="*/ 8 h 10"/>
                  <a:gd name="T28" fmla="*/ 11 w 12"/>
                  <a:gd name="T29" fmla="*/ 7 h 10"/>
                  <a:gd name="T30" fmla="*/ 11 w 12"/>
                  <a:gd name="T31" fmla="*/ 8 h 10"/>
                  <a:gd name="T32" fmla="*/ 12 w 12"/>
                  <a:gd name="T33" fmla="*/ 6 h 10"/>
                  <a:gd name="T34" fmla="*/ 12 w 12"/>
                  <a:gd name="T35" fmla="*/ 5 h 10"/>
                  <a:gd name="T36" fmla="*/ 11 w 12"/>
                  <a:gd name="T37" fmla="*/ 6 h 10"/>
                  <a:gd name="T38" fmla="*/ 11 w 12"/>
                  <a:gd name="T39" fmla="*/ 6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4 h 10"/>
                  <a:gd name="T50" fmla="*/ 10 w 12"/>
                  <a:gd name="T51" fmla="*/ 5 h 10"/>
                  <a:gd name="T52" fmla="*/ 10 w 12"/>
                  <a:gd name="T53" fmla="*/ 7 h 10"/>
                  <a:gd name="T54" fmla="*/ 9 w 12"/>
                  <a:gd name="T55" fmla="*/ 7 h 10"/>
                  <a:gd name="T56" fmla="*/ 10 w 12"/>
                  <a:gd name="T57" fmla="*/ 5 h 10"/>
                  <a:gd name="T58" fmla="*/ 9 w 12"/>
                  <a:gd name="T59" fmla="*/ 6 h 10"/>
                  <a:gd name="T60" fmla="*/ 9 w 12"/>
                  <a:gd name="T61" fmla="*/ 4 h 10"/>
                  <a:gd name="T62" fmla="*/ 9 w 12"/>
                  <a:gd name="T63" fmla="*/ 6 h 10"/>
                  <a:gd name="T64" fmla="*/ 6 w 12"/>
                  <a:gd name="T65" fmla="*/ 5 h 10"/>
                  <a:gd name="T66" fmla="*/ 7 w 12"/>
                  <a:gd name="T67" fmla="*/ 5 h 10"/>
                  <a:gd name="T68" fmla="*/ 6 w 12"/>
                  <a:gd name="T69" fmla="*/ 5 h 10"/>
                  <a:gd name="T70" fmla="*/ 6 w 12"/>
                  <a:gd name="T71" fmla="*/ 3 h 10"/>
                  <a:gd name="T72" fmla="*/ 5 w 12"/>
                  <a:gd name="T73" fmla="*/ 4 h 10"/>
                  <a:gd name="T74" fmla="*/ 5 w 12"/>
                  <a:gd name="T75" fmla="*/ 2 h 10"/>
                  <a:gd name="T76" fmla="*/ 5 w 12"/>
                  <a:gd name="T77" fmla="*/ 2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1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0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2" y="6"/>
                    </a:cubicBezTo>
                    <a:cubicBezTo>
                      <a:pt x="12" y="6"/>
                      <a:pt x="12" y="5"/>
                      <a:pt x="12" y="5"/>
                    </a:cubicBezTo>
                    <a:cubicBezTo>
                      <a:pt x="12" y="4"/>
                      <a:pt x="12" y="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9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9" y="7"/>
                    </a:cubicBezTo>
                    <a:cubicBezTo>
                      <a:pt x="9" y="6"/>
                      <a:pt x="10" y="6"/>
                      <a:pt x="10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4"/>
                      <a:pt x="9" y="7"/>
                      <a:pt x="6" y="5"/>
                    </a:cubicBezTo>
                    <a:cubicBezTo>
                      <a:pt x="6" y="3"/>
                      <a:pt x="7" y="5"/>
                      <a:pt x="7" y="5"/>
                    </a:cubicBezTo>
                    <a:cubicBezTo>
                      <a:pt x="7" y="5"/>
                      <a:pt x="7" y="4"/>
                      <a:pt x="6" y="5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8" name="Freeform 1028"/>
              <p:cNvSpPr>
                <a:spLocks/>
              </p:cNvSpPr>
              <p:nvPr/>
            </p:nvSpPr>
            <p:spPr bwMode="auto">
              <a:xfrm>
                <a:off x="1437" y="2524"/>
                <a:ext cx="9" cy="3"/>
              </a:xfrm>
              <a:custGeom>
                <a:avLst/>
                <a:gdLst>
                  <a:gd name="T0" fmla="*/ 2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0 h 1"/>
                  <a:gd name="T8" fmla="*/ 2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9" name="Freeform 1029"/>
              <p:cNvSpPr>
                <a:spLocks/>
              </p:cNvSpPr>
              <p:nvPr/>
            </p:nvSpPr>
            <p:spPr bwMode="auto">
              <a:xfrm>
                <a:off x="1437" y="2508"/>
                <a:ext cx="39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2 w 14"/>
                  <a:gd name="T11" fmla="*/ 6 h 7"/>
                  <a:gd name="T12" fmla="*/ 2 w 14"/>
                  <a:gd name="T13" fmla="*/ 5 h 7"/>
                  <a:gd name="T14" fmla="*/ 2 w 14"/>
                  <a:gd name="T15" fmla="*/ 5 h 7"/>
                  <a:gd name="T16" fmla="*/ 2 w 14"/>
                  <a:gd name="T17" fmla="*/ 5 h 7"/>
                  <a:gd name="T18" fmla="*/ 3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5 h 7"/>
                  <a:gd name="T26" fmla="*/ 8 w 14"/>
                  <a:gd name="T27" fmla="*/ 5 h 7"/>
                  <a:gd name="T28" fmla="*/ 9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3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8" y="4"/>
                      <a:pt x="8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1" y="3"/>
                      <a:pt x="8" y="5"/>
                      <a:pt x="8" y="6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0" y="7"/>
                      <a:pt x="11" y="7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0" name="Rectangle 1030"/>
              <p:cNvSpPr>
                <a:spLocks noChangeArrowheads="1"/>
              </p:cNvSpPr>
              <p:nvPr/>
            </p:nvSpPr>
            <p:spPr bwMode="auto">
              <a:xfrm>
                <a:off x="1467" y="251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1" name="Freeform 1031"/>
              <p:cNvSpPr>
                <a:spLocks/>
              </p:cNvSpPr>
              <p:nvPr/>
            </p:nvSpPr>
            <p:spPr bwMode="auto">
              <a:xfrm>
                <a:off x="1397" y="2870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2" name="Freeform 1032"/>
              <p:cNvSpPr>
                <a:spLocks/>
              </p:cNvSpPr>
              <p:nvPr/>
            </p:nvSpPr>
            <p:spPr bwMode="auto">
              <a:xfrm>
                <a:off x="1388" y="2862"/>
                <a:ext cx="9" cy="13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3" name="Freeform 1033"/>
              <p:cNvSpPr>
                <a:spLocks/>
              </p:cNvSpPr>
              <p:nvPr/>
            </p:nvSpPr>
            <p:spPr bwMode="auto">
              <a:xfrm>
                <a:off x="1391" y="2864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4" name="Freeform 1034"/>
              <p:cNvSpPr>
                <a:spLocks/>
              </p:cNvSpPr>
              <p:nvPr/>
            </p:nvSpPr>
            <p:spPr bwMode="auto">
              <a:xfrm>
                <a:off x="1391" y="2867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5" name="Freeform 1035"/>
              <p:cNvSpPr>
                <a:spLocks/>
              </p:cNvSpPr>
              <p:nvPr/>
            </p:nvSpPr>
            <p:spPr bwMode="auto">
              <a:xfrm>
                <a:off x="1388" y="2870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6" name="Freeform 1036"/>
              <p:cNvSpPr>
                <a:spLocks/>
              </p:cNvSpPr>
              <p:nvPr/>
            </p:nvSpPr>
            <p:spPr bwMode="auto">
              <a:xfrm>
                <a:off x="1388" y="2862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7" name="Freeform 1037"/>
              <p:cNvSpPr>
                <a:spLocks/>
              </p:cNvSpPr>
              <p:nvPr/>
            </p:nvSpPr>
            <p:spPr bwMode="auto">
              <a:xfrm>
                <a:off x="1388" y="2870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8" name="Freeform 1038"/>
              <p:cNvSpPr>
                <a:spLocks/>
              </p:cNvSpPr>
              <p:nvPr/>
            </p:nvSpPr>
            <p:spPr bwMode="auto">
              <a:xfrm>
                <a:off x="1391" y="2867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9" name="Freeform 1039"/>
              <p:cNvSpPr>
                <a:spLocks/>
              </p:cNvSpPr>
              <p:nvPr/>
            </p:nvSpPr>
            <p:spPr bwMode="auto">
              <a:xfrm>
                <a:off x="1386" y="2862"/>
                <a:ext cx="2" cy="10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0" name="Freeform 1040"/>
              <p:cNvSpPr>
                <a:spLocks/>
              </p:cNvSpPr>
              <p:nvPr/>
            </p:nvSpPr>
            <p:spPr bwMode="auto">
              <a:xfrm>
                <a:off x="1391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1" name="Freeform 1041"/>
              <p:cNvSpPr>
                <a:spLocks/>
              </p:cNvSpPr>
              <p:nvPr/>
            </p:nvSpPr>
            <p:spPr bwMode="auto">
              <a:xfrm>
                <a:off x="1383" y="2856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2 h 4"/>
                  <a:gd name="T4" fmla="*/ 1 w 3"/>
                  <a:gd name="T5" fmla="*/ 3 h 4"/>
                  <a:gd name="T6" fmla="*/ 2 w 3"/>
                  <a:gd name="T7" fmla="*/ 2 h 4"/>
                  <a:gd name="T8" fmla="*/ 1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3 w 3"/>
                  <a:gd name="T19" fmla="*/ 1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2" y="2"/>
                      <a:pt x="1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2" name="Rectangle 1042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3" name="Freeform 1043"/>
              <p:cNvSpPr>
                <a:spLocks/>
              </p:cNvSpPr>
              <p:nvPr/>
            </p:nvSpPr>
            <p:spPr bwMode="auto">
              <a:xfrm>
                <a:off x="1383" y="2859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2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1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4" name="Freeform 1044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5" name="Freeform 1045"/>
              <p:cNvSpPr>
                <a:spLocks/>
              </p:cNvSpPr>
              <p:nvPr/>
            </p:nvSpPr>
            <p:spPr bwMode="auto">
              <a:xfrm>
                <a:off x="1388" y="2862"/>
                <a:ext cx="3" cy="0"/>
              </a:xfrm>
              <a:custGeom>
                <a:avLst/>
                <a:gdLst>
                  <a:gd name="T0" fmla="*/ 1 w 1"/>
                  <a:gd name="T1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6" name="Freeform 1046"/>
              <p:cNvSpPr>
                <a:spLocks/>
              </p:cNvSpPr>
              <p:nvPr/>
            </p:nvSpPr>
            <p:spPr bwMode="auto">
              <a:xfrm>
                <a:off x="1383" y="28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7" name="Freeform 1047"/>
              <p:cNvSpPr>
                <a:spLocks/>
              </p:cNvSpPr>
              <p:nvPr/>
            </p:nvSpPr>
            <p:spPr bwMode="auto">
              <a:xfrm>
                <a:off x="1378" y="2845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3 w 10"/>
                  <a:gd name="T17" fmla="*/ 5 h 15"/>
                  <a:gd name="T18" fmla="*/ 4 w 10"/>
                  <a:gd name="T19" fmla="*/ 7 h 15"/>
                  <a:gd name="T20" fmla="*/ 3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5 w 10"/>
                  <a:gd name="T35" fmla="*/ 6 h 15"/>
                  <a:gd name="T36" fmla="*/ 5 w 10"/>
                  <a:gd name="T37" fmla="*/ 6 h 15"/>
                  <a:gd name="T38" fmla="*/ 5 w 10"/>
                  <a:gd name="T39" fmla="*/ 6 h 15"/>
                  <a:gd name="T40" fmla="*/ 5 w 10"/>
                  <a:gd name="T41" fmla="*/ 6 h 15"/>
                  <a:gd name="T42" fmla="*/ 5 w 10"/>
                  <a:gd name="T43" fmla="*/ 6 h 15"/>
                  <a:gd name="T44" fmla="*/ 5 w 10"/>
                  <a:gd name="T45" fmla="*/ 6 h 15"/>
                  <a:gd name="T46" fmla="*/ 5 w 10"/>
                  <a:gd name="T47" fmla="*/ 6 h 15"/>
                  <a:gd name="T48" fmla="*/ 5 w 10"/>
                  <a:gd name="T49" fmla="*/ 6 h 15"/>
                  <a:gd name="T50" fmla="*/ 5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5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7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6 w 10"/>
                  <a:gd name="T75" fmla="*/ 3 h 15"/>
                  <a:gd name="T76" fmla="*/ 9 w 10"/>
                  <a:gd name="T77" fmla="*/ 5 h 15"/>
                  <a:gd name="T78" fmla="*/ 8 w 10"/>
                  <a:gd name="T79" fmla="*/ 4 h 15"/>
                  <a:gd name="T80" fmla="*/ 7 w 10"/>
                  <a:gd name="T81" fmla="*/ 3 h 15"/>
                  <a:gd name="T82" fmla="*/ 9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10" y="3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5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4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7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7" y="4"/>
                      <a:pt x="8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4"/>
                      <a:pt x="9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5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8" name="Rectangle 1048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9" name="Freeform 1049"/>
              <p:cNvSpPr>
                <a:spLocks/>
              </p:cNvSpPr>
              <p:nvPr/>
            </p:nvSpPr>
            <p:spPr bwMode="auto">
              <a:xfrm>
                <a:off x="1405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0" name="Freeform 1050"/>
              <p:cNvSpPr>
                <a:spLocks/>
              </p:cNvSpPr>
              <p:nvPr/>
            </p:nvSpPr>
            <p:spPr bwMode="auto">
              <a:xfrm>
                <a:off x="1394" y="285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1" name="Freeform 1051"/>
              <p:cNvSpPr>
                <a:spLocks/>
              </p:cNvSpPr>
              <p:nvPr/>
            </p:nvSpPr>
            <p:spPr bwMode="auto">
              <a:xfrm>
                <a:off x="1402" y="285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2" name="Freeform 1052"/>
              <p:cNvSpPr>
                <a:spLocks/>
              </p:cNvSpPr>
              <p:nvPr/>
            </p:nvSpPr>
            <p:spPr bwMode="auto">
              <a:xfrm>
                <a:off x="1397" y="286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3" name="Rectangle 1053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4" name="Freeform 1054"/>
              <p:cNvSpPr>
                <a:spLocks/>
              </p:cNvSpPr>
              <p:nvPr/>
            </p:nvSpPr>
            <p:spPr bwMode="auto">
              <a:xfrm>
                <a:off x="1388" y="2837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5 w 8"/>
                  <a:gd name="T41" fmla="*/ 3 h 7"/>
                  <a:gd name="T42" fmla="*/ 3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1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6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6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5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5" name="Freeform 1055"/>
              <p:cNvSpPr>
                <a:spLocks/>
              </p:cNvSpPr>
              <p:nvPr/>
            </p:nvSpPr>
            <p:spPr bwMode="auto">
              <a:xfrm>
                <a:off x="1405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6" name="Freeform 1056"/>
              <p:cNvSpPr>
                <a:spLocks/>
              </p:cNvSpPr>
              <p:nvPr/>
            </p:nvSpPr>
            <p:spPr bwMode="auto">
              <a:xfrm>
                <a:off x="1388" y="2837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2 w 4"/>
                  <a:gd name="T5" fmla="*/ 6 h 10"/>
                  <a:gd name="T6" fmla="*/ 2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1 w 4"/>
                  <a:gd name="T15" fmla="*/ 6 h 10"/>
                  <a:gd name="T16" fmla="*/ 1 w 4"/>
                  <a:gd name="T17" fmla="*/ 6 h 10"/>
                  <a:gd name="T18" fmla="*/ 0 w 4"/>
                  <a:gd name="T19" fmla="*/ 4 h 10"/>
                  <a:gd name="T20" fmla="*/ 1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5 h 10"/>
                  <a:gd name="T36" fmla="*/ 2 w 4"/>
                  <a:gd name="T37" fmla="*/ 4 h 10"/>
                  <a:gd name="T38" fmla="*/ 2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7" name="Freeform 1057"/>
              <p:cNvSpPr>
                <a:spLocks/>
              </p:cNvSpPr>
              <p:nvPr/>
            </p:nvSpPr>
            <p:spPr bwMode="auto">
              <a:xfrm>
                <a:off x="1394" y="284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8" name="Freeform 1058"/>
              <p:cNvSpPr>
                <a:spLocks/>
              </p:cNvSpPr>
              <p:nvPr/>
            </p:nvSpPr>
            <p:spPr bwMode="auto">
              <a:xfrm>
                <a:off x="1397" y="2851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9" name="Freeform 1059"/>
              <p:cNvSpPr>
                <a:spLocks/>
              </p:cNvSpPr>
              <p:nvPr/>
            </p:nvSpPr>
            <p:spPr bwMode="auto">
              <a:xfrm>
                <a:off x="1388" y="284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0" name="Freeform 1060"/>
              <p:cNvSpPr>
                <a:spLocks/>
              </p:cNvSpPr>
              <p:nvPr/>
            </p:nvSpPr>
            <p:spPr bwMode="auto">
              <a:xfrm>
                <a:off x="1386" y="2853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1" name="Freeform 1061"/>
              <p:cNvSpPr>
                <a:spLocks/>
              </p:cNvSpPr>
              <p:nvPr/>
            </p:nvSpPr>
            <p:spPr bwMode="auto">
              <a:xfrm>
                <a:off x="1372" y="2843"/>
                <a:ext cx="16" cy="21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5 h 8"/>
                  <a:gd name="T72" fmla="*/ 5 w 6"/>
                  <a:gd name="T73" fmla="*/ 7 h 8"/>
                  <a:gd name="T74" fmla="*/ 6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4 h 8"/>
                  <a:gd name="T82" fmla="*/ 2 w 6"/>
                  <a:gd name="T83" fmla="*/ 3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5" y="8"/>
                      <a:pt x="4" y="6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3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3" y="3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6"/>
                      <a:pt x="2" y="1"/>
                      <a:pt x="2" y="3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2" name="Freeform 1062"/>
              <p:cNvSpPr>
                <a:spLocks/>
              </p:cNvSpPr>
              <p:nvPr/>
            </p:nvSpPr>
            <p:spPr bwMode="auto">
              <a:xfrm>
                <a:off x="1386" y="286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3" name="Freeform 1063"/>
              <p:cNvSpPr>
                <a:spLocks/>
              </p:cNvSpPr>
              <p:nvPr/>
            </p:nvSpPr>
            <p:spPr bwMode="auto">
              <a:xfrm>
                <a:off x="1380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4" name="Rectangle 1064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5" name="Freeform 1065"/>
              <p:cNvSpPr>
                <a:spLocks/>
              </p:cNvSpPr>
              <p:nvPr/>
            </p:nvSpPr>
            <p:spPr bwMode="auto">
              <a:xfrm>
                <a:off x="1383" y="285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6" name="Freeform 1066"/>
              <p:cNvSpPr>
                <a:spLocks/>
              </p:cNvSpPr>
              <p:nvPr/>
            </p:nvSpPr>
            <p:spPr bwMode="auto">
              <a:xfrm>
                <a:off x="1378" y="28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7" name="Freeform 1067"/>
              <p:cNvSpPr>
                <a:spLocks/>
              </p:cNvSpPr>
              <p:nvPr/>
            </p:nvSpPr>
            <p:spPr bwMode="auto">
              <a:xfrm>
                <a:off x="1380" y="28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8" name="Freeform 1068"/>
              <p:cNvSpPr>
                <a:spLocks/>
              </p:cNvSpPr>
              <p:nvPr/>
            </p:nvSpPr>
            <p:spPr bwMode="auto">
              <a:xfrm>
                <a:off x="1372" y="2832"/>
                <a:ext cx="35" cy="51"/>
              </a:xfrm>
              <a:custGeom>
                <a:avLst/>
                <a:gdLst>
                  <a:gd name="T0" fmla="*/ 5 w 13"/>
                  <a:gd name="T1" fmla="*/ 14 h 19"/>
                  <a:gd name="T2" fmla="*/ 4 w 13"/>
                  <a:gd name="T3" fmla="*/ 16 h 19"/>
                  <a:gd name="T4" fmla="*/ 5 w 13"/>
                  <a:gd name="T5" fmla="*/ 17 h 19"/>
                  <a:gd name="T6" fmla="*/ 6 w 13"/>
                  <a:gd name="T7" fmla="*/ 16 h 19"/>
                  <a:gd name="T8" fmla="*/ 8 w 13"/>
                  <a:gd name="T9" fmla="*/ 16 h 19"/>
                  <a:gd name="T10" fmla="*/ 9 w 13"/>
                  <a:gd name="T11" fmla="*/ 12 h 19"/>
                  <a:gd name="T12" fmla="*/ 10 w 13"/>
                  <a:gd name="T13" fmla="*/ 14 h 19"/>
                  <a:gd name="T14" fmla="*/ 9 w 13"/>
                  <a:gd name="T15" fmla="*/ 12 h 19"/>
                  <a:gd name="T16" fmla="*/ 10 w 13"/>
                  <a:gd name="T17" fmla="*/ 11 h 19"/>
                  <a:gd name="T18" fmla="*/ 7 w 13"/>
                  <a:gd name="T19" fmla="*/ 12 h 19"/>
                  <a:gd name="T20" fmla="*/ 7 w 13"/>
                  <a:gd name="T21" fmla="*/ 10 h 19"/>
                  <a:gd name="T22" fmla="*/ 4 w 13"/>
                  <a:gd name="T23" fmla="*/ 11 h 19"/>
                  <a:gd name="T24" fmla="*/ 8 w 13"/>
                  <a:gd name="T25" fmla="*/ 10 h 19"/>
                  <a:gd name="T26" fmla="*/ 8 w 13"/>
                  <a:gd name="T27" fmla="*/ 8 h 19"/>
                  <a:gd name="T28" fmla="*/ 7 w 13"/>
                  <a:gd name="T29" fmla="*/ 7 h 19"/>
                  <a:gd name="T30" fmla="*/ 5 w 13"/>
                  <a:gd name="T31" fmla="*/ 7 h 19"/>
                  <a:gd name="T32" fmla="*/ 2 w 13"/>
                  <a:gd name="T33" fmla="*/ 7 h 19"/>
                  <a:gd name="T34" fmla="*/ 6 w 13"/>
                  <a:gd name="T35" fmla="*/ 5 h 19"/>
                  <a:gd name="T36" fmla="*/ 6 w 13"/>
                  <a:gd name="T37" fmla="*/ 4 h 19"/>
                  <a:gd name="T38" fmla="*/ 4 w 13"/>
                  <a:gd name="T39" fmla="*/ 4 h 19"/>
                  <a:gd name="T40" fmla="*/ 4 w 13"/>
                  <a:gd name="T41" fmla="*/ 6 h 19"/>
                  <a:gd name="T42" fmla="*/ 3 w 13"/>
                  <a:gd name="T43" fmla="*/ 4 h 19"/>
                  <a:gd name="T44" fmla="*/ 4 w 13"/>
                  <a:gd name="T45" fmla="*/ 4 h 19"/>
                  <a:gd name="T46" fmla="*/ 1 w 13"/>
                  <a:gd name="T47" fmla="*/ 6 h 19"/>
                  <a:gd name="T48" fmla="*/ 1 w 13"/>
                  <a:gd name="T49" fmla="*/ 7 h 19"/>
                  <a:gd name="T50" fmla="*/ 1 w 13"/>
                  <a:gd name="T51" fmla="*/ 7 h 19"/>
                  <a:gd name="T52" fmla="*/ 1 w 13"/>
                  <a:gd name="T53" fmla="*/ 8 h 19"/>
                  <a:gd name="T54" fmla="*/ 2 w 13"/>
                  <a:gd name="T55" fmla="*/ 9 h 19"/>
                  <a:gd name="T56" fmla="*/ 3 w 13"/>
                  <a:gd name="T57" fmla="*/ 9 h 19"/>
                  <a:gd name="T58" fmla="*/ 3 w 13"/>
                  <a:gd name="T59" fmla="*/ 9 h 19"/>
                  <a:gd name="T60" fmla="*/ 3 w 13"/>
                  <a:gd name="T61" fmla="*/ 10 h 19"/>
                  <a:gd name="T62" fmla="*/ 4 w 13"/>
                  <a:gd name="T63" fmla="*/ 10 h 19"/>
                  <a:gd name="T64" fmla="*/ 5 w 13"/>
                  <a:gd name="T65" fmla="*/ 10 h 19"/>
                  <a:gd name="T66" fmla="*/ 4 w 13"/>
                  <a:gd name="T67" fmla="*/ 11 h 19"/>
                  <a:gd name="T68" fmla="*/ 4 w 13"/>
                  <a:gd name="T69" fmla="*/ 12 h 19"/>
                  <a:gd name="T70" fmla="*/ 6 w 13"/>
                  <a:gd name="T71" fmla="*/ 12 h 19"/>
                  <a:gd name="T72" fmla="*/ 7 w 13"/>
                  <a:gd name="T73" fmla="*/ 12 h 19"/>
                  <a:gd name="T74" fmla="*/ 8 w 13"/>
                  <a:gd name="T75" fmla="*/ 13 h 19"/>
                  <a:gd name="T76" fmla="*/ 8 w 13"/>
                  <a:gd name="T77" fmla="*/ 14 h 19"/>
                  <a:gd name="T78" fmla="*/ 9 w 13"/>
                  <a:gd name="T79" fmla="*/ 12 h 19"/>
                  <a:gd name="T80" fmla="*/ 8 w 13"/>
                  <a:gd name="T81" fmla="*/ 12 h 19"/>
                  <a:gd name="T82" fmla="*/ 8 w 13"/>
                  <a:gd name="T83" fmla="*/ 13 h 19"/>
                  <a:gd name="T84" fmla="*/ 7 w 13"/>
                  <a:gd name="T85" fmla="*/ 15 h 19"/>
                  <a:gd name="T86" fmla="*/ 5 w 13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" h="19">
                    <a:moveTo>
                      <a:pt x="5" y="12"/>
                    </a:moveTo>
                    <a:cubicBezTo>
                      <a:pt x="5" y="12"/>
                      <a:pt x="5" y="13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6"/>
                      <a:pt x="8" y="16"/>
                      <a:pt x="9" y="15"/>
                    </a:cubicBezTo>
                    <a:cubicBezTo>
                      <a:pt x="11" y="14"/>
                      <a:pt x="9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2" y="14"/>
                    </a:cubicBezTo>
                    <a:cubicBezTo>
                      <a:pt x="8" y="14"/>
                      <a:pt x="13" y="11"/>
                      <a:pt x="9" y="12"/>
                    </a:cubicBezTo>
                    <a:cubicBezTo>
                      <a:pt x="9" y="11"/>
                      <a:pt x="8" y="12"/>
                      <a:pt x="9" y="12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8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5" y="12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7" y="9"/>
                      <a:pt x="8" y="9"/>
                      <a:pt x="8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7" y="6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5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5" y="6"/>
                      <a:pt x="6" y="5"/>
                    </a:cubicBezTo>
                    <a:cubicBezTo>
                      <a:pt x="5" y="6"/>
                      <a:pt x="6" y="5"/>
                      <a:pt x="4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2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3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7"/>
                    </a:cubicBezTo>
                    <a:cubicBezTo>
                      <a:pt x="1" y="7"/>
                      <a:pt x="2" y="7"/>
                      <a:pt x="1" y="8"/>
                    </a:cubicBezTo>
                    <a:cubicBezTo>
                      <a:pt x="2" y="8"/>
                      <a:pt x="4" y="7"/>
                      <a:pt x="4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4" y="10"/>
                    </a:cubicBezTo>
                    <a:cubicBezTo>
                      <a:pt x="4" y="10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5" y="11"/>
                      <a:pt x="6" y="10"/>
                    </a:cubicBezTo>
                    <a:cubicBezTo>
                      <a:pt x="4" y="11"/>
                      <a:pt x="5" y="11"/>
                      <a:pt x="4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1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4"/>
                      <a:pt x="7" y="13"/>
                      <a:pt x="9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7" y="15"/>
                      <a:pt x="9" y="16"/>
                      <a:pt x="7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8" y="15"/>
                      <a:pt x="8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9" name="Freeform 1069"/>
              <p:cNvSpPr>
                <a:spLocks/>
              </p:cNvSpPr>
              <p:nvPr/>
            </p:nvSpPr>
            <p:spPr bwMode="auto">
              <a:xfrm>
                <a:off x="1388" y="286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0" name="Rectangle 1070"/>
              <p:cNvSpPr>
                <a:spLocks noChangeArrowheads="1"/>
              </p:cNvSpPr>
              <p:nvPr/>
            </p:nvSpPr>
            <p:spPr bwMode="auto">
              <a:xfrm>
                <a:off x="1391" y="2867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1" name="Freeform 1071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2" name="Freeform 1072"/>
              <p:cNvSpPr>
                <a:spLocks/>
              </p:cNvSpPr>
              <p:nvPr/>
            </p:nvSpPr>
            <p:spPr bwMode="auto">
              <a:xfrm>
                <a:off x="1383" y="286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3" name="Freeform 1073"/>
              <p:cNvSpPr>
                <a:spLocks/>
              </p:cNvSpPr>
              <p:nvPr/>
            </p:nvSpPr>
            <p:spPr bwMode="auto">
              <a:xfrm>
                <a:off x="1350" y="2853"/>
                <a:ext cx="33" cy="30"/>
              </a:xfrm>
              <a:custGeom>
                <a:avLst/>
                <a:gdLst>
                  <a:gd name="T0" fmla="*/ 5 w 12"/>
                  <a:gd name="T1" fmla="*/ 3 h 11"/>
                  <a:gd name="T2" fmla="*/ 4 w 12"/>
                  <a:gd name="T3" fmla="*/ 2 h 11"/>
                  <a:gd name="T4" fmla="*/ 5 w 12"/>
                  <a:gd name="T5" fmla="*/ 2 h 11"/>
                  <a:gd name="T6" fmla="*/ 2 w 12"/>
                  <a:gd name="T7" fmla="*/ 0 h 11"/>
                  <a:gd name="T8" fmla="*/ 7 w 12"/>
                  <a:gd name="T9" fmla="*/ 8 h 11"/>
                  <a:gd name="T10" fmla="*/ 3 w 12"/>
                  <a:gd name="T11" fmla="*/ 7 h 11"/>
                  <a:gd name="T12" fmla="*/ 9 w 12"/>
                  <a:gd name="T13" fmla="*/ 8 h 11"/>
                  <a:gd name="T14" fmla="*/ 9 w 12"/>
                  <a:gd name="T15" fmla="*/ 10 h 11"/>
                  <a:gd name="T16" fmla="*/ 10 w 12"/>
                  <a:gd name="T17" fmla="*/ 9 h 11"/>
                  <a:gd name="T18" fmla="*/ 10 w 12"/>
                  <a:gd name="T19" fmla="*/ 8 h 11"/>
                  <a:gd name="T20" fmla="*/ 10 w 12"/>
                  <a:gd name="T21" fmla="*/ 9 h 11"/>
                  <a:gd name="T22" fmla="*/ 10 w 12"/>
                  <a:gd name="T23" fmla="*/ 8 h 11"/>
                  <a:gd name="T24" fmla="*/ 11 w 12"/>
                  <a:gd name="T25" fmla="*/ 8 h 11"/>
                  <a:gd name="T26" fmla="*/ 10 w 12"/>
                  <a:gd name="T27" fmla="*/ 9 h 11"/>
                  <a:gd name="T28" fmla="*/ 11 w 12"/>
                  <a:gd name="T29" fmla="*/ 8 h 11"/>
                  <a:gd name="T30" fmla="*/ 11 w 12"/>
                  <a:gd name="T31" fmla="*/ 9 h 11"/>
                  <a:gd name="T32" fmla="*/ 12 w 12"/>
                  <a:gd name="T33" fmla="*/ 7 h 11"/>
                  <a:gd name="T34" fmla="*/ 12 w 12"/>
                  <a:gd name="T35" fmla="*/ 6 h 11"/>
                  <a:gd name="T36" fmla="*/ 11 w 12"/>
                  <a:gd name="T37" fmla="*/ 7 h 11"/>
                  <a:gd name="T38" fmla="*/ 11 w 12"/>
                  <a:gd name="T39" fmla="*/ 7 h 11"/>
                  <a:gd name="T40" fmla="*/ 11 w 12"/>
                  <a:gd name="T41" fmla="*/ 8 h 11"/>
                  <a:gd name="T42" fmla="*/ 11 w 12"/>
                  <a:gd name="T43" fmla="*/ 6 h 11"/>
                  <a:gd name="T44" fmla="*/ 10 w 12"/>
                  <a:gd name="T45" fmla="*/ 5 h 11"/>
                  <a:gd name="T46" fmla="*/ 10 w 12"/>
                  <a:gd name="T47" fmla="*/ 5 h 11"/>
                  <a:gd name="T48" fmla="*/ 10 w 12"/>
                  <a:gd name="T49" fmla="*/ 5 h 11"/>
                  <a:gd name="T50" fmla="*/ 10 w 12"/>
                  <a:gd name="T51" fmla="*/ 6 h 11"/>
                  <a:gd name="T52" fmla="*/ 10 w 12"/>
                  <a:gd name="T53" fmla="*/ 8 h 11"/>
                  <a:gd name="T54" fmla="*/ 9 w 12"/>
                  <a:gd name="T55" fmla="*/ 8 h 11"/>
                  <a:gd name="T56" fmla="*/ 9 w 12"/>
                  <a:gd name="T57" fmla="*/ 6 h 11"/>
                  <a:gd name="T58" fmla="*/ 9 w 12"/>
                  <a:gd name="T59" fmla="*/ 7 h 11"/>
                  <a:gd name="T60" fmla="*/ 9 w 12"/>
                  <a:gd name="T61" fmla="*/ 5 h 11"/>
                  <a:gd name="T62" fmla="*/ 9 w 12"/>
                  <a:gd name="T63" fmla="*/ 7 h 11"/>
                  <a:gd name="T64" fmla="*/ 6 w 12"/>
                  <a:gd name="T65" fmla="*/ 6 h 11"/>
                  <a:gd name="T66" fmla="*/ 7 w 12"/>
                  <a:gd name="T67" fmla="*/ 6 h 11"/>
                  <a:gd name="T68" fmla="*/ 5 w 12"/>
                  <a:gd name="T69" fmla="*/ 5 h 11"/>
                  <a:gd name="T70" fmla="*/ 6 w 12"/>
                  <a:gd name="T71" fmla="*/ 4 h 11"/>
                  <a:gd name="T72" fmla="*/ 5 w 12"/>
                  <a:gd name="T73" fmla="*/ 4 h 11"/>
                  <a:gd name="T74" fmla="*/ 5 w 12"/>
                  <a:gd name="T75" fmla="*/ 3 h 11"/>
                  <a:gd name="T76" fmla="*/ 5 w 12"/>
                  <a:gd name="T77" fmla="*/ 3 h 11"/>
                  <a:gd name="T78" fmla="*/ 3 w 12"/>
                  <a:gd name="T79" fmla="*/ 3 h 11"/>
                  <a:gd name="T80" fmla="*/ 5 w 12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1">
                    <a:moveTo>
                      <a:pt x="5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3" y="1"/>
                      <a:pt x="5" y="1"/>
                      <a:pt x="2" y="0"/>
                    </a:cubicBezTo>
                    <a:cubicBezTo>
                      <a:pt x="4" y="5"/>
                      <a:pt x="0" y="2"/>
                      <a:pt x="7" y="8"/>
                    </a:cubicBezTo>
                    <a:cubicBezTo>
                      <a:pt x="7" y="8"/>
                      <a:pt x="6" y="10"/>
                      <a:pt x="3" y="7"/>
                    </a:cubicBezTo>
                    <a:cubicBezTo>
                      <a:pt x="10" y="10"/>
                      <a:pt x="7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1"/>
                      <a:pt x="9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1" y="9"/>
                      <a:pt x="10" y="8"/>
                      <a:pt x="10" y="9"/>
                    </a:cubicBezTo>
                    <a:cubicBezTo>
                      <a:pt x="10" y="9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2" y="10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2" y="5"/>
                      <a:pt x="11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3"/>
                      <a:pt x="10" y="8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9" y="7"/>
                      <a:pt x="9" y="9"/>
                      <a:pt x="9" y="8"/>
                    </a:cubicBezTo>
                    <a:cubicBezTo>
                      <a:pt x="9" y="7"/>
                      <a:pt x="9" y="7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8" y="5"/>
                      <a:pt x="8" y="7"/>
                      <a:pt x="6" y="6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5" y="5"/>
                      <a:pt x="5" y="5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4"/>
                      <a:pt x="6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4" name="Freeform 1074"/>
              <p:cNvSpPr>
                <a:spLocks/>
              </p:cNvSpPr>
              <p:nvPr/>
            </p:nvSpPr>
            <p:spPr bwMode="auto">
              <a:xfrm>
                <a:off x="1356" y="2851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1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5" name="Freeform 1075"/>
              <p:cNvSpPr>
                <a:spLocks/>
              </p:cNvSpPr>
              <p:nvPr/>
            </p:nvSpPr>
            <p:spPr bwMode="auto">
              <a:xfrm>
                <a:off x="1356" y="2837"/>
                <a:ext cx="35" cy="19"/>
              </a:xfrm>
              <a:custGeom>
                <a:avLst/>
                <a:gdLst>
                  <a:gd name="T0" fmla="*/ 10 w 13"/>
                  <a:gd name="T1" fmla="*/ 5 h 7"/>
                  <a:gd name="T2" fmla="*/ 11 w 13"/>
                  <a:gd name="T3" fmla="*/ 4 h 7"/>
                  <a:gd name="T4" fmla="*/ 7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2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8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6" name="Rectangle 1076"/>
              <p:cNvSpPr>
                <a:spLocks noChangeArrowheads="1"/>
              </p:cNvSpPr>
              <p:nvPr/>
            </p:nvSpPr>
            <p:spPr bwMode="auto">
              <a:xfrm>
                <a:off x="1386" y="284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7" name="Freeform 1077"/>
              <p:cNvSpPr>
                <a:spLocks/>
              </p:cNvSpPr>
              <p:nvPr/>
            </p:nvSpPr>
            <p:spPr bwMode="auto">
              <a:xfrm>
                <a:off x="1486" y="276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8" name="Freeform 1078"/>
              <p:cNvSpPr>
                <a:spLocks/>
              </p:cNvSpPr>
              <p:nvPr/>
            </p:nvSpPr>
            <p:spPr bwMode="auto">
              <a:xfrm>
                <a:off x="1478" y="2753"/>
                <a:ext cx="11" cy="11"/>
              </a:xfrm>
              <a:custGeom>
                <a:avLst/>
                <a:gdLst>
                  <a:gd name="T0" fmla="*/ 1 w 4"/>
                  <a:gd name="T1" fmla="*/ 0 h 4"/>
                  <a:gd name="T2" fmla="*/ 2 w 4"/>
                  <a:gd name="T3" fmla="*/ 0 h 4"/>
                  <a:gd name="T4" fmla="*/ 3 w 4"/>
                  <a:gd name="T5" fmla="*/ 4 h 4"/>
                  <a:gd name="T6" fmla="*/ 2 w 4"/>
                  <a:gd name="T7" fmla="*/ 2 h 4"/>
                  <a:gd name="T8" fmla="*/ 2 w 4"/>
                  <a:gd name="T9" fmla="*/ 3 h 4"/>
                  <a:gd name="T10" fmla="*/ 1 w 4"/>
                  <a:gd name="T11" fmla="*/ 2 h 4"/>
                  <a:gd name="T12" fmla="*/ 2 w 4"/>
                  <a:gd name="T13" fmla="*/ 1 h 4"/>
                  <a:gd name="T14" fmla="*/ 1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3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2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9" name="Freeform 1079"/>
              <p:cNvSpPr>
                <a:spLocks/>
              </p:cNvSpPr>
              <p:nvPr/>
            </p:nvSpPr>
            <p:spPr bwMode="auto">
              <a:xfrm>
                <a:off x="1484" y="275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0" name="Freeform 1080"/>
              <p:cNvSpPr>
                <a:spLocks/>
              </p:cNvSpPr>
              <p:nvPr/>
            </p:nvSpPr>
            <p:spPr bwMode="auto">
              <a:xfrm>
                <a:off x="1484" y="2758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1" name="Freeform 1081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2" name="Freeform 1082"/>
              <p:cNvSpPr>
                <a:spLocks/>
              </p:cNvSpPr>
              <p:nvPr/>
            </p:nvSpPr>
            <p:spPr bwMode="auto">
              <a:xfrm>
                <a:off x="1478" y="2753"/>
                <a:ext cx="3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0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3" name="Freeform 1083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4" name="Freeform 1084"/>
              <p:cNvSpPr>
                <a:spLocks/>
              </p:cNvSpPr>
              <p:nvPr/>
            </p:nvSpPr>
            <p:spPr bwMode="auto">
              <a:xfrm>
                <a:off x="1481" y="275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5" name="Freeform 1085"/>
              <p:cNvSpPr>
                <a:spLocks/>
              </p:cNvSpPr>
              <p:nvPr/>
            </p:nvSpPr>
            <p:spPr bwMode="auto">
              <a:xfrm>
                <a:off x="1478" y="2750"/>
                <a:ext cx="3" cy="14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0" y="2"/>
                      <a:pt x="0" y="5"/>
                      <a:pt x="1" y="3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6" name="Freeform 1086"/>
              <p:cNvSpPr>
                <a:spLocks/>
              </p:cNvSpPr>
              <p:nvPr/>
            </p:nvSpPr>
            <p:spPr bwMode="auto">
              <a:xfrm>
                <a:off x="1481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7" name="Freeform 1087"/>
              <p:cNvSpPr>
                <a:spLocks/>
              </p:cNvSpPr>
              <p:nvPr/>
            </p:nvSpPr>
            <p:spPr bwMode="auto">
              <a:xfrm>
                <a:off x="1476" y="2747"/>
                <a:ext cx="5" cy="11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1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2 w 2"/>
                  <a:gd name="T17" fmla="*/ 1 h 4"/>
                  <a:gd name="T18" fmla="*/ 2 w 2"/>
                  <a:gd name="T19" fmla="*/ 0 h 4"/>
                  <a:gd name="T20" fmla="*/ 2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8" name="Rectangle 1088"/>
              <p:cNvSpPr>
                <a:spLocks noChangeArrowheads="1"/>
              </p:cNvSpPr>
              <p:nvPr/>
            </p:nvSpPr>
            <p:spPr bwMode="auto">
              <a:xfrm>
                <a:off x="1478" y="275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9" name="Freeform 1089"/>
              <p:cNvSpPr>
                <a:spLocks/>
              </p:cNvSpPr>
              <p:nvPr/>
            </p:nvSpPr>
            <p:spPr bwMode="auto">
              <a:xfrm>
                <a:off x="1473" y="2750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0" name="Freeform 1090"/>
              <p:cNvSpPr>
                <a:spLocks/>
              </p:cNvSpPr>
              <p:nvPr/>
            </p:nvSpPr>
            <p:spPr bwMode="auto">
              <a:xfrm>
                <a:off x="1473" y="275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1" name="Rectangle 1091"/>
              <p:cNvSpPr>
                <a:spLocks noChangeArrowheads="1"/>
              </p:cNvSpPr>
              <p:nvPr/>
            </p:nvSpPr>
            <p:spPr bwMode="auto">
              <a:xfrm>
                <a:off x="1481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2" name="Freeform 1092"/>
              <p:cNvSpPr>
                <a:spLocks/>
              </p:cNvSpPr>
              <p:nvPr/>
            </p:nvSpPr>
            <p:spPr bwMode="auto">
              <a:xfrm>
                <a:off x="1473" y="2753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3" name="Freeform 1093"/>
              <p:cNvSpPr>
                <a:spLocks/>
              </p:cNvSpPr>
              <p:nvPr/>
            </p:nvSpPr>
            <p:spPr bwMode="auto">
              <a:xfrm>
                <a:off x="1470" y="2736"/>
                <a:ext cx="27" cy="39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7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2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0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4 w 10"/>
                  <a:gd name="T35" fmla="*/ 6 h 14"/>
                  <a:gd name="T36" fmla="*/ 4 w 10"/>
                  <a:gd name="T37" fmla="*/ 6 h 14"/>
                  <a:gd name="T38" fmla="*/ 4 w 10"/>
                  <a:gd name="T39" fmla="*/ 6 h 14"/>
                  <a:gd name="T40" fmla="*/ 4 w 10"/>
                  <a:gd name="T41" fmla="*/ 6 h 14"/>
                  <a:gd name="T42" fmla="*/ 4 w 10"/>
                  <a:gd name="T43" fmla="*/ 6 h 14"/>
                  <a:gd name="T44" fmla="*/ 4 w 10"/>
                  <a:gd name="T45" fmla="*/ 6 h 14"/>
                  <a:gd name="T46" fmla="*/ 4 w 10"/>
                  <a:gd name="T47" fmla="*/ 6 h 14"/>
                  <a:gd name="T48" fmla="*/ 4 w 10"/>
                  <a:gd name="T49" fmla="*/ 6 h 14"/>
                  <a:gd name="T50" fmla="*/ 4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2 w 10"/>
                  <a:gd name="T57" fmla="*/ 10 h 14"/>
                  <a:gd name="T58" fmla="*/ 3 w 10"/>
                  <a:gd name="T59" fmla="*/ 9 h 14"/>
                  <a:gd name="T60" fmla="*/ 3 w 10"/>
                  <a:gd name="T61" fmla="*/ 6 h 14"/>
                  <a:gd name="T62" fmla="*/ 4 w 10"/>
                  <a:gd name="T63" fmla="*/ 7 h 14"/>
                  <a:gd name="T64" fmla="*/ 6 w 10"/>
                  <a:gd name="T65" fmla="*/ 6 h 14"/>
                  <a:gd name="T66" fmla="*/ 5 w 10"/>
                  <a:gd name="T67" fmla="*/ 4 h 14"/>
                  <a:gd name="T68" fmla="*/ 6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7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9"/>
                      <a:pt x="0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5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4" name="Rectangle 1094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5" name="Freeform 1095"/>
              <p:cNvSpPr>
                <a:spLocks/>
              </p:cNvSpPr>
              <p:nvPr/>
            </p:nvSpPr>
            <p:spPr bwMode="auto">
              <a:xfrm>
                <a:off x="1497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6" name="Rectangle 1096"/>
              <p:cNvSpPr>
                <a:spLocks noChangeArrowheads="1"/>
              </p:cNvSpPr>
              <p:nvPr/>
            </p:nvSpPr>
            <p:spPr bwMode="auto">
              <a:xfrm>
                <a:off x="1486" y="273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7" name="Freeform 1097"/>
              <p:cNvSpPr>
                <a:spLocks/>
              </p:cNvSpPr>
              <p:nvPr/>
            </p:nvSpPr>
            <p:spPr bwMode="auto">
              <a:xfrm>
                <a:off x="1492" y="275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8" name="Freeform 1098"/>
              <p:cNvSpPr>
                <a:spLocks/>
              </p:cNvSpPr>
              <p:nvPr/>
            </p:nvSpPr>
            <p:spPr bwMode="auto">
              <a:xfrm>
                <a:off x="1489" y="275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9" name="Rectangle 1099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0" name="Freeform 1100"/>
              <p:cNvSpPr>
                <a:spLocks/>
              </p:cNvSpPr>
              <p:nvPr/>
            </p:nvSpPr>
            <p:spPr bwMode="auto">
              <a:xfrm>
                <a:off x="1478" y="2728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4 h 7"/>
                  <a:gd name="T8" fmla="*/ 6 w 9"/>
                  <a:gd name="T9" fmla="*/ 3 h 7"/>
                  <a:gd name="T10" fmla="*/ 7 w 9"/>
                  <a:gd name="T11" fmla="*/ 2 h 7"/>
                  <a:gd name="T12" fmla="*/ 7 w 9"/>
                  <a:gd name="T13" fmla="*/ 5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3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5 h 7"/>
                  <a:gd name="T26" fmla="*/ 7 w 9"/>
                  <a:gd name="T27" fmla="*/ 6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5 h 7"/>
                  <a:gd name="T36" fmla="*/ 5 w 9"/>
                  <a:gd name="T37" fmla="*/ 3 h 7"/>
                  <a:gd name="T38" fmla="*/ 6 w 9"/>
                  <a:gd name="T39" fmla="*/ 2 h 7"/>
                  <a:gd name="T40" fmla="*/ 6 w 9"/>
                  <a:gd name="T41" fmla="*/ 2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2 h 7"/>
                  <a:gd name="T50" fmla="*/ 4 w 9"/>
                  <a:gd name="T51" fmla="*/ 1 h 7"/>
                  <a:gd name="T52" fmla="*/ 3 w 9"/>
                  <a:gd name="T53" fmla="*/ 1 h 7"/>
                  <a:gd name="T54" fmla="*/ 3 w 9"/>
                  <a:gd name="T55" fmla="*/ 1 h 7"/>
                  <a:gd name="T56" fmla="*/ 3 w 9"/>
                  <a:gd name="T57" fmla="*/ 2 h 7"/>
                  <a:gd name="T58" fmla="*/ 4 w 9"/>
                  <a:gd name="T59" fmla="*/ 2 h 7"/>
                  <a:gd name="T60" fmla="*/ 4 w 9"/>
                  <a:gd name="T61" fmla="*/ 3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3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5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9" y="1"/>
                      <a:pt x="6" y="3"/>
                    </a:cubicBezTo>
                    <a:cubicBezTo>
                      <a:pt x="6" y="3"/>
                      <a:pt x="6" y="3"/>
                      <a:pt x="7" y="2"/>
                    </a:cubicBezTo>
                    <a:cubicBezTo>
                      <a:pt x="5" y="2"/>
                      <a:pt x="8" y="6"/>
                      <a:pt x="7" y="5"/>
                    </a:cubicBezTo>
                    <a:cubicBezTo>
                      <a:pt x="7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6" y="2"/>
                    </a:cubicBezTo>
                    <a:cubicBezTo>
                      <a:pt x="5" y="1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1" name="Freeform 1101"/>
              <p:cNvSpPr>
                <a:spLocks/>
              </p:cNvSpPr>
              <p:nvPr/>
            </p:nvSpPr>
            <p:spPr bwMode="auto">
              <a:xfrm>
                <a:off x="1495" y="274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2" name="Freeform 1102"/>
              <p:cNvSpPr>
                <a:spLocks/>
              </p:cNvSpPr>
              <p:nvPr/>
            </p:nvSpPr>
            <p:spPr bwMode="auto">
              <a:xfrm>
                <a:off x="1478" y="2728"/>
                <a:ext cx="14" cy="25"/>
              </a:xfrm>
              <a:custGeom>
                <a:avLst/>
                <a:gdLst>
                  <a:gd name="T0" fmla="*/ 2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1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0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2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2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1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5"/>
                      <a:pt x="2" y="6"/>
                      <a:pt x="2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2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3" name="Rectangle 1103"/>
              <p:cNvSpPr>
                <a:spLocks noChangeArrowheads="1"/>
              </p:cNvSpPr>
              <p:nvPr/>
            </p:nvSpPr>
            <p:spPr bwMode="auto">
              <a:xfrm>
                <a:off x="1486" y="2734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4" name="Freeform 1104"/>
              <p:cNvSpPr>
                <a:spLocks/>
              </p:cNvSpPr>
              <p:nvPr/>
            </p:nvSpPr>
            <p:spPr bwMode="auto">
              <a:xfrm>
                <a:off x="1489" y="27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5" name="Freeform 1105"/>
              <p:cNvSpPr>
                <a:spLocks/>
              </p:cNvSpPr>
              <p:nvPr/>
            </p:nvSpPr>
            <p:spPr bwMode="auto">
              <a:xfrm>
                <a:off x="1478" y="273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6" name="Freeform 1106"/>
              <p:cNvSpPr>
                <a:spLocks/>
              </p:cNvSpPr>
              <p:nvPr/>
            </p:nvSpPr>
            <p:spPr bwMode="auto">
              <a:xfrm>
                <a:off x="1478" y="2745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0 w 2"/>
                  <a:gd name="T9" fmla="*/ 2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3"/>
                      <a:pt x="1" y="2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0" y="2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7" name="Freeform 1107"/>
              <p:cNvSpPr>
                <a:spLocks/>
              </p:cNvSpPr>
              <p:nvPr/>
            </p:nvSpPr>
            <p:spPr bwMode="auto">
              <a:xfrm>
                <a:off x="1462" y="2731"/>
                <a:ext cx="16" cy="24"/>
              </a:xfrm>
              <a:custGeom>
                <a:avLst/>
                <a:gdLst>
                  <a:gd name="T0" fmla="*/ 4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6 w 6"/>
                  <a:gd name="T15" fmla="*/ 9 h 9"/>
                  <a:gd name="T16" fmla="*/ 3 w 6"/>
                  <a:gd name="T17" fmla="*/ 7 h 9"/>
                  <a:gd name="T18" fmla="*/ 4 w 6"/>
                  <a:gd name="T19" fmla="*/ 6 h 9"/>
                  <a:gd name="T20" fmla="*/ 4 w 6"/>
                  <a:gd name="T21" fmla="*/ 6 h 9"/>
                  <a:gd name="T22" fmla="*/ 4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6 w 6"/>
                  <a:gd name="T33" fmla="*/ 4 h 9"/>
                  <a:gd name="T34" fmla="*/ 2 w 6"/>
                  <a:gd name="T35" fmla="*/ 3 h 9"/>
                  <a:gd name="T36" fmla="*/ 3 w 6"/>
                  <a:gd name="T37" fmla="*/ 3 h 9"/>
                  <a:gd name="T38" fmla="*/ 5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1 w 6"/>
                  <a:gd name="T51" fmla="*/ 4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1 w 6"/>
                  <a:gd name="T59" fmla="*/ 5 h 9"/>
                  <a:gd name="T60" fmla="*/ 3 w 6"/>
                  <a:gd name="T61" fmla="*/ 5 h 9"/>
                  <a:gd name="T62" fmla="*/ 0 w 6"/>
                  <a:gd name="T63" fmla="*/ 6 h 9"/>
                  <a:gd name="T64" fmla="*/ 4 w 6"/>
                  <a:gd name="T65" fmla="*/ 8 h 9"/>
                  <a:gd name="T66" fmla="*/ 4 w 6"/>
                  <a:gd name="T67" fmla="*/ 7 h 9"/>
                  <a:gd name="T68" fmla="*/ 5 w 6"/>
                  <a:gd name="T69" fmla="*/ 6 h 9"/>
                  <a:gd name="T70" fmla="*/ 5 w 6"/>
                  <a:gd name="T71" fmla="*/ 5 h 9"/>
                  <a:gd name="T72" fmla="*/ 6 w 6"/>
                  <a:gd name="T73" fmla="*/ 8 h 9"/>
                  <a:gd name="T74" fmla="*/ 6 w 6"/>
                  <a:gd name="T75" fmla="*/ 8 h 9"/>
                  <a:gd name="T76" fmla="*/ 6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4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4" y="5"/>
                    </a:moveTo>
                    <a:cubicBezTo>
                      <a:pt x="4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3" y="7"/>
                    </a:cubicBezTo>
                    <a:cubicBezTo>
                      <a:pt x="2" y="8"/>
                      <a:pt x="4" y="6"/>
                      <a:pt x="3" y="7"/>
                    </a:cubicBezTo>
                    <a:cubicBezTo>
                      <a:pt x="5" y="6"/>
                      <a:pt x="6" y="7"/>
                      <a:pt x="6" y="9"/>
                    </a:cubicBezTo>
                    <a:cubicBezTo>
                      <a:pt x="5" y="8"/>
                      <a:pt x="4" y="7"/>
                      <a:pt x="3" y="7"/>
                    </a:cubicBezTo>
                    <a:cubicBezTo>
                      <a:pt x="4" y="6"/>
                      <a:pt x="2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5"/>
                      <a:pt x="3" y="6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5" y="4"/>
                      <a:pt x="2" y="3"/>
                    </a:cubicBezTo>
                    <a:cubicBezTo>
                      <a:pt x="6" y="4"/>
                      <a:pt x="1" y="3"/>
                      <a:pt x="3" y="3"/>
                    </a:cubicBezTo>
                    <a:cubicBezTo>
                      <a:pt x="4" y="3"/>
                      <a:pt x="3" y="3"/>
                      <a:pt x="5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2" y="2"/>
                      <a:pt x="2" y="3"/>
                      <a:pt x="1" y="4"/>
                    </a:cubicBezTo>
                    <a:cubicBezTo>
                      <a:pt x="3" y="4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1" y="5"/>
                      <a:pt x="1" y="5"/>
                      <a:pt x="3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4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6"/>
                      <a:pt x="6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3" y="2"/>
                      <a:pt x="3" y="3"/>
                    </a:cubicBezTo>
                    <a:cubicBezTo>
                      <a:pt x="3" y="4"/>
                      <a:pt x="3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8" name="Freeform 1108"/>
              <p:cNvSpPr>
                <a:spLocks/>
              </p:cNvSpPr>
              <p:nvPr/>
            </p:nvSpPr>
            <p:spPr bwMode="auto">
              <a:xfrm>
                <a:off x="1478" y="27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9" name="Freeform 1109"/>
              <p:cNvSpPr>
                <a:spLocks/>
              </p:cNvSpPr>
              <p:nvPr/>
            </p:nvSpPr>
            <p:spPr bwMode="auto">
              <a:xfrm>
                <a:off x="1473" y="273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0" name="Rectangle 1110"/>
              <p:cNvSpPr>
                <a:spLocks noChangeArrowheads="1"/>
              </p:cNvSpPr>
              <p:nvPr/>
            </p:nvSpPr>
            <p:spPr bwMode="auto">
              <a:xfrm>
                <a:off x="1478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1" name="Freeform 1111"/>
              <p:cNvSpPr>
                <a:spLocks/>
              </p:cNvSpPr>
              <p:nvPr/>
            </p:nvSpPr>
            <p:spPr bwMode="auto">
              <a:xfrm>
                <a:off x="1476" y="274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2" name="Freeform 1112"/>
              <p:cNvSpPr>
                <a:spLocks/>
              </p:cNvSpPr>
              <p:nvPr/>
            </p:nvSpPr>
            <p:spPr bwMode="auto">
              <a:xfrm>
                <a:off x="1467" y="273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3" name="Freeform 1113"/>
              <p:cNvSpPr>
                <a:spLocks/>
              </p:cNvSpPr>
              <p:nvPr/>
            </p:nvSpPr>
            <p:spPr bwMode="auto">
              <a:xfrm>
                <a:off x="1470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4" name="Freeform 1114"/>
              <p:cNvSpPr>
                <a:spLocks/>
              </p:cNvSpPr>
              <p:nvPr/>
            </p:nvSpPr>
            <p:spPr bwMode="auto">
              <a:xfrm>
                <a:off x="1465" y="2723"/>
                <a:ext cx="32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5 h 19"/>
                  <a:gd name="T10" fmla="*/ 8 w 12"/>
                  <a:gd name="T11" fmla="*/ 11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1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9 h 19"/>
                  <a:gd name="T26" fmla="*/ 7 w 12"/>
                  <a:gd name="T27" fmla="*/ 8 h 19"/>
                  <a:gd name="T28" fmla="*/ 7 w 12"/>
                  <a:gd name="T29" fmla="*/ 7 h 19"/>
                  <a:gd name="T30" fmla="*/ 4 w 12"/>
                  <a:gd name="T31" fmla="*/ 7 h 19"/>
                  <a:gd name="T32" fmla="*/ 1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2 w 12"/>
                  <a:gd name="T43" fmla="*/ 4 h 19"/>
                  <a:gd name="T44" fmla="*/ 3 w 12"/>
                  <a:gd name="T45" fmla="*/ 3 h 19"/>
                  <a:gd name="T46" fmla="*/ 0 w 12"/>
                  <a:gd name="T47" fmla="*/ 6 h 19"/>
                  <a:gd name="T48" fmla="*/ 0 w 12"/>
                  <a:gd name="T49" fmla="*/ 6 h 19"/>
                  <a:gd name="T50" fmla="*/ 1 w 12"/>
                  <a:gd name="T51" fmla="*/ 7 h 19"/>
                  <a:gd name="T52" fmla="*/ 1 w 12"/>
                  <a:gd name="T53" fmla="*/ 8 h 19"/>
                  <a:gd name="T54" fmla="*/ 1 w 12"/>
                  <a:gd name="T55" fmla="*/ 9 h 19"/>
                  <a:gd name="T56" fmla="*/ 3 w 12"/>
                  <a:gd name="T57" fmla="*/ 9 h 19"/>
                  <a:gd name="T58" fmla="*/ 2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4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6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7 w 12"/>
                  <a:gd name="T81" fmla="*/ 11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4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5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7"/>
                      <a:pt x="5" y="17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4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3"/>
                    </a:cubicBezTo>
                    <a:cubicBezTo>
                      <a:pt x="7" y="19"/>
                      <a:pt x="7" y="12"/>
                      <a:pt x="8" y="15"/>
                    </a:cubicBezTo>
                    <a:cubicBezTo>
                      <a:pt x="8" y="15"/>
                      <a:pt x="7" y="16"/>
                      <a:pt x="9" y="15"/>
                    </a:cubicBezTo>
                    <a:cubicBezTo>
                      <a:pt x="11" y="13"/>
                      <a:pt x="8" y="10"/>
                      <a:pt x="8" y="11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4"/>
                      <a:pt x="10" y="14"/>
                    </a:cubicBezTo>
                    <a:cubicBezTo>
                      <a:pt x="11" y="14"/>
                      <a:pt x="10" y="13"/>
                      <a:pt x="11" y="13"/>
                    </a:cubicBezTo>
                    <a:cubicBezTo>
                      <a:pt x="8" y="13"/>
                      <a:pt x="12" y="10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1"/>
                    </a:cubicBezTo>
                    <a:cubicBezTo>
                      <a:pt x="7" y="11"/>
                      <a:pt x="8" y="11"/>
                      <a:pt x="9" y="9"/>
                    </a:cubicBezTo>
                    <a:cubicBezTo>
                      <a:pt x="7" y="10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4" y="11"/>
                      <a:pt x="4" y="11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6" y="10"/>
                      <a:pt x="6" y="10"/>
                      <a:pt x="8" y="9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7"/>
                      <a:pt x="5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6" y="6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5"/>
                      <a:pt x="3" y="7"/>
                      <a:pt x="4" y="6"/>
                    </a:cubicBezTo>
                    <a:cubicBezTo>
                      <a:pt x="3" y="7"/>
                      <a:pt x="2" y="7"/>
                      <a:pt x="1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5"/>
                      <a:pt x="5" y="4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4"/>
                      <a:pt x="2" y="2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4"/>
                      <a:pt x="3" y="4"/>
                    </a:cubicBezTo>
                    <a:cubicBezTo>
                      <a:pt x="2" y="5"/>
                      <a:pt x="2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2" y="5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7"/>
                      <a:pt x="3" y="6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3" y="8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0"/>
                      <a:pt x="2" y="9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3" y="11"/>
                      <a:pt x="5" y="10"/>
                      <a:pt x="3" y="11"/>
                    </a:cubicBezTo>
                    <a:cubicBezTo>
                      <a:pt x="3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2"/>
                      <a:pt x="7" y="11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7" y="14"/>
                      <a:pt x="8" y="13"/>
                    </a:cubicBezTo>
                    <a:cubicBezTo>
                      <a:pt x="8" y="12"/>
                      <a:pt x="9" y="14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5" name="Freeform 1115"/>
              <p:cNvSpPr>
                <a:spLocks/>
              </p:cNvSpPr>
              <p:nvPr/>
            </p:nvSpPr>
            <p:spPr bwMode="auto">
              <a:xfrm>
                <a:off x="1478" y="2758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6" name="Rectangle 1116"/>
              <p:cNvSpPr>
                <a:spLocks noChangeArrowheads="1"/>
              </p:cNvSpPr>
              <p:nvPr/>
            </p:nvSpPr>
            <p:spPr bwMode="auto">
              <a:xfrm>
                <a:off x="1481" y="2758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7" name="Freeform 1117"/>
              <p:cNvSpPr>
                <a:spLocks/>
              </p:cNvSpPr>
              <p:nvPr/>
            </p:nvSpPr>
            <p:spPr bwMode="auto">
              <a:xfrm>
                <a:off x="1476" y="27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8" name="Rectangle 1118"/>
              <p:cNvSpPr>
                <a:spLocks noChangeArrowheads="1"/>
              </p:cNvSpPr>
              <p:nvPr/>
            </p:nvSpPr>
            <p:spPr bwMode="auto">
              <a:xfrm>
                <a:off x="1476" y="275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9" name="Freeform 1119"/>
              <p:cNvSpPr>
                <a:spLocks/>
              </p:cNvSpPr>
              <p:nvPr/>
            </p:nvSpPr>
            <p:spPr bwMode="auto">
              <a:xfrm>
                <a:off x="1440" y="2745"/>
                <a:ext cx="36" cy="27"/>
              </a:xfrm>
              <a:custGeom>
                <a:avLst/>
                <a:gdLst>
                  <a:gd name="T0" fmla="*/ 6 w 13"/>
                  <a:gd name="T1" fmla="*/ 3 h 10"/>
                  <a:gd name="T2" fmla="*/ 4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8 h 10"/>
                  <a:gd name="T14" fmla="*/ 9 w 13"/>
                  <a:gd name="T15" fmla="*/ 10 h 10"/>
                  <a:gd name="T16" fmla="*/ 10 w 13"/>
                  <a:gd name="T17" fmla="*/ 9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1 w 13"/>
                  <a:gd name="T29" fmla="*/ 8 h 10"/>
                  <a:gd name="T30" fmla="*/ 11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1 w 13"/>
                  <a:gd name="T43" fmla="*/ 6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5 h 10"/>
                  <a:gd name="T50" fmla="*/ 10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9 w 13"/>
                  <a:gd name="T61" fmla="*/ 5 h 10"/>
                  <a:gd name="T62" fmla="*/ 9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1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2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3" y="7"/>
                    </a:cubicBezTo>
                    <a:cubicBezTo>
                      <a:pt x="13" y="6"/>
                      <a:pt x="12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10" y="6"/>
                      <a:pt x="9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7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0" name="Freeform 1120"/>
              <p:cNvSpPr>
                <a:spLocks/>
              </p:cNvSpPr>
              <p:nvPr/>
            </p:nvSpPr>
            <p:spPr bwMode="auto">
              <a:xfrm>
                <a:off x="1448" y="2742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1" name="Freeform 1121"/>
              <p:cNvSpPr>
                <a:spLocks/>
              </p:cNvSpPr>
              <p:nvPr/>
            </p:nvSpPr>
            <p:spPr bwMode="auto">
              <a:xfrm>
                <a:off x="1446" y="2728"/>
                <a:ext cx="38" cy="17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3 w 14"/>
                  <a:gd name="T11" fmla="*/ 5 h 6"/>
                  <a:gd name="T12" fmla="*/ 2 w 14"/>
                  <a:gd name="T13" fmla="*/ 5 h 6"/>
                  <a:gd name="T14" fmla="*/ 3 w 14"/>
                  <a:gd name="T15" fmla="*/ 5 h 6"/>
                  <a:gd name="T16" fmla="*/ 3 w 14"/>
                  <a:gd name="T17" fmla="*/ 4 h 6"/>
                  <a:gd name="T18" fmla="*/ 4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9 w 14"/>
                  <a:gd name="T27" fmla="*/ 5 h 6"/>
                  <a:gd name="T28" fmla="*/ 10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4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2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8" y="5"/>
                    </a:cubicBezTo>
                    <a:cubicBezTo>
                      <a:pt x="8" y="5"/>
                      <a:pt x="9" y="4"/>
                      <a:pt x="9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11" y="3"/>
                      <a:pt x="9" y="4"/>
                      <a:pt x="8" y="5"/>
                    </a:cubicBezTo>
                    <a:cubicBezTo>
                      <a:pt x="10" y="4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5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2" name="Freeform 1122"/>
              <p:cNvSpPr>
                <a:spLocks/>
              </p:cNvSpPr>
              <p:nvPr/>
            </p:nvSpPr>
            <p:spPr bwMode="auto">
              <a:xfrm>
                <a:off x="1476" y="2736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3" name="Freeform 1123"/>
              <p:cNvSpPr>
                <a:spLocks/>
              </p:cNvSpPr>
              <p:nvPr/>
            </p:nvSpPr>
            <p:spPr bwMode="auto">
              <a:xfrm>
                <a:off x="1761" y="2989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4" name="Freeform 1124"/>
              <p:cNvSpPr>
                <a:spLocks/>
              </p:cNvSpPr>
              <p:nvPr/>
            </p:nvSpPr>
            <p:spPr bwMode="auto">
              <a:xfrm>
                <a:off x="1753" y="2979"/>
                <a:ext cx="11" cy="13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1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4 h 5"/>
                  <a:gd name="T10" fmla="*/ 1 w 4"/>
                  <a:gd name="T11" fmla="*/ 3 h 5"/>
                  <a:gd name="T12" fmla="*/ 2 w 4"/>
                  <a:gd name="T13" fmla="*/ 2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4" y="5"/>
                      <a:pt x="3" y="3"/>
                      <a:pt x="2" y="3"/>
                    </a:cubicBezTo>
                    <a:cubicBezTo>
                      <a:pt x="2" y="3"/>
                      <a:pt x="3" y="4"/>
                      <a:pt x="2" y="4"/>
                    </a:cubicBezTo>
                    <a:cubicBezTo>
                      <a:pt x="2" y="3"/>
                      <a:pt x="1" y="2"/>
                      <a:pt x="1" y="3"/>
                    </a:cubicBezTo>
                    <a:cubicBezTo>
                      <a:pt x="0" y="1"/>
                      <a:pt x="1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5" name="Freeform 1125"/>
              <p:cNvSpPr>
                <a:spLocks/>
              </p:cNvSpPr>
              <p:nvPr/>
            </p:nvSpPr>
            <p:spPr bwMode="auto">
              <a:xfrm>
                <a:off x="1759" y="2984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6" name="Freeform 1126"/>
              <p:cNvSpPr>
                <a:spLocks/>
              </p:cNvSpPr>
              <p:nvPr/>
            </p:nvSpPr>
            <p:spPr bwMode="auto">
              <a:xfrm>
                <a:off x="1756" y="2987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7" name="Freeform 1127"/>
              <p:cNvSpPr>
                <a:spLocks/>
              </p:cNvSpPr>
              <p:nvPr/>
            </p:nvSpPr>
            <p:spPr bwMode="auto">
              <a:xfrm>
                <a:off x="1756" y="29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8" name="Freeform 1128"/>
              <p:cNvSpPr>
                <a:spLocks/>
              </p:cNvSpPr>
              <p:nvPr/>
            </p:nvSpPr>
            <p:spPr bwMode="auto">
              <a:xfrm>
                <a:off x="1753" y="2981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9" name="Freeform 1129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0" name="Freeform 1130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1" name="Freeform 1131"/>
              <p:cNvSpPr>
                <a:spLocks/>
              </p:cNvSpPr>
              <p:nvPr/>
            </p:nvSpPr>
            <p:spPr bwMode="auto">
              <a:xfrm>
                <a:off x="1750" y="2979"/>
                <a:ext cx="6" cy="10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3 h 4"/>
                  <a:gd name="T4" fmla="*/ 2 w 2"/>
                  <a:gd name="T5" fmla="*/ 0 h 4"/>
                  <a:gd name="T6" fmla="*/ 1 w 2"/>
                  <a:gd name="T7" fmla="*/ 1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2" name="Freeform 1132"/>
              <p:cNvSpPr>
                <a:spLocks/>
              </p:cNvSpPr>
              <p:nvPr/>
            </p:nvSpPr>
            <p:spPr bwMode="auto">
              <a:xfrm>
                <a:off x="1756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3" name="Freeform 1133"/>
              <p:cNvSpPr>
                <a:spLocks/>
              </p:cNvSpPr>
              <p:nvPr/>
            </p:nvSpPr>
            <p:spPr bwMode="auto">
              <a:xfrm>
                <a:off x="1750" y="2976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1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1 w 2"/>
                  <a:gd name="T17" fmla="*/ 1 h 4"/>
                  <a:gd name="T18" fmla="*/ 2 w 2"/>
                  <a:gd name="T19" fmla="*/ 0 h 4"/>
                  <a:gd name="T20" fmla="*/ 1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4" name="Rectangle 1134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5" name="Freeform 1135"/>
              <p:cNvSpPr>
                <a:spLocks/>
              </p:cNvSpPr>
              <p:nvPr/>
            </p:nvSpPr>
            <p:spPr bwMode="auto">
              <a:xfrm>
                <a:off x="1748" y="2979"/>
                <a:ext cx="8" cy="5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1 h 2"/>
                  <a:gd name="T4" fmla="*/ 1 w 3"/>
                  <a:gd name="T5" fmla="*/ 2 h 2"/>
                  <a:gd name="T6" fmla="*/ 2 w 3"/>
                  <a:gd name="T7" fmla="*/ 0 h 2"/>
                  <a:gd name="T8" fmla="*/ 1 w 3"/>
                  <a:gd name="T9" fmla="*/ 1 h 2"/>
                  <a:gd name="T10" fmla="*/ 3 w 3"/>
                  <a:gd name="T11" fmla="*/ 0 h 2"/>
                  <a:gd name="T12" fmla="*/ 2 w 3"/>
                  <a:gd name="T13" fmla="*/ 0 h 2"/>
                  <a:gd name="T14" fmla="*/ 3 w 3"/>
                  <a:gd name="T15" fmla="*/ 0 h 2"/>
                  <a:gd name="T16" fmla="*/ 2 w 3"/>
                  <a:gd name="T17" fmla="*/ 0 h 2"/>
                  <a:gd name="T18" fmla="*/ 2 w 3"/>
                  <a:gd name="T19" fmla="*/ 1 h 2"/>
                  <a:gd name="T20" fmla="*/ 0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6" name="Freeform 1136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7" name="Rectangle 1137"/>
              <p:cNvSpPr>
                <a:spLocks noChangeArrowheads="1"/>
              </p:cNvSpPr>
              <p:nvPr/>
            </p:nvSpPr>
            <p:spPr bwMode="auto">
              <a:xfrm>
                <a:off x="1756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8" name="Freeform 1138"/>
              <p:cNvSpPr>
                <a:spLocks/>
              </p:cNvSpPr>
              <p:nvPr/>
            </p:nvSpPr>
            <p:spPr bwMode="auto">
              <a:xfrm>
                <a:off x="1748" y="298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9" name="Freeform 1139"/>
              <p:cNvSpPr>
                <a:spLocks/>
              </p:cNvSpPr>
              <p:nvPr/>
            </p:nvSpPr>
            <p:spPr bwMode="auto">
              <a:xfrm>
                <a:off x="1745" y="2965"/>
                <a:ext cx="25" cy="38"/>
              </a:xfrm>
              <a:custGeom>
                <a:avLst/>
                <a:gdLst>
                  <a:gd name="T0" fmla="*/ 9 w 9"/>
                  <a:gd name="T1" fmla="*/ 4 h 14"/>
                  <a:gd name="T2" fmla="*/ 9 w 9"/>
                  <a:gd name="T3" fmla="*/ 3 h 14"/>
                  <a:gd name="T4" fmla="*/ 8 w 9"/>
                  <a:gd name="T5" fmla="*/ 2 h 14"/>
                  <a:gd name="T6" fmla="*/ 7 w 9"/>
                  <a:gd name="T7" fmla="*/ 0 h 14"/>
                  <a:gd name="T8" fmla="*/ 7 w 9"/>
                  <a:gd name="T9" fmla="*/ 1 h 14"/>
                  <a:gd name="T10" fmla="*/ 7 w 9"/>
                  <a:gd name="T11" fmla="*/ 0 h 14"/>
                  <a:gd name="T12" fmla="*/ 6 w 9"/>
                  <a:gd name="T13" fmla="*/ 1 h 14"/>
                  <a:gd name="T14" fmla="*/ 5 w 9"/>
                  <a:gd name="T15" fmla="*/ 2 h 14"/>
                  <a:gd name="T16" fmla="*/ 2 w 9"/>
                  <a:gd name="T17" fmla="*/ 5 h 14"/>
                  <a:gd name="T18" fmla="*/ 3 w 9"/>
                  <a:gd name="T19" fmla="*/ 7 h 14"/>
                  <a:gd name="T20" fmla="*/ 2 w 9"/>
                  <a:gd name="T21" fmla="*/ 6 h 14"/>
                  <a:gd name="T22" fmla="*/ 2 w 9"/>
                  <a:gd name="T23" fmla="*/ 6 h 14"/>
                  <a:gd name="T24" fmla="*/ 1 w 9"/>
                  <a:gd name="T25" fmla="*/ 6 h 14"/>
                  <a:gd name="T26" fmla="*/ 2 w 9"/>
                  <a:gd name="T27" fmla="*/ 8 h 14"/>
                  <a:gd name="T28" fmla="*/ 0 w 9"/>
                  <a:gd name="T29" fmla="*/ 6 h 14"/>
                  <a:gd name="T30" fmla="*/ 2 w 9"/>
                  <a:gd name="T31" fmla="*/ 6 h 14"/>
                  <a:gd name="T32" fmla="*/ 1 w 9"/>
                  <a:gd name="T33" fmla="*/ 9 h 14"/>
                  <a:gd name="T34" fmla="*/ 4 w 9"/>
                  <a:gd name="T35" fmla="*/ 6 h 14"/>
                  <a:gd name="T36" fmla="*/ 4 w 9"/>
                  <a:gd name="T37" fmla="*/ 6 h 14"/>
                  <a:gd name="T38" fmla="*/ 4 w 9"/>
                  <a:gd name="T39" fmla="*/ 6 h 14"/>
                  <a:gd name="T40" fmla="*/ 4 w 9"/>
                  <a:gd name="T41" fmla="*/ 6 h 14"/>
                  <a:gd name="T42" fmla="*/ 4 w 9"/>
                  <a:gd name="T43" fmla="*/ 6 h 14"/>
                  <a:gd name="T44" fmla="*/ 4 w 9"/>
                  <a:gd name="T45" fmla="*/ 6 h 14"/>
                  <a:gd name="T46" fmla="*/ 4 w 9"/>
                  <a:gd name="T47" fmla="*/ 6 h 14"/>
                  <a:gd name="T48" fmla="*/ 4 w 9"/>
                  <a:gd name="T49" fmla="*/ 6 h 14"/>
                  <a:gd name="T50" fmla="*/ 4 w 9"/>
                  <a:gd name="T51" fmla="*/ 6 h 14"/>
                  <a:gd name="T52" fmla="*/ 2 w 9"/>
                  <a:gd name="T53" fmla="*/ 10 h 14"/>
                  <a:gd name="T54" fmla="*/ 2 w 9"/>
                  <a:gd name="T55" fmla="*/ 10 h 14"/>
                  <a:gd name="T56" fmla="*/ 2 w 9"/>
                  <a:gd name="T57" fmla="*/ 10 h 14"/>
                  <a:gd name="T58" fmla="*/ 3 w 9"/>
                  <a:gd name="T59" fmla="*/ 9 h 14"/>
                  <a:gd name="T60" fmla="*/ 3 w 9"/>
                  <a:gd name="T61" fmla="*/ 6 h 14"/>
                  <a:gd name="T62" fmla="*/ 4 w 9"/>
                  <a:gd name="T63" fmla="*/ 7 h 14"/>
                  <a:gd name="T64" fmla="*/ 6 w 9"/>
                  <a:gd name="T65" fmla="*/ 6 h 14"/>
                  <a:gd name="T66" fmla="*/ 5 w 9"/>
                  <a:gd name="T67" fmla="*/ 4 h 14"/>
                  <a:gd name="T68" fmla="*/ 6 w 9"/>
                  <a:gd name="T69" fmla="*/ 5 h 14"/>
                  <a:gd name="T70" fmla="*/ 5 w 9"/>
                  <a:gd name="T71" fmla="*/ 4 h 14"/>
                  <a:gd name="T72" fmla="*/ 7 w 9"/>
                  <a:gd name="T73" fmla="*/ 5 h 14"/>
                  <a:gd name="T74" fmla="*/ 5 w 9"/>
                  <a:gd name="T75" fmla="*/ 3 h 14"/>
                  <a:gd name="T76" fmla="*/ 8 w 9"/>
                  <a:gd name="T77" fmla="*/ 5 h 14"/>
                  <a:gd name="T78" fmla="*/ 7 w 9"/>
                  <a:gd name="T79" fmla="*/ 4 h 14"/>
                  <a:gd name="T80" fmla="*/ 6 w 9"/>
                  <a:gd name="T81" fmla="*/ 3 h 14"/>
                  <a:gd name="T82" fmla="*/ 8 w 9"/>
                  <a:gd name="T83" fmla="*/ 5 h 14"/>
                  <a:gd name="T84" fmla="*/ 7 w 9"/>
                  <a:gd name="T85" fmla="*/ 3 h 14"/>
                  <a:gd name="T86" fmla="*/ 7 w 9"/>
                  <a:gd name="T87" fmla="*/ 2 h 14"/>
                  <a:gd name="T88" fmla="*/ 8 w 9"/>
                  <a:gd name="T89" fmla="*/ 2 h 14"/>
                  <a:gd name="T90" fmla="*/ 9 w 9"/>
                  <a:gd name="T91" fmla="*/ 4 h 14"/>
                  <a:gd name="T92" fmla="*/ 9 w 9"/>
                  <a:gd name="T93" fmla="*/ 5 h 14"/>
                  <a:gd name="T94" fmla="*/ 8 w 9"/>
                  <a:gd name="T95" fmla="*/ 2 h 14"/>
                  <a:gd name="T96" fmla="*/ 9 w 9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4">
                    <a:moveTo>
                      <a:pt x="9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2"/>
                      <a:pt x="8" y="2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7" y="2"/>
                      <a:pt x="6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8"/>
                      <a:pt x="0" y="6"/>
                    </a:cubicBezTo>
                    <a:cubicBezTo>
                      <a:pt x="0" y="5"/>
                      <a:pt x="2" y="6"/>
                      <a:pt x="2" y="6"/>
                    </a:cubicBezTo>
                    <a:cubicBezTo>
                      <a:pt x="3" y="7"/>
                      <a:pt x="5" y="2"/>
                      <a:pt x="1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8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8" y="4"/>
                      <a:pt x="9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0" name="Freeform 1140"/>
              <p:cNvSpPr>
                <a:spLocks/>
              </p:cNvSpPr>
              <p:nvPr/>
            </p:nvSpPr>
            <p:spPr bwMode="auto">
              <a:xfrm>
                <a:off x="1770" y="2979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1" name="Freeform 1141"/>
              <p:cNvSpPr>
                <a:spLocks/>
              </p:cNvSpPr>
              <p:nvPr/>
            </p:nvSpPr>
            <p:spPr bwMode="auto">
              <a:xfrm>
                <a:off x="1770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2" name="Rectangle 1142"/>
              <p:cNvSpPr>
                <a:spLocks noChangeArrowheads="1"/>
              </p:cNvSpPr>
              <p:nvPr/>
            </p:nvSpPr>
            <p:spPr bwMode="auto">
              <a:xfrm>
                <a:off x="1761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3" name="Freeform 1143"/>
              <p:cNvSpPr>
                <a:spLocks/>
              </p:cNvSpPr>
              <p:nvPr/>
            </p:nvSpPr>
            <p:spPr bwMode="auto">
              <a:xfrm>
                <a:off x="1767" y="2979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4" name="Freeform 1144"/>
              <p:cNvSpPr>
                <a:spLocks/>
              </p:cNvSpPr>
              <p:nvPr/>
            </p:nvSpPr>
            <p:spPr bwMode="auto">
              <a:xfrm>
                <a:off x="1764" y="298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5" name="Freeform 1145"/>
              <p:cNvSpPr>
                <a:spLocks/>
              </p:cNvSpPr>
              <p:nvPr/>
            </p:nvSpPr>
            <p:spPr bwMode="auto">
              <a:xfrm>
                <a:off x="1770" y="2979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6" name="Freeform 1146"/>
              <p:cNvSpPr>
                <a:spLocks/>
              </p:cNvSpPr>
              <p:nvPr/>
            </p:nvSpPr>
            <p:spPr bwMode="auto">
              <a:xfrm>
                <a:off x="1753" y="2957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7 w 8"/>
                  <a:gd name="T13" fmla="*/ 5 h 7"/>
                  <a:gd name="T14" fmla="*/ 6 w 8"/>
                  <a:gd name="T15" fmla="*/ 2 h 7"/>
                  <a:gd name="T16" fmla="*/ 6 w 8"/>
                  <a:gd name="T17" fmla="*/ 2 h 7"/>
                  <a:gd name="T18" fmla="*/ 5 w 8"/>
                  <a:gd name="T19" fmla="*/ 3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7 w 8"/>
                  <a:gd name="T27" fmla="*/ 6 h 7"/>
                  <a:gd name="T28" fmla="*/ 7 w 8"/>
                  <a:gd name="T29" fmla="*/ 5 h 7"/>
                  <a:gd name="T30" fmla="*/ 7 w 8"/>
                  <a:gd name="T31" fmla="*/ 7 h 7"/>
                  <a:gd name="T32" fmla="*/ 6 w 8"/>
                  <a:gd name="T33" fmla="*/ 5 h 7"/>
                  <a:gd name="T34" fmla="*/ 6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6 w 8"/>
                  <a:gd name="T41" fmla="*/ 2 h 7"/>
                  <a:gd name="T42" fmla="*/ 3 w 8"/>
                  <a:gd name="T43" fmla="*/ 0 h 7"/>
                  <a:gd name="T44" fmla="*/ 4 w 8"/>
                  <a:gd name="T45" fmla="*/ 1 h 7"/>
                  <a:gd name="T46" fmla="*/ 3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3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4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3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7" y="5"/>
                    </a:cubicBezTo>
                    <a:cubicBezTo>
                      <a:pt x="6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7" y="6"/>
                      <a:pt x="6" y="5"/>
                    </a:cubicBezTo>
                    <a:cubicBezTo>
                      <a:pt x="7" y="6"/>
                      <a:pt x="6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4" y="1"/>
                      <a:pt x="5" y="2"/>
                      <a:pt x="3" y="0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4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7" name="Freeform 1147"/>
              <p:cNvSpPr>
                <a:spLocks/>
              </p:cNvSpPr>
              <p:nvPr/>
            </p:nvSpPr>
            <p:spPr bwMode="auto">
              <a:xfrm>
                <a:off x="1770" y="29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8" name="Freeform 1148"/>
              <p:cNvSpPr>
                <a:spLocks/>
              </p:cNvSpPr>
              <p:nvPr/>
            </p:nvSpPr>
            <p:spPr bwMode="auto">
              <a:xfrm>
                <a:off x="1753" y="2957"/>
                <a:ext cx="11" cy="24"/>
              </a:xfrm>
              <a:custGeom>
                <a:avLst/>
                <a:gdLst>
                  <a:gd name="T0" fmla="*/ 2 w 4"/>
                  <a:gd name="T1" fmla="*/ 4 h 9"/>
                  <a:gd name="T2" fmla="*/ 1 w 4"/>
                  <a:gd name="T3" fmla="*/ 2 h 9"/>
                  <a:gd name="T4" fmla="*/ 3 w 4"/>
                  <a:gd name="T5" fmla="*/ 5 h 9"/>
                  <a:gd name="T6" fmla="*/ 3 w 4"/>
                  <a:gd name="T7" fmla="*/ 6 h 9"/>
                  <a:gd name="T8" fmla="*/ 1 w 4"/>
                  <a:gd name="T9" fmla="*/ 3 h 9"/>
                  <a:gd name="T10" fmla="*/ 1 w 4"/>
                  <a:gd name="T11" fmla="*/ 3 h 9"/>
                  <a:gd name="T12" fmla="*/ 2 w 4"/>
                  <a:gd name="T13" fmla="*/ 5 h 9"/>
                  <a:gd name="T14" fmla="*/ 2 w 4"/>
                  <a:gd name="T15" fmla="*/ 6 h 9"/>
                  <a:gd name="T16" fmla="*/ 1 w 4"/>
                  <a:gd name="T17" fmla="*/ 5 h 9"/>
                  <a:gd name="T18" fmla="*/ 0 w 4"/>
                  <a:gd name="T19" fmla="*/ 4 h 9"/>
                  <a:gd name="T20" fmla="*/ 2 w 4"/>
                  <a:gd name="T21" fmla="*/ 9 h 9"/>
                  <a:gd name="T22" fmla="*/ 2 w 4"/>
                  <a:gd name="T23" fmla="*/ 8 h 9"/>
                  <a:gd name="T24" fmla="*/ 1 w 4"/>
                  <a:gd name="T25" fmla="*/ 6 h 9"/>
                  <a:gd name="T26" fmla="*/ 1 w 4"/>
                  <a:gd name="T27" fmla="*/ 7 h 9"/>
                  <a:gd name="T28" fmla="*/ 2 w 4"/>
                  <a:gd name="T29" fmla="*/ 8 h 9"/>
                  <a:gd name="T30" fmla="*/ 4 w 4"/>
                  <a:gd name="T31" fmla="*/ 6 h 9"/>
                  <a:gd name="T32" fmla="*/ 4 w 4"/>
                  <a:gd name="T33" fmla="*/ 6 h 9"/>
                  <a:gd name="T34" fmla="*/ 3 w 4"/>
                  <a:gd name="T35" fmla="*/ 5 h 9"/>
                  <a:gd name="T36" fmla="*/ 2 w 4"/>
                  <a:gd name="T37" fmla="*/ 3 h 9"/>
                  <a:gd name="T38" fmla="*/ 3 w 4"/>
                  <a:gd name="T39" fmla="*/ 4 h 9"/>
                  <a:gd name="T40" fmla="*/ 1 w 4"/>
                  <a:gd name="T41" fmla="*/ 2 h 9"/>
                  <a:gd name="T42" fmla="*/ 1 w 4"/>
                  <a:gd name="T43" fmla="*/ 1 h 9"/>
                  <a:gd name="T44" fmla="*/ 1 w 4"/>
                  <a:gd name="T45" fmla="*/ 1 h 9"/>
                  <a:gd name="T46" fmla="*/ 2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2" y="4"/>
                    </a:moveTo>
                    <a:cubicBezTo>
                      <a:pt x="2" y="4"/>
                      <a:pt x="1" y="3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4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2" y="3"/>
                      <a:pt x="2" y="2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9" name="Freeform 1149"/>
              <p:cNvSpPr>
                <a:spLocks/>
              </p:cNvSpPr>
              <p:nvPr/>
            </p:nvSpPr>
            <p:spPr bwMode="auto">
              <a:xfrm>
                <a:off x="1759" y="2962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0" name="Freeform 1150"/>
              <p:cNvSpPr>
                <a:spLocks/>
              </p:cNvSpPr>
              <p:nvPr/>
            </p:nvSpPr>
            <p:spPr bwMode="auto">
              <a:xfrm>
                <a:off x="1764" y="297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1" name="Freeform 1151"/>
              <p:cNvSpPr>
                <a:spLocks/>
              </p:cNvSpPr>
              <p:nvPr/>
            </p:nvSpPr>
            <p:spPr bwMode="auto">
              <a:xfrm>
                <a:off x="1753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2" name="Freeform 1152"/>
              <p:cNvSpPr>
                <a:spLocks/>
              </p:cNvSpPr>
              <p:nvPr/>
            </p:nvSpPr>
            <p:spPr bwMode="auto">
              <a:xfrm>
                <a:off x="1750" y="2970"/>
                <a:ext cx="9" cy="1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4 h 5"/>
                  <a:gd name="T4" fmla="*/ 1 w 3"/>
                  <a:gd name="T5" fmla="*/ 1 h 5"/>
                  <a:gd name="T6" fmla="*/ 2 w 3"/>
                  <a:gd name="T7" fmla="*/ 3 h 5"/>
                  <a:gd name="T8" fmla="*/ 1 w 3"/>
                  <a:gd name="T9" fmla="*/ 3 h 5"/>
                  <a:gd name="T10" fmla="*/ 2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1" y="2"/>
                      <a:pt x="1" y="1"/>
                    </a:cubicBezTo>
                    <a:cubicBezTo>
                      <a:pt x="0" y="0"/>
                      <a:pt x="2" y="3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3" name="Freeform 1153"/>
              <p:cNvSpPr>
                <a:spLocks/>
              </p:cNvSpPr>
              <p:nvPr/>
            </p:nvSpPr>
            <p:spPr bwMode="auto">
              <a:xfrm>
                <a:off x="1737" y="2960"/>
                <a:ext cx="16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4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5 w 6"/>
                  <a:gd name="T69" fmla="*/ 6 h 9"/>
                  <a:gd name="T70" fmla="*/ 4 w 6"/>
                  <a:gd name="T71" fmla="*/ 5 h 9"/>
                  <a:gd name="T72" fmla="*/ 6 w 6"/>
                  <a:gd name="T73" fmla="*/ 8 h 9"/>
                  <a:gd name="T74" fmla="*/ 6 w 6"/>
                  <a:gd name="T75" fmla="*/ 7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7"/>
                    </a:cubicBezTo>
                    <a:cubicBezTo>
                      <a:pt x="2" y="8"/>
                      <a:pt x="3" y="6"/>
                      <a:pt x="3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5" y="8"/>
                      <a:pt x="4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4" y="5"/>
                      <a:pt x="4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4" name="Freeform 1154"/>
              <p:cNvSpPr>
                <a:spLocks/>
              </p:cNvSpPr>
              <p:nvPr/>
            </p:nvSpPr>
            <p:spPr bwMode="auto">
              <a:xfrm>
                <a:off x="1753" y="29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5" name="Freeform 1155"/>
              <p:cNvSpPr>
                <a:spLocks/>
              </p:cNvSpPr>
              <p:nvPr/>
            </p:nvSpPr>
            <p:spPr bwMode="auto">
              <a:xfrm>
                <a:off x="1745" y="296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6" name="Rectangle 1156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7" name="Freeform 1157"/>
              <p:cNvSpPr>
                <a:spLocks/>
              </p:cNvSpPr>
              <p:nvPr/>
            </p:nvSpPr>
            <p:spPr bwMode="auto">
              <a:xfrm>
                <a:off x="1748" y="297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8" name="Freeform 1158"/>
              <p:cNvSpPr>
                <a:spLocks/>
              </p:cNvSpPr>
              <p:nvPr/>
            </p:nvSpPr>
            <p:spPr bwMode="auto">
              <a:xfrm>
                <a:off x="1742" y="296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9" name="Freeform 1159"/>
              <p:cNvSpPr>
                <a:spLocks/>
              </p:cNvSpPr>
              <p:nvPr/>
            </p:nvSpPr>
            <p:spPr bwMode="auto">
              <a:xfrm>
                <a:off x="1745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0" name="Freeform 1160"/>
              <p:cNvSpPr>
                <a:spLocks/>
              </p:cNvSpPr>
              <p:nvPr/>
            </p:nvSpPr>
            <p:spPr bwMode="auto">
              <a:xfrm>
                <a:off x="1740" y="2949"/>
                <a:ext cx="32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4 w 12"/>
                  <a:gd name="T5" fmla="*/ 18 h 20"/>
                  <a:gd name="T6" fmla="*/ 5 w 12"/>
                  <a:gd name="T7" fmla="*/ 17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1 h 20"/>
                  <a:gd name="T22" fmla="*/ 3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6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3 w 12"/>
                  <a:gd name="T41" fmla="*/ 7 h 20"/>
                  <a:gd name="T42" fmla="*/ 2 w 12"/>
                  <a:gd name="T43" fmla="*/ 5 h 20"/>
                  <a:gd name="T44" fmla="*/ 3 w 12"/>
                  <a:gd name="T45" fmla="*/ 4 h 20"/>
                  <a:gd name="T46" fmla="*/ 0 w 12"/>
                  <a:gd name="T47" fmla="*/ 7 h 20"/>
                  <a:gd name="T48" fmla="*/ 0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1 w 12"/>
                  <a:gd name="T55" fmla="*/ 9 h 20"/>
                  <a:gd name="T56" fmla="*/ 2 w 12"/>
                  <a:gd name="T57" fmla="*/ 10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1 h 20"/>
                  <a:gd name="T64" fmla="*/ 4 w 12"/>
                  <a:gd name="T65" fmla="*/ 11 h 20"/>
                  <a:gd name="T66" fmla="*/ 3 w 12"/>
                  <a:gd name="T67" fmla="*/ 12 h 20"/>
                  <a:gd name="T68" fmla="*/ 3 w 12"/>
                  <a:gd name="T69" fmla="*/ 13 h 20"/>
                  <a:gd name="T70" fmla="*/ 5 w 12"/>
                  <a:gd name="T71" fmla="*/ 12 h 20"/>
                  <a:gd name="T72" fmla="*/ 6 w 12"/>
                  <a:gd name="T73" fmla="*/ 13 h 20"/>
                  <a:gd name="T74" fmla="*/ 7 w 12"/>
                  <a:gd name="T75" fmla="*/ 14 h 20"/>
                  <a:gd name="T76" fmla="*/ 7 w 12"/>
                  <a:gd name="T77" fmla="*/ 14 h 20"/>
                  <a:gd name="T78" fmla="*/ 9 w 12"/>
                  <a:gd name="T79" fmla="*/ 13 h 20"/>
                  <a:gd name="T80" fmla="*/ 7 w 12"/>
                  <a:gd name="T81" fmla="*/ 12 h 20"/>
                  <a:gd name="T82" fmla="*/ 8 w 12"/>
                  <a:gd name="T83" fmla="*/ 14 h 20"/>
                  <a:gd name="T84" fmla="*/ 6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4" y="13"/>
                      <a:pt x="4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5" y="18"/>
                      <a:pt x="5" y="15"/>
                      <a:pt x="5" y="15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6" y="20"/>
                      <a:pt x="7" y="13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4"/>
                      <a:pt x="10" y="9"/>
                      <a:pt x="6" y="16"/>
                    </a:cubicBezTo>
                    <a:cubicBezTo>
                      <a:pt x="6" y="17"/>
                      <a:pt x="10" y="15"/>
                      <a:pt x="9" y="15"/>
                    </a:cubicBezTo>
                    <a:cubicBezTo>
                      <a:pt x="11" y="15"/>
                      <a:pt x="10" y="14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1"/>
                      <a:pt x="7" y="13"/>
                      <a:pt x="9" y="11"/>
                    </a:cubicBezTo>
                    <a:cubicBezTo>
                      <a:pt x="9" y="11"/>
                      <a:pt x="8" y="12"/>
                      <a:pt x="6" y="12"/>
                    </a:cubicBezTo>
                    <a:cubicBezTo>
                      <a:pt x="7" y="12"/>
                      <a:pt x="7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6" y="11"/>
                      <a:pt x="6" y="12"/>
                    </a:cubicBezTo>
                    <a:cubicBezTo>
                      <a:pt x="6" y="11"/>
                      <a:pt x="4" y="12"/>
                      <a:pt x="3" y="12"/>
                    </a:cubicBezTo>
                    <a:cubicBezTo>
                      <a:pt x="5" y="10"/>
                      <a:pt x="4" y="12"/>
                      <a:pt x="5" y="11"/>
                    </a:cubicBezTo>
                    <a:cubicBezTo>
                      <a:pt x="6" y="11"/>
                      <a:pt x="6" y="11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6"/>
                      <a:pt x="2" y="8"/>
                      <a:pt x="4" y="7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4" y="6"/>
                      <a:pt x="5" y="6"/>
                    </a:cubicBezTo>
                    <a:cubicBezTo>
                      <a:pt x="4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5"/>
                    </a:cubicBezTo>
                    <a:cubicBezTo>
                      <a:pt x="3" y="4"/>
                      <a:pt x="5" y="7"/>
                      <a:pt x="3" y="7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3" y="7"/>
                      <a:pt x="3" y="8"/>
                    </a:cubicBezTo>
                    <a:cubicBezTo>
                      <a:pt x="1" y="9"/>
                      <a:pt x="2" y="9"/>
                      <a:pt x="1" y="9"/>
                    </a:cubicBezTo>
                    <a:cubicBezTo>
                      <a:pt x="3" y="9"/>
                      <a:pt x="2" y="10"/>
                      <a:pt x="3" y="9"/>
                    </a:cubicBezTo>
                    <a:cubicBezTo>
                      <a:pt x="3" y="9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1"/>
                      <a:pt x="4" y="9"/>
                      <a:pt x="3" y="11"/>
                    </a:cubicBezTo>
                    <a:cubicBezTo>
                      <a:pt x="4" y="10"/>
                      <a:pt x="4" y="11"/>
                      <a:pt x="6" y="9"/>
                    </a:cubicBezTo>
                    <a:cubicBezTo>
                      <a:pt x="5" y="10"/>
                      <a:pt x="4" y="11"/>
                      <a:pt x="4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2"/>
                      <a:pt x="4" y="11"/>
                      <a:pt x="3" y="12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4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4" y="14"/>
                      <a:pt x="6" y="14"/>
                      <a:pt x="8" y="13"/>
                    </a:cubicBezTo>
                    <a:cubicBezTo>
                      <a:pt x="8" y="13"/>
                      <a:pt x="8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5"/>
                      <a:pt x="7" y="14"/>
                    </a:cubicBezTo>
                    <a:cubicBezTo>
                      <a:pt x="6" y="12"/>
                      <a:pt x="9" y="13"/>
                      <a:pt x="9" y="13"/>
                    </a:cubicBezTo>
                    <a:cubicBezTo>
                      <a:pt x="6" y="16"/>
                      <a:pt x="8" y="17"/>
                      <a:pt x="6" y="15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6" y="12"/>
                      <a:pt x="7" y="14"/>
                    </a:cubicBezTo>
                    <a:cubicBezTo>
                      <a:pt x="7" y="14"/>
                      <a:pt x="7" y="15"/>
                      <a:pt x="8" y="14"/>
                    </a:cubicBezTo>
                    <a:cubicBezTo>
                      <a:pt x="8" y="13"/>
                      <a:pt x="9" y="15"/>
                      <a:pt x="8" y="16"/>
                    </a:cubicBezTo>
                    <a:cubicBezTo>
                      <a:pt x="7" y="16"/>
                      <a:pt x="7" y="14"/>
                      <a:pt x="6" y="1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0"/>
                      <a:pt x="5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1" name="Freeform 1161"/>
              <p:cNvSpPr>
                <a:spLocks/>
              </p:cNvSpPr>
              <p:nvPr/>
            </p:nvSpPr>
            <p:spPr bwMode="auto">
              <a:xfrm>
                <a:off x="1753" y="298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2" name="Freeform 1162"/>
              <p:cNvSpPr>
                <a:spLocks/>
              </p:cNvSpPr>
              <p:nvPr/>
            </p:nvSpPr>
            <p:spPr bwMode="auto">
              <a:xfrm>
                <a:off x="1756" y="29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3" name="Freeform 1163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4" name="Rectangle 1164"/>
              <p:cNvSpPr>
                <a:spLocks noChangeArrowheads="1"/>
              </p:cNvSpPr>
              <p:nvPr/>
            </p:nvSpPr>
            <p:spPr bwMode="auto">
              <a:xfrm>
                <a:off x="1748" y="2987"/>
                <a:ext cx="2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5" name="Freeform 1165"/>
              <p:cNvSpPr>
                <a:spLocks/>
              </p:cNvSpPr>
              <p:nvPr/>
            </p:nvSpPr>
            <p:spPr bwMode="auto">
              <a:xfrm>
                <a:off x="1715" y="2973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2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8 h 10"/>
                  <a:gd name="T14" fmla="*/ 9 w 12"/>
                  <a:gd name="T15" fmla="*/ 10 h 10"/>
                  <a:gd name="T16" fmla="*/ 10 w 12"/>
                  <a:gd name="T17" fmla="*/ 9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8 h 10"/>
                  <a:gd name="T26" fmla="*/ 11 w 12"/>
                  <a:gd name="T27" fmla="*/ 8 h 10"/>
                  <a:gd name="T28" fmla="*/ 11 w 12"/>
                  <a:gd name="T29" fmla="*/ 8 h 10"/>
                  <a:gd name="T30" fmla="*/ 11 w 12"/>
                  <a:gd name="T31" fmla="*/ 9 h 10"/>
                  <a:gd name="T32" fmla="*/ 12 w 12"/>
                  <a:gd name="T33" fmla="*/ 7 h 10"/>
                  <a:gd name="T34" fmla="*/ 12 w 12"/>
                  <a:gd name="T35" fmla="*/ 6 h 10"/>
                  <a:gd name="T36" fmla="*/ 11 w 12"/>
                  <a:gd name="T37" fmla="*/ 7 h 10"/>
                  <a:gd name="T38" fmla="*/ 11 w 12"/>
                  <a:gd name="T39" fmla="*/ 7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5 h 10"/>
                  <a:gd name="T50" fmla="*/ 10 w 12"/>
                  <a:gd name="T51" fmla="*/ 6 h 10"/>
                  <a:gd name="T52" fmla="*/ 10 w 12"/>
                  <a:gd name="T53" fmla="*/ 8 h 10"/>
                  <a:gd name="T54" fmla="*/ 9 w 12"/>
                  <a:gd name="T55" fmla="*/ 8 h 10"/>
                  <a:gd name="T56" fmla="*/ 10 w 12"/>
                  <a:gd name="T57" fmla="*/ 6 h 10"/>
                  <a:gd name="T58" fmla="*/ 9 w 12"/>
                  <a:gd name="T59" fmla="*/ 7 h 10"/>
                  <a:gd name="T60" fmla="*/ 9 w 12"/>
                  <a:gd name="T61" fmla="*/ 5 h 10"/>
                  <a:gd name="T62" fmla="*/ 9 w 12"/>
                  <a:gd name="T63" fmla="*/ 7 h 10"/>
                  <a:gd name="T64" fmla="*/ 6 w 12"/>
                  <a:gd name="T65" fmla="*/ 5 h 10"/>
                  <a:gd name="T66" fmla="*/ 7 w 12"/>
                  <a:gd name="T67" fmla="*/ 6 h 10"/>
                  <a:gd name="T68" fmla="*/ 6 w 12"/>
                  <a:gd name="T69" fmla="*/ 5 h 10"/>
                  <a:gd name="T70" fmla="*/ 6 w 12"/>
                  <a:gd name="T71" fmla="*/ 4 h 10"/>
                  <a:gd name="T72" fmla="*/ 5 w 12"/>
                  <a:gd name="T73" fmla="*/ 4 h 10"/>
                  <a:gd name="T74" fmla="*/ 5 w 12"/>
                  <a:gd name="T75" fmla="*/ 3 h 10"/>
                  <a:gd name="T76" fmla="*/ 5 w 12"/>
                  <a:gd name="T77" fmla="*/ 3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2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0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9" y="8"/>
                    </a:cubicBezTo>
                    <a:cubicBezTo>
                      <a:pt x="9" y="7"/>
                      <a:pt x="10" y="7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5"/>
                      <a:pt x="9" y="5"/>
                    </a:cubicBezTo>
                    <a:cubicBezTo>
                      <a:pt x="9" y="6"/>
                      <a:pt x="9" y="5"/>
                      <a:pt x="9" y="7"/>
                    </a:cubicBezTo>
                    <a:cubicBezTo>
                      <a:pt x="8" y="5"/>
                      <a:pt x="9" y="7"/>
                      <a:pt x="6" y="5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2"/>
                    </a:cubicBezTo>
                    <a:cubicBezTo>
                      <a:pt x="5" y="2"/>
                      <a:pt x="4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6" name="Freeform 1166"/>
              <p:cNvSpPr>
                <a:spLocks/>
              </p:cNvSpPr>
              <p:nvPr/>
            </p:nvSpPr>
            <p:spPr bwMode="auto">
              <a:xfrm>
                <a:off x="1721" y="2970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7" name="Freeform 1167"/>
              <p:cNvSpPr>
                <a:spLocks/>
              </p:cNvSpPr>
              <p:nvPr/>
            </p:nvSpPr>
            <p:spPr bwMode="auto">
              <a:xfrm>
                <a:off x="1721" y="2957"/>
                <a:ext cx="38" cy="16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2 w 14"/>
                  <a:gd name="T11" fmla="*/ 5 h 6"/>
                  <a:gd name="T12" fmla="*/ 2 w 14"/>
                  <a:gd name="T13" fmla="*/ 4 h 6"/>
                  <a:gd name="T14" fmla="*/ 3 w 14"/>
                  <a:gd name="T15" fmla="*/ 5 h 6"/>
                  <a:gd name="T16" fmla="*/ 3 w 14"/>
                  <a:gd name="T17" fmla="*/ 4 h 6"/>
                  <a:gd name="T18" fmla="*/ 3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8 w 14"/>
                  <a:gd name="T27" fmla="*/ 4 h 6"/>
                  <a:gd name="T28" fmla="*/ 9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3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0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8" y="5"/>
                      <a:pt x="9" y="4"/>
                      <a:pt x="8" y="4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11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1" y="5"/>
                      <a:pt x="12" y="4"/>
                      <a:pt x="12" y="5"/>
                    </a:cubicBezTo>
                    <a:cubicBezTo>
                      <a:pt x="12" y="5"/>
                      <a:pt x="11" y="5"/>
                      <a:pt x="11" y="6"/>
                    </a:cubicBezTo>
                    <a:cubicBezTo>
                      <a:pt x="11" y="6"/>
                      <a:pt x="10" y="6"/>
                      <a:pt x="11" y="6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8" name="Freeform 1168"/>
              <p:cNvSpPr>
                <a:spLocks/>
              </p:cNvSpPr>
              <p:nvPr/>
            </p:nvSpPr>
            <p:spPr bwMode="auto">
              <a:xfrm>
                <a:off x="1750" y="2965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9" name="Freeform 1169"/>
              <p:cNvSpPr>
                <a:spLocks/>
              </p:cNvSpPr>
              <p:nvPr/>
            </p:nvSpPr>
            <p:spPr bwMode="auto">
              <a:xfrm>
                <a:off x="337" y="2587"/>
                <a:ext cx="1013" cy="677"/>
              </a:xfrm>
              <a:custGeom>
                <a:avLst/>
                <a:gdLst>
                  <a:gd name="T0" fmla="*/ 274 w 372"/>
                  <a:gd name="T1" fmla="*/ 167 h 249"/>
                  <a:gd name="T2" fmla="*/ 276 w 372"/>
                  <a:gd name="T3" fmla="*/ 139 h 249"/>
                  <a:gd name="T4" fmla="*/ 323 w 372"/>
                  <a:gd name="T5" fmla="*/ 107 h 249"/>
                  <a:gd name="T6" fmla="*/ 372 w 372"/>
                  <a:gd name="T7" fmla="*/ 74 h 249"/>
                  <a:gd name="T8" fmla="*/ 361 w 372"/>
                  <a:gd name="T9" fmla="*/ 60 h 249"/>
                  <a:gd name="T10" fmla="*/ 337 w 372"/>
                  <a:gd name="T11" fmla="*/ 73 h 249"/>
                  <a:gd name="T12" fmla="*/ 356 w 372"/>
                  <a:gd name="T13" fmla="*/ 65 h 249"/>
                  <a:gd name="T14" fmla="*/ 308 w 372"/>
                  <a:gd name="T15" fmla="*/ 84 h 249"/>
                  <a:gd name="T16" fmla="*/ 267 w 372"/>
                  <a:gd name="T17" fmla="*/ 105 h 249"/>
                  <a:gd name="T18" fmla="*/ 185 w 372"/>
                  <a:gd name="T19" fmla="*/ 108 h 249"/>
                  <a:gd name="T20" fmla="*/ 89 w 372"/>
                  <a:gd name="T21" fmla="*/ 80 h 249"/>
                  <a:gd name="T22" fmla="*/ 30 w 372"/>
                  <a:gd name="T23" fmla="*/ 0 h 249"/>
                  <a:gd name="T24" fmla="*/ 1 w 372"/>
                  <a:gd name="T25" fmla="*/ 14 h 249"/>
                  <a:gd name="T26" fmla="*/ 19 w 372"/>
                  <a:gd name="T27" fmla="*/ 50 h 249"/>
                  <a:gd name="T28" fmla="*/ 63 w 372"/>
                  <a:gd name="T29" fmla="*/ 124 h 249"/>
                  <a:gd name="T30" fmla="*/ 64 w 372"/>
                  <a:gd name="T31" fmla="*/ 174 h 249"/>
                  <a:gd name="T32" fmla="*/ 59 w 372"/>
                  <a:gd name="T33" fmla="*/ 212 h 249"/>
                  <a:gd name="T34" fmla="*/ 47 w 372"/>
                  <a:gd name="T35" fmla="*/ 247 h 249"/>
                  <a:gd name="T36" fmla="*/ 102 w 372"/>
                  <a:gd name="T37" fmla="*/ 245 h 249"/>
                  <a:gd name="T38" fmla="*/ 155 w 372"/>
                  <a:gd name="T39" fmla="*/ 246 h 249"/>
                  <a:gd name="T40" fmla="*/ 266 w 372"/>
                  <a:gd name="T41" fmla="*/ 247 h 249"/>
                  <a:gd name="T42" fmla="*/ 290 w 372"/>
                  <a:gd name="T43" fmla="*/ 247 h 249"/>
                  <a:gd name="T44" fmla="*/ 276 w 372"/>
                  <a:gd name="T45" fmla="*/ 195 h 249"/>
                  <a:gd name="T46" fmla="*/ 274 w 372"/>
                  <a:gd name="T47" fmla="*/ 167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2" h="249">
                    <a:moveTo>
                      <a:pt x="274" y="167"/>
                    </a:moveTo>
                    <a:cubicBezTo>
                      <a:pt x="271" y="155"/>
                      <a:pt x="275" y="150"/>
                      <a:pt x="276" y="139"/>
                    </a:cubicBezTo>
                    <a:cubicBezTo>
                      <a:pt x="292" y="131"/>
                      <a:pt x="308" y="118"/>
                      <a:pt x="323" y="107"/>
                    </a:cubicBezTo>
                    <a:cubicBezTo>
                      <a:pt x="339" y="96"/>
                      <a:pt x="356" y="86"/>
                      <a:pt x="372" y="74"/>
                    </a:cubicBezTo>
                    <a:cubicBezTo>
                      <a:pt x="368" y="69"/>
                      <a:pt x="364" y="65"/>
                      <a:pt x="361" y="60"/>
                    </a:cubicBezTo>
                    <a:cubicBezTo>
                      <a:pt x="353" y="63"/>
                      <a:pt x="343" y="67"/>
                      <a:pt x="337" y="73"/>
                    </a:cubicBezTo>
                    <a:cubicBezTo>
                      <a:pt x="343" y="70"/>
                      <a:pt x="349" y="66"/>
                      <a:pt x="356" y="65"/>
                    </a:cubicBezTo>
                    <a:cubicBezTo>
                      <a:pt x="342" y="73"/>
                      <a:pt x="324" y="77"/>
                      <a:pt x="308" y="84"/>
                    </a:cubicBezTo>
                    <a:cubicBezTo>
                      <a:pt x="294" y="91"/>
                      <a:pt x="281" y="100"/>
                      <a:pt x="267" y="105"/>
                    </a:cubicBezTo>
                    <a:cubicBezTo>
                      <a:pt x="242" y="114"/>
                      <a:pt x="212" y="111"/>
                      <a:pt x="185" y="108"/>
                    </a:cubicBezTo>
                    <a:cubicBezTo>
                      <a:pt x="154" y="103"/>
                      <a:pt x="114" y="100"/>
                      <a:pt x="89" y="80"/>
                    </a:cubicBezTo>
                    <a:cubicBezTo>
                      <a:pt x="63" y="58"/>
                      <a:pt x="47" y="27"/>
                      <a:pt x="30" y="0"/>
                    </a:cubicBezTo>
                    <a:cubicBezTo>
                      <a:pt x="23" y="5"/>
                      <a:pt x="3" y="7"/>
                      <a:pt x="1" y="14"/>
                    </a:cubicBezTo>
                    <a:cubicBezTo>
                      <a:pt x="0" y="19"/>
                      <a:pt x="16" y="44"/>
                      <a:pt x="19" y="50"/>
                    </a:cubicBezTo>
                    <a:cubicBezTo>
                      <a:pt x="33" y="75"/>
                      <a:pt x="49" y="99"/>
                      <a:pt x="63" y="124"/>
                    </a:cubicBezTo>
                    <a:cubicBezTo>
                      <a:pt x="71" y="140"/>
                      <a:pt x="69" y="158"/>
                      <a:pt x="64" y="174"/>
                    </a:cubicBezTo>
                    <a:cubicBezTo>
                      <a:pt x="61" y="187"/>
                      <a:pt x="61" y="199"/>
                      <a:pt x="59" y="212"/>
                    </a:cubicBezTo>
                    <a:cubicBezTo>
                      <a:pt x="58" y="227"/>
                      <a:pt x="51" y="234"/>
                      <a:pt x="47" y="247"/>
                    </a:cubicBezTo>
                    <a:cubicBezTo>
                      <a:pt x="65" y="248"/>
                      <a:pt x="83" y="245"/>
                      <a:pt x="102" y="245"/>
                    </a:cubicBezTo>
                    <a:cubicBezTo>
                      <a:pt x="121" y="245"/>
                      <a:pt x="138" y="246"/>
                      <a:pt x="155" y="246"/>
                    </a:cubicBezTo>
                    <a:cubicBezTo>
                      <a:pt x="191" y="246"/>
                      <a:pt x="229" y="249"/>
                      <a:pt x="266" y="247"/>
                    </a:cubicBezTo>
                    <a:cubicBezTo>
                      <a:pt x="274" y="247"/>
                      <a:pt x="282" y="247"/>
                      <a:pt x="290" y="247"/>
                    </a:cubicBezTo>
                    <a:cubicBezTo>
                      <a:pt x="282" y="232"/>
                      <a:pt x="278" y="212"/>
                      <a:pt x="276" y="195"/>
                    </a:cubicBezTo>
                    <a:cubicBezTo>
                      <a:pt x="275" y="186"/>
                      <a:pt x="276" y="176"/>
                      <a:pt x="274" y="167"/>
                    </a:cubicBezTo>
                    <a:close/>
                  </a:path>
                </a:pathLst>
              </a:custGeom>
              <a:solidFill>
                <a:srgbClr val="FF8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0" name="Freeform 1170"/>
              <p:cNvSpPr>
                <a:spLocks/>
              </p:cNvSpPr>
              <p:nvPr/>
            </p:nvSpPr>
            <p:spPr bwMode="auto">
              <a:xfrm>
                <a:off x="558" y="2837"/>
                <a:ext cx="542" cy="150"/>
              </a:xfrm>
              <a:custGeom>
                <a:avLst/>
                <a:gdLst>
                  <a:gd name="T0" fmla="*/ 16 w 199"/>
                  <a:gd name="T1" fmla="*/ 3 h 55"/>
                  <a:gd name="T2" fmla="*/ 6 w 199"/>
                  <a:gd name="T3" fmla="*/ 23 h 55"/>
                  <a:gd name="T4" fmla="*/ 34 w 199"/>
                  <a:gd name="T5" fmla="*/ 16 h 55"/>
                  <a:gd name="T6" fmla="*/ 61 w 199"/>
                  <a:gd name="T7" fmla="*/ 26 h 55"/>
                  <a:gd name="T8" fmla="*/ 92 w 199"/>
                  <a:gd name="T9" fmla="*/ 31 h 55"/>
                  <a:gd name="T10" fmla="*/ 122 w 199"/>
                  <a:gd name="T11" fmla="*/ 36 h 55"/>
                  <a:gd name="T12" fmla="*/ 134 w 199"/>
                  <a:gd name="T13" fmla="*/ 51 h 55"/>
                  <a:gd name="T14" fmla="*/ 148 w 199"/>
                  <a:gd name="T15" fmla="*/ 36 h 55"/>
                  <a:gd name="T16" fmla="*/ 161 w 199"/>
                  <a:gd name="T17" fmla="*/ 48 h 55"/>
                  <a:gd name="T18" fmla="*/ 171 w 199"/>
                  <a:gd name="T19" fmla="*/ 32 h 55"/>
                  <a:gd name="T20" fmla="*/ 189 w 199"/>
                  <a:gd name="T21" fmla="*/ 2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9" h="55">
                    <a:moveTo>
                      <a:pt x="16" y="3"/>
                    </a:moveTo>
                    <a:cubicBezTo>
                      <a:pt x="8" y="0"/>
                      <a:pt x="0" y="16"/>
                      <a:pt x="6" y="23"/>
                    </a:cubicBezTo>
                    <a:cubicBezTo>
                      <a:pt x="14" y="33"/>
                      <a:pt x="28" y="22"/>
                      <a:pt x="34" y="16"/>
                    </a:cubicBezTo>
                    <a:cubicBezTo>
                      <a:pt x="12" y="36"/>
                      <a:pt x="56" y="51"/>
                      <a:pt x="61" y="26"/>
                    </a:cubicBezTo>
                    <a:cubicBezTo>
                      <a:pt x="50" y="48"/>
                      <a:pt x="85" y="48"/>
                      <a:pt x="92" y="31"/>
                    </a:cubicBezTo>
                    <a:cubicBezTo>
                      <a:pt x="92" y="51"/>
                      <a:pt x="124" y="55"/>
                      <a:pt x="122" y="36"/>
                    </a:cubicBezTo>
                    <a:cubicBezTo>
                      <a:pt x="121" y="44"/>
                      <a:pt x="127" y="50"/>
                      <a:pt x="134" y="51"/>
                    </a:cubicBezTo>
                    <a:cubicBezTo>
                      <a:pt x="145" y="52"/>
                      <a:pt x="146" y="44"/>
                      <a:pt x="148" y="36"/>
                    </a:cubicBezTo>
                    <a:cubicBezTo>
                      <a:pt x="147" y="44"/>
                      <a:pt x="153" y="50"/>
                      <a:pt x="161" y="48"/>
                    </a:cubicBezTo>
                    <a:cubicBezTo>
                      <a:pt x="170" y="46"/>
                      <a:pt x="170" y="39"/>
                      <a:pt x="171" y="32"/>
                    </a:cubicBezTo>
                    <a:cubicBezTo>
                      <a:pt x="180" y="54"/>
                      <a:pt x="199" y="29"/>
                      <a:pt x="189" y="23"/>
                    </a:cubicBezTo>
                  </a:path>
                </a:pathLst>
              </a:custGeom>
              <a:solidFill>
                <a:srgbClr val="E55C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1" name="Freeform 1171"/>
              <p:cNvSpPr>
                <a:spLocks/>
              </p:cNvSpPr>
              <p:nvPr/>
            </p:nvSpPr>
            <p:spPr bwMode="auto">
              <a:xfrm>
                <a:off x="1075" y="291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2" name="Freeform 1172"/>
              <p:cNvSpPr>
                <a:spLocks/>
              </p:cNvSpPr>
              <p:nvPr/>
            </p:nvSpPr>
            <p:spPr bwMode="auto">
              <a:xfrm>
                <a:off x="1067" y="2913"/>
                <a:ext cx="14" cy="14"/>
              </a:xfrm>
              <a:custGeom>
                <a:avLst/>
                <a:gdLst>
                  <a:gd name="T0" fmla="*/ 0 w 5"/>
                  <a:gd name="T1" fmla="*/ 3 h 5"/>
                  <a:gd name="T2" fmla="*/ 0 w 5"/>
                  <a:gd name="T3" fmla="*/ 4 h 5"/>
                  <a:gd name="T4" fmla="*/ 5 w 5"/>
                  <a:gd name="T5" fmla="*/ 2 h 5"/>
                  <a:gd name="T6" fmla="*/ 1 w 5"/>
                  <a:gd name="T7" fmla="*/ 1 h 5"/>
                  <a:gd name="T8" fmla="*/ 3 w 5"/>
                  <a:gd name="T9" fmla="*/ 3 h 5"/>
                  <a:gd name="T10" fmla="*/ 0 w 5"/>
                  <a:gd name="T11" fmla="*/ 2 h 5"/>
                  <a:gd name="T12" fmla="*/ 1 w 5"/>
                  <a:gd name="T13" fmla="*/ 3 h 5"/>
                  <a:gd name="T14" fmla="*/ 0 w 5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4"/>
                      <a:pt x="3" y="5"/>
                      <a:pt x="5" y="2"/>
                    </a:cubicBezTo>
                    <a:cubicBezTo>
                      <a:pt x="4" y="2"/>
                      <a:pt x="2" y="0"/>
                      <a:pt x="1" y="1"/>
                    </a:cubicBezTo>
                    <a:cubicBezTo>
                      <a:pt x="2" y="2"/>
                      <a:pt x="3" y="2"/>
                      <a:pt x="3" y="3"/>
                    </a:cubicBezTo>
                    <a:cubicBezTo>
                      <a:pt x="2" y="3"/>
                      <a:pt x="2" y="2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3" name="Freeform 1173"/>
              <p:cNvSpPr>
                <a:spLocks/>
              </p:cNvSpPr>
              <p:nvPr/>
            </p:nvSpPr>
            <p:spPr bwMode="auto">
              <a:xfrm>
                <a:off x="1070" y="2924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4" name="Freeform 1174"/>
              <p:cNvSpPr>
                <a:spLocks/>
              </p:cNvSpPr>
              <p:nvPr/>
            </p:nvSpPr>
            <p:spPr bwMode="auto">
              <a:xfrm>
                <a:off x="1073" y="2927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5" name="Freeform 1175"/>
              <p:cNvSpPr>
                <a:spLocks/>
              </p:cNvSpPr>
              <p:nvPr/>
            </p:nvSpPr>
            <p:spPr bwMode="auto">
              <a:xfrm>
                <a:off x="1070" y="293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6" name="Freeform 1176"/>
              <p:cNvSpPr>
                <a:spLocks/>
              </p:cNvSpPr>
              <p:nvPr/>
            </p:nvSpPr>
            <p:spPr bwMode="auto">
              <a:xfrm>
                <a:off x="1064" y="2930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2 w 2"/>
                  <a:gd name="T5" fmla="*/ 3 h 4"/>
                  <a:gd name="T6" fmla="*/ 1 w 2"/>
                  <a:gd name="T7" fmla="*/ 1 h 4"/>
                  <a:gd name="T8" fmla="*/ 2 w 2"/>
                  <a:gd name="T9" fmla="*/ 0 h 4"/>
                  <a:gd name="T10" fmla="*/ 0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2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7" name="Freeform 1177"/>
              <p:cNvSpPr>
                <a:spLocks/>
              </p:cNvSpPr>
              <p:nvPr/>
            </p:nvSpPr>
            <p:spPr bwMode="auto">
              <a:xfrm>
                <a:off x="1070" y="29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8" name="Freeform 1178"/>
              <p:cNvSpPr>
                <a:spLocks/>
              </p:cNvSpPr>
              <p:nvPr/>
            </p:nvSpPr>
            <p:spPr bwMode="auto">
              <a:xfrm>
                <a:off x="1073" y="293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9" name="Freeform 1179"/>
              <p:cNvSpPr>
                <a:spLocks/>
              </p:cNvSpPr>
              <p:nvPr/>
            </p:nvSpPr>
            <p:spPr bwMode="auto">
              <a:xfrm>
                <a:off x="1056" y="2932"/>
                <a:ext cx="11" cy="11"/>
              </a:xfrm>
              <a:custGeom>
                <a:avLst/>
                <a:gdLst>
                  <a:gd name="T0" fmla="*/ 2 w 4"/>
                  <a:gd name="T1" fmla="*/ 4 h 4"/>
                  <a:gd name="T2" fmla="*/ 3 w 4"/>
                  <a:gd name="T3" fmla="*/ 2 h 4"/>
                  <a:gd name="T4" fmla="*/ 0 w 4"/>
                  <a:gd name="T5" fmla="*/ 0 h 4"/>
                  <a:gd name="T6" fmla="*/ 0 w 4"/>
                  <a:gd name="T7" fmla="*/ 1 h 4"/>
                  <a:gd name="T8" fmla="*/ 2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1" y="2"/>
                      <a:pt x="4" y="3"/>
                      <a:pt x="3" y="2"/>
                    </a:cubicBezTo>
                    <a:cubicBezTo>
                      <a:pt x="2" y="3"/>
                      <a:pt x="1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0" name="Freeform 1180"/>
              <p:cNvSpPr>
                <a:spLocks/>
              </p:cNvSpPr>
              <p:nvPr/>
            </p:nvSpPr>
            <p:spPr bwMode="auto">
              <a:xfrm>
                <a:off x="1051" y="2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1" name="Freeform 1181"/>
              <p:cNvSpPr>
                <a:spLocks/>
              </p:cNvSpPr>
              <p:nvPr/>
            </p:nvSpPr>
            <p:spPr bwMode="auto">
              <a:xfrm>
                <a:off x="1037" y="2930"/>
                <a:ext cx="17" cy="16"/>
              </a:xfrm>
              <a:custGeom>
                <a:avLst/>
                <a:gdLst>
                  <a:gd name="T0" fmla="*/ 0 w 6"/>
                  <a:gd name="T1" fmla="*/ 5 h 6"/>
                  <a:gd name="T2" fmla="*/ 3 w 6"/>
                  <a:gd name="T3" fmla="*/ 3 h 6"/>
                  <a:gd name="T4" fmla="*/ 2 w 6"/>
                  <a:gd name="T5" fmla="*/ 5 h 6"/>
                  <a:gd name="T6" fmla="*/ 4 w 6"/>
                  <a:gd name="T7" fmla="*/ 4 h 6"/>
                  <a:gd name="T8" fmla="*/ 3 w 6"/>
                  <a:gd name="T9" fmla="*/ 6 h 6"/>
                  <a:gd name="T10" fmla="*/ 5 w 6"/>
                  <a:gd name="T11" fmla="*/ 3 h 6"/>
                  <a:gd name="T12" fmla="*/ 6 w 6"/>
                  <a:gd name="T13" fmla="*/ 4 h 6"/>
                  <a:gd name="T14" fmla="*/ 5 w 6"/>
                  <a:gd name="T15" fmla="*/ 2 h 6"/>
                  <a:gd name="T16" fmla="*/ 5 w 6"/>
                  <a:gd name="T17" fmla="*/ 3 h 6"/>
                  <a:gd name="T18" fmla="*/ 5 w 6"/>
                  <a:gd name="T19" fmla="*/ 1 h 6"/>
                  <a:gd name="T20" fmla="*/ 2 w 6"/>
                  <a:gd name="T21" fmla="*/ 0 h 6"/>
                  <a:gd name="T22" fmla="*/ 0 w 6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1" y="5"/>
                      <a:pt x="2" y="4"/>
                      <a:pt x="3" y="3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5"/>
                      <a:pt x="3" y="3"/>
                      <a:pt x="4" y="4"/>
                    </a:cubicBezTo>
                    <a:cubicBezTo>
                      <a:pt x="5" y="6"/>
                      <a:pt x="2" y="4"/>
                      <a:pt x="3" y="6"/>
                    </a:cubicBezTo>
                    <a:cubicBezTo>
                      <a:pt x="4" y="6"/>
                      <a:pt x="5" y="5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4" y="2"/>
                      <a:pt x="4" y="2"/>
                      <a:pt x="5" y="1"/>
                    </a:cubicBezTo>
                    <a:cubicBezTo>
                      <a:pt x="4" y="2"/>
                      <a:pt x="3" y="0"/>
                      <a:pt x="2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2" name="Freeform 1182"/>
              <p:cNvSpPr>
                <a:spLocks/>
              </p:cNvSpPr>
              <p:nvPr/>
            </p:nvSpPr>
            <p:spPr bwMode="auto">
              <a:xfrm>
                <a:off x="1037" y="293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3" name="Freeform 1183"/>
              <p:cNvSpPr>
                <a:spLocks/>
              </p:cNvSpPr>
              <p:nvPr/>
            </p:nvSpPr>
            <p:spPr bwMode="auto">
              <a:xfrm>
                <a:off x="1024" y="2927"/>
                <a:ext cx="10" cy="16"/>
              </a:xfrm>
              <a:custGeom>
                <a:avLst/>
                <a:gdLst>
                  <a:gd name="T0" fmla="*/ 2 w 4"/>
                  <a:gd name="T1" fmla="*/ 6 h 6"/>
                  <a:gd name="T2" fmla="*/ 4 w 4"/>
                  <a:gd name="T3" fmla="*/ 5 h 6"/>
                  <a:gd name="T4" fmla="*/ 4 w 4"/>
                  <a:gd name="T5" fmla="*/ 6 h 6"/>
                  <a:gd name="T6" fmla="*/ 4 w 4"/>
                  <a:gd name="T7" fmla="*/ 4 h 6"/>
                  <a:gd name="T8" fmla="*/ 2 w 4"/>
                  <a:gd name="T9" fmla="*/ 5 h 6"/>
                  <a:gd name="T10" fmla="*/ 3 w 4"/>
                  <a:gd name="T11" fmla="*/ 2 h 6"/>
                  <a:gd name="T12" fmla="*/ 3 w 4"/>
                  <a:gd name="T13" fmla="*/ 3 h 6"/>
                  <a:gd name="T14" fmla="*/ 1 w 4"/>
                  <a:gd name="T15" fmla="*/ 2 h 6"/>
                  <a:gd name="T16" fmla="*/ 1 w 4"/>
                  <a:gd name="T17" fmla="*/ 3 h 6"/>
                  <a:gd name="T18" fmla="*/ 0 w 4"/>
                  <a:gd name="T19" fmla="*/ 3 h 6"/>
                  <a:gd name="T20" fmla="*/ 2 w 4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2"/>
                      <a:pt x="3" y="5"/>
                      <a:pt x="2" y="5"/>
                    </a:cubicBezTo>
                    <a:cubicBezTo>
                      <a:pt x="1" y="3"/>
                      <a:pt x="3" y="4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2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4" name="Freeform 1184"/>
              <p:cNvSpPr>
                <a:spLocks/>
              </p:cNvSpPr>
              <p:nvPr/>
            </p:nvSpPr>
            <p:spPr bwMode="auto">
              <a:xfrm>
                <a:off x="1034" y="294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5" name="Freeform 1185"/>
              <p:cNvSpPr>
                <a:spLocks/>
              </p:cNvSpPr>
              <p:nvPr/>
            </p:nvSpPr>
            <p:spPr bwMode="auto">
              <a:xfrm>
                <a:off x="1010" y="2930"/>
                <a:ext cx="35" cy="5"/>
              </a:xfrm>
              <a:custGeom>
                <a:avLst/>
                <a:gdLst>
                  <a:gd name="T0" fmla="*/ 0 w 13"/>
                  <a:gd name="T1" fmla="*/ 2 h 2"/>
                  <a:gd name="T2" fmla="*/ 0 w 13"/>
                  <a:gd name="T3" fmla="*/ 2 h 2"/>
                  <a:gd name="T4" fmla="*/ 0 w 13"/>
                  <a:gd name="T5" fmla="*/ 2 h 2"/>
                  <a:gd name="T6" fmla="*/ 0 w 13"/>
                  <a:gd name="T7" fmla="*/ 2 h 2"/>
                  <a:gd name="T8" fmla="*/ 6 w 13"/>
                  <a:gd name="T9" fmla="*/ 1 h 2"/>
                  <a:gd name="T10" fmla="*/ 6 w 13"/>
                  <a:gd name="T11" fmla="*/ 1 h 2"/>
                  <a:gd name="T12" fmla="*/ 6 w 13"/>
                  <a:gd name="T13" fmla="*/ 1 h 2"/>
                  <a:gd name="T14" fmla="*/ 6 w 13"/>
                  <a:gd name="T15" fmla="*/ 1 h 2"/>
                  <a:gd name="T16" fmla="*/ 6 w 13"/>
                  <a:gd name="T17" fmla="*/ 1 h 2"/>
                  <a:gd name="T18" fmla="*/ 6 w 13"/>
                  <a:gd name="T19" fmla="*/ 1 h 2"/>
                  <a:gd name="T20" fmla="*/ 6 w 13"/>
                  <a:gd name="T21" fmla="*/ 1 h 2"/>
                  <a:gd name="T22" fmla="*/ 6 w 13"/>
                  <a:gd name="T23" fmla="*/ 1 h 2"/>
                  <a:gd name="T24" fmla="*/ 6 w 13"/>
                  <a:gd name="T25" fmla="*/ 1 h 2"/>
                  <a:gd name="T26" fmla="*/ 6 w 13"/>
                  <a:gd name="T27" fmla="*/ 1 h 2"/>
                  <a:gd name="T28" fmla="*/ 6 w 13"/>
                  <a:gd name="T29" fmla="*/ 1 h 2"/>
                  <a:gd name="T30" fmla="*/ 6 w 13"/>
                  <a:gd name="T31" fmla="*/ 1 h 2"/>
                  <a:gd name="T32" fmla="*/ 6 w 13"/>
                  <a:gd name="T33" fmla="*/ 1 h 2"/>
                  <a:gd name="T34" fmla="*/ 6 w 13"/>
                  <a:gd name="T35" fmla="*/ 1 h 2"/>
                  <a:gd name="T36" fmla="*/ 6 w 13"/>
                  <a:gd name="T37" fmla="*/ 1 h 2"/>
                  <a:gd name="T38" fmla="*/ 6 w 13"/>
                  <a:gd name="T39" fmla="*/ 1 h 2"/>
                  <a:gd name="T40" fmla="*/ 6 w 13"/>
                  <a:gd name="T41" fmla="*/ 1 h 2"/>
                  <a:gd name="T42" fmla="*/ 6 w 13"/>
                  <a:gd name="T43" fmla="*/ 1 h 2"/>
                  <a:gd name="T44" fmla="*/ 6 w 13"/>
                  <a:gd name="T45" fmla="*/ 1 h 2"/>
                  <a:gd name="T46" fmla="*/ 0 w 13"/>
                  <a:gd name="T47" fmla="*/ 2 h 2"/>
                  <a:gd name="T48" fmla="*/ 0 w 13"/>
                  <a:gd name="T49" fmla="*/ 2 h 2"/>
                  <a:gd name="T50" fmla="*/ 0 w 13"/>
                  <a:gd name="T5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2" y="0"/>
                      <a:pt x="3" y="2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2"/>
                      <a:pt x="13" y="0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6" name="Freeform 1186"/>
              <p:cNvSpPr>
                <a:spLocks/>
              </p:cNvSpPr>
              <p:nvPr/>
            </p:nvSpPr>
            <p:spPr bwMode="auto">
              <a:xfrm>
                <a:off x="1013" y="2935"/>
                <a:ext cx="19" cy="3"/>
              </a:xfrm>
              <a:custGeom>
                <a:avLst/>
                <a:gdLst>
                  <a:gd name="T0" fmla="*/ 4 w 7"/>
                  <a:gd name="T1" fmla="*/ 1 h 1"/>
                  <a:gd name="T2" fmla="*/ 0 w 7"/>
                  <a:gd name="T3" fmla="*/ 1 h 1"/>
                  <a:gd name="T4" fmla="*/ 1 w 7"/>
                  <a:gd name="T5" fmla="*/ 1 h 1"/>
                  <a:gd name="T6" fmla="*/ 3 w 7"/>
                  <a:gd name="T7" fmla="*/ 1 h 1"/>
                  <a:gd name="T8" fmla="*/ 4 w 7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">
                    <a:moveTo>
                      <a:pt x="4" y="1"/>
                    </a:moveTo>
                    <a:cubicBezTo>
                      <a:pt x="3" y="1"/>
                      <a:pt x="7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5" y="0"/>
                      <a:pt x="2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7" name="Freeform 1187"/>
              <p:cNvSpPr>
                <a:spLocks/>
              </p:cNvSpPr>
              <p:nvPr/>
            </p:nvSpPr>
            <p:spPr bwMode="auto">
              <a:xfrm>
                <a:off x="936" y="2938"/>
                <a:ext cx="82" cy="41"/>
              </a:xfrm>
              <a:custGeom>
                <a:avLst/>
                <a:gdLst>
                  <a:gd name="T0" fmla="*/ 0 w 30"/>
                  <a:gd name="T1" fmla="*/ 11 h 15"/>
                  <a:gd name="T2" fmla="*/ 1 w 30"/>
                  <a:gd name="T3" fmla="*/ 11 h 15"/>
                  <a:gd name="T4" fmla="*/ 2 w 30"/>
                  <a:gd name="T5" fmla="*/ 13 h 15"/>
                  <a:gd name="T6" fmla="*/ 3 w 30"/>
                  <a:gd name="T7" fmla="*/ 15 h 15"/>
                  <a:gd name="T8" fmla="*/ 4 w 30"/>
                  <a:gd name="T9" fmla="*/ 12 h 15"/>
                  <a:gd name="T10" fmla="*/ 5 w 30"/>
                  <a:gd name="T11" fmla="*/ 12 h 15"/>
                  <a:gd name="T12" fmla="*/ 6 w 30"/>
                  <a:gd name="T13" fmla="*/ 6 h 15"/>
                  <a:gd name="T14" fmla="*/ 9 w 30"/>
                  <a:gd name="T15" fmla="*/ 8 h 15"/>
                  <a:gd name="T16" fmla="*/ 23 w 30"/>
                  <a:gd name="T17" fmla="*/ 8 h 15"/>
                  <a:gd name="T18" fmla="*/ 23 w 30"/>
                  <a:gd name="T19" fmla="*/ 6 h 15"/>
                  <a:gd name="T20" fmla="*/ 24 w 30"/>
                  <a:gd name="T21" fmla="*/ 6 h 15"/>
                  <a:gd name="T22" fmla="*/ 24 w 30"/>
                  <a:gd name="T23" fmla="*/ 7 h 15"/>
                  <a:gd name="T24" fmla="*/ 27 w 30"/>
                  <a:gd name="T25" fmla="*/ 4 h 15"/>
                  <a:gd name="T26" fmla="*/ 25 w 30"/>
                  <a:gd name="T27" fmla="*/ 3 h 15"/>
                  <a:gd name="T28" fmla="*/ 28 w 30"/>
                  <a:gd name="T29" fmla="*/ 3 h 15"/>
                  <a:gd name="T30" fmla="*/ 28 w 30"/>
                  <a:gd name="T31" fmla="*/ 1 h 15"/>
                  <a:gd name="T32" fmla="*/ 26 w 30"/>
                  <a:gd name="T33" fmla="*/ 1 h 15"/>
                  <a:gd name="T34" fmla="*/ 25 w 30"/>
                  <a:gd name="T35" fmla="*/ 0 h 15"/>
                  <a:gd name="T36" fmla="*/ 21 w 30"/>
                  <a:gd name="T37" fmla="*/ 7 h 15"/>
                  <a:gd name="T38" fmla="*/ 21 w 30"/>
                  <a:gd name="T39" fmla="*/ 6 h 15"/>
                  <a:gd name="T40" fmla="*/ 16 w 30"/>
                  <a:gd name="T41" fmla="*/ 7 h 15"/>
                  <a:gd name="T42" fmla="*/ 14 w 30"/>
                  <a:gd name="T43" fmla="*/ 9 h 15"/>
                  <a:gd name="T44" fmla="*/ 13 w 30"/>
                  <a:gd name="T45" fmla="*/ 8 h 15"/>
                  <a:gd name="T46" fmla="*/ 13 w 30"/>
                  <a:gd name="T47" fmla="*/ 9 h 15"/>
                  <a:gd name="T48" fmla="*/ 12 w 30"/>
                  <a:gd name="T49" fmla="*/ 7 h 15"/>
                  <a:gd name="T50" fmla="*/ 11 w 30"/>
                  <a:gd name="T51" fmla="*/ 9 h 15"/>
                  <a:gd name="T52" fmla="*/ 11 w 30"/>
                  <a:gd name="T53" fmla="*/ 4 h 15"/>
                  <a:gd name="T54" fmla="*/ 10 w 30"/>
                  <a:gd name="T55" fmla="*/ 6 h 15"/>
                  <a:gd name="T56" fmla="*/ 9 w 30"/>
                  <a:gd name="T57" fmla="*/ 6 h 15"/>
                  <a:gd name="T58" fmla="*/ 11 w 30"/>
                  <a:gd name="T59" fmla="*/ 4 h 15"/>
                  <a:gd name="T60" fmla="*/ 11 w 30"/>
                  <a:gd name="T61" fmla="*/ 4 h 15"/>
                  <a:gd name="T62" fmla="*/ 11 w 30"/>
                  <a:gd name="T63" fmla="*/ 4 h 15"/>
                  <a:gd name="T64" fmla="*/ 10 w 30"/>
                  <a:gd name="T65" fmla="*/ 4 h 15"/>
                  <a:gd name="T66" fmla="*/ 10 w 30"/>
                  <a:gd name="T67" fmla="*/ 4 h 15"/>
                  <a:gd name="T68" fmla="*/ 10 w 30"/>
                  <a:gd name="T69" fmla="*/ 4 h 15"/>
                  <a:gd name="T70" fmla="*/ 10 w 30"/>
                  <a:gd name="T71" fmla="*/ 4 h 15"/>
                  <a:gd name="T72" fmla="*/ 2 w 30"/>
                  <a:gd name="T73" fmla="*/ 5 h 15"/>
                  <a:gd name="T74" fmla="*/ 2 w 30"/>
                  <a:gd name="T75" fmla="*/ 5 h 15"/>
                  <a:gd name="T76" fmla="*/ 2 w 30"/>
                  <a:gd name="T77" fmla="*/ 5 h 15"/>
                  <a:gd name="T78" fmla="*/ 2 w 30"/>
                  <a:gd name="T79" fmla="*/ 5 h 15"/>
                  <a:gd name="T80" fmla="*/ 2 w 30"/>
                  <a:gd name="T81" fmla="*/ 5 h 15"/>
                  <a:gd name="T82" fmla="*/ 3 w 30"/>
                  <a:gd name="T83" fmla="*/ 6 h 15"/>
                  <a:gd name="T84" fmla="*/ 3 w 30"/>
                  <a:gd name="T85" fmla="*/ 7 h 15"/>
                  <a:gd name="T86" fmla="*/ 4 w 30"/>
                  <a:gd name="T87" fmla="*/ 7 h 15"/>
                  <a:gd name="T88" fmla="*/ 3 w 30"/>
                  <a:gd name="T89" fmla="*/ 11 h 15"/>
                  <a:gd name="T90" fmla="*/ 1 w 30"/>
                  <a:gd name="T91" fmla="*/ 8 h 15"/>
                  <a:gd name="T92" fmla="*/ 0 w 30"/>
                  <a:gd name="T93" fmla="*/ 9 h 15"/>
                  <a:gd name="T94" fmla="*/ 2 w 30"/>
                  <a:gd name="T95" fmla="*/ 12 h 15"/>
                  <a:gd name="T96" fmla="*/ 0 w 30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" h="15">
                    <a:moveTo>
                      <a:pt x="0" y="11"/>
                    </a:moveTo>
                    <a:cubicBezTo>
                      <a:pt x="0" y="12"/>
                      <a:pt x="1" y="12"/>
                      <a:pt x="1" y="11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3" y="13"/>
                      <a:pt x="2" y="14"/>
                      <a:pt x="3" y="15"/>
                    </a:cubicBezTo>
                    <a:cubicBezTo>
                      <a:pt x="4" y="14"/>
                      <a:pt x="3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0"/>
                      <a:pt x="5" y="8"/>
                      <a:pt x="6" y="6"/>
                    </a:cubicBezTo>
                    <a:cubicBezTo>
                      <a:pt x="7" y="4"/>
                      <a:pt x="8" y="7"/>
                      <a:pt x="9" y="8"/>
                    </a:cubicBezTo>
                    <a:cubicBezTo>
                      <a:pt x="12" y="12"/>
                      <a:pt x="18" y="10"/>
                      <a:pt x="23" y="8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7"/>
                      <a:pt x="24" y="5"/>
                      <a:pt x="24" y="6"/>
                    </a:cubicBezTo>
                    <a:cubicBezTo>
                      <a:pt x="24" y="6"/>
                      <a:pt x="24" y="7"/>
                      <a:pt x="24" y="7"/>
                    </a:cubicBezTo>
                    <a:cubicBezTo>
                      <a:pt x="26" y="8"/>
                      <a:pt x="26" y="5"/>
                      <a:pt x="27" y="4"/>
                    </a:cubicBezTo>
                    <a:cubicBezTo>
                      <a:pt x="27" y="4"/>
                      <a:pt x="25" y="3"/>
                      <a:pt x="25" y="3"/>
                    </a:cubicBezTo>
                    <a:cubicBezTo>
                      <a:pt x="27" y="4"/>
                      <a:pt x="26" y="2"/>
                      <a:pt x="28" y="3"/>
                    </a:cubicBezTo>
                    <a:cubicBezTo>
                      <a:pt x="30" y="2"/>
                      <a:pt x="27" y="2"/>
                      <a:pt x="28" y="1"/>
                    </a:cubicBezTo>
                    <a:cubicBezTo>
                      <a:pt x="27" y="0"/>
                      <a:pt x="27" y="1"/>
                      <a:pt x="26" y="1"/>
                    </a:cubicBezTo>
                    <a:cubicBezTo>
                      <a:pt x="25" y="0"/>
                      <a:pt x="26" y="0"/>
                      <a:pt x="25" y="0"/>
                    </a:cubicBezTo>
                    <a:cubicBezTo>
                      <a:pt x="24" y="1"/>
                      <a:pt x="24" y="5"/>
                      <a:pt x="21" y="7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0" y="8"/>
                      <a:pt x="17" y="9"/>
                      <a:pt x="16" y="7"/>
                    </a:cubicBezTo>
                    <a:cubicBezTo>
                      <a:pt x="16" y="8"/>
                      <a:pt x="14" y="6"/>
                      <a:pt x="14" y="9"/>
                    </a:cubicBezTo>
                    <a:cubicBezTo>
                      <a:pt x="14" y="8"/>
                      <a:pt x="14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3" y="7"/>
                      <a:pt x="12" y="7"/>
                    </a:cubicBezTo>
                    <a:cubicBezTo>
                      <a:pt x="12" y="8"/>
                      <a:pt x="11" y="8"/>
                      <a:pt x="11" y="9"/>
                    </a:cubicBezTo>
                    <a:cubicBezTo>
                      <a:pt x="10" y="7"/>
                      <a:pt x="11" y="6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5"/>
                      <a:pt x="10" y="6"/>
                      <a:pt x="9" y="6"/>
                    </a:cubicBezTo>
                    <a:cubicBezTo>
                      <a:pt x="9" y="5"/>
                      <a:pt x="10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8" y="3"/>
                      <a:pt x="0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3" y="11"/>
                    </a:cubicBezTo>
                    <a:cubicBezTo>
                      <a:pt x="1" y="11"/>
                      <a:pt x="2" y="9"/>
                      <a:pt x="1" y="8"/>
                    </a:cubicBezTo>
                    <a:cubicBezTo>
                      <a:pt x="1" y="8"/>
                      <a:pt x="1" y="9"/>
                      <a:pt x="0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1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8" name="Freeform 1188"/>
              <p:cNvSpPr>
                <a:spLocks/>
              </p:cNvSpPr>
              <p:nvPr/>
            </p:nvSpPr>
            <p:spPr bwMode="auto">
              <a:xfrm>
                <a:off x="936" y="296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9" name="Freeform 1189"/>
              <p:cNvSpPr>
                <a:spLocks/>
              </p:cNvSpPr>
              <p:nvPr/>
            </p:nvSpPr>
            <p:spPr bwMode="auto">
              <a:xfrm>
                <a:off x="936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0" name="Freeform 1190"/>
              <p:cNvSpPr>
                <a:spLocks/>
              </p:cNvSpPr>
              <p:nvPr/>
            </p:nvSpPr>
            <p:spPr bwMode="auto">
              <a:xfrm>
                <a:off x="953" y="295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1" name="Freeform 1191"/>
              <p:cNvSpPr>
                <a:spLocks/>
              </p:cNvSpPr>
              <p:nvPr/>
            </p:nvSpPr>
            <p:spPr bwMode="auto">
              <a:xfrm>
                <a:off x="966" y="2946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2" name="Freeform 1192"/>
              <p:cNvSpPr>
                <a:spLocks/>
              </p:cNvSpPr>
              <p:nvPr/>
            </p:nvSpPr>
            <p:spPr bwMode="auto">
              <a:xfrm>
                <a:off x="975" y="29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3" name="Freeform 1193"/>
              <p:cNvSpPr>
                <a:spLocks/>
              </p:cNvSpPr>
              <p:nvPr/>
            </p:nvSpPr>
            <p:spPr bwMode="auto">
              <a:xfrm>
                <a:off x="936" y="296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4" name="Freeform 1194"/>
              <p:cNvSpPr>
                <a:spLocks/>
              </p:cNvSpPr>
              <p:nvPr/>
            </p:nvSpPr>
            <p:spPr bwMode="auto">
              <a:xfrm>
                <a:off x="890" y="2962"/>
                <a:ext cx="52" cy="27"/>
              </a:xfrm>
              <a:custGeom>
                <a:avLst/>
                <a:gdLst>
                  <a:gd name="T0" fmla="*/ 1 w 19"/>
                  <a:gd name="T1" fmla="*/ 3 h 10"/>
                  <a:gd name="T2" fmla="*/ 3 w 19"/>
                  <a:gd name="T3" fmla="*/ 6 h 10"/>
                  <a:gd name="T4" fmla="*/ 7 w 19"/>
                  <a:gd name="T5" fmla="*/ 5 h 10"/>
                  <a:gd name="T6" fmla="*/ 5 w 19"/>
                  <a:gd name="T7" fmla="*/ 7 h 10"/>
                  <a:gd name="T8" fmla="*/ 13 w 19"/>
                  <a:gd name="T9" fmla="*/ 7 h 10"/>
                  <a:gd name="T10" fmla="*/ 13 w 19"/>
                  <a:gd name="T11" fmla="*/ 8 h 10"/>
                  <a:gd name="T12" fmla="*/ 15 w 19"/>
                  <a:gd name="T13" fmla="*/ 5 h 10"/>
                  <a:gd name="T14" fmla="*/ 16 w 19"/>
                  <a:gd name="T15" fmla="*/ 9 h 10"/>
                  <a:gd name="T16" fmla="*/ 16 w 19"/>
                  <a:gd name="T17" fmla="*/ 9 h 10"/>
                  <a:gd name="T18" fmla="*/ 19 w 19"/>
                  <a:gd name="T19" fmla="*/ 6 h 10"/>
                  <a:gd name="T20" fmla="*/ 18 w 19"/>
                  <a:gd name="T21" fmla="*/ 5 h 10"/>
                  <a:gd name="T22" fmla="*/ 17 w 19"/>
                  <a:gd name="T23" fmla="*/ 3 h 10"/>
                  <a:gd name="T24" fmla="*/ 16 w 19"/>
                  <a:gd name="T25" fmla="*/ 5 h 10"/>
                  <a:gd name="T26" fmla="*/ 15 w 19"/>
                  <a:gd name="T27" fmla="*/ 4 h 10"/>
                  <a:gd name="T28" fmla="*/ 15 w 19"/>
                  <a:gd name="T29" fmla="*/ 5 h 10"/>
                  <a:gd name="T30" fmla="*/ 15 w 19"/>
                  <a:gd name="T31" fmla="*/ 4 h 10"/>
                  <a:gd name="T32" fmla="*/ 14 w 19"/>
                  <a:gd name="T33" fmla="*/ 5 h 10"/>
                  <a:gd name="T34" fmla="*/ 14 w 19"/>
                  <a:gd name="T35" fmla="*/ 4 h 10"/>
                  <a:gd name="T36" fmla="*/ 13 w 19"/>
                  <a:gd name="T37" fmla="*/ 6 h 10"/>
                  <a:gd name="T38" fmla="*/ 12 w 19"/>
                  <a:gd name="T39" fmla="*/ 4 h 10"/>
                  <a:gd name="T40" fmla="*/ 12 w 19"/>
                  <a:gd name="T41" fmla="*/ 5 h 10"/>
                  <a:gd name="T42" fmla="*/ 9 w 19"/>
                  <a:gd name="T43" fmla="*/ 3 h 10"/>
                  <a:gd name="T44" fmla="*/ 9 w 19"/>
                  <a:gd name="T45" fmla="*/ 4 h 10"/>
                  <a:gd name="T46" fmla="*/ 11 w 19"/>
                  <a:gd name="T47" fmla="*/ 3 h 10"/>
                  <a:gd name="T48" fmla="*/ 9 w 19"/>
                  <a:gd name="T49" fmla="*/ 6 h 10"/>
                  <a:gd name="T50" fmla="*/ 8 w 19"/>
                  <a:gd name="T51" fmla="*/ 3 h 10"/>
                  <a:gd name="T52" fmla="*/ 5 w 19"/>
                  <a:gd name="T53" fmla="*/ 2 h 10"/>
                  <a:gd name="T54" fmla="*/ 5 w 19"/>
                  <a:gd name="T55" fmla="*/ 2 h 10"/>
                  <a:gd name="T56" fmla="*/ 3 w 19"/>
                  <a:gd name="T57" fmla="*/ 1 h 10"/>
                  <a:gd name="T58" fmla="*/ 3 w 19"/>
                  <a:gd name="T59" fmla="*/ 2 h 10"/>
                  <a:gd name="T60" fmla="*/ 2 w 19"/>
                  <a:gd name="T61" fmla="*/ 2 h 10"/>
                  <a:gd name="T62" fmla="*/ 3 w 19"/>
                  <a:gd name="T63" fmla="*/ 2 h 10"/>
                  <a:gd name="T64" fmla="*/ 0 w 19"/>
                  <a:gd name="T65" fmla="*/ 2 h 10"/>
                  <a:gd name="T66" fmla="*/ 2 w 19"/>
                  <a:gd name="T67" fmla="*/ 2 h 10"/>
                  <a:gd name="T68" fmla="*/ 1 w 19"/>
                  <a:gd name="T6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" h="10">
                    <a:moveTo>
                      <a:pt x="1" y="3"/>
                    </a:moveTo>
                    <a:cubicBezTo>
                      <a:pt x="0" y="5"/>
                      <a:pt x="2" y="5"/>
                      <a:pt x="3" y="6"/>
                    </a:cubicBezTo>
                    <a:cubicBezTo>
                      <a:pt x="6" y="7"/>
                      <a:pt x="5" y="4"/>
                      <a:pt x="7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8"/>
                      <a:pt x="11" y="10"/>
                      <a:pt x="13" y="7"/>
                    </a:cubicBezTo>
                    <a:cubicBezTo>
                      <a:pt x="13" y="7"/>
                      <a:pt x="14" y="8"/>
                      <a:pt x="13" y="8"/>
                    </a:cubicBezTo>
                    <a:cubicBezTo>
                      <a:pt x="14" y="8"/>
                      <a:pt x="14" y="4"/>
                      <a:pt x="15" y="5"/>
                    </a:cubicBezTo>
                    <a:cubicBezTo>
                      <a:pt x="14" y="7"/>
                      <a:pt x="16" y="7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8"/>
                      <a:pt x="18" y="6"/>
                      <a:pt x="19" y="6"/>
                    </a:cubicBezTo>
                    <a:cubicBezTo>
                      <a:pt x="18" y="6"/>
                      <a:pt x="17" y="5"/>
                      <a:pt x="18" y="5"/>
                    </a:cubicBezTo>
                    <a:cubicBezTo>
                      <a:pt x="17" y="5"/>
                      <a:pt x="17" y="4"/>
                      <a:pt x="17" y="3"/>
                    </a:cubicBezTo>
                    <a:cubicBezTo>
                      <a:pt x="17" y="4"/>
                      <a:pt x="16" y="4"/>
                      <a:pt x="16" y="5"/>
                    </a:cubicBezTo>
                    <a:cubicBezTo>
                      <a:pt x="15" y="4"/>
                      <a:pt x="16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5" y="4"/>
                    </a:cubicBezTo>
                    <a:cubicBezTo>
                      <a:pt x="15" y="4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5"/>
                      <a:pt x="13" y="4"/>
                      <a:pt x="13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2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5"/>
                      <a:pt x="10" y="3"/>
                      <a:pt x="11" y="3"/>
                    </a:cubicBezTo>
                    <a:cubicBezTo>
                      <a:pt x="10" y="4"/>
                      <a:pt x="9" y="5"/>
                      <a:pt x="9" y="6"/>
                    </a:cubicBezTo>
                    <a:cubicBezTo>
                      <a:pt x="9" y="5"/>
                      <a:pt x="7" y="6"/>
                      <a:pt x="8" y="3"/>
                    </a:cubicBezTo>
                    <a:cubicBezTo>
                      <a:pt x="7" y="2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2" y="2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5" name="Freeform 1195"/>
              <p:cNvSpPr>
                <a:spLocks/>
              </p:cNvSpPr>
              <p:nvPr/>
            </p:nvSpPr>
            <p:spPr bwMode="auto">
              <a:xfrm>
                <a:off x="928" y="29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6" name="Freeform 1196"/>
              <p:cNvSpPr>
                <a:spLocks/>
              </p:cNvSpPr>
              <p:nvPr/>
            </p:nvSpPr>
            <p:spPr bwMode="auto">
              <a:xfrm>
                <a:off x="852" y="2949"/>
                <a:ext cx="46" cy="21"/>
              </a:xfrm>
              <a:custGeom>
                <a:avLst/>
                <a:gdLst>
                  <a:gd name="T0" fmla="*/ 12 w 17"/>
                  <a:gd name="T1" fmla="*/ 2 h 8"/>
                  <a:gd name="T2" fmla="*/ 13 w 17"/>
                  <a:gd name="T3" fmla="*/ 0 h 8"/>
                  <a:gd name="T4" fmla="*/ 11 w 17"/>
                  <a:gd name="T5" fmla="*/ 2 h 8"/>
                  <a:gd name="T6" fmla="*/ 9 w 17"/>
                  <a:gd name="T7" fmla="*/ 2 h 8"/>
                  <a:gd name="T8" fmla="*/ 7 w 17"/>
                  <a:gd name="T9" fmla="*/ 0 h 8"/>
                  <a:gd name="T10" fmla="*/ 6 w 17"/>
                  <a:gd name="T11" fmla="*/ 0 h 8"/>
                  <a:gd name="T12" fmla="*/ 7 w 17"/>
                  <a:gd name="T13" fmla="*/ 2 h 8"/>
                  <a:gd name="T14" fmla="*/ 6 w 17"/>
                  <a:gd name="T15" fmla="*/ 4 h 8"/>
                  <a:gd name="T16" fmla="*/ 6 w 17"/>
                  <a:gd name="T17" fmla="*/ 3 h 8"/>
                  <a:gd name="T18" fmla="*/ 4 w 17"/>
                  <a:gd name="T19" fmla="*/ 1 h 8"/>
                  <a:gd name="T20" fmla="*/ 2 w 17"/>
                  <a:gd name="T21" fmla="*/ 8 h 8"/>
                  <a:gd name="T22" fmla="*/ 4 w 17"/>
                  <a:gd name="T23" fmla="*/ 7 h 8"/>
                  <a:gd name="T24" fmla="*/ 3 w 17"/>
                  <a:gd name="T25" fmla="*/ 5 h 8"/>
                  <a:gd name="T26" fmla="*/ 5 w 17"/>
                  <a:gd name="T27" fmla="*/ 5 h 8"/>
                  <a:gd name="T28" fmla="*/ 4 w 17"/>
                  <a:gd name="T29" fmla="*/ 6 h 8"/>
                  <a:gd name="T30" fmla="*/ 9 w 17"/>
                  <a:gd name="T31" fmla="*/ 4 h 8"/>
                  <a:gd name="T32" fmla="*/ 11 w 17"/>
                  <a:gd name="T33" fmla="*/ 3 h 8"/>
                  <a:gd name="T34" fmla="*/ 9 w 17"/>
                  <a:gd name="T35" fmla="*/ 3 h 8"/>
                  <a:gd name="T36" fmla="*/ 11 w 17"/>
                  <a:gd name="T37" fmla="*/ 6 h 8"/>
                  <a:gd name="T38" fmla="*/ 10 w 17"/>
                  <a:gd name="T39" fmla="*/ 4 h 8"/>
                  <a:gd name="T40" fmla="*/ 12 w 17"/>
                  <a:gd name="T41" fmla="*/ 5 h 8"/>
                  <a:gd name="T42" fmla="*/ 13 w 17"/>
                  <a:gd name="T43" fmla="*/ 3 h 8"/>
                  <a:gd name="T44" fmla="*/ 13 w 17"/>
                  <a:gd name="T45" fmla="*/ 4 h 8"/>
                  <a:gd name="T46" fmla="*/ 15 w 17"/>
                  <a:gd name="T47" fmla="*/ 2 h 8"/>
                  <a:gd name="T48" fmla="*/ 17 w 17"/>
                  <a:gd name="T49" fmla="*/ 3 h 8"/>
                  <a:gd name="T50" fmla="*/ 15 w 17"/>
                  <a:gd name="T51" fmla="*/ 1 h 8"/>
                  <a:gd name="T52" fmla="*/ 12 w 17"/>
                  <a:gd name="T5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8">
                    <a:moveTo>
                      <a:pt x="12" y="2"/>
                    </a:moveTo>
                    <a:cubicBezTo>
                      <a:pt x="12" y="1"/>
                      <a:pt x="13" y="1"/>
                      <a:pt x="13" y="0"/>
                    </a:cubicBezTo>
                    <a:cubicBezTo>
                      <a:pt x="12" y="0"/>
                      <a:pt x="12" y="2"/>
                      <a:pt x="11" y="2"/>
                    </a:cubicBezTo>
                    <a:cubicBezTo>
                      <a:pt x="11" y="1"/>
                      <a:pt x="9" y="1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8" y="0"/>
                      <a:pt x="5" y="1"/>
                      <a:pt x="7" y="2"/>
                    </a:cubicBezTo>
                    <a:cubicBezTo>
                      <a:pt x="8" y="3"/>
                      <a:pt x="7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5" y="3"/>
                      <a:pt x="4" y="1"/>
                    </a:cubicBezTo>
                    <a:cubicBezTo>
                      <a:pt x="5" y="4"/>
                      <a:pt x="0" y="5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2" y="7"/>
                      <a:pt x="3" y="5"/>
                      <a:pt x="3" y="5"/>
                    </a:cubicBezTo>
                    <a:cubicBezTo>
                      <a:pt x="4" y="5"/>
                      <a:pt x="4" y="4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8" y="5"/>
                      <a:pt x="9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5" y="2"/>
                      <a:pt x="10" y="3"/>
                      <a:pt x="9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2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3"/>
                      <a:pt x="13" y="4"/>
                    </a:cubicBezTo>
                    <a:cubicBezTo>
                      <a:pt x="14" y="4"/>
                      <a:pt x="14" y="3"/>
                      <a:pt x="15" y="2"/>
                    </a:cubicBezTo>
                    <a:cubicBezTo>
                      <a:pt x="16" y="3"/>
                      <a:pt x="15" y="4"/>
                      <a:pt x="17" y="3"/>
                    </a:cubicBezTo>
                    <a:cubicBezTo>
                      <a:pt x="17" y="1"/>
                      <a:pt x="15" y="3"/>
                      <a:pt x="15" y="1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7" name="Freeform 1197"/>
              <p:cNvSpPr>
                <a:spLocks/>
              </p:cNvSpPr>
              <p:nvPr/>
            </p:nvSpPr>
            <p:spPr bwMode="auto">
              <a:xfrm>
                <a:off x="890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8" name="Freeform 1198"/>
              <p:cNvSpPr>
                <a:spLocks/>
              </p:cNvSpPr>
              <p:nvPr/>
            </p:nvSpPr>
            <p:spPr bwMode="auto">
              <a:xfrm>
                <a:off x="882" y="2962"/>
                <a:ext cx="3" cy="6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9" name="Freeform 1199"/>
              <p:cNvSpPr>
                <a:spLocks/>
              </p:cNvSpPr>
              <p:nvPr/>
            </p:nvSpPr>
            <p:spPr bwMode="auto">
              <a:xfrm>
                <a:off x="860" y="295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0" name="Freeform 1200"/>
              <p:cNvSpPr>
                <a:spLocks/>
              </p:cNvSpPr>
              <p:nvPr/>
            </p:nvSpPr>
            <p:spPr bwMode="auto">
              <a:xfrm>
                <a:off x="844" y="2960"/>
                <a:ext cx="13" cy="13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4 h 5"/>
                  <a:gd name="T4" fmla="*/ 4 w 5"/>
                  <a:gd name="T5" fmla="*/ 1 h 5"/>
                  <a:gd name="T6" fmla="*/ 2 w 5"/>
                  <a:gd name="T7" fmla="*/ 3 h 5"/>
                  <a:gd name="T8" fmla="*/ 0 w 5"/>
                  <a:gd name="T9" fmla="*/ 4 h 5"/>
                  <a:gd name="T10" fmla="*/ 0 w 5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2" y="5"/>
                      <a:pt x="2" y="4"/>
                      <a:pt x="5" y="4"/>
                    </a:cubicBezTo>
                    <a:cubicBezTo>
                      <a:pt x="5" y="3"/>
                      <a:pt x="4" y="2"/>
                      <a:pt x="4" y="1"/>
                    </a:cubicBezTo>
                    <a:cubicBezTo>
                      <a:pt x="3" y="0"/>
                      <a:pt x="3" y="3"/>
                      <a:pt x="2" y="3"/>
                    </a:cubicBezTo>
                    <a:cubicBezTo>
                      <a:pt x="2" y="2"/>
                      <a:pt x="1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1" name="Freeform 1201"/>
              <p:cNvSpPr>
                <a:spLocks/>
              </p:cNvSpPr>
              <p:nvPr/>
            </p:nvSpPr>
            <p:spPr bwMode="auto">
              <a:xfrm>
                <a:off x="768" y="2916"/>
                <a:ext cx="79" cy="54"/>
              </a:xfrm>
              <a:custGeom>
                <a:avLst/>
                <a:gdLst>
                  <a:gd name="T0" fmla="*/ 23 w 29"/>
                  <a:gd name="T1" fmla="*/ 15 h 20"/>
                  <a:gd name="T2" fmla="*/ 21 w 29"/>
                  <a:gd name="T3" fmla="*/ 15 h 20"/>
                  <a:gd name="T4" fmla="*/ 22 w 29"/>
                  <a:gd name="T5" fmla="*/ 15 h 20"/>
                  <a:gd name="T6" fmla="*/ 22 w 29"/>
                  <a:gd name="T7" fmla="*/ 13 h 20"/>
                  <a:gd name="T8" fmla="*/ 21 w 29"/>
                  <a:gd name="T9" fmla="*/ 14 h 20"/>
                  <a:gd name="T10" fmla="*/ 19 w 29"/>
                  <a:gd name="T11" fmla="*/ 12 h 20"/>
                  <a:gd name="T12" fmla="*/ 17 w 29"/>
                  <a:gd name="T13" fmla="*/ 13 h 20"/>
                  <a:gd name="T14" fmla="*/ 19 w 29"/>
                  <a:gd name="T15" fmla="*/ 9 h 20"/>
                  <a:gd name="T16" fmla="*/ 16 w 29"/>
                  <a:gd name="T17" fmla="*/ 11 h 20"/>
                  <a:gd name="T18" fmla="*/ 16 w 29"/>
                  <a:gd name="T19" fmla="*/ 7 h 20"/>
                  <a:gd name="T20" fmla="*/ 16 w 29"/>
                  <a:gd name="T21" fmla="*/ 8 h 20"/>
                  <a:gd name="T22" fmla="*/ 16 w 29"/>
                  <a:gd name="T23" fmla="*/ 6 h 20"/>
                  <a:gd name="T24" fmla="*/ 18 w 29"/>
                  <a:gd name="T25" fmla="*/ 6 h 20"/>
                  <a:gd name="T26" fmla="*/ 17 w 29"/>
                  <a:gd name="T27" fmla="*/ 4 h 20"/>
                  <a:gd name="T28" fmla="*/ 17 w 29"/>
                  <a:gd name="T29" fmla="*/ 3 h 20"/>
                  <a:gd name="T30" fmla="*/ 12 w 29"/>
                  <a:gd name="T31" fmla="*/ 2 h 20"/>
                  <a:gd name="T32" fmla="*/ 12 w 29"/>
                  <a:gd name="T33" fmla="*/ 1 h 20"/>
                  <a:gd name="T34" fmla="*/ 8 w 29"/>
                  <a:gd name="T35" fmla="*/ 6 h 20"/>
                  <a:gd name="T36" fmla="*/ 6 w 29"/>
                  <a:gd name="T37" fmla="*/ 5 h 20"/>
                  <a:gd name="T38" fmla="*/ 9 w 29"/>
                  <a:gd name="T39" fmla="*/ 8 h 20"/>
                  <a:gd name="T40" fmla="*/ 6 w 29"/>
                  <a:gd name="T41" fmla="*/ 9 h 20"/>
                  <a:gd name="T42" fmla="*/ 6 w 29"/>
                  <a:gd name="T43" fmla="*/ 7 h 20"/>
                  <a:gd name="T44" fmla="*/ 5 w 29"/>
                  <a:gd name="T45" fmla="*/ 8 h 20"/>
                  <a:gd name="T46" fmla="*/ 3 w 29"/>
                  <a:gd name="T47" fmla="*/ 7 h 20"/>
                  <a:gd name="T48" fmla="*/ 2 w 29"/>
                  <a:gd name="T49" fmla="*/ 11 h 20"/>
                  <a:gd name="T50" fmla="*/ 0 w 29"/>
                  <a:gd name="T51" fmla="*/ 11 h 20"/>
                  <a:gd name="T52" fmla="*/ 3 w 29"/>
                  <a:gd name="T53" fmla="*/ 13 h 20"/>
                  <a:gd name="T54" fmla="*/ 11 w 29"/>
                  <a:gd name="T55" fmla="*/ 8 h 20"/>
                  <a:gd name="T56" fmla="*/ 12 w 29"/>
                  <a:gd name="T57" fmla="*/ 5 h 20"/>
                  <a:gd name="T58" fmla="*/ 13 w 29"/>
                  <a:gd name="T59" fmla="*/ 7 h 20"/>
                  <a:gd name="T60" fmla="*/ 12 w 29"/>
                  <a:gd name="T61" fmla="*/ 5 h 20"/>
                  <a:gd name="T62" fmla="*/ 14 w 29"/>
                  <a:gd name="T63" fmla="*/ 6 h 20"/>
                  <a:gd name="T64" fmla="*/ 14 w 29"/>
                  <a:gd name="T65" fmla="*/ 4 h 20"/>
                  <a:gd name="T66" fmla="*/ 16 w 29"/>
                  <a:gd name="T67" fmla="*/ 5 h 20"/>
                  <a:gd name="T68" fmla="*/ 19 w 29"/>
                  <a:gd name="T69" fmla="*/ 17 h 20"/>
                  <a:gd name="T70" fmla="*/ 20 w 29"/>
                  <a:gd name="T71" fmla="*/ 16 h 20"/>
                  <a:gd name="T72" fmla="*/ 25 w 29"/>
                  <a:gd name="T73" fmla="*/ 18 h 20"/>
                  <a:gd name="T74" fmla="*/ 26 w 29"/>
                  <a:gd name="T75" fmla="*/ 17 h 20"/>
                  <a:gd name="T76" fmla="*/ 25 w 29"/>
                  <a:gd name="T77" fmla="*/ 20 h 20"/>
                  <a:gd name="T78" fmla="*/ 27 w 29"/>
                  <a:gd name="T79" fmla="*/ 20 h 20"/>
                  <a:gd name="T80" fmla="*/ 26 w 29"/>
                  <a:gd name="T81" fmla="*/ 19 h 20"/>
                  <a:gd name="T82" fmla="*/ 28 w 29"/>
                  <a:gd name="T83" fmla="*/ 20 h 20"/>
                  <a:gd name="T84" fmla="*/ 27 w 29"/>
                  <a:gd name="T85" fmla="*/ 16 h 20"/>
                  <a:gd name="T86" fmla="*/ 24 w 29"/>
                  <a:gd name="T87" fmla="*/ 13 h 20"/>
                  <a:gd name="T88" fmla="*/ 23 w 29"/>
                  <a:gd name="T8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" h="20">
                    <a:moveTo>
                      <a:pt x="23" y="15"/>
                    </a:moveTo>
                    <a:cubicBezTo>
                      <a:pt x="23" y="15"/>
                      <a:pt x="21" y="16"/>
                      <a:pt x="21" y="15"/>
                    </a:cubicBezTo>
                    <a:cubicBezTo>
                      <a:pt x="22" y="14"/>
                      <a:pt x="22" y="14"/>
                      <a:pt x="22" y="15"/>
                    </a:cubicBezTo>
                    <a:cubicBezTo>
                      <a:pt x="23" y="13"/>
                      <a:pt x="22" y="15"/>
                      <a:pt x="22" y="13"/>
                    </a:cubicBezTo>
                    <a:cubicBezTo>
                      <a:pt x="22" y="14"/>
                      <a:pt x="22" y="14"/>
                      <a:pt x="21" y="14"/>
                    </a:cubicBezTo>
                    <a:cubicBezTo>
                      <a:pt x="21" y="13"/>
                      <a:pt x="20" y="14"/>
                      <a:pt x="19" y="12"/>
                    </a:cubicBezTo>
                    <a:cubicBezTo>
                      <a:pt x="18" y="12"/>
                      <a:pt x="18" y="12"/>
                      <a:pt x="17" y="13"/>
                    </a:cubicBezTo>
                    <a:cubicBezTo>
                      <a:pt x="18" y="11"/>
                      <a:pt x="18" y="11"/>
                      <a:pt x="19" y="9"/>
                    </a:cubicBezTo>
                    <a:cubicBezTo>
                      <a:pt x="18" y="10"/>
                      <a:pt x="17" y="11"/>
                      <a:pt x="16" y="11"/>
                    </a:cubicBezTo>
                    <a:cubicBezTo>
                      <a:pt x="16" y="8"/>
                      <a:pt x="14" y="9"/>
                      <a:pt x="16" y="7"/>
                    </a:cubicBezTo>
                    <a:cubicBezTo>
                      <a:pt x="16" y="7"/>
                      <a:pt x="16" y="7"/>
                      <a:pt x="16" y="8"/>
                    </a:cubicBezTo>
                    <a:cubicBezTo>
                      <a:pt x="18" y="7"/>
                      <a:pt x="16" y="7"/>
                      <a:pt x="16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0" y="0"/>
                      <a:pt x="14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3"/>
                      <a:pt x="9" y="4"/>
                      <a:pt x="8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8"/>
                      <a:pt x="9" y="4"/>
                      <a:pt x="9" y="8"/>
                    </a:cubicBezTo>
                    <a:cubicBezTo>
                      <a:pt x="7" y="5"/>
                      <a:pt x="8" y="9"/>
                      <a:pt x="6" y="9"/>
                    </a:cubicBezTo>
                    <a:cubicBezTo>
                      <a:pt x="5" y="8"/>
                      <a:pt x="7" y="7"/>
                      <a:pt x="6" y="7"/>
                    </a:cubicBezTo>
                    <a:cubicBezTo>
                      <a:pt x="6" y="8"/>
                      <a:pt x="5" y="7"/>
                      <a:pt x="5" y="8"/>
                    </a:cubicBezTo>
                    <a:cubicBezTo>
                      <a:pt x="4" y="7"/>
                      <a:pt x="4" y="9"/>
                      <a:pt x="3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1" y="11"/>
                      <a:pt x="0" y="11"/>
                    </a:cubicBezTo>
                    <a:cubicBezTo>
                      <a:pt x="2" y="10"/>
                      <a:pt x="1" y="13"/>
                      <a:pt x="3" y="13"/>
                    </a:cubicBezTo>
                    <a:cubicBezTo>
                      <a:pt x="5" y="12"/>
                      <a:pt x="8" y="9"/>
                      <a:pt x="11" y="8"/>
                    </a:cubicBezTo>
                    <a:cubicBezTo>
                      <a:pt x="10" y="6"/>
                      <a:pt x="12" y="7"/>
                      <a:pt x="12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5"/>
                      <a:pt x="12" y="6"/>
                      <a:pt x="12" y="5"/>
                    </a:cubicBezTo>
                    <a:cubicBezTo>
                      <a:pt x="12" y="4"/>
                      <a:pt x="14" y="5"/>
                      <a:pt x="14" y="6"/>
                    </a:cubicBezTo>
                    <a:cubicBezTo>
                      <a:pt x="15" y="5"/>
                      <a:pt x="14" y="5"/>
                      <a:pt x="14" y="4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0" y="6"/>
                      <a:pt x="17" y="14"/>
                      <a:pt x="19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2" y="18"/>
                      <a:pt x="24" y="15"/>
                      <a:pt x="25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5" y="17"/>
                      <a:pt x="26" y="19"/>
                      <a:pt x="25" y="20"/>
                    </a:cubicBezTo>
                    <a:cubicBezTo>
                      <a:pt x="26" y="19"/>
                      <a:pt x="26" y="20"/>
                      <a:pt x="27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7" y="18"/>
                      <a:pt x="28" y="19"/>
                      <a:pt x="28" y="20"/>
                    </a:cubicBezTo>
                    <a:cubicBezTo>
                      <a:pt x="29" y="18"/>
                      <a:pt x="27" y="17"/>
                      <a:pt x="27" y="16"/>
                    </a:cubicBezTo>
                    <a:cubicBezTo>
                      <a:pt x="24" y="18"/>
                      <a:pt x="25" y="13"/>
                      <a:pt x="24" y="13"/>
                    </a:cubicBezTo>
                    <a:cubicBezTo>
                      <a:pt x="23" y="14"/>
                      <a:pt x="23" y="15"/>
                      <a:pt x="23" y="1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2" name="Freeform 1202"/>
              <p:cNvSpPr>
                <a:spLocks/>
              </p:cNvSpPr>
              <p:nvPr/>
            </p:nvSpPr>
            <p:spPr bwMode="auto">
              <a:xfrm>
                <a:off x="836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3" name="Freeform 1203"/>
              <p:cNvSpPr>
                <a:spLocks/>
              </p:cNvSpPr>
              <p:nvPr/>
            </p:nvSpPr>
            <p:spPr bwMode="auto">
              <a:xfrm>
                <a:off x="768" y="294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4" name="Rectangle 1204"/>
              <p:cNvSpPr>
                <a:spLocks noChangeArrowheads="1"/>
              </p:cNvSpPr>
              <p:nvPr/>
            </p:nvSpPr>
            <p:spPr bwMode="auto">
              <a:xfrm>
                <a:off x="844" y="2970"/>
                <a:ext cx="1" cy="1"/>
              </a:xfrm>
              <a:prstGeom prst="rect">
                <a:avLst/>
              </a:pr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5" name="Freeform 1205"/>
              <p:cNvSpPr>
                <a:spLocks/>
              </p:cNvSpPr>
              <p:nvPr/>
            </p:nvSpPr>
            <p:spPr bwMode="auto">
              <a:xfrm>
                <a:off x="844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6" name="Freeform 1206"/>
              <p:cNvSpPr>
                <a:spLocks/>
              </p:cNvSpPr>
              <p:nvPr/>
            </p:nvSpPr>
            <p:spPr bwMode="auto">
              <a:xfrm>
                <a:off x="751" y="29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7" name="Freeform 1207"/>
              <p:cNvSpPr>
                <a:spLocks/>
              </p:cNvSpPr>
              <p:nvPr/>
            </p:nvSpPr>
            <p:spPr bwMode="auto">
              <a:xfrm>
                <a:off x="721" y="293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8" name="Freeform 1208"/>
              <p:cNvSpPr>
                <a:spLocks/>
              </p:cNvSpPr>
              <p:nvPr/>
            </p:nvSpPr>
            <p:spPr bwMode="auto">
              <a:xfrm>
                <a:off x="621" y="2894"/>
                <a:ext cx="144" cy="68"/>
              </a:xfrm>
              <a:custGeom>
                <a:avLst/>
                <a:gdLst>
                  <a:gd name="T0" fmla="*/ 4 w 53"/>
                  <a:gd name="T1" fmla="*/ 3 h 25"/>
                  <a:gd name="T2" fmla="*/ 2 w 53"/>
                  <a:gd name="T3" fmla="*/ 2 h 25"/>
                  <a:gd name="T4" fmla="*/ 1 w 53"/>
                  <a:gd name="T5" fmla="*/ 4 h 25"/>
                  <a:gd name="T6" fmla="*/ 3 w 53"/>
                  <a:gd name="T7" fmla="*/ 8 h 25"/>
                  <a:gd name="T8" fmla="*/ 6 w 53"/>
                  <a:gd name="T9" fmla="*/ 17 h 25"/>
                  <a:gd name="T10" fmla="*/ 11 w 53"/>
                  <a:gd name="T11" fmla="*/ 21 h 25"/>
                  <a:gd name="T12" fmla="*/ 19 w 53"/>
                  <a:gd name="T13" fmla="*/ 20 h 25"/>
                  <a:gd name="T14" fmla="*/ 21 w 53"/>
                  <a:gd name="T15" fmla="*/ 21 h 25"/>
                  <a:gd name="T16" fmla="*/ 25 w 53"/>
                  <a:gd name="T17" fmla="*/ 20 h 25"/>
                  <a:gd name="T18" fmla="*/ 25 w 53"/>
                  <a:gd name="T19" fmla="*/ 16 h 25"/>
                  <a:gd name="T20" fmla="*/ 28 w 53"/>
                  <a:gd name="T21" fmla="*/ 15 h 25"/>
                  <a:gd name="T22" fmla="*/ 31 w 53"/>
                  <a:gd name="T23" fmla="*/ 14 h 25"/>
                  <a:gd name="T24" fmla="*/ 33 w 53"/>
                  <a:gd name="T25" fmla="*/ 14 h 25"/>
                  <a:gd name="T26" fmla="*/ 34 w 53"/>
                  <a:gd name="T27" fmla="*/ 19 h 25"/>
                  <a:gd name="T28" fmla="*/ 38 w 53"/>
                  <a:gd name="T29" fmla="*/ 21 h 25"/>
                  <a:gd name="T30" fmla="*/ 41 w 53"/>
                  <a:gd name="T31" fmla="*/ 21 h 25"/>
                  <a:gd name="T32" fmla="*/ 41 w 53"/>
                  <a:gd name="T33" fmla="*/ 23 h 25"/>
                  <a:gd name="T34" fmla="*/ 44 w 53"/>
                  <a:gd name="T35" fmla="*/ 23 h 25"/>
                  <a:gd name="T36" fmla="*/ 53 w 53"/>
                  <a:gd name="T37" fmla="*/ 21 h 25"/>
                  <a:gd name="T38" fmla="*/ 49 w 53"/>
                  <a:gd name="T39" fmla="*/ 22 h 25"/>
                  <a:gd name="T40" fmla="*/ 48 w 53"/>
                  <a:gd name="T41" fmla="*/ 23 h 25"/>
                  <a:gd name="T42" fmla="*/ 46 w 53"/>
                  <a:gd name="T43" fmla="*/ 20 h 25"/>
                  <a:gd name="T44" fmla="*/ 45 w 53"/>
                  <a:gd name="T45" fmla="*/ 19 h 25"/>
                  <a:gd name="T46" fmla="*/ 42 w 53"/>
                  <a:gd name="T47" fmla="*/ 20 h 25"/>
                  <a:gd name="T48" fmla="*/ 41 w 53"/>
                  <a:gd name="T49" fmla="*/ 19 h 25"/>
                  <a:gd name="T50" fmla="*/ 39 w 53"/>
                  <a:gd name="T51" fmla="*/ 17 h 25"/>
                  <a:gd name="T52" fmla="*/ 37 w 53"/>
                  <a:gd name="T53" fmla="*/ 15 h 25"/>
                  <a:gd name="T54" fmla="*/ 37 w 53"/>
                  <a:gd name="T55" fmla="*/ 15 h 25"/>
                  <a:gd name="T56" fmla="*/ 37 w 53"/>
                  <a:gd name="T57" fmla="*/ 14 h 25"/>
                  <a:gd name="T58" fmla="*/ 36 w 53"/>
                  <a:gd name="T59" fmla="*/ 13 h 25"/>
                  <a:gd name="T60" fmla="*/ 35 w 53"/>
                  <a:gd name="T61" fmla="*/ 12 h 25"/>
                  <a:gd name="T62" fmla="*/ 36 w 53"/>
                  <a:gd name="T63" fmla="*/ 12 h 25"/>
                  <a:gd name="T64" fmla="*/ 36 w 53"/>
                  <a:gd name="T65" fmla="*/ 12 h 25"/>
                  <a:gd name="T66" fmla="*/ 31 w 53"/>
                  <a:gd name="T67" fmla="*/ 10 h 25"/>
                  <a:gd name="T68" fmla="*/ 31 w 53"/>
                  <a:gd name="T69" fmla="*/ 10 h 25"/>
                  <a:gd name="T70" fmla="*/ 31 w 53"/>
                  <a:gd name="T71" fmla="*/ 10 h 25"/>
                  <a:gd name="T72" fmla="*/ 29 w 53"/>
                  <a:gd name="T73" fmla="*/ 13 h 25"/>
                  <a:gd name="T74" fmla="*/ 27 w 53"/>
                  <a:gd name="T75" fmla="*/ 12 h 25"/>
                  <a:gd name="T76" fmla="*/ 25 w 53"/>
                  <a:gd name="T77" fmla="*/ 14 h 25"/>
                  <a:gd name="T78" fmla="*/ 24 w 53"/>
                  <a:gd name="T79" fmla="*/ 16 h 25"/>
                  <a:gd name="T80" fmla="*/ 20 w 53"/>
                  <a:gd name="T81" fmla="*/ 18 h 25"/>
                  <a:gd name="T82" fmla="*/ 14 w 53"/>
                  <a:gd name="T83" fmla="*/ 18 h 25"/>
                  <a:gd name="T84" fmla="*/ 13 w 53"/>
                  <a:gd name="T85" fmla="*/ 17 h 25"/>
                  <a:gd name="T86" fmla="*/ 7 w 53"/>
                  <a:gd name="T87" fmla="*/ 13 h 25"/>
                  <a:gd name="T88" fmla="*/ 7 w 53"/>
                  <a:gd name="T89" fmla="*/ 17 h 25"/>
                  <a:gd name="T90" fmla="*/ 8 w 53"/>
                  <a:gd name="T9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3" h="25">
                    <a:moveTo>
                      <a:pt x="7" y="6"/>
                    </a:moveTo>
                    <a:cubicBezTo>
                      <a:pt x="6" y="5"/>
                      <a:pt x="6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4" y="0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3"/>
                      <a:pt x="1" y="4"/>
                    </a:cubicBezTo>
                    <a:cubicBezTo>
                      <a:pt x="2" y="6"/>
                      <a:pt x="4" y="6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9"/>
                      <a:pt x="5" y="10"/>
                      <a:pt x="5" y="10"/>
                    </a:cubicBezTo>
                    <a:cubicBezTo>
                      <a:pt x="0" y="12"/>
                      <a:pt x="8" y="13"/>
                      <a:pt x="6" y="17"/>
                    </a:cubicBezTo>
                    <a:cubicBezTo>
                      <a:pt x="8" y="17"/>
                      <a:pt x="9" y="19"/>
                      <a:pt x="11" y="18"/>
                    </a:cubicBezTo>
                    <a:cubicBezTo>
                      <a:pt x="9" y="19"/>
                      <a:pt x="12" y="19"/>
                      <a:pt x="11" y="21"/>
                    </a:cubicBezTo>
                    <a:cubicBezTo>
                      <a:pt x="13" y="18"/>
                      <a:pt x="15" y="23"/>
                      <a:pt x="17" y="19"/>
                    </a:cubicBezTo>
                    <a:cubicBezTo>
                      <a:pt x="18" y="21"/>
                      <a:pt x="17" y="19"/>
                      <a:pt x="19" y="20"/>
                    </a:cubicBezTo>
                    <a:cubicBezTo>
                      <a:pt x="19" y="21"/>
                      <a:pt x="18" y="21"/>
                      <a:pt x="18" y="21"/>
                    </a:cubicBezTo>
                    <a:cubicBezTo>
                      <a:pt x="19" y="22"/>
                      <a:pt x="20" y="19"/>
                      <a:pt x="21" y="21"/>
                    </a:cubicBezTo>
                    <a:cubicBezTo>
                      <a:pt x="23" y="21"/>
                      <a:pt x="21" y="19"/>
                      <a:pt x="22" y="18"/>
                    </a:cubicBezTo>
                    <a:cubicBezTo>
                      <a:pt x="24" y="18"/>
                      <a:pt x="23" y="19"/>
                      <a:pt x="25" y="20"/>
                    </a:cubicBezTo>
                    <a:cubicBezTo>
                      <a:pt x="24" y="18"/>
                      <a:pt x="26" y="19"/>
                      <a:pt x="26" y="17"/>
                    </a:cubicBezTo>
                    <a:cubicBezTo>
                      <a:pt x="26" y="17"/>
                      <a:pt x="25" y="18"/>
                      <a:pt x="25" y="16"/>
                    </a:cubicBezTo>
                    <a:cubicBezTo>
                      <a:pt x="27" y="16"/>
                      <a:pt x="26" y="15"/>
                      <a:pt x="27" y="13"/>
                    </a:cubicBezTo>
                    <a:cubicBezTo>
                      <a:pt x="29" y="15"/>
                      <a:pt x="26" y="14"/>
                      <a:pt x="28" y="15"/>
                    </a:cubicBezTo>
                    <a:cubicBezTo>
                      <a:pt x="27" y="16"/>
                      <a:pt x="26" y="17"/>
                      <a:pt x="27" y="18"/>
                    </a:cubicBezTo>
                    <a:cubicBezTo>
                      <a:pt x="28" y="18"/>
                      <a:pt x="30" y="16"/>
                      <a:pt x="31" y="14"/>
                    </a:cubicBezTo>
                    <a:cubicBezTo>
                      <a:pt x="32" y="14"/>
                      <a:pt x="31" y="15"/>
                      <a:pt x="32" y="15"/>
                    </a:cubicBezTo>
                    <a:cubicBezTo>
                      <a:pt x="34" y="14"/>
                      <a:pt x="33" y="11"/>
                      <a:pt x="33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4" y="15"/>
                      <a:pt x="33" y="18"/>
                      <a:pt x="34" y="19"/>
                    </a:cubicBezTo>
                    <a:cubicBezTo>
                      <a:pt x="35" y="19"/>
                      <a:pt x="35" y="18"/>
                      <a:pt x="35" y="18"/>
                    </a:cubicBezTo>
                    <a:cubicBezTo>
                      <a:pt x="33" y="20"/>
                      <a:pt x="38" y="19"/>
                      <a:pt x="38" y="21"/>
                    </a:cubicBezTo>
                    <a:cubicBezTo>
                      <a:pt x="39" y="20"/>
                      <a:pt x="40" y="20"/>
                      <a:pt x="41" y="20"/>
                    </a:cubicBezTo>
                    <a:cubicBezTo>
                      <a:pt x="41" y="20"/>
                      <a:pt x="41" y="21"/>
                      <a:pt x="41" y="21"/>
                    </a:cubicBezTo>
                    <a:cubicBezTo>
                      <a:pt x="40" y="20"/>
                      <a:pt x="39" y="23"/>
                      <a:pt x="37" y="23"/>
                    </a:cubicBezTo>
                    <a:cubicBezTo>
                      <a:pt x="38" y="23"/>
                      <a:pt x="40" y="24"/>
                      <a:pt x="41" y="23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2" y="25"/>
                      <a:pt x="42" y="21"/>
                      <a:pt x="44" y="23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7" y="24"/>
                      <a:pt x="52" y="24"/>
                      <a:pt x="53" y="21"/>
                    </a:cubicBezTo>
                    <a:cubicBezTo>
                      <a:pt x="53" y="20"/>
                      <a:pt x="51" y="18"/>
                      <a:pt x="51" y="18"/>
                    </a:cubicBezTo>
                    <a:cubicBezTo>
                      <a:pt x="50" y="19"/>
                      <a:pt x="50" y="21"/>
                      <a:pt x="49" y="22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1"/>
                      <a:pt x="47" y="22"/>
                      <a:pt x="48" y="23"/>
                    </a:cubicBezTo>
                    <a:cubicBezTo>
                      <a:pt x="47" y="24"/>
                      <a:pt x="47" y="22"/>
                      <a:pt x="46" y="23"/>
                    </a:cubicBezTo>
                    <a:cubicBezTo>
                      <a:pt x="46" y="21"/>
                      <a:pt x="46" y="21"/>
                      <a:pt x="46" y="20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6" y="20"/>
                      <a:pt x="45" y="20"/>
                      <a:pt x="45" y="19"/>
                    </a:cubicBezTo>
                    <a:cubicBezTo>
                      <a:pt x="44" y="22"/>
                      <a:pt x="43" y="19"/>
                      <a:pt x="42" y="19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1" y="21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0" y="19"/>
                      <a:pt x="39" y="21"/>
                      <a:pt x="38" y="20"/>
                    </a:cubicBezTo>
                    <a:cubicBezTo>
                      <a:pt x="39" y="19"/>
                      <a:pt x="38" y="18"/>
                      <a:pt x="39" y="17"/>
                    </a:cubicBezTo>
                    <a:cubicBezTo>
                      <a:pt x="37" y="18"/>
                      <a:pt x="37" y="16"/>
                      <a:pt x="36" y="17"/>
                    </a:cubicBezTo>
                    <a:cubicBezTo>
                      <a:pt x="36" y="16"/>
                      <a:pt x="36" y="16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6" y="15"/>
                      <a:pt x="37" y="14"/>
                    </a:cubicBezTo>
                    <a:cubicBezTo>
                      <a:pt x="37" y="14"/>
                      <a:pt x="37" y="14"/>
                      <a:pt x="37" y="15"/>
                    </a:cubicBezTo>
                    <a:cubicBezTo>
                      <a:pt x="37" y="14"/>
                      <a:pt x="37" y="14"/>
                      <a:pt x="36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27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0" y="12"/>
                      <a:pt x="31" y="13"/>
                    </a:cubicBezTo>
                    <a:cubicBezTo>
                      <a:pt x="31" y="13"/>
                      <a:pt x="30" y="12"/>
                      <a:pt x="29" y="13"/>
                    </a:cubicBezTo>
                    <a:cubicBezTo>
                      <a:pt x="30" y="15"/>
                      <a:pt x="28" y="13"/>
                      <a:pt x="28" y="15"/>
                    </a:cubicBezTo>
                    <a:cubicBezTo>
                      <a:pt x="28" y="12"/>
                      <a:pt x="27" y="14"/>
                      <a:pt x="27" y="12"/>
                    </a:cubicBezTo>
                    <a:cubicBezTo>
                      <a:pt x="26" y="12"/>
                      <a:pt x="27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4" y="15"/>
                      <a:pt x="24" y="16"/>
                      <a:pt x="24" y="15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6"/>
                      <a:pt x="22" y="17"/>
                      <a:pt x="21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6"/>
                      <a:pt x="17" y="18"/>
                      <a:pt x="15" y="19"/>
                    </a:cubicBezTo>
                    <a:cubicBezTo>
                      <a:pt x="15" y="19"/>
                      <a:pt x="14" y="18"/>
                      <a:pt x="14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4" y="16"/>
                      <a:pt x="13" y="17"/>
                    </a:cubicBezTo>
                    <a:cubicBezTo>
                      <a:pt x="11" y="17"/>
                      <a:pt x="13" y="16"/>
                      <a:pt x="12" y="15"/>
                    </a:cubicBezTo>
                    <a:cubicBezTo>
                      <a:pt x="9" y="16"/>
                      <a:pt x="10" y="11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8" y="16"/>
                      <a:pt x="8" y="17"/>
                      <a:pt x="7" y="17"/>
                    </a:cubicBezTo>
                    <a:cubicBezTo>
                      <a:pt x="6" y="16"/>
                      <a:pt x="7" y="14"/>
                      <a:pt x="6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0"/>
                      <a:pt x="3" y="9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9" name="Freeform 1209"/>
              <p:cNvSpPr>
                <a:spLocks/>
              </p:cNvSpPr>
              <p:nvPr/>
            </p:nvSpPr>
            <p:spPr bwMode="auto">
              <a:xfrm>
                <a:off x="664" y="293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2" name="Group 1411"/>
            <p:cNvGrpSpPr>
              <a:grpSpLocks/>
            </p:cNvGrpSpPr>
            <p:nvPr/>
          </p:nvGrpSpPr>
          <p:grpSpPr bwMode="auto">
            <a:xfrm>
              <a:off x="316" y="2113"/>
              <a:ext cx="1081" cy="1148"/>
              <a:chOff x="316" y="2113"/>
              <a:chExt cx="1081" cy="1148"/>
            </a:xfrm>
          </p:grpSpPr>
          <p:sp>
            <p:nvSpPr>
              <p:cNvPr id="310" name="Freeform 1211"/>
              <p:cNvSpPr>
                <a:spLocks/>
              </p:cNvSpPr>
              <p:nvPr/>
            </p:nvSpPr>
            <p:spPr bwMode="auto">
              <a:xfrm>
                <a:off x="661" y="294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1" name="Freeform 1212"/>
              <p:cNvSpPr>
                <a:spLocks/>
              </p:cNvSpPr>
              <p:nvPr/>
            </p:nvSpPr>
            <p:spPr bwMode="auto">
              <a:xfrm>
                <a:off x="637" y="2897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2" name="Freeform 1213"/>
              <p:cNvSpPr>
                <a:spLocks/>
              </p:cNvSpPr>
              <p:nvPr/>
            </p:nvSpPr>
            <p:spPr bwMode="auto">
              <a:xfrm>
                <a:off x="634" y="289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3" name="Freeform 1214"/>
              <p:cNvSpPr>
                <a:spLocks/>
              </p:cNvSpPr>
              <p:nvPr/>
            </p:nvSpPr>
            <p:spPr bwMode="auto">
              <a:xfrm>
                <a:off x="553" y="2881"/>
                <a:ext cx="95" cy="38"/>
              </a:xfrm>
              <a:custGeom>
                <a:avLst/>
                <a:gdLst>
                  <a:gd name="T0" fmla="*/ 6 w 35"/>
                  <a:gd name="T1" fmla="*/ 6 h 14"/>
                  <a:gd name="T2" fmla="*/ 3 w 35"/>
                  <a:gd name="T3" fmla="*/ 6 h 14"/>
                  <a:gd name="T4" fmla="*/ 3 w 35"/>
                  <a:gd name="T5" fmla="*/ 3 h 14"/>
                  <a:gd name="T6" fmla="*/ 0 w 35"/>
                  <a:gd name="T7" fmla="*/ 1 h 14"/>
                  <a:gd name="T8" fmla="*/ 6 w 35"/>
                  <a:gd name="T9" fmla="*/ 11 h 14"/>
                  <a:gd name="T10" fmla="*/ 18 w 35"/>
                  <a:gd name="T11" fmla="*/ 11 h 14"/>
                  <a:gd name="T12" fmla="*/ 17 w 35"/>
                  <a:gd name="T13" fmla="*/ 13 h 14"/>
                  <a:gd name="T14" fmla="*/ 23 w 35"/>
                  <a:gd name="T15" fmla="*/ 8 h 14"/>
                  <a:gd name="T16" fmla="*/ 24 w 35"/>
                  <a:gd name="T17" fmla="*/ 10 h 14"/>
                  <a:gd name="T18" fmla="*/ 27 w 35"/>
                  <a:gd name="T19" fmla="*/ 7 h 14"/>
                  <a:gd name="T20" fmla="*/ 27 w 35"/>
                  <a:gd name="T21" fmla="*/ 7 h 14"/>
                  <a:gd name="T22" fmla="*/ 28 w 35"/>
                  <a:gd name="T23" fmla="*/ 6 h 14"/>
                  <a:gd name="T24" fmla="*/ 27 w 35"/>
                  <a:gd name="T25" fmla="*/ 6 h 14"/>
                  <a:gd name="T26" fmla="*/ 29 w 35"/>
                  <a:gd name="T27" fmla="*/ 5 h 14"/>
                  <a:gd name="T28" fmla="*/ 29 w 35"/>
                  <a:gd name="T29" fmla="*/ 6 h 14"/>
                  <a:gd name="T30" fmla="*/ 30 w 35"/>
                  <a:gd name="T31" fmla="*/ 4 h 14"/>
                  <a:gd name="T32" fmla="*/ 31 w 35"/>
                  <a:gd name="T33" fmla="*/ 5 h 14"/>
                  <a:gd name="T34" fmla="*/ 31 w 35"/>
                  <a:gd name="T35" fmla="*/ 5 h 14"/>
                  <a:gd name="T36" fmla="*/ 31 w 35"/>
                  <a:gd name="T37" fmla="*/ 5 h 14"/>
                  <a:gd name="T38" fmla="*/ 31 w 35"/>
                  <a:gd name="T39" fmla="*/ 5 h 14"/>
                  <a:gd name="T40" fmla="*/ 31 w 35"/>
                  <a:gd name="T41" fmla="*/ 5 h 14"/>
                  <a:gd name="T42" fmla="*/ 31 w 35"/>
                  <a:gd name="T43" fmla="*/ 5 h 14"/>
                  <a:gd name="T44" fmla="*/ 31 w 35"/>
                  <a:gd name="T45" fmla="*/ 5 h 14"/>
                  <a:gd name="T46" fmla="*/ 31 w 35"/>
                  <a:gd name="T47" fmla="*/ 5 h 14"/>
                  <a:gd name="T48" fmla="*/ 27 w 35"/>
                  <a:gd name="T49" fmla="*/ 2 h 14"/>
                  <a:gd name="T50" fmla="*/ 27 w 35"/>
                  <a:gd name="T51" fmla="*/ 2 h 14"/>
                  <a:gd name="T52" fmla="*/ 27 w 35"/>
                  <a:gd name="T53" fmla="*/ 2 h 14"/>
                  <a:gd name="T54" fmla="*/ 27 w 35"/>
                  <a:gd name="T55" fmla="*/ 2 h 14"/>
                  <a:gd name="T56" fmla="*/ 27 w 35"/>
                  <a:gd name="T57" fmla="*/ 3 h 14"/>
                  <a:gd name="T58" fmla="*/ 28 w 35"/>
                  <a:gd name="T59" fmla="*/ 6 h 14"/>
                  <a:gd name="T60" fmla="*/ 30 w 35"/>
                  <a:gd name="T61" fmla="*/ 6 h 14"/>
                  <a:gd name="T62" fmla="*/ 29 w 35"/>
                  <a:gd name="T63" fmla="*/ 2 h 14"/>
                  <a:gd name="T64" fmla="*/ 29 w 35"/>
                  <a:gd name="T65" fmla="*/ 2 h 14"/>
                  <a:gd name="T66" fmla="*/ 29 w 35"/>
                  <a:gd name="T67" fmla="*/ 4 h 14"/>
                  <a:gd name="T68" fmla="*/ 29 w 35"/>
                  <a:gd name="T69" fmla="*/ 2 h 14"/>
                  <a:gd name="T70" fmla="*/ 25 w 35"/>
                  <a:gd name="T71" fmla="*/ 3 h 14"/>
                  <a:gd name="T72" fmla="*/ 25 w 35"/>
                  <a:gd name="T73" fmla="*/ 3 h 14"/>
                  <a:gd name="T74" fmla="*/ 24 w 35"/>
                  <a:gd name="T75" fmla="*/ 4 h 14"/>
                  <a:gd name="T76" fmla="*/ 26 w 35"/>
                  <a:gd name="T77" fmla="*/ 4 h 14"/>
                  <a:gd name="T78" fmla="*/ 26 w 35"/>
                  <a:gd name="T79" fmla="*/ 7 h 14"/>
                  <a:gd name="T80" fmla="*/ 25 w 35"/>
                  <a:gd name="T81" fmla="*/ 7 h 14"/>
                  <a:gd name="T82" fmla="*/ 25 w 35"/>
                  <a:gd name="T83" fmla="*/ 5 h 14"/>
                  <a:gd name="T84" fmla="*/ 24 w 35"/>
                  <a:gd name="T85" fmla="*/ 7 h 14"/>
                  <a:gd name="T86" fmla="*/ 22 w 35"/>
                  <a:gd name="T87" fmla="*/ 6 h 14"/>
                  <a:gd name="T88" fmla="*/ 23 w 35"/>
                  <a:gd name="T89" fmla="*/ 7 h 14"/>
                  <a:gd name="T90" fmla="*/ 16 w 35"/>
                  <a:gd name="T91" fmla="*/ 10 h 14"/>
                  <a:gd name="T92" fmla="*/ 17 w 35"/>
                  <a:gd name="T93" fmla="*/ 9 h 14"/>
                  <a:gd name="T94" fmla="*/ 16 w 35"/>
                  <a:gd name="T95" fmla="*/ 11 h 14"/>
                  <a:gd name="T96" fmla="*/ 11 w 35"/>
                  <a:gd name="T97" fmla="*/ 10 h 14"/>
                  <a:gd name="T98" fmla="*/ 11 w 35"/>
                  <a:gd name="T99" fmla="*/ 11 h 14"/>
                  <a:gd name="T100" fmla="*/ 6 w 35"/>
                  <a:gd name="T101" fmla="*/ 8 h 14"/>
                  <a:gd name="T102" fmla="*/ 6 w 35"/>
                  <a:gd name="T103" fmla="*/ 8 h 14"/>
                  <a:gd name="T104" fmla="*/ 3 w 35"/>
                  <a:gd name="T105" fmla="*/ 7 h 14"/>
                  <a:gd name="T106" fmla="*/ 6 w 35"/>
                  <a:gd name="T10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" h="14">
                    <a:moveTo>
                      <a:pt x="6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2" y="3"/>
                      <a:pt x="3" y="3"/>
                    </a:cubicBezTo>
                    <a:cubicBezTo>
                      <a:pt x="1" y="3"/>
                      <a:pt x="2" y="0"/>
                      <a:pt x="0" y="1"/>
                    </a:cubicBezTo>
                    <a:cubicBezTo>
                      <a:pt x="1" y="5"/>
                      <a:pt x="3" y="8"/>
                      <a:pt x="6" y="11"/>
                    </a:cubicBezTo>
                    <a:cubicBezTo>
                      <a:pt x="10" y="14"/>
                      <a:pt x="15" y="14"/>
                      <a:pt x="18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0" y="10"/>
                      <a:pt x="23" y="13"/>
                      <a:pt x="23" y="8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6" y="10"/>
                      <a:pt x="25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6"/>
                      <a:pt x="27" y="7"/>
                      <a:pt x="28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8" y="5"/>
                      <a:pt x="28" y="5"/>
                      <a:pt x="29" y="5"/>
                    </a:cubicBezTo>
                    <a:cubicBezTo>
                      <a:pt x="30" y="5"/>
                      <a:pt x="29" y="5"/>
                      <a:pt x="29" y="6"/>
                    </a:cubicBezTo>
                    <a:cubicBezTo>
                      <a:pt x="30" y="6"/>
                      <a:pt x="29" y="4"/>
                      <a:pt x="30" y="4"/>
                    </a:cubicBezTo>
                    <a:cubicBezTo>
                      <a:pt x="31" y="4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5" y="7"/>
                      <a:pt x="26" y="1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4"/>
                      <a:pt x="27" y="5"/>
                      <a:pt x="28" y="6"/>
                    </a:cubicBezTo>
                    <a:cubicBezTo>
                      <a:pt x="29" y="6"/>
                      <a:pt x="29" y="5"/>
                      <a:pt x="30" y="6"/>
                    </a:cubicBezTo>
                    <a:cubicBezTo>
                      <a:pt x="31" y="4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4" y="6"/>
                      <a:pt x="29" y="2"/>
                      <a:pt x="29" y="4"/>
                    </a:cubicBezTo>
                    <a:cubicBezTo>
                      <a:pt x="29" y="3"/>
                      <a:pt x="29" y="3"/>
                      <a:pt x="29" y="2"/>
                    </a:cubicBezTo>
                    <a:cubicBezTo>
                      <a:pt x="27" y="1"/>
                      <a:pt x="28" y="5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4"/>
                      <a:pt x="24" y="4"/>
                    </a:cubicBezTo>
                    <a:cubicBezTo>
                      <a:pt x="25" y="4"/>
                      <a:pt x="25" y="4"/>
                      <a:pt x="26" y="4"/>
                    </a:cubicBezTo>
                    <a:cubicBezTo>
                      <a:pt x="25" y="5"/>
                      <a:pt x="26" y="6"/>
                      <a:pt x="26" y="7"/>
                    </a:cubicBezTo>
                    <a:cubicBezTo>
                      <a:pt x="25" y="6"/>
                      <a:pt x="26" y="8"/>
                      <a:pt x="25" y="7"/>
                    </a:cubicBezTo>
                    <a:cubicBezTo>
                      <a:pt x="24" y="7"/>
                      <a:pt x="25" y="6"/>
                      <a:pt x="25" y="5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6"/>
                      <a:pt x="22" y="6"/>
                    </a:cubicBezTo>
                    <a:cubicBezTo>
                      <a:pt x="22" y="7"/>
                      <a:pt x="23" y="6"/>
                      <a:pt x="23" y="7"/>
                    </a:cubicBezTo>
                    <a:cubicBezTo>
                      <a:pt x="21" y="7"/>
                      <a:pt x="18" y="9"/>
                      <a:pt x="16" y="10"/>
                    </a:cubicBezTo>
                    <a:cubicBezTo>
                      <a:pt x="17" y="10"/>
                      <a:pt x="16" y="9"/>
                      <a:pt x="17" y="9"/>
                    </a:cubicBezTo>
                    <a:cubicBezTo>
                      <a:pt x="16" y="9"/>
                      <a:pt x="16" y="10"/>
                      <a:pt x="16" y="11"/>
                    </a:cubicBezTo>
                    <a:cubicBezTo>
                      <a:pt x="14" y="12"/>
                      <a:pt x="12" y="11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2"/>
                      <a:pt x="8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4" y="8"/>
                      <a:pt x="3" y="7"/>
                    </a:cubicBezTo>
                    <a:cubicBezTo>
                      <a:pt x="4" y="7"/>
                      <a:pt x="5" y="7"/>
                      <a:pt x="6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4" name="Freeform 1215"/>
              <p:cNvSpPr>
                <a:spLocks/>
              </p:cNvSpPr>
              <p:nvPr/>
            </p:nvSpPr>
            <p:spPr bwMode="auto">
              <a:xfrm>
                <a:off x="550" y="2878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5" name="Freeform 1216"/>
              <p:cNvSpPr>
                <a:spLocks/>
              </p:cNvSpPr>
              <p:nvPr/>
            </p:nvSpPr>
            <p:spPr bwMode="auto">
              <a:xfrm>
                <a:off x="550" y="2823"/>
                <a:ext cx="38" cy="55"/>
              </a:xfrm>
              <a:custGeom>
                <a:avLst/>
                <a:gdLst>
                  <a:gd name="T0" fmla="*/ 7 w 14"/>
                  <a:gd name="T1" fmla="*/ 6 h 20"/>
                  <a:gd name="T2" fmla="*/ 6 w 14"/>
                  <a:gd name="T3" fmla="*/ 5 h 20"/>
                  <a:gd name="T4" fmla="*/ 1 w 14"/>
                  <a:gd name="T5" fmla="*/ 13 h 20"/>
                  <a:gd name="T6" fmla="*/ 2 w 14"/>
                  <a:gd name="T7" fmla="*/ 16 h 20"/>
                  <a:gd name="T8" fmla="*/ 1 w 14"/>
                  <a:gd name="T9" fmla="*/ 16 h 20"/>
                  <a:gd name="T10" fmla="*/ 2 w 14"/>
                  <a:gd name="T11" fmla="*/ 19 h 20"/>
                  <a:gd name="T12" fmla="*/ 1 w 14"/>
                  <a:gd name="T13" fmla="*/ 18 h 20"/>
                  <a:gd name="T14" fmla="*/ 2 w 14"/>
                  <a:gd name="T15" fmla="*/ 18 h 20"/>
                  <a:gd name="T16" fmla="*/ 2 w 14"/>
                  <a:gd name="T17" fmla="*/ 16 h 20"/>
                  <a:gd name="T18" fmla="*/ 3 w 14"/>
                  <a:gd name="T19" fmla="*/ 17 h 20"/>
                  <a:gd name="T20" fmla="*/ 2 w 14"/>
                  <a:gd name="T21" fmla="*/ 12 h 20"/>
                  <a:gd name="T22" fmla="*/ 4 w 14"/>
                  <a:gd name="T23" fmla="*/ 13 h 20"/>
                  <a:gd name="T24" fmla="*/ 6 w 14"/>
                  <a:gd name="T25" fmla="*/ 10 h 20"/>
                  <a:gd name="T26" fmla="*/ 6 w 14"/>
                  <a:gd name="T27" fmla="*/ 10 h 20"/>
                  <a:gd name="T28" fmla="*/ 4 w 14"/>
                  <a:gd name="T29" fmla="*/ 10 h 20"/>
                  <a:gd name="T30" fmla="*/ 6 w 14"/>
                  <a:gd name="T31" fmla="*/ 10 h 20"/>
                  <a:gd name="T32" fmla="*/ 11 w 14"/>
                  <a:gd name="T33" fmla="*/ 4 h 20"/>
                  <a:gd name="T34" fmla="*/ 12 w 14"/>
                  <a:gd name="T35" fmla="*/ 1 h 20"/>
                  <a:gd name="T36" fmla="*/ 12 w 14"/>
                  <a:gd name="T37" fmla="*/ 3 h 20"/>
                  <a:gd name="T38" fmla="*/ 14 w 14"/>
                  <a:gd name="T39" fmla="*/ 3 h 20"/>
                  <a:gd name="T40" fmla="*/ 14 w 14"/>
                  <a:gd name="T41" fmla="*/ 0 h 20"/>
                  <a:gd name="T42" fmla="*/ 7 w 14"/>
                  <a:gd name="T43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20">
                    <a:moveTo>
                      <a:pt x="7" y="6"/>
                    </a:moveTo>
                    <a:cubicBezTo>
                      <a:pt x="7" y="5"/>
                      <a:pt x="7" y="5"/>
                      <a:pt x="6" y="5"/>
                    </a:cubicBezTo>
                    <a:cubicBezTo>
                      <a:pt x="4" y="7"/>
                      <a:pt x="2" y="12"/>
                      <a:pt x="1" y="13"/>
                    </a:cubicBezTo>
                    <a:cubicBezTo>
                      <a:pt x="0" y="14"/>
                      <a:pt x="2" y="14"/>
                      <a:pt x="2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0" y="20"/>
                      <a:pt x="2" y="19"/>
                    </a:cubicBezTo>
                    <a:cubicBezTo>
                      <a:pt x="2" y="19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5"/>
                      <a:pt x="0" y="15"/>
                      <a:pt x="2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5" y="11"/>
                      <a:pt x="6" y="10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10"/>
                      <a:pt x="4" y="10"/>
                      <a:pt x="4" y="10"/>
                    </a:cubicBezTo>
                    <a:cubicBezTo>
                      <a:pt x="4" y="7"/>
                      <a:pt x="5" y="11"/>
                      <a:pt x="6" y="10"/>
                    </a:cubicBezTo>
                    <a:cubicBezTo>
                      <a:pt x="6" y="7"/>
                      <a:pt x="9" y="3"/>
                      <a:pt x="11" y="4"/>
                    </a:cubicBezTo>
                    <a:cubicBezTo>
                      <a:pt x="10" y="4"/>
                      <a:pt x="11" y="2"/>
                      <a:pt x="12" y="1"/>
                    </a:cubicBezTo>
                    <a:cubicBezTo>
                      <a:pt x="13" y="2"/>
                      <a:pt x="12" y="3"/>
                      <a:pt x="12" y="3"/>
                    </a:cubicBezTo>
                    <a:cubicBezTo>
                      <a:pt x="13" y="3"/>
                      <a:pt x="13" y="4"/>
                      <a:pt x="14" y="3"/>
                    </a:cubicBezTo>
                    <a:cubicBezTo>
                      <a:pt x="13" y="2"/>
                      <a:pt x="13" y="1"/>
                      <a:pt x="14" y="0"/>
                    </a:cubicBezTo>
                    <a:cubicBezTo>
                      <a:pt x="10" y="0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6" name="Freeform 1217"/>
              <p:cNvSpPr>
                <a:spLocks/>
              </p:cNvSpPr>
              <p:nvPr/>
            </p:nvSpPr>
            <p:spPr bwMode="auto">
              <a:xfrm>
                <a:off x="566" y="283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7" name="Freeform 1218"/>
              <p:cNvSpPr>
                <a:spLocks/>
              </p:cNvSpPr>
              <p:nvPr/>
            </p:nvSpPr>
            <p:spPr bwMode="auto">
              <a:xfrm>
                <a:off x="321" y="2530"/>
                <a:ext cx="95" cy="81"/>
              </a:xfrm>
              <a:custGeom>
                <a:avLst/>
                <a:gdLst>
                  <a:gd name="T0" fmla="*/ 10 w 35"/>
                  <a:gd name="T1" fmla="*/ 30 h 30"/>
                  <a:gd name="T2" fmla="*/ 3 w 35"/>
                  <a:gd name="T3" fmla="*/ 8 h 30"/>
                  <a:gd name="T4" fmla="*/ 11 w 35"/>
                  <a:gd name="T5" fmla="*/ 21 h 30"/>
                  <a:gd name="T6" fmla="*/ 8 w 35"/>
                  <a:gd name="T7" fmla="*/ 4 h 30"/>
                  <a:gd name="T8" fmla="*/ 17 w 35"/>
                  <a:gd name="T9" fmla="*/ 16 h 30"/>
                  <a:gd name="T10" fmla="*/ 16 w 35"/>
                  <a:gd name="T11" fmla="*/ 1 h 30"/>
                  <a:gd name="T12" fmla="*/ 23 w 35"/>
                  <a:gd name="T13" fmla="*/ 18 h 30"/>
                  <a:gd name="T14" fmla="*/ 22 w 35"/>
                  <a:gd name="T15" fmla="*/ 0 h 30"/>
                  <a:gd name="T16" fmla="*/ 35 w 35"/>
                  <a:gd name="T17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0">
                    <a:moveTo>
                      <a:pt x="10" y="30"/>
                    </a:moveTo>
                    <a:cubicBezTo>
                      <a:pt x="4" y="26"/>
                      <a:pt x="0" y="15"/>
                      <a:pt x="3" y="8"/>
                    </a:cubicBezTo>
                    <a:cubicBezTo>
                      <a:pt x="8" y="11"/>
                      <a:pt x="10" y="16"/>
                      <a:pt x="11" y="21"/>
                    </a:cubicBezTo>
                    <a:cubicBezTo>
                      <a:pt x="10" y="17"/>
                      <a:pt x="8" y="10"/>
                      <a:pt x="8" y="4"/>
                    </a:cubicBezTo>
                    <a:cubicBezTo>
                      <a:pt x="13" y="6"/>
                      <a:pt x="15" y="11"/>
                      <a:pt x="17" y="16"/>
                    </a:cubicBezTo>
                    <a:cubicBezTo>
                      <a:pt x="14" y="12"/>
                      <a:pt x="14" y="6"/>
                      <a:pt x="16" y="1"/>
                    </a:cubicBezTo>
                    <a:cubicBezTo>
                      <a:pt x="21" y="5"/>
                      <a:pt x="22" y="12"/>
                      <a:pt x="23" y="18"/>
                    </a:cubicBezTo>
                    <a:cubicBezTo>
                      <a:pt x="21" y="12"/>
                      <a:pt x="22" y="6"/>
                      <a:pt x="22" y="0"/>
                    </a:cubicBezTo>
                    <a:cubicBezTo>
                      <a:pt x="30" y="0"/>
                      <a:pt x="32" y="14"/>
                      <a:pt x="35" y="21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8" name="Freeform 1219"/>
              <p:cNvSpPr>
                <a:spLocks/>
              </p:cNvSpPr>
              <p:nvPr/>
            </p:nvSpPr>
            <p:spPr bwMode="auto">
              <a:xfrm>
                <a:off x="316" y="2524"/>
                <a:ext cx="106" cy="93"/>
              </a:xfrm>
              <a:custGeom>
                <a:avLst/>
                <a:gdLst>
                  <a:gd name="T0" fmla="*/ 22 w 39"/>
                  <a:gd name="T1" fmla="*/ 2 h 34"/>
                  <a:gd name="T2" fmla="*/ 22 w 39"/>
                  <a:gd name="T3" fmla="*/ 5 h 34"/>
                  <a:gd name="T4" fmla="*/ 19 w 39"/>
                  <a:gd name="T5" fmla="*/ 2 h 34"/>
                  <a:gd name="T6" fmla="*/ 18 w 39"/>
                  <a:gd name="T7" fmla="*/ 2 h 34"/>
                  <a:gd name="T8" fmla="*/ 17 w 39"/>
                  <a:gd name="T9" fmla="*/ 2 h 34"/>
                  <a:gd name="T10" fmla="*/ 15 w 39"/>
                  <a:gd name="T11" fmla="*/ 8 h 34"/>
                  <a:gd name="T12" fmla="*/ 10 w 39"/>
                  <a:gd name="T13" fmla="*/ 5 h 34"/>
                  <a:gd name="T14" fmla="*/ 9 w 39"/>
                  <a:gd name="T15" fmla="*/ 5 h 34"/>
                  <a:gd name="T16" fmla="*/ 8 w 39"/>
                  <a:gd name="T17" fmla="*/ 6 h 34"/>
                  <a:gd name="T18" fmla="*/ 8 w 39"/>
                  <a:gd name="T19" fmla="*/ 6 h 34"/>
                  <a:gd name="T20" fmla="*/ 9 w 39"/>
                  <a:gd name="T21" fmla="*/ 11 h 34"/>
                  <a:gd name="T22" fmla="*/ 6 w 39"/>
                  <a:gd name="T23" fmla="*/ 9 h 34"/>
                  <a:gd name="T24" fmla="*/ 5 w 39"/>
                  <a:gd name="T25" fmla="*/ 9 h 34"/>
                  <a:gd name="T26" fmla="*/ 4 w 39"/>
                  <a:gd name="T27" fmla="*/ 10 h 34"/>
                  <a:gd name="T28" fmla="*/ 11 w 39"/>
                  <a:gd name="T29" fmla="*/ 33 h 34"/>
                  <a:gd name="T30" fmla="*/ 14 w 39"/>
                  <a:gd name="T31" fmla="*/ 33 h 34"/>
                  <a:gd name="T32" fmla="*/ 14 w 39"/>
                  <a:gd name="T33" fmla="*/ 32 h 34"/>
                  <a:gd name="T34" fmla="*/ 13 w 39"/>
                  <a:gd name="T35" fmla="*/ 31 h 34"/>
                  <a:gd name="T36" fmla="*/ 6 w 39"/>
                  <a:gd name="T37" fmla="*/ 16 h 34"/>
                  <a:gd name="T38" fmla="*/ 6 w 39"/>
                  <a:gd name="T39" fmla="*/ 14 h 34"/>
                  <a:gd name="T40" fmla="*/ 12 w 39"/>
                  <a:gd name="T41" fmla="*/ 24 h 34"/>
                  <a:gd name="T42" fmla="*/ 12 w 39"/>
                  <a:gd name="T43" fmla="*/ 24 h 34"/>
                  <a:gd name="T44" fmla="*/ 14 w 39"/>
                  <a:gd name="T45" fmla="*/ 25 h 34"/>
                  <a:gd name="T46" fmla="*/ 15 w 39"/>
                  <a:gd name="T47" fmla="*/ 23 h 34"/>
                  <a:gd name="T48" fmla="*/ 15 w 39"/>
                  <a:gd name="T49" fmla="*/ 23 h 34"/>
                  <a:gd name="T50" fmla="*/ 15 w 39"/>
                  <a:gd name="T51" fmla="*/ 23 h 34"/>
                  <a:gd name="T52" fmla="*/ 15 w 39"/>
                  <a:gd name="T53" fmla="*/ 23 h 34"/>
                  <a:gd name="T54" fmla="*/ 14 w 39"/>
                  <a:gd name="T55" fmla="*/ 20 h 34"/>
                  <a:gd name="T56" fmla="*/ 12 w 39"/>
                  <a:gd name="T57" fmla="*/ 9 h 34"/>
                  <a:gd name="T58" fmla="*/ 15 w 39"/>
                  <a:gd name="T59" fmla="*/ 14 h 34"/>
                  <a:gd name="T60" fmla="*/ 18 w 39"/>
                  <a:gd name="T61" fmla="*/ 19 h 34"/>
                  <a:gd name="T62" fmla="*/ 18 w 39"/>
                  <a:gd name="T63" fmla="*/ 19 h 34"/>
                  <a:gd name="T64" fmla="*/ 18 w 39"/>
                  <a:gd name="T65" fmla="*/ 19 h 34"/>
                  <a:gd name="T66" fmla="*/ 18 w 39"/>
                  <a:gd name="T67" fmla="*/ 19 h 34"/>
                  <a:gd name="T68" fmla="*/ 20 w 39"/>
                  <a:gd name="T69" fmla="*/ 20 h 34"/>
                  <a:gd name="T70" fmla="*/ 21 w 39"/>
                  <a:gd name="T71" fmla="*/ 18 h 34"/>
                  <a:gd name="T72" fmla="*/ 21 w 39"/>
                  <a:gd name="T73" fmla="*/ 18 h 34"/>
                  <a:gd name="T74" fmla="*/ 19 w 39"/>
                  <a:gd name="T75" fmla="*/ 13 h 34"/>
                  <a:gd name="T76" fmla="*/ 18 w 39"/>
                  <a:gd name="T77" fmla="*/ 10 h 34"/>
                  <a:gd name="T78" fmla="*/ 19 w 39"/>
                  <a:gd name="T79" fmla="*/ 6 h 34"/>
                  <a:gd name="T80" fmla="*/ 23 w 39"/>
                  <a:gd name="T81" fmla="*/ 16 h 34"/>
                  <a:gd name="T82" fmla="*/ 24 w 39"/>
                  <a:gd name="T83" fmla="*/ 20 h 34"/>
                  <a:gd name="T84" fmla="*/ 24 w 39"/>
                  <a:gd name="T85" fmla="*/ 20 h 34"/>
                  <a:gd name="T86" fmla="*/ 24 w 39"/>
                  <a:gd name="T87" fmla="*/ 20 h 34"/>
                  <a:gd name="T88" fmla="*/ 26 w 39"/>
                  <a:gd name="T89" fmla="*/ 21 h 34"/>
                  <a:gd name="T90" fmla="*/ 27 w 39"/>
                  <a:gd name="T91" fmla="*/ 20 h 34"/>
                  <a:gd name="T92" fmla="*/ 27 w 39"/>
                  <a:gd name="T93" fmla="*/ 19 h 34"/>
                  <a:gd name="T94" fmla="*/ 27 w 39"/>
                  <a:gd name="T95" fmla="*/ 19 h 34"/>
                  <a:gd name="T96" fmla="*/ 25 w 39"/>
                  <a:gd name="T97" fmla="*/ 9 h 34"/>
                  <a:gd name="T98" fmla="*/ 26 w 39"/>
                  <a:gd name="T99" fmla="*/ 4 h 34"/>
                  <a:gd name="T100" fmla="*/ 33 w 39"/>
                  <a:gd name="T101" fmla="*/ 18 h 34"/>
                  <a:gd name="T102" fmla="*/ 35 w 39"/>
                  <a:gd name="T103" fmla="*/ 24 h 34"/>
                  <a:gd name="T104" fmla="*/ 37 w 39"/>
                  <a:gd name="T105" fmla="*/ 25 h 34"/>
                  <a:gd name="T106" fmla="*/ 38 w 39"/>
                  <a:gd name="T107" fmla="*/ 23 h 34"/>
                  <a:gd name="T108" fmla="*/ 36 w 39"/>
                  <a:gd name="T109" fmla="*/ 17 h 34"/>
                  <a:gd name="T110" fmla="*/ 24 w 39"/>
                  <a:gd name="T111" fmla="*/ 0 h 34"/>
                  <a:gd name="T112" fmla="*/ 22 w 39"/>
                  <a:gd name="T113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9" h="34">
                    <a:moveTo>
                      <a:pt x="22" y="2"/>
                    </a:moveTo>
                    <a:cubicBezTo>
                      <a:pt x="22" y="3"/>
                      <a:pt x="22" y="4"/>
                      <a:pt x="22" y="5"/>
                    </a:cubicBezTo>
                    <a:cubicBezTo>
                      <a:pt x="21" y="4"/>
                      <a:pt x="21" y="3"/>
                      <a:pt x="19" y="2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8" y="2"/>
                      <a:pt x="17" y="2"/>
                      <a:pt x="17" y="2"/>
                    </a:cubicBezTo>
                    <a:cubicBezTo>
                      <a:pt x="16" y="4"/>
                      <a:pt x="15" y="6"/>
                      <a:pt x="15" y="8"/>
                    </a:cubicBezTo>
                    <a:cubicBezTo>
                      <a:pt x="14" y="6"/>
                      <a:pt x="12" y="5"/>
                      <a:pt x="10" y="5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8"/>
                      <a:pt x="9" y="10"/>
                      <a:pt x="9" y="11"/>
                    </a:cubicBezTo>
                    <a:cubicBezTo>
                      <a:pt x="8" y="11"/>
                      <a:pt x="7" y="10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5" y="9"/>
                      <a:pt x="4" y="9"/>
                      <a:pt x="4" y="10"/>
                    </a:cubicBezTo>
                    <a:cubicBezTo>
                      <a:pt x="0" y="17"/>
                      <a:pt x="5" y="29"/>
                      <a:pt x="11" y="33"/>
                    </a:cubicBezTo>
                    <a:cubicBezTo>
                      <a:pt x="12" y="34"/>
                      <a:pt x="13" y="34"/>
                      <a:pt x="14" y="33"/>
                    </a:cubicBezTo>
                    <a:cubicBezTo>
                      <a:pt x="14" y="33"/>
                      <a:pt x="14" y="32"/>
                      <a:pt x="14" y="32"/>
                    </a:cubicBezTo>
                    <a:cubicBezTo>
                      <a:pt x="14" y="31"/>
                      <a:pt x="14" y="31"/>
                      <a:pt x="13" y="31"/>
                    </a:cubicBezTo>
                    <a:cubicBezTo>
                      <a:pt x="9" y="28"/>
                      <a:pt x="6" y="22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9" y="16"/>
                      <a:pt x="11" y="19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5"/>
                      <a:pt x="14" y="25"/>
                    </a:cubicBezTo>
                    <a:cubicBezTo>
                      <a:pt x="15" y="25"/>
                      <a:pt x="15" y="24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7"/>
                      <a:pt x="13" y="13"/>
                      <a:pt x="12" y="9"/>
                    </a:cubicBezTo>
                    <a:cubicBezTo>
                      <a:pt x="13" y="10"/>
                      <a:pt x="14" y="12"/>
                      <a:pt x="15" y="14"/>
                    </a:cubicBezTo>
                    <a:cubicBezTo>
                      <a:pt x="16" y="16"/>
                      <a:pt x="17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0"/>
                      <a:pt x="19" y="20"/>
                      <a:pt x="20" y="20"/>
                    </a:cubicBezTo>
                    <a:cubicBezTo>
                      <a:pt x="21" y="20"/>
                      <a:pt x="21" y="19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6"/>
                      <a:pt x="20" y="15"/>
                      <a:pt x="19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8" y="9"/>
                      <a:pt x="19" y="8"/>
                      <a:pt x="19" y="6"/>
                    </a:cubicBezTo>
                    <a:cubicBezTo>
                      <a:pt x="21" y="9"/>
                      <a:pt x="22" y="13"/>
                      <a:pt x="23" y="16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5" y="22"/>
                      <a:pt x="26" y="21"/>
                    </a:cubicBezTo>
                    <a:cubicBezTo>
                      <a:pt x="27" y="21"/>
                      <a:pt x="27" y="21"/>
                      <a:pt x="27" y="20"/>
                    </a:cubicBezTo>
                    <a:cubicBezTo>
                      <a:pt x="27" y="20"/>
                      <a:pt x="27" y="20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5"/>
                      <a:pt x="25" y="12"/>
                      <a:pt x="25" y="9"/>
                    </a:cubicBezTo>
                    <a:cubicBezTo>
                      <a:pt x="25" y="7"/>
                      <a:pt x="26" y="6"/>
                      <a:pt x="26" y="4"/>
                    </a:cubicBezTo>
                    <a:cubicBezTo>
                      <a:pt x="29" y="6"/>
                      <a:pt x="31" y="12"/>
                      <a:pt x="33" y="18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5"/>
                      <a:pt x="37" y="25"/>
                      <a:pt x="37" y="25"/>
                    </a:cubicBezTo>
                    <a:cubicBezTo>
                      <a:pt x="38" y="25"/>
                      <a:pt x="39" y="24"/>
                      <a:pt x="38" y="23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4" y="10"/>
                      <a:pt x="31" y="1"/>
                      <a:pt x="24" y="0"/>
                    </a:cubicBezTo>
                    <a:cubicBezTo>
                      <a:pt x="23" y="0"/>
                      <a:pt x="22" y="1"/>
                      <a:pt x="2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9" name="Freeform 1220"/>
              <p:cNvSpPr>
                <a:spLocks/>
              </p:cNvSpPr>
              <p:nvPr/>
            </p:nvSpPr>
            <p:spPr bwMode="auto">
              <a:xfrm>
                <a:off x="1312" y="2712"/>
                <a:ext cx="85" cy="76"/>
              </a:xfrm>
              <a:custGeom>
                <a:avLst/>
                <a:gdLst>
                  <a:gd name="T0" fmla="*/ 0 w 31"/>
                  <a:gd name="T1" fmla="*/ 15 h 28"/>
                  <a:gd name="T2" fmla="*/ 15 w 31"/>
                  <a:gd name="T3" fmla="*/ 3 h 28"/>
                  <a:gd name="T4" fmla="*/ 12 w 31"/>
                  <a:gd name="T5" fmla="*/ 11 h 28"/>
                  <a:gd name="T6" fmla="*/ 21 w 31"/>
                  <a:gd name="T7" fmla="*/ 7 h 28"/>
                  <a:gd name="T8" fmla="*/ 15 w 31"/>
                  <a:gd name="T9" fmla="*/ 15 h 28"/>
                  <a:gd name="T10" fmla="*/ 24 w 31"/>
                  <a:gd name="T11" fmla="*/ 11 h 28"/>
                  <a:gd name="T12" fmla="*/ 18 w 31"/>
                  <a:gd name="T13" fmla="*/ 18 h 28"/>
                  <a:gd name="T14" fmla="*/ 26 w 31"/>
                  <a:gd name="T15" fmla="*/ 19 h 28"/>
                  <a:gd name="T16" fmla="*/ 12 w 31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0" y="15"/>
                    </a:moveTo>
                    <a:cubicBezTo>
                      <a:pt x="3" y="10"/>
                      <a:pt x="10" y="5"/>
                      <a:pt x="15" y="3"/>
                    </a:cubicBezTo>
                    <a:cubicBezTo>
                      <a:pt x="25" y="0"/>
                      <a:pt x="14" y="9"/>
                      <a:pt x="12" y="11"/>
                    </a:cubicBezTo>
                    <a:cubicBezTo>
                      <a:pt x="15" y="10"/>
                      <a:pt x="17" y="7"/>
                      <a:pt x="21" y="7"/>
                    </a:cubicBezTo>
                    <a:cubicBezTo>
                      <a:pt x="22" y="10"/>
                      <a:pt x="17" y="14"/>
                      <a:pt x="15" y="15"/>
                    </a:cubicBezTo>
                    <a:cubicBezTo>
                      <a:pt x="16" y="14"/>
                      <a:pt x="22" y="9"/>
                      <a:pt x="24" y="11"/>
                    </a:cubicBezTo>
                    <a:cubicBezTo>
                      <a:pt x="27" y="13"/>
                      <a:pt x="19" y="17"/>
                      <a:pt x="18" y="18"/>
                    </a:cubicBezTo>
                    <a:cubicBezTo>
                      <a:pt x="21" y="15"/>
                      <a:pt x="31" y="12"/>
                      <a:pt x="26" y="19"/>
                    </a:cubicBezTo>
                    <a:cubicBezTo>
                      <a:pt x="22" y="23"/>
                      <a:pt x="15" y="25"/>
                      <a:pt x="12" y="28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0" name="Freeform 1221"/>
              <p:cNvSpPr>
                <a:spLocks/>
              </p:cNvSpPr>
              <p:nvPr/>
            </p:nvSpPr>
            <p:spPr bwMode="auto">
              <a:xfrm>
                <a:off x="1307" y="2712"/>
                <a:ext cx="84" cy="82"/>
              </a:xfrm>
              <a:custGeom>
                <a:avLst/>
                <a:gdLst>
                  <a:gd name="T0" fmla="*/ 17 w 31"/>
                  <a:gd name="T1" fmla="*/ 1 h 30"/>
                  <a:gd name="T2" fmla="*/ 1 w 31"/>
                  <a:gd name="T3" fmla="*/ 14 h 30"/>
                  <a:gd name="T4" fmla="*/ 2 w 31"/>
                  <a:gd name="T5" fmla="*/ 16 h 30"/>
                  <a:gd name="T6" fmla="*/ 4 w 31"/>
                  <a:gd name="T7" fmla="*/ 15 h 30"/>
                  <a:gd name="T8" fmla="*/ 18 w 31"/>
                  <a:gd name="T9" fmla="*/ 5 h 30"/>
                  <a:gd name="T10" fmla="*/ 18 w 31"/>
                  <a:gd name="T11" fmla="*/ 5 h 30"/>
                  <a:gd name="T12" fmla="*/ 12 w 31"/>
                  <a:gd name="T13" fmla="*/ 10 h 30"/>
                  <a:gd name="T14" fmla="*/ 12 w 31"/>
                  <a:gd name="T15" fmla="*/ 11 h 30"/>
                  <a:gd name="T16" fmla="*/ 12 w 31"/>
                  <a:gd name="T17" fmla="*/ 12 h 30"/>
                  <a:gd name="T18" fmla="*/ 14 w 31"/>
                  <a:gd name="T19" fmla="*/ 13 h 30"/>
                  <a:gd name="T20" fmla="*/ 17 w 31"/>
                  <a:gd name="T21" fmla="*/ 11 h 30"/>
                  <a:gd name="T22" fmla="*/ 21 w 31"/>
                  <a:gd name="T23" fmla="*/ 9 h 30"/>
                  <a:gd name="T24" fmla="*/ 19 w 31"/>
                  <a:gd name="T25" fmla="*/ 11 h 30"/>
                  <a:gd name="T26" fmla="*/ 16 w 31"/>
                  <a:gd name="T27" fmla="*/ 14 h 30"/>
                  <a:gd name="T28" fmla="*/ 15 w 31"/>
                  <a:gd name="T29" fmla="*/ 15 h 30"/>
                  <a:gd name="T30" fmla="*/ 15 w 31"/>
                  <a:gd name="T31" fmla="*/ 16 h 30"/>
                  <a:gd name="T32" fmla="*/ 17 w 31"/>
                  <a:gd name="T33" fmla="*/ 16 h 30"/>
                  <a:gd name="T34" fmla="*/ 22 w 31"/>
                  <a:gd name="T35" fmla="*/ 14 h 30"/>
                  <a:gd name="T36" fmla="*/ 25 w 31"/>
                  <a:gd name="T37" fmla="*/ 12 h 30"/>
                  <a:gd name="T38" fmla="*/ 20 w 31"/>
                  <a:gd name="T39" fmla="*/ 16 h 30"/>
                  <a:gd name="T40" fmla="*/ 19 w 31"/>
                  <a:gd name="T41" fmla="*/ 16 h 30"/>
                  <a:gd name="T42" fmla="*/ 19 w 31"/>
                  <a:gd name="T43" fmla="*/ 16 h 30"/>
                  <a:gd name="T44" fmla="*/ 19 w 31"/>
                  <a:gd name="T45" fmla="*/ 16 h 30"/>
                  <a:gd name="T46" fmla="*/ 18 w 31"/>
                  <a:gd name="T47" fmla="*/ 18 h 30"/>
                  <a:gd name="T48" fmla="*/ 19 w 31"/>
                  <a:gd name="T49" fmla="*/ 19 h 30"/>
                  <a:gd name="T50" fmla="*/ 21 w 31"/>
                  <a:gd name="T51" fmla="*/ 19 h 30"/>
                  <a:gd name="T52" fmla="*/ 21 w 31"/>
                  <a:gd name="T53" fmla="*/ 19 h 30"/>
                  <a:gd name="T54" fmla="*/ 28 w 31"/>
                  <a:gd name="T55" fmla="*/ 17 h 30"/>
                  <a:gd name="T56" fmla="*/ 27 w 31"/>
                  <a:gd name="T57" fmla="*/ 18 h 30"/>
                  <a:gd name="T58" fmla="*/ 19 w 31"/>
                  <a:gd name="T59" fmla="*/ 23 h 30"/>
                  <a:gd name="T60" fmla="*/ 13 w 31"/>
                  <a:gd name="T61" fmla="*/ 27 h 30"/>
                  <a:gd name="T62" fmla="*/ 12 w 31"/>
                  <a:gd name="T63" fmla="*/ 28 h 30"/>
                  <a:gd name="T64" fmla="*/ 13 w 31"/>
                  <a:gd name="T65" fmla="*/ 30 h 30"/>
                  <a:gd name="T66" fmla="*/ 15 w 31"/>
                  <a:gd name="T67" fmla="*/ 30 h 30"/>
                  <a:gd name="T68" fmla="*/ 21 w 31"/>
                  <a:gd name="T69" fmla="*/ 26 h 30"/>
                  <a:gd name="T70" fmla="*/ 29 w 31"/>
                  <a:gd name="T71" fmla="*/ 20 h 30"/>
                  <a:gd name="T72" fmla="*/ 31 w 31"/>
                  <a:gd name="T73" fmla="*/ 16 h 30"/>
                  <a:gd name="T74" fmla="*/ 30 w 31"/>
                  <a:gd name="T75" fmla="*/ 14 h 30"/>
                  <a:gd name="T76" fmla="*/ 28 w 31"/>
                  <a:gd name="T77" fmla="*/ 13 h 30"/>
                  <a:gd name="T78" fmla="*/ 28 w 31"/>
                  <a:gd name="T79" fmla="*/ 12 h 30"/>
                  <a:gd name="T80" fmla="*/ 28 w 31"/>
                  <a:gd name="T81" fmla="*/ 12 h 30"/>
                  <a:gd name="T82" fmla="*/ 27 w 31"/>
                  <a:gd name="T83" fmla="*/ 10 h 30"/>
                  <a:gd name="T84" fmla="*/ 25 w 31"/>
                  <a:gd name="T85" fmla="*/ 9 h 30"/>
                  <a:gd name="T86" fmla="*/ 25 w 31"/>
                  <a:gd name="T87" fmla="*/ 8 h 30"/>
                  <a:gd name="T88" fmla="*/ 25 w 31"/>
                  <a:gd name="T89" fmla="*/ 7 h 30"/>
                  <a:gd name="T90" fmla="*/ 24 w 31"/>
                  <a:gd name="T91" fmla="*/ 5 h 30"/>
                  <a:gd name="T92" fmla="*/ 22 w 31"/>
                  <a:gd name="T93" fmla="*/ 6 h 30"/>
                  <a:gd name="T94" fmla="*/ 23 w 31"/>
                  <a:gd name="T95" fmla="*/ 3 h 30"/>
                  <a:gd name="T96" fmla="*/ 22 w 31"/>
                  <a:gd name="T97" fmla="*/ 2 h 30"/>
                  <a:gd name="T98" fmla="*/ 17 w 31"/>
                  <a:gd name="T9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1" h="30">
                    <a:moveTo>
                      <a:pt x="17" y="1"/>
                    </a:moveTo>
                    <a:cubicBezTo>
                      <a:pt x="11" y="3"/>
                      <a:pt x="3" y="9"/>
                      <a:pt x="1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2" y="17"/>
                      <a:pt x="3" y="16"/>
                      <a:pt x="4" y="15"/>
                    </a:cubicBezTo>
                    <a:cubicBezTo>
                      <a:pt x="6" y="11"/>
                      <a:pt x="13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6"/>
                      <a:pt x="14" y="9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3"/>
                      <a:pt x="14" y="13"/>
                      <a:pt x="14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0"/>
                      <a:pt x="20" y="9"/>
                      <a:pt x="21" y="9"/>
                    </a:cubicBezTo>
                    <a:cubicBezTo>
                      <a:pt x="21" y="10"/>
                      <a:pt x="20" y="10"/>
                      <a:pt x="19" y="11"/>
                    </a:cubicBezTo>
                    <a:cubicBezTo>
                      <a:pt x="18" y="12"/>
                      <a:pt x="17" y="12"/>
                      <a:pt x="16" y="14"/>
                    </a:cubicBezTo>
                    <a:cubicBezTo>
                      <a:pt x="15" y="14"/>
                      <a:pt x="15" y="14"/>
                      <a:pt x="15" y="15"/>
                    </a:cubicBezTo>
                    <a:cubicBezTo>
                      <a:pt x="15" y="15"/>
                      <a:pt x="15" y="15"/>
                      <a:pt x="15" y="16"/>
                    </a:cubicBezTo>
                    <a:cubicBezTo>
                      <a:pt x="16" y="16"/>
                      <a:pt x="16" y="17"/>
                      <a:pt x="17" y="16"/>
                    </a:cubicBezTo>
                    <a:cubicBezTo>
                      <a:pt x="18" y="16"/>
                      <a:pt x="20" y="15"/>
                      <a:pt x="22" y="14"/>
                    </a:cubicBezTo>
                    <a:cubicBezTo>
                      <a:pt x="23" y="13"/>
                      <a:pt x="24" y="12"/>
                      <a:pt x="25" y="12"/>
                    </a:cubicBezTo>
                    <a:cubicBezTo>
                      <a:pt x="24" y="13"/>
                      <a:pt x="23" y="14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7"/>
                      <a:pt x="18" y="17"/>
                      <a:pt x="18" y="18"/>
                    </a:cubicBezTo>
                    <a:cubicBezTo>
                      <a:pt x="18" y="18"/>
                      <a:pt x="18" y="18"/>
                      <a:pt x="19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6" y="17"/>
                      <a:pt x="28" y="17"/>
                    </a:cubicBezTo>
                    <a:cubicBezTo>
                      <a:pt x="27" y="17"/>
                      <a:pt x="27" y="17"/>
                      <a:pt x="27" y="18"/>
                    </a:cubicBezTo>
                    <a:cubicBezTo>
                      <a:pt x="25" y="20"/>
                      <a:pt x="22" y="22"/>
                      <a:pt x="19" y="23"/>
                    </a:cubicBezTo>
                    <a:cubicBezTo>
                      <a:pt x="16" y="24"/>
                      <a:pt x="14" y="26"/>
                      <a:pt x="13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9"/>
                      <a:pt x="12" y="29"/>
                      <a:pt x="13" y="30"/>
                    </a:cubicBezTo>
                    <a:cubicBezTo>
                      <a:pt x="13" y="30"/>
                      <a:pt x="14" y="30"/>
                      <a:pt x="15" y="30"/>
                    </a:cubicBezTo>
                    <a:cubicBezTo>
                      <a:pt x="16" y="28"/>
                      <a:pt x="18" y="27"/>
                      <a:pt x="21" y="26"/>
                    </a:cubicBezTo>
                    <a:cubicBezTo>
                      <a:pt x="24" y="25"/>
                      <a:pt x="27" y="23"/>
                      <a:pt x="29" y="20"/>
                    </a:cubicBezTo>
                    <a:cubicBezTo>
                      <a:pt x="30" y="19"/>
                      <a:pt x="31" y="18"/>
                      <a:pt x="31" y="16"/>
                    </a:cubicBezTo>
                    <a:cubicBezTo>
                      <a:pt x="31" y="15"/>
                      <a:pt x="31" y="15"/>
                      <a:pt x="30" y="14"/>
                    </a:cubicBezTo>
                    <a:cubicBezTo>
                      <a:pt x="30" y="14"/>
                      <a:pt x="29" y="13"/>
                      <a:pt x="28" y="13"/>
                    </a:cubicBezTo>
                    <a:cubicBezTo>
                      <a:pt x="28" y="13"/>
                      <a:pt x="28" y="13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1"/>
                      <a:pt x="28" y="10"/>
                      <a:pt x="27" y="10"/>
                    </a:cubicBezTo>
                    <a:cubicBezTo>
                      <a:pt x="26" y="9"/>
                      <a:pt x="26" y="9"/>
                      <a:pt x="25" y="9"/>
                    </a:cubicBezTo>
                    <a:cubicBezTo>
                      <a:pt x="25" y="9"/>
                      <a:pt x="25" y="8"/>
                      <a:pt x="25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6"/>
                      <a:pt x="24" y="5"/>
                      <a:pt x="24" y="5"/>
                    </a:cubicBezTo>
                    <a:cubicBezTo>
                      <a:pt x="23" y="5"/>
                      <a:pt x="22" y="5"/>
                      <a:pt x="22" y="6"/>
                    </a:cubicBezTo>
                    <a:cubicBezTo>
                      <a:pt x="22" y="5"/>
                      <a:pt x="23" y="4"/>
                      <a:pt x="23" y="3"/>
                    </a:cubicBezTo>
                    <a:cubicBezTo>
                      <a:pt x="23" y="3"/>
                      <a:pt x="23" y="2"/>
                      <a:pt x="22" y="2"/>
                    </a:cubicBezTo>
                    <a:cubicBezTo>
                      <a:pt x="21" y="0"/>
                      <a:pt x="18" y="1"/>
                      <a:pt x="17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1" name="Freeform 1222"/>
              <p:cNvSpPr>
                <a:spLocks/>
              </p:cNvSpPr>
              <p:nvPr/>
            </p:nvSpPr>
            <p:spPr bwMode="auto">
              <a:xfrm>
                <a:off x="340" y="2581"/>
                <a:ext cx="251" cy="675"/>
              </a:xfrm>
              <a:custGeom>
                <a:avLst/>
                <a:gdLst>
                  <a:gd name="T0" fmla="*/ 26 w 92"/>
                  <a:gd name="T1" fmla="*/ 1 h 248"/>
                  <a:gd name="T2" fmla="*/ 9 w 92"/>
                  <a:gd name="T3" fmla="*/ 8 h 248"/>
                  <a:gd name="T4" fmla="*/ 2 w 92"/>
                  <a:gd name="T5" fmla="*/ 12 h 248"/>
                  <a:gd name="T6" fmla="*/ 1 w 92"/>
                  <a:gd name="T7" fmla="*/ 14 h 248"/>
                  <a:gd name="T8" fmla="*/ 28 w 92"/>
                  <a:gd name="T9" fmla="*/ 68 h 248"/>
                  <a:gd name="T10" fmla="*/ 35 w 92"/>
                  <a:gd name="T11" fmla="*/ 81 h 248"/>
                  <a:gd name="T12" fmla="*/ 45 w 92"/>
                  <a:gd name="T13" fmla="*/ 98 h 248"/>
                  <a:gd name="T14" fmla="*/ 67 w 92"/>
                  <a:gd name="T15" fmla="*/ 141 h 248"/>
                  <a:gd name="T16" fmla="*/ 62 w 92"/>
                  <a:gd name="T17" fmla="*/ 177 h 248"/>
                  <a:gd name="T18" fmla="*/ 58 w 92"/>
                  <a:gd name="T19" fmla="*/ 198 h 248"/>
                  <a:gd name="T20" fmla="*/ 47 w 92"/>
                  <a:gd name="T21" fmla="*/ 246 h 248"/>
                  <a:gd name="T22" fmla="*/ 47 w 92"/>
                  <a:gd name="T23" fmla="*/ 248 h 248"/>
                  <a:gd name="T24" fmla="*/ 50 w 92"/>
                  <a:gd name="T25" fmla="*/ 247 h 248"/>
                  <a:gd name="T26" fmla="*/ 61 w 92"/>
                  <a:gd name="T27" fmla="*/ 199 h 248"/>
                  <a:gd name="T28" fmla="*/ 65 w 92"/>
                  <a:gd name="T29" fmla="*/ 177 h 248"/>
                  <a:gd name="T30" fmla="*/ 71 w 92"/>
                  <a:gd name="T31" fmla="*/ 148 h 248"/>
                  <a:gd name="T32" fmla="*/ 70 w 92"/>
                  <a:gd name="T33" fmla="*/ 141 h 248"/>
                  <a:gd name="T34" fmla="*/ 48 w 92"/>
                  <a:gd name="T35" fmla="*/ 96 h 248"/>
                  <a:gd name="T36" fmla="*/ 38 w 92"/>
                  <a:gd name="T37" fmla="*/ 79 h 248"/>
                  <a:gd name="T38" fmla="*/ 31 w 92"/>
                  <a:gd name="T39" fmla="*/ 66 h 248"/>
                  <a:gd name="T40" fmla="*/ 5 w 92"/>
                  <a:gd name="T41" fmla="*/ 14 h 248"/>
                  <a:gd name="T42" fmla="*/ 10 w 92"/>
                  <a:gd name="T43" fmla="*/ 11 h 248"/>
                  <a:gd name="T44" fmla="*/ 26 w 92"/>
                  <a:gd name="T45" fmla="*/ 4 h 248"/>
                  <a:gd name="T46" fmla="*/ 46 w 92"/>
                  <a:gd name="T47" fmla="*/ 35 h 248"/>
                  <a:gd name="T48" fmla="*/ 55 w 92"/>
                  <a:gd name="T49" fmla="*/ 51 h 248"/>
                  <a:gd name="T50" fmla="*/ 70 w 92"/>
                  <a:gd name="T51" fmla="*/ 69 h 248"/>
                  <a:gd name="T52" fmla="*/ 88 w 92"/>
                  <a:gd name="T53" fmla="*/ 94 h 248"/>
                  <a:gd name="T54" fmla="*/ 91 w 92"/>
                  <a:gd name="T55" fmla="*/ 95 h 248"/>
                  <a:gd name="T56" fmla="*/ 91 w 92"/>
                  <a:gd name="T57" fmla="*/ 93 h 248"/>
                  <a:gd name="T58" fmla="*/ 73 w 92"/>
                  <a:gd name="T59" fmla="*/ 67 h 248"/>
                  <a:gd name="T60" fmla="*/ 58 w 92"/>
                  <a:gd name="T61" fmla="*/ 49 h 248"/>
                  <a:gd name="T62" fmla="*/ 49 w 92"/>
                  <a:gd name="T63" fmla="*/ 33 h 248"/>
                  <a:gd name="T64" fmla="*/ 28 w 92"/>
                  <a:gd name="T65" fmla="*/ 1 h 248"/>
                  <a:gd name="T66" fmla="*/ 26 w 92"/>
                  <a:gd name="T67" fmla="*/ 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2" h="248">
                    <a:moveTo>
                      <a:pt x="26" y="1"/>
                    </a:moveTo>
                    <a:cubicBezTo>
                      <a:pt x="20" y="3"/>
                      <a:pt x="14" y="6"/>
                      <a:pt x="9" y="8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1" y="14"/>
                    </a:cubicBezTo>
                    <a:cubicBezTo>
                      <a:pt x="8" y="32"/>
                      <a:pt x="18" y="50"/>
                      <a:pt x="28" y="68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54" y="112"/>
                      <a:pt x="64" y="128"/>
                      <a:pt x="67" y="141"/>
                    </a:cubicBezTo>
                    <a:cubicBezTo>
                      <a:pt x="69" y="151"/>
                      <a:pt x="65" y="164"/>
                      <a:pt x="62" y="177"/>
                    </a:cubicBezTo>
                    <a:cubicBezTo>
                      <a:pt x="60" y="184"/>
                      <a:pt x="58" y="192"/>
                      <a:pt x="58" y="198"/>
                    </a:cubicBezTo>
                    <a:cubicBezTo>
                      <a:pt x="57" y="206"/>
                      <a:pt x="54" y="234"/>
                      <a:pt x="47" y="246"/>
                    </a:cubicBezTo>
                    <a:cubicBezTo>
                      <a:pt x="46" y="246"/>
                      <a:pt x="46" y="247"/>
                      <a:pt x="47" y="248"/>
                    </a:cubicBezTo>
                    <a:cubicBezTo>
                      <a:pt x="48" y="248"/>
                      <a:pt x="49" y="248"/>
                      <a:pt x="50" y="247"/>
                    </a:cubicBezTo>
                    <a:cubicBezTo>
                      <a:pt x="57" y="235"/>
                      <a:pt x="60" y="207"/>
                      <a:pt x="61" y="199"/>
                    </a:cubicBezTo>
                    <a:cubicBezTo>
                      <a:pt x="62" y="192"/>
                      <a:pt x="63" y="185"/>
                      <a:pt x="65" y="177"/>
                    </a:cubicBezTo>
                    <a:cubicBezTo>
                      <a:pt x="68" y="167"/>
                      <a:pt x="71" y="157"/>
                      <a:pt x="71" y="148"/>
                    </a:cubicBezTo>
                    <a:cubicBezTo>
                      <a:pt x="71" y="145"/>
                      <a:pt x="70" y="143"/>
                      <a:pt x="70" y="141"/>
                    </a:cubicBezTo>
                    <a:cubicBezTo>
                      <a:pt x="67" y="127"/>
                      <a:pt x="57" y="111"/>
                      <a:pt x="48" y="96"/>
                    </a:cubicBezTo>
                    <a:cubicBezTo>
                      <a:pt x="38" y="79"/>
                      <a:pt x="38" y="79"/>
                      <a:pt x="38" y="79"/>
                    </a:cubicBezTo>
                    <a:cubicBezTo>
                      <a:pt x="31" y="66"/>
                      <a:pt x="31" y="66"/>
                      <a:pt x="31" y="66"/>
                    </a:cubicBezTo>
                    <a:cubicBezTo>
                      <a:pt x="21" y="49"/>
                      <a:pt x="12" y="32"/>
                      <a:pt x="5" y="14"/>
                    </a:cubicBezTo>
                    <a:cubicBezTo>
                      <a:pt x="6" y="13"/>
                      <a:pt x="10" y="11"/>
                      <a:pt x="10" y="11"/>
                    </a:cubicBezTo>
                    <a:cubicBezTo>
                      <a:pt x="15" y="9"/>
                      <a:pt x="21" y="6"/>
                      <a:pt x="26" y="4"/>
                    </a:cubicBezTo>
                    <a:cubicBezTo>
                      <a:pt x="34" y="13"/>
                      <a:pt x="40" y="24"/>
                      <a:pt x="46" y="35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57"/>
                      <a:pt x="65" y="63"/>
                      <a:pt x="70" y="69"/>
                    </a:cubicBezTo>
                    <a:cubicBezTo>
                      <a:pt x="77" y="77"/>
                      <a:pt x="84" y="85"/>
                      <a:pt x="88" y="94"/>
                    </a:cubicBezTo>
                    <a:cubicBezTo>
                      <a:pt x="89" y="95"/>
                      <a:pt x="90" y="95"/>
                      <a:pt x="91" y="95"/>
                    </a:cubicBezTo>
                    <a:cubicBezTo>
                      <a:pt x="92" y="94"/>
                      <a:pt x="92" y="93"/>
                      <a:pt x="91" y="93"/>
                    </a:cubicBezTo>
                    <a:cubicBezTo>
                      <a:pt x="87" y="84"/>
                      <a:pt x="80" y="75"/>
                      <a:pt x="73" y="67"/>
                    </a:cubicBezTo>
                    <a:cubicBezTo>
                      <a:pt x="67" y="61"/>
                      <a:pt x="62" y="55"/>
                      <a:pt x="58" y="49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43" y="23"/>
                      <a:pt x="36" y="11"/>
                      <a:pt x="28" y="1"/>
                    </a:cubicBezTo>
                    <a:cubicBezTo>
                      <a:pt x="27" y="1"/>
                      <a:pt x="26" y="0"/>
                      <a:pt x="2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2" name="Freeform 1223"/>
              <p:cNvSpPr>
                <a:spLocks/>
              </p:cNvSpPr>
              <p:nvPr/>
            </p:nvSpPr>
            <p:spPr bwMode="auto">
              <a:xfrm>
                <a:off x="1070" y="2750"/>
                <a:ext cx="280" cy="511"/>
              </a:xfrm>
              <a:custGeom>
                <a:avLst/>
                <a:gdLst>
                  <a:gd name="T0" fmla="*/ 90 w 103"/>
                  <a:gd name="T1" fmla="*/ 0 h 188"/>
                  <a:gd name="T2" fmla="*/ 19 w 103"/>
                  <a:gd name="T3" fmla="*/ 34 h 188"/>
                  <a:gd name="T4" fmla="*/ 18 w 103"/>
                  <a:gd name="T5" fmla="*/ 37 h 188"/>
                  <a:gd name="T6" fmla="*/ 21 w 103"/>
                  <a:gd name="T7" fmla="*/ 37 h 188"/>
                  <a:gd name="T8" fmla="*/ 90 w 103"/>
                  <a:gd name="T9" fmla="*/ 4 h 188"/>
                  <a:gd name="T10" fmla="*/ 96 w 103"/>
                  <a:gd name="T11" fmla="*/ 11 h 188"/>
                  <a:gd name="T12" fmla="*/ 99 w 103"/>
                  <a:gd name="T13" fmla="*/ 15 h 188"/>
                  <a:gd name="T14" fmla="*/ 56 w 103"/>
                  <a:gd name="T15" fmla="*/ 45 h 188"/>
                  <a:gd name="T16" fmla="*/ 26 w 103"/>
                  <a:gd name="T17" fmla="*/ 63 h 188"/>
                  <a:gd name="T18" fmla="*/ 23 w 103"/>
                  <a:gd name="T19" fmla="*/ 65 h 188"/>
                  <a:gd name="T20" fmla="*/ 0 w 103"/>
                  <a:gd name="T21" fmla="*/ 90 h 188"/>
                  <a:gd name="T22" fmla="*/ 0 w 103"/>
                  <a:gd name="T23" fmla="*/ 94 h 188"/>
                  <a:gd name="T24" fmla="*/ 2 w 103"/>
                  <a:gd name="T25" fmla="*/ 109 h 188"/>
                  <a:gd name="T26" fmla="*/ 4 w 103"/>
                  <a:gd name="T27" fmla="*/ 120 h 188"/>
                  <a:gd name="T28" fmla="*/ 5 w 103"/>
                  <a:gd name="T29" fmla="*/ 127 h 188"/>
                  <a:gd name="T30" fmla="*/ 6 w 103"/>
                  <a:gd name="T31" fmla="*/ 147 h 188"/>
                  <a:gd name="T32" fmla="*/ 8 w 103"/>
                  <a:gd name="T33" fmla="*/ 153 h 188"/>
                  <a:gd name="T34" fmla="*/ 19 w 103"/>
                  <a:gd name="T35" fmla="*/ 187 h 188"/>
                  <a:gd name="T36" fmla="*/ 21 w 103"/>
                  <a:gd name="T37" fmla="*/ 187 h 188"/>
                  <a:gd name="T38" fmla="*/ 21 w 103"/>
                  <a:gd name="T39" fmla="*/ 185 h 188"/>
                  <a:gd name="T40" fmla="*/ 11 w 103"/>
                  <a:gd name="T41" fmla="*/ 153 h 188"/>
                  <a:gd name="T42" fmla="*/ 10 w 103"/>
                  <a:gd name="T43" fmla="*/ 146 h 188"/>
                  <a:gd name="T44" fmla="*/ 8 w 103"/>
                  <a:gd name="T45" fmla="*/ 127 h 188"/>
                  <a:gd name="T46" fmla="*/ 8 w 103"/>
                  <a:gd name="T47" fmla="*/ 120 h 188"/>
                  <a:gd name="T48" fmla="*/ 6 w 103"/>
                  <a:gd name="T49" fmla="*/ 108 h 188"/>
                  <a:gd name="T50" fmla="*/ 4 w 103"/>
                  <a:gd name="T51" fmla="*/ 91 h 188"/>
                  <a:gd name="T52" fmla="*/ 25 w 103"/>
                  <a:gd name="T53" fmla="*/ 67 h 188"/>
                  <a:gd name="T54" fmla="*/ 28 w 103"/>
                  <a:gd name="T55" fmla="*/ 65 h 188"/>
                  <a:gd name="T56" fmla="*/ 57 w 103"/>
                  <a:gd name="T57" fmla="*/ 48 h 188"/>
                  <a:gd name="T58" fmla="*/ 102 w 103"/>
                  <a:gd name="T59" fmla="*/ 17 h 188"/>
                  <a:gd name="T60" fmla="*/ 102 w 103"/>
                  <a:gd name="T61" fmla="*/ 14 h 188"/>
                  <a:gd name="T62" fmla="*/ 98 w 103"/>
                  <a:gd name="T63" fmla="*/ 9 h 188"/>
                  <a:gd name="T64" fmla="*/ 92 w 103"/>
                  <a:gd name="T65" fmla="*/ 1 h 188"/>
                  <a:gd name="T66" fmla="*/ 90 w 103"/>
                  <a:gd name="T67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3" h="188">
                    <a:moveTo>
                      <a:pt x="90" y="0"/>
                    </a:moveTo>
                    <a:cubicBezTo>
                      <a:pt x="79" y="5"/>
                      <a:pt x="41" y="21"/>
                      <a:pt x="19" y="34"/>
                    </a:cubicBezTo>
                    <a:cubicBezTo>
                      <a:pt x="18" y="35"/>
                      <a:pt x="18" y="36"/>
                      <a:pt x="18" y="37"/>
                    </a:cubicBezTo>
                    <a:cubicBezTo>
                      <a:pt x="19" y="37"/>
                      <a:pt x="20" y="38"/>
                      <a:pt x="21" y="37"/>
                    </a:cubicBezTo>
                    <a:cubicBezTo>
                      <a:pt x="42" y="25"/>
                      <a:pt x="78" y="9"/>
                      <a:pt x="90" y="4"/>
                    </a:cubicBezTo>
                    <a:cubicBezTo>
                      <a:pt x="91" y="5"/>
                      <a:pt x="96" y="11"/>
                      <a:pt x="96" y="11"/>
                    </a:cubicBezTo>
                    <a:cubicBezTo>
                      <a:pt x="96" y="11"/>
                      <a:pt x="98" y="14"/>
                      <a:pt x="99" y="15"/>
                    </a:cubicBezTo>
                    <a:cubicBezTo>
                      <a:pt x="87" y="27"/>
                      <a:pt x="71" y="36"/>
                      <a:pt x="56" y="45"/>
                    </a:cubicBezTo>
                    <a:cubicBezTo>
                      <a:pt x="45" y="50"/>
                      <a:pt x="35" y="56"/>
                      <a:pt x="26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15" y="71"/>
                      <a:pt x="3" y="79"/>
                      <a:pt x="0" y="90"/>
                    </a:cubicBezTo>
                    <a:cubicBezTo>
                      <a:pt x="0" y="91"/>
                      <a:pt x="0" y="92"/>
                      <a:pt x="0" y="94"/>
                    </a:cubicBezTo>
                    <a:cubicBezTo>
                      <a:pt x="0" y="98"/>
                      <a:pt x="1" y="103"/>
                      <a:pt x="2" y="109"/>
                    </a:cubicBezTo>
                    <a:cubicBezTo>
                      <a:pt x="3" y="113"/>
                      <a:pt x="4" y="117"/>
                      <a:pt x="4" y="120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5" y="134"/>
                      <a:pt x="5" y="140"/>
                      <a:pt x="6" y="147"/>
                    </a:cubicBezTo>
                    <a:cubicBezTo>
                      <a:pt x="8" y="153"/>
                      <a:pt x="8" y="153"/>
                      <a:pt x="8" y="153"/>
                    </a:cubicBezTo>
                    <a:cubicBezTo>
                      <a:pt x="10" y="165"/>
                      <a:pt x="12" y="178"/>
                      <a:pt x="19" y="187"/>
                    </a:cubicBezTo>
                    <a:cubicBezTo>
                      <a:pt x="19" y="188"/>
                      <a:pt x="20" y="188"/>
                      <a:pt x="21" y="187"/>
                    </a:cubicBezTo>
                    <a:cubicBezTo>
                      <a:pt x="22" y="187"/>
                      <a:pt x="22" y="186"/>
                      <a:pt x="21" y="185"/>
                    </a:cubicBezTo>
                    <a:cubicBezTo>
                      <a:pt x="15" y="177"/>
                      <a:pt x="13" y="164"/>
                      <a:pt x="11" y="153"/>
                    </a:cubicBezTo>
                    <a:cubicBezTo>
                      <a:pt x="10" y="146"/>
                      <a:pt x="10" y="146"/>
                      <a:pt x="10" y="146"/>
                    </a:cubicBezTo>
                    <a:cubicBezTo>
                      <a:pt x="8" y="140"/>
                      <a:pt x="8" y="133"/>
                      <a:pt x="8" y="127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7" y="116"/>
                      <a:pt x="7" y="112"/>
                      <a:pt x="6" y="108"/>
                    </a:cubicBezTo>
                    <a:cubicBezTo>
                      <a:pt x="4" y="101"/>
                      <a:pt x="3" y="95"/>
                      <a:pt x="4" y="91"/>
                    </a:cubicBezTo>
                    <a:cubicBezTo>
                      <a:pt x="6" y="81"/>
                      <a:pt x="17" y="73"/>
                      <a:pt x="25" y="67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37" y="59"/>
                      <a:pt x="47" y="54"/>
                      <a:pt x="57" y="48"/>
                    </a:cubicBezTo>
                    <a:cubicBezTo>
                      <a:pt x="73" y="39"/>
                      <a:pt x="90" y="30"/>
                      <a:pt x="102" y="17"/>
                    </a:cubicBezTo>
                    <a:cubicBezTo>
                      <a:pt x="103" y="16"/>
                      <a:pt x="103" y="15"/>
                      <a:pt x="102" y="14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2" y="1"/>
                      <a:pt x="92" y="1"/>
                      <a:pt x="92" y="1"/>
                    </a:cubicBezTo>
                    <a:cubicBezTo>
                      <a:pt x="91" y="0"/>
                      <a:pt x="90" y="0"/>
                      <a:pt x="9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3" name="Freeform 1224"/>
              <p:cNvSpPr>
                <a:spLocks/>
              </p:cNvSpPr>
              <p:nvPr/>
            </p:nvSpPr>
            <p:spPr bwMode="auto">
              <a:xfrm>
                <a:off x="520" y="2122"/>
                <a:ext cx="858" cy="821"/>
              </a:xfrm>
              <a:custGeom>
                <a:avLst/>
                <a:gdLst>
                  <a:gd name="T0" fmla="*/ 70 w 315"/>
                  <a:gd name="T1" fmla="*/ 148 h 302"/>
                  <a:gd name="T2" fmla="*/ 12 w 315"/>
                  <a:gd name="T3" fmla="*/ 242 h 302"/>
                  <a:gd name="T4" fmla="*/ 126 w 315"/>
                  <a:gd name="T5" fmla="*/ 293 h 302"/>
                  <a:gd name="T6" fmla="*/ 222 w 315"/>
                  <a:gd name="T7" fmla="*/ 267 h 302"/>
                  <a:gd name="T8" fmla="*/ 230 w 315"/>
                  <a:gd name="T9" fmla="*/ 228 h 302"/>
                  <a:gd name="T10" fmla="*/ 223 w 315"/>
                  <a:gd name="T11" fmla="*/ 192 h 302"/>
                  <a:gd name="T12" fmla="*/ 265 w 315"/>
                  <a:gd name="T13" fmla="*/ 115 h 302"/>
                  <a:gd name="T14" fmla="*/ 300 w 315"/>
                  <a:gd name="T15" fmla="*/ 60 h 302"/>
                  <a:gd name="T16" fmla="*/ 224 w 315"/>
                  <a:gd name="T17" fmla="*/ 95 h 302"/>
                  <a:gd name="T18" fmla="*/ 191 w 315"/>
                  <a:gd name="T19" fmla="*/ 187 h 302"/>
                  <a:gd name="T20" fmla="*/ 105 w 315"/>
                  <a:gd name="T21" fmla="*/ 155 h 302"/>
                  <a:gd name="T22" fmla="*/ 119 w 315"/>
                  <a:gd name="T23" fmla="*/ 108 h 302"/>
                  <a:gd name="T24" fmla="*/ 151 w 315"/>
                  <a:gd name="T25" fmla="*/ 49 h 302"/>
                  <a:gd name="T26" fmla="*/ 171 w 315"/>
                  <a:gd name="T27" fmla="*/ 14 h 302"/>
                  <a:gd name="T28" fmla="*/ 145 w 315"/>
                  <a:gd name="T29" fmla="*/ 1 h 302"/>
                  <a:gd name="T30" fmla="*/ 80 w 315"/>
                  <a:gd name="T31" fmla="*/ 86 h 302"/>
                  <a:gd name="T32" fmla="*/ 73 w 315"/>
                  <a:gd name="T33" fmla="*/ 127 h 302"/>
                  <a:gd name="T34" fmla="*/ 71 w 315"/>
                  <a:gd name="T35" fmla="*/ 141 h 302"/>
                  <a:gd name="T36" fmla="*/ 70 w 315"/>
                  <a:gd name="T37" fmla="*/ 15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02">
                    <a:moveTo>
                      <a:pt x="70" y="148"/>
                    </a:moveTo>
                    <a:cubicBezTo>
                      <a:pt x="34" y="153"/>
                      <a:pt x="0" y="209"/>
                      <a:pt x="12" y="242"/>
                    </a:cubicBezTo>
                    <a:cubicBezTo>
                      <a:pt x="26" y="282"/>
                      <a:pt x="91" y="290"/>
                      <a:pt x="126" y="293"/>
                    </a:cubicBezTo>
                    <a:cubicBezTo>
                      <a:pt x="159" y="296"/>
                      <a:pt x="202" y="302"/>
                      <a:pt x="222" y="267"/>
                    </a:cubicBezTo>
                    <a:cubicBezTo>
                      <a:pt x="227" y="258"/>
                      <a:pt x="230" y="239"/>
                      <a:pt x="230" y="228"/>
                    </a:cubicBezTo>
                    <a:cubicBezTo>
                      <a:pt x="230" y="215"/>
                      <a:pt x="222" y="205"/>
                      <a:pt x="223" y="192"/>
                    </a:cubicBezTo>
                    <a:cubicBezTo>
                      <a:pt x="225" y="165"/>
                      <a:pt x="248" y="134"/>
                      <a:pt x="265" y="115"/>
                    </a:cubicBezTo>
                    <a:cubicBezTo>
                      <a:pt x="276" y="103"/>
                      <a:pt x="315" y="81"/>
                      <a:pt x="300" y="60"/>
                    </a:cubicBezTo>
                    <a:cubicBezTo>
                      <a:pt x="279" y="33"/>
                      <a:pt x="235" y="80"/>
                      <a:pt x="224" y="95"/>
                    </a:cubicBezTo>
                    <a:cubicBezTo>
                      <a:pt x="208" y="118"/>
                      <a:pt x="188" y="157"/>
                      <a:pt x="191" y="187"/>
                    </a:cubicBezTo>
                    <a:cubicBezTo>
                      <a:pt x="166" y="167"/>
                      <a:pt x="134" y="164"/>
                      <a:pt x="105" y="155"/>
                    </a:cubicBezTo>
                    <a:cubicBezTo>
                      <a:pt x="103" y="141"/>
                      <a:pt x="114" y="121"/>
                      <a:pt x="119" y="108"/>
                    </a:cubicBezTo>
                    <a:cubicBezTo>
                      <a:pt x="127" y="87"/>
                      <a:pt x="137" y="67"/>
                      <a:pt x="151" y="49"/>
                    </a:cubicBezTo>
                    <a:cubicBezTo>
                      <a:pt x="158" y="39"/>
                      <a:pt x="173" y="27"/>
                      <a:pt x="171" y="14"/>
                    </a:cubicBezTo>
                    <a:cubicBezTo>
                      <a:pt x="169" y="1"/>
                      <a:pt x="157" y="0"/>
                      <a:pt x="145" y="1"/>
                    </a:cubicBezTo>
                    <a:cubicBezTo>
                      <a:pt x="108" y="7"/>
                      <a:pt x="88" y="54"/>
                      <a:pt x="80" y="86"/>
                    </a:cubicBezTo>
                    <a:cubicBezTo>
                      <a:pt x="76" y="100"/>
                      <a:pt x="75" y="113"/>
                      <a:pt x="73" y="127"/>
                    </a:cubicBezTo>
                    <a:cubicBezTo>
                      <a:pt x="72" y="132"/>
                      <a:pt x="72" y="136"/>
                      <a:pt x="71" y="141"/>
                    </a:cubicBezTo>
                    <a:cubicBezTo>
                      <a:pt x="70" y="146"/>
                      <a:pt x="68" y="151"/>
                      <a:pt x="70" y="150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4" name="Freeform 1225"/>
              <p:cNvSpPr>
                <a:spLocks noEditPoints="1"/>
              </p:cNvSpPr>
              <p:nvPr/>
            </p:nvSpPr>
            <p:spPr bwMode="auto">
              <a:xfrm>
                <a:off x="542" y="2113"/>
                <a:ext cx="833" cy="830"/>
              </a:xfrm>
              <a:custGeom>
                <a:avLst/>
                <a:gdLst>
                  <a:gd name="T0" fmla="*/ 70 w 306"/>
                  <a:gd name="T1" fmla="*/ 89 h 305"/>
                  <a:gd name="T2" fmla="*/ 63 w 306"/>
                  <a:gd name="T3" fmla="*/ 129 h 305"/>
                  <a:gd name="T4" fmla="*/ 61 w 306"/>
                  <a:gd name="T5" fmla="*/ 144 h 305"/>
                  <a:gd name="T6" fmla="*/ 60 w 306"/>
                  <a:gd name="T7" fmla="*/ 150 h 305"/>
                  <a:gd name="T8" fmla="*/ 0 w 306"/>
                  <a:gd name="T9" fmla="*/ 230 h 305"/>
                  <a:gd name="T10" fmla="*/ 118 w 306"/>
                  <a:gd name="T11" fmla="*/ 298 h 305"/>
                  <a:gd name="T12" fmla="*/ 215 w 306"/>
                  <a:gd name="T13" fmla="*/ 271 h 305"/>
                  <a:gd name="T14" fmla="*/ 220 w 306"/>
                  <a:gd name="T15" fmla="*/ 213 h 305"/>
                  <a:gd name="T16" fmla="*/ 258 w 306"/>
                  <a:gd name="T17" fmla="*/ 119 h 305"/>
                  <a:gd name="T18" fmla="*/ 293 w 306"/>
                  <a:gd name="T19" fmla="*/ 62 h 305"/>
                  <a:gd name="T20" fmla="*/ 215 w 306"/>
                  <a:gd name="T21" fmla="*/ 97 h 305"/>
                  <a:gd name="T22" fmla="*/ 182 w 306"/>
                  <a:gd name="T23" fmla="*/ 186 h 305"/>
                  <a:gd name="T24" fmla="*/ 98 w 306"/>
                  <a:gd name="T25" fmla="*/ 157 h 305"/>
                  <a:gd name="T26" fmla="*/ 108 w 306"/>
                  <a:gd name="T27" fmla="*/ 123 h 305"/>
                  <a:gd name="T28" fmla="*/ 144 w 306"/>
                  <a:gd name="T29" fmla="*/ 53 h 305"/>
                  <a:gd name="T30" fmla="*/ 165 w 306"/>
                  <a:gd name="T31" fmla="*/ 19 h 305"/>
                  <a:gd name="T32" fmla="*/ 137 w 306"/>
                  <a:gd name="T33" fmla="*/ 3 h 305"/>
                  <a:gd name="T34" fmla="*/ 65 w 306"/>
                  <a:gd name="T35" fmla="*/ 144 h 305"/>
                  <a:gd name="T36" fmla="*/ 67 w 306"/>
                  <a:gd name="T37" fmla="*/ 130 h 305"/>
                  <a:gd name="T38" fmla="*/ 73 w 306"/>
                  <a:gd name="T39" fmla="*/ 90 h 305"/>
                  <a:gd name="T40" fmla="*/ 161 w 306"/>
                  <a:gd name="T41" fmla="*/ 17 h 305"/>
                  <a:gd name="T42" fmla="*/ 141 w 306"/>
                  <a:gd name="T43" fmla="*/ 51 h 305"/>
                  <a:gd name="T44" fmla="*/ 105 w 306"/>
                  <a:gd name="T45" fmla="*/ 121 h 305"/>
                  <a:gd name="T46" fmla="*/ 96 w 306"/>
                  <a:gd name="T47" fmla="*/ 160 h 305"/>
                  <a:gd name="T48" fmla="*/ 182 w 306"/>
                  <a:gd name="T49" fmla="*/ 191 h 305"/>
                  <a:gd name="T50" fmla="*/ 185 w 306"/>
                  <a:gd name="T51" fmla="*/ 190 h 305"/>
                  <a:gd name="T52" fmla="*/ 275 w 306"/>
                  <a:gd name="T53" fmla="*/ 57 h 305"/>
                  <a:gd name="T54" fmla="*/ 267 w 306"/>
                  <a:gd name="T55" fmla="*/ 107 h 305"/>
                  <a:gd name="T56" fmla="*/ 213 w 306"/>
                  <a:gd name="T57" fmla="*/ 195 h 305"/>
                  <a:gd name="T58" fmla="*/ 220 w 306"/>
                  <a:gd name="T59" fmla="*/ 231 h 305"/>
                  <a:gd name="T60" fmla="*/ 125 w 306"/>
                  <a:gd name="T61" fmla="*/ 295 h 305"/>
                  <a:gd name="T62" fmla="*/ 5 w 306"/>
                  <a:gd name="T63" fmla="*/ 245 h 305"/>
                  <a:gd name="T64" fmla="*/ 16 w 306"/>
                  <a:gd name="T65" fmla="*/ 188 h 305"/>
                  <a:gd name="T66" fmla="*/ 60 w 306"/>
                  <a:gd name="T67" fmla="*/ 154 h 305"/>
                  <a:gd name="T68" fmla="*/ 64 w 306"/>
                  <a:gd name="T69" fmla="*/ 153 h 305"/>
                  <a:gd name="T70" fmla="*/ 63 w 306"/>
                  <a:gd name="T71" fmla="*/ 152 h 305"/>
                  <a:gd name="T72" fmla="*/ 64 w 306"/>
                  <a:gd name="T73" fmla="*/ 151 h 305"/>
                  <a:gd name="T74" fmla="*/ 64 w 306"/>
                  <a:gd name="T75" fmla="*/ 150 h 305"/>
                  <a:gd name="T76" fmla="*/ 182 w 306"/>
                  <a:gd name="T77" fmla="*/ 190 h 305"/>
                  <a:gd name="T78" fmla="*/ 182 w 306"/>
                  <a:gd name="T79" fmla="*/ 19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06" h="305">
                    <a:moveTo>
                      <a:pt x="137" y="3"/>
                    </a:moveTo>
                    <a:cubicBezTo>
                      <a:pt x="93" y="9"/>
                      <a:pt x="75" y="70"/>
                      <a:pt x="70" y="89"/>
                    </a:cubicBezTo>
                    <a:cubicBezTo>
                      <a:pt x="68" y="99"/>
                      <a:pt x="66" y="109"/>
                      <a:pt x="65" y="118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61" y="144"/>
                      <a:pt x="61" y="144"/>
                      <a:pt x="61" y="144"/>
                    </a:cubicBezTo>
                    <a:cubicBezTo>
                      <a:pt x="60" y="149"/>
                      <a:pt x="60" y="149"/>
                      <a:pt x="60" y="149"/>
                    </a:cubicBezTo>
                    <a:cubicBezTo>
                      <a:pt x="60" y="149"/>
                      <a:pt x="60" y="150"/>
                      <a:pt x="60" y="150"/>
                    </a:cubicBezTo>
                    <a:cubicBezTo>
                      <a:pt x="43" y="153"/>
                      <a:pt x="26" y="166"/>
                      <a:pt x="14" y="186"/>
                    </a:cubicBezTo>
                    <a:cubicBezTo>
                      <a:pt x="5" y="201"/>
                      <a:pt x="0" y="217"/>
                      <a:pt x="0" y="230"/>
                    </a:cubicBezTo>
                    <a:cubicBezTo>
                      <a:pt x="0" y="236"/>
                      <a:pt x="0" y="241"/>
                      <a:pt x="2" y="246"/>
                    </a:cubicBezTo>
                    <a:cubicBezTo>
                      <a:pt x="16" y="285"/>
                      <a:pt x="75" y="294"/>
                      <a:pt x="118" y="298"/>
                    </a:cubicBezTo>
                    <a:cubicBezTo>
                      <a:pt x="125" y="298"/>
                      <a:pt x="125" y="298"/>
                      <a:pt x="125" y="298"/>
                    </a:cubicBezTo>
                    <a:cubicBezTo>
                      <a:pt x="157" y="301"/>
                      <a:pt x="197" y="305"/>
                      <a:pt x="215" y="271"/>
                    </a:cubicBezTo>
                    <a:cubicBezTo>
                      <a:pt x="221" y="261"/>
                      <a:pt x="224" y="241"/>
                      <a:pt x="224" y="231"/>
                    </a:cubicBezTo>
                    <a:cubicBezTo>
                      <a:pt x="224" y="225"/>
                      <a:pt x="222" y="219"/>
                      <a:pt x="220" y="213"/>
                    </a:cubicBezTo>
                    <a:cubicBezTo>
                      <a:pt x="218" y="207"/>
                      <a:pt x="216" y="201"/>
                      <a:pt x="217" y="195"/>
                    </a:cubicBezTo>
                    <a:cubicBezTo>
                      <a:pt x="219" y="165"/>
                      <a:pt x="249" y="129"/>
                      <a:pt x="258" y="119"/>
                    </a:cubicBezTo>
                    <a:cubicBezTo>
                      <a:pt x="261" y="117"/>
                      <a:pt x="264" y="114"/>
                      <a:pt x="269" y="110"/>
                    </a:cubicBezTo>
                    <a:cubicBezTo>
                      <a:pt x="285" y="97"/>
                      <a:pt x="306" y="79"/>
                      <a:pt x="293" y="62"/>
                    </a:cubicBezTo>
                    <a:cubicBezTo>
                      <a:pt x="289" y="56"/>
                      <a:pt x="283" y="53"/>
                      <a:pt x="275" y="53"/>
                    </a:cubicBezTo>
                    <a:cubicBezTo>
                      <a:pt x="251" y="54"/>
                      <a:pt x="221" y="88"/>
                      <a:pt x="215" y="97"/>
                    </a:cubicBezTo>
                    <a:cubicBezTo>
                      <a:pt x="199" y="119"/>
                      <a:pt x="181" y="154"/>
                      <a:pt x="181" y="183"/>
                    </a:cubicBezTo>
                    <a:cubicBezTo>
                      <a:pt x="181" y="184"/>
                      <a:pt x="182" y="185"/>
                      <a:pt x="182" y="186"/>
                    </a:cubicBezTo>
                    <a:cubicBezTo>
                      <a:pt x="163" y="173"/>
                      <a:pt x="140" y="167"/>
                      <a:pt x="118" y="162"/>
                    </a:cubicBezTo>
                    <a:cubicBezTo>
                      <a:pt x="118" y="162"/>
                      <a:pt x="101" y="158"/>
                      <a:pt x="98" y="157"/>
                    </a:cubicBezTo>
                    <a:cubicBezTo>
                      <a:pt x="98" y="157"/>
                      <a:pt x="98" y="156"/>
                      <a:pt x="98" y="156"/>
                    </a:cubicBezTo>
                    <a:cubicBezTo>
                      <a:pt x="98" y="146"/>
                      <a:pt x="104" y="134"/>
                      <a:pt x="108" y="123"/>
                    </a:cubicBezTo>
                    <a:cubicBezTo>
                      <a:pt x="113" y="112"/>
                      <a:pt x="113" y="112"/>
                      <a:pt x="113" y="112"/>
                    </a:cubicBezTo>
                    <a:cubicBezTo>
                      <a:pt x="120" y="90"/>
                      <a:pt x="131" y="71"/>
                      <a:pt x="144" y="53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7" y="37"/>
                      <a:pt x="165" y="29"/>
                      <a:pt x="165" y="19"/>
                    </a:cubicBezTo>
                    <a:cubicBezTo>
                      <a:pt x="165" y="18"/>
                      <a:pt x="165" y="18"/>
                      <a:pt x="165" y="17"/>
                    </a:cubicBezTo>
                    <a:cubicBezTo>
                      <a:pt x="163" y="5"/>
                      <a:pt x="153" y="0"/>
                      <a:pt x="137" y="3"/>
                    </a:cubicBezTo>
                    <a:close/>
                    <a:moveTo>
                      <a:pt x="64" y="150"/>
                    </a:moveTo>
                    <a:cubicBezTo>
                      <a:pt x="65" y="144"/>
                      <a:pt x="65" y="144"/>
                      <a:pt x="65" y="144"/>
                    </a:cubicBezTo>
                    <a:cubicBezTo>
                      <a:pt x="65" y="139"/>
                      <a:pt x="65" y="139"/>
                      <a:pt x="65" y="139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8" y="119"/>
                      <a:pt x="68" y="119"/>
                    </a:cubicBezTo>
                    <a:cubicBezTo>
                      <a:pt x="70" y="109"/>
                      <a:pt x="71" y="99"/>
                      <a:pt x="73" y="90"/>
                    </a:cubicBezTo>
                    <a:cubicBezTo>
                      <a:pt x="78" y="72"/>
                      <a:pt x="96" y="12"/>
                      <a:pt x="137" y="6"/>
                    </a:cubicBezTo>
                    <a:cubicBezTo>
                      <a:pt x="147" y="4"/>
                      <a:pt x="159" y="5"/>
                      <a:pt x="161" y="17"/>
                    </a:cubicBezTo>
                    <a:cubicBezTo>
                      <a:pt x="163" y="26"/>
                      <a:pt x="155" y="35"/>
                      <a:pt x="148" y="43"/>
                    </a:cubicBezTo>
                    <a:cubicBezTo>
                      <a:pt x="141" y="51"/>
                      <a:pt x="141" y="51"/>
                      <a:pt x="141" y="51"/>
                    </a:cubicBezTo>
                    <a:cubicBezTo>
                      <a:pt x="128" y="69"/>
                      <a:pt x="117" y="89"/>
                      <a:pt x="109" y="110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0" y="134"/>
                      <a:pt x="94" y="148"/>
                      <a:pt x="95" y="159"/>
                    </a:cubicBezTo>
                    <a:cubicBezTo>
                      <a:pt x="95" y="159"/>
                      <a:pt x="96" y="160"/>
                      <a:pt x="96" y="160"/>
                    </a:cubicBezTo>
                    <a:cubicBezTo>
                      <a:pt x="117" y="165"/>
                      <a:pt x="117" y="165"/>
                      <a:pt x="117" y="165"/>
                    </a:cubicBezTo>
                    <a:cubicBezTo>
                      <a:pt x="140" y="171"/>
                      <a:pt x="163" y="176"/>
                      <a:pt x="182" y="191"/>
                    </a:cubicBezTo>
                    <a:cubicBezTo>
                      <a:pt x="183" y="192"/>
                      <a:pt x="184" y="192"/>
                      <a:pt x="184" y="191"/>
                    </a:cubicBezTo>
                    <a:cubicBezTo>
                      <a:pt x="185" y="191"/>
                      <a:pt x="185" y="190"/>
                      <a:pt x="185" y="190"/>
                    </a:cubicBezTo>
                    <a:cubicBezTo>
                      <a:pt x="182" y="163"/>
                      <a:pt x="199" y="125"/>
                      <a:pt x="218" y="99"/>
                    </a:cubicBezTo>
                    <a:cubicBezTo>
                      <a:pt x="226" y="88"/>
                      <a:pt x="254" y="57"/>
                      <a:pt x="275" y="57"/>
                    </a:cubicBezTo>
                    <a:cubicBezTo>
                      <a:pt x="282" y="57"/>
                      <a:pt x="286" y="59"/>
                      <a:pt x="290" y="64"/>
                    </a:cubicBezTo>
                    <a:cubicBezTo>
                      <a:pt x="301" y="79"/>
                      <a:pt x="281" y="95"/>
                      <a:pt x="267" y="107"/>
                    </a:cubicBezTo>
                    <a:cubicBezTo>
                      <a:pt x="262" y="111"/>
                      <a:pt x="258" y="114"/>
                      <a:pt x="256" y="117"/>
                    </a:cubicBezTo>
                    <a:cubicBezTo>
                      <a:pt x="246" y="127"/>
                      <a:pt x="216" y="163"/>
                      <a:pt x="213" y="195"/>
                    </a:cubicBezTo>
                    <a:cubicBezTo>
                      <a:pt x="213" y="202"/>
                      <a:pt x="215" y="208"/>
                      <a:pt x="217" y="214"/>
                    </a:cubicBezTo>
                    <a:cubicBezTo>
                      <a:pt x="219" y="220"/>
                      <a:pt x="220" y="225"/>
                      <a:pt x="220" y="231"/>
                    </a:cubicBezTo>
                    <a:cubicBezTo>
                      <a:pt x="220" y="242"/>
                      <a:pt x="217" y="261"/>
                      <a:pt x="212" y="269"/>
                    </a:cubicBezTo>
                    <a:cubicBezTo>
                      <a:pt x="195" y="301"/>
                      <a:pt x="156" y="298"/>
                      <a:pt x="125" y="295"/>
                    </a:cubicBezTo>
                    <a:cubicBezTo>
                      <a:pt x="118" y="294"/>
                      <a:pt x="118" y="294"/>
                      <a:pt x="118" y="294"/>
                    </a:cubicBezTo>
                    <a:cubicBezTo>
                      <a:pt x="76" y="291"/>
                      <a:pt x="19" y="282"/>
                      <a:pt x="5" y="245"/>
                    </a:cubicBezTo>
                    <a:cubicBezTo>
                      <a:pt x="4" y="240"/>
                      <a:pt x="3" y="236"/>
                      <a:pt x="3" y="230"/>
                    </a:cubicBezTo>
                    <a:cubicBezTo>
                      <a:pt x="3" y="217"/>
                      <a:pt x="8" y="202"/>
                      <a:pt x="16" y="188"/>
                    </a:cubicBezTo>
                    <a:cubicBezTo>
                      <a:pt x="28" y="169"/>
                      <a:pt x="45" y="156"/>
                      <a:pt x="60" y="153"/>
                    </a:cubicBezTo>
                    <a:cubicBezTo>
                      <a:pt x="60" y="154"/>
                      <a:pt x="60" y="154"/>
                      <a:pt x="60" y="154"/>
                    </a:cubicBezTo>
                    <a:cubicBezTo>
                      <a:pt x="61" y="154"/>
                      <a:pt x="61" y="155"/>
                      <a:pt x="63" y="154"/>
                    </a:cubicBezTo>
                    <a:cubicBezTo>
                      <a:pt x="63" y="154"/>
                      <a:pt x="64" y="153"/>
                      <a:pt x="64" y="153"/>
                    </a:cubicBezTo>
                    <a:cubicBezTo>
                      <a:pt x="64" y="153"/>
                      <a:pt x="64" y="152"/>
                      <a:pt x="63" y="152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4" y="152"/>
                      <a:pt x="64" y="152"/>
                      <a:pt x="64" y="151"/>
                    </a:cubicBezTo>
                    <a:cubicBezTo>
                      <a:pt x="64" y="151"/>
                      <a:pt x="64" y="151"/>
                      <a:pt x="64" y="151"/>
                    </a:cubicBezTo>
                    <a:cubicBezTo>
                      <a:pt x="64" y="151"/>
                      <a:pt x="63" y="151"/>
                      <a:pt x="63" y="151"/>
                    </a:cubicBezTo>
                    <a:cubicBezTo>
                      <a:pt x="63" y="150"/>
                      <a:pt x="64" y="150"/>
                      <a:pt x="64" y="150"/>
                    </a:cubicBezTo>
                    <a:close/>
                    <a:moveTo>
                      <a:pt x="182" y="190"/>
                    </a:move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5" name="Freeform 1226"/>
              <p:cNvSpPr>
                <a:spLocks/>
              </p:cNvSpPr>
              <p:nvPr/>
            </p:nvSpPr>
            <p:spPr bwMode="auto">
              <a:xfrm>
                <a:off x="762" y="2696"/>
                <a:ext cx="30" cy="65"/>
              </a:xfrm>
              <a:custGeom>
                <a:avLst/>
                <a:gdLst>
                  <a:gd name="T0" fmla="*/ 7 w 11"/>
                  <a:gd name="T1" fmla="*/ 2 h 24"/>
                  <a:gd name="T2" fmla="*/ 6 w 11"/>
                  <a:gd name="T3" fmla="*/ 5 h 24"/>
                  <a:gd name="T4" fmla="*/ 0 w 11"/>
                  <a:gd name="T5" fmla="*/ 22 h 24"/>
                  <a:gd name="T6" fmla="*/ 1 w 11"/>
                  <a:gd name="T7" fmla="*/ 24 h 24"/>
                  <a:gd name="T8" fmla="*/ 3 w 11"/>
                  <a:gd name="T9" fmla="*/ 23 h 24"/>
                  <a:gd name="T10" fmla="*/ 9 w 11"/>
                  <a:gd name="T11" fmla="*/ 6 h 24"/>
                  <a:gd name="T12" fmla="*/ 10 w 11"/>
                  <a:gd name="T13" fmla="*/ 3 h 24"/>
                  <a:gd name="T14" fmla="*/ 9 w 11"/>
                  <a:gd name="T15" fmla="*/ 1 h 24"/>
                  <a:gd name="T16" fmla="*/ 7 w 11"/>
                  <a:gd name="T1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4">
                    <a:moveTo>
                      <a:pt x="7" y="2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3" y="11"/>
                      <a:pt x="1" y="16"/>
                      <a:pt x="0" y="22"/>
                    </a:cubicBezTo>
                    <a:cubicBezTo>
                      <a:pt x="0" y="23"/>
                      <a:pt x="0" y="24"/>
                      <a:pt x="1" y="24"/>
                    </a:cubicBezTo>
                    <a:cubicBezTo>
                      <a:pt x="2" y="24"/>
                      <a:pt x="3" y="24"/>
                      <a:pt x="3" y="23"/>
                    </a:cubicBezTo>
                    <a:cubicBezTo>
                      <a:pt x="4" y="17"/>
                      <a:pt x="7" y="12"/>
                      <a:pt x="9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2"/>
                      <a:pt x="10" y="1"/>
                      <a:pt x="9" y="1"/>
                    </a:cubicBezTo>
                    <a:cubicBezTo>
                      <a:pt x="8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6" name="Freeform 1227"/>
              <p:cNvSpPr>
                <a:spLocks/>
              </p:cNvSpPr>
              <p:nvPr/>
            </p:nvSpPr>
            <p:spPr bwMode="auto">
              <a:xfrm>
                <a:off x="721" y="2750"/>
                <a:ext cx="71" cy="38"/>
              </a:xfrm>
              <a:custGeom>
                <a:avLst/>
                <a:gdLst>
                  <a:gd name="T0" fmla="*/ 9 w 26"/>
                  <a:gd name="T1" fmla="*/ 13 h 14"/>
                  <a:gd name="T2" fmla="*/ 6 w 26"/>
                  <a:gd name="T3" fmla="*/ 2 h 14"/>
                  <a:gd name="T4" fmla="*/ 26 w 26"/>
                  <a:gd name="T5" fmla="*/ 6 h 14"/>
                  <a:gd name="T6" fmla="*/ 12 w 26"/>
                  <a:gd name="T7" fmla="*/ 14 h 14"/>
                  <a:gd name="T8" fmla="*/ 14 w 26"/>
                  <a:gd name="T9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9" y="13"/>
                    </a:moveTo>
                    <a:cubicBezTo>
                      <a:pt x="4" y="12"/>
                      <a:pt x="0" y="6"/>
                      <a:pt x="6" y="2"/>
                    </a:cubicBezTo>
                    <a:cubicBezTo>
                      <a:pt x="11" y="0"/>
                      <a:pt x="22" y="4"/>
                      <a:pt x="26" y="6"/>
                    </a:cubicBezTo>
                    <a:cubicBezTo>
                      <a:pt x="23" y="10"/>
                      <a:pt x="18" y="13"/>
                      <a:pt x="12" y="14"/>
                    </a:cubicBezTo>
                    <a:cubicBezTo>
                      <a:pt x="10" y="14"/>
                      <a:pt x="13" y="13"/>
                      <a:pt x="14" y="13"/>
                    </a:cubicBezTo>
                  </a:path>
                </a:pathLst>
              </a:custGeom>
              <a:solidFill>
                <a:srgbClr val="E06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7" name="Freeform 1228"/>
              <p:cNvSpPr>
                <a:spLocks noEditPoints="1"/>
              </p:cNvSpPr>
              <p:nvPr/>
            </p:nvSpPr>
            <p:spPr bwMode="auto">
              <a:xfrm>
                <a:off x="724" y="2742"/>
                <a:ext cx="74" cy="52"/>
              </a:xfrm>
              <a:custGeom>
                <a:avLst/>
                <a:gdLst>
                  <a:gd name="T0" fmla="*/ 4 w 27"/>
                  <a:gd name="T1" fmla="*/ 4 h 19"/>
                  <a:gd name="T2" fmla="*/ 0 w 27"/>
                  <a:gd name="T3" fmla="*/ 11 h 19"/>
                  <a:gd name="T4" fmla="*/ 8 w 27"/>
                  <a:gd name="T5" fmla="*/ 17 h 19"/>
                  <a:gd name="T6" fmla="*/ 9 w 27"/>
                  <a:gd name="T7" fmla="*/ 17 h 19"/>
                  <a:gd name="T8" fmla="*/ 9 w 27"/>
                  <a:gd name="T9" fmla="*/ 17 h 19"/>
                  <a:gd name="T10" fmla="*/ 11 w 27"/>
                  <a:gd name="T11" fmla="*/ 19 h 19"/>
                  <a:gd name="T12" fmla="*/ 27 w 27"/>
                  <a:gd name="T13" fmla="*/ 10 h 19"/>
                  <a:gd name="T14" fmla="*/ 27 w 27"/>
                  <a:gd name="T15" fmla="*/ 8 h 19"/>
                  <a:gd name="T16" fmla="*/ 26 w 27"/>
                  <a:gd name="T17" fmla="*/ 7 h 19"/>
                  <a:gd name="T18" fmla="*/ 4 w 27"/>
                  <a:gd name="T19" fmla="*/ 4 h 19"/>
                  <a:gd name="T20" fmla="*/ 8 w 27"/>
                  <a:gd name="T21" fmla="*/ 14 h 19"/>
                  <a:gd name="T22" fmla="*/ 4 w 27"/>
                  <a:gd name="T23" fmla="*/ 10 h 19"/>
                  <a:gd name="T24" fmla="*/ 4 w 27"/>
                  <a:gd name="T25" fmla="*/ 10 h 19"/>
                  <a:gd name="T26" fmla="*/ 6 w 27"/>
                  <a:gd name="T27" fmla="*/ 7 h 19"/>
                  <a:gd name="T28" fmla="*/ 22 w 27"/>
                  <a:gd name="T29" fmla="*/ 9 h 19"/>
                  <a:gd name="T30" fmla="*/ 13 w 27"/>
                  <a:gd name="T31" fmla="*/ 14 h 19"/>
                  <a:gd name="T32" fmla="*/ 11 w 27"/>
                  <a:gd name="T33" fmla="*/ 14 h 19"/>
                  <a:gd name="T34" fmla="*/ 10 w 27"/>
                  <a:gd name="T35" fmla="*/ 15 h 19"/>
                  <a:gd name="T36" fmla="*/ 10 w 27"/>
                  <a:gd name="T37" fmla="*/ 15 h 19"/>
                  <a:gd name="T38" fmla="*/ 8 w 27"/>
                  <a:gd name="T3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19">
                    <a:moveTo>
                      <a:pt x="4" y="4"/>
                    </a:moveTo>
                    <a:cubicBezTo>
                      <a:pt x="0" y="7"/>
                      <a:pt x="0" y="10"/>
                      <a:pt x="0" y="11"/>
                    </a:cubicBezTo>
                    <a:cubicBezTo>
                      <a:pt x="1" y="14"/>
                      <a:pt x="4" y="17"/>
                      <a:pt x="8" y="17"/>
                    </a:cubicBezTo>
                    <a:cubicBezTo>
                      <a:pt x="8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8"/>
                      <a:pt x="9" y="19"/>
                      <a:pt x="11" y="19"/>
                    </a:cubicBezTo>
                    <a:cubicBezTo>
                      <a:pt x="18" y="17"/>
                      <a:pt x="23" y="14"/>
                      <a:pt x="27" y="10"/>
                    </a:cubicBezTo>
                    <a:cubicBezTo>
                      <a:pt x="27" y="9"/>
                      <a:pt x="27" y="9"/>
                      <a:pt x="27" y="8"/>
                    </a:cubicBezTo>
                    <a:cubicBezTo>
                      <a:pt x="27" y="8"/>
                      <a:pt x="27" y="7"/>
                      <a:pt x="26" y="7"/>
                    </a:cubicBezTo>
                    <a:cubicBezTo>
                      <a:pt x="23" y="6"/>
                      <a:pt x="10" y="0"/>
                      <a:pt x="4" y="4"/>
                    </a:cubicBezTo>
                    <a:close/>
                    <a:moveTo>
                      <a:pt x="8" y="14"/>
                    </a:moveTo>
                    <a:cubicBezTo>
                      <a:pt x="6" y="14"/>
                      <a:pt x="4" y="12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5" y="8"/>
                      <a:pt x="6" y="7"/>
                    </a:cubicBezTo>
                    <a:cubicBezTo>
                      <a:pt x="9" y="5"/>
                      <a:pt x="17" y="7"/>
                      <a:pt x="22" y="9"/>
                    </a:cubicBezTo>
                    <a:cubicBezTo>
                      <a:pt x="20" y="11"/>
                      <a:pt x="17" y="13"/>
                      <a:pt x="13" y="14"/>
                    </a:cubicBezTo>
                    <a:cubicBezTo>
                      <a:pt x="13" y="14"/>
                      <a:pt x="12" y="14"/>
                      <a:pt x="11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9" y="14"/>
                      <a:pt x="8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8" name="Freeform 1229"/>
              <p:cNvSpPr>
                <a:spLocks/>
              </p:cNvSpPr>
              <p:nvPr/>
            </p:nvSpPr>
            <p:spPr bwMode="auto">
              <a:xfrm>
                <a:off x="661" y="2783"/>
                <a:ext cx="101" cy="62"/>
              </a:xfrm>
              <a:custGeom>
                <a:avLst/>
                <a:gdLst>
                  <a:gd name="T0" fmla="*/ 34 w 37"/>
                  <a:gd name="T1" fmla="*/ 0 h 23"/>
                  <a:gd name="T2" fmla="*/ 32 w 37"/>
                  <a:gd name="T3" fmla="*/ 2 h 23"/>
                  <a:gd name="T4" fmla="*/ 25 w 37"/>
                  <a:gd name="T5" fmla="*/ 17 h 23"/>
                  <a:gd name="T6" fmla="*/ 6 w 37"/>
                  <a:gd name="T7" fmla="*/ 14 h 23"/>
                  <a:gd name="T8" fmla="*/ 5 w 37"/>
                  <a:gd name="T9" fmla="*/ 4 h 23"/>
                  <a:gd name="T10" fmla="*/ 5 w 37"/>
                  <a:gd name="T11" fmla="*/ 2 h 23"/>
                  <a:gd name="T12" fmla="*/ 2 w 37"/>
                  <a:gd name="T13" fmla="*/ 3 h 23"/>
                  <a:gd name="T14" fmla="*/ 4 w 37"/>
                  <a:gd name="T15" fmla="*/ 16 h 23"/>
                  <a:gd name="T16" fmla="*/ 26 w 37"/>
                  <a:gd name="T17" fmla="*/ 20 h 23"/>
                  <a:gd name="T18" fmla="*/ 36 w 37"/>
                  <a:gd name="T19" fmla="*/ 2 h 23"/>
                  <a:gd name="T20" fmla="*/ 34 w 37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23">
                    <a:moveTo>
                      <a:pt x="34" y="0"/>
                    </a:moveTo>
                    <a:cubicBezTo>
                      <a:pt x="33" y="0"/>
                      <a:pt x="32" y="1"/>
                      <a:pt x="32" y="2"/>
                    </a:cubicBezTo>
                    <a:cubicBezTo>
                      <a:pt x="33" y="12"/>
                      <a:pt x="29" y="15"/>
                      <a:pt x="25" y="17"/>
                    </a:cubicBezTo>
                    <a:cubicBezTo>
                      <a:pt x="19" y="20"/>
                      <a:pt x="10" y="18"/>
                      <a:pt x="6" y="14"/>
                    </a:cubicBezTo>
                    <a:cubicBezTo>
                      <a:pt x="5" y="12"/>
                      <a:pt x="3" y="9"/>
                      <a:pt x="5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4" y="2"/>
                      <a:pt x="3" y="2"/>
                      <a:pt x="2" y="3"/>
                    </a:cubicBezTo>
                    <a:cubicBezTo>
                      <a:pt x="0" y="7"/>
                      <a:pt x="0" y="12"/>
                      <a:pt x="4" y="16"/>
                    </a:cubicBezTo>
                    <a:cubicBezTo>
                      <a:pt x="9" y="21"/>
                      <a:pt x="19" y="23"/>
                      <a:pt x="26" y="20"/>
                    </a:cubicBezTo>
                    <a:cubicBezTo>
                      <a:pt x="30" y="19"/>
                      <a:pt x="37" y="14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9" name="Freeform 1230"/>
              <p:cNvSpPr>
                <a:spLocks/>
              </p:cNvSpPr>
              <p:nvPr/>
            </p:nvSpPr>
            <p:spPr bwMode="auto">
              <a:xfrm>
                <a:off x="740" y="2799"/>
                <a:ext cx="142" cy="101"/>
              </a:xfrm>
              <a:custGeom>
                <a:avLst/>
                <a:gdLst>
                  <a:gd name="T0" fmla="*/ 4 w 52"/>
                  <a:gd name="T1" fmla="*/ 1 h 37"/>
                  <a:gd name="T2" fmla="*/ 1 w 52"/>
                  <a:gd name="T3" fmla="*/ 15 h 37"/>
                  <a:gd name="T4" fmla="*/ 1 w 52"/>
                  <a:gd name="T5" fmla="*/ 16 h 37"/>
                  <a:gd name="T6" fmla="*/ 51 w 52"/>
                  <a:gd name="T7" fmla="*/ 22 h 37"/>
                  <a:gd name="T8" fmla="*/ 51 w 52"/>
                  <a:gd name="T9" fmla="*/ 19 h 37"/>
                  <a:gd name="T10" fmla="*/ 49 w 52"/>
                  <a:gd name="T11" fmla="*/ 19 h 37"/>
                  <a:gd name="T12" fmla="*/ 4 w 52"/>
                  <a:gd name="T13" fmla="*/ 14 h 37"/>
                  <a:gd name="T14" fmla="*/ 4 w 52"/>
                  <a:gd name="T15" fmla="*/ 11 h 37"/>
                  <a:gd name="T16" fmla="*/ 6 w 52"/>
                  <a:gd name="T17" fmla="*/ 3 h 37"/>
                  <a:gd name="T18" fmla="*/ 7 w 52"/>
                  <a:gd name="T19" fmla="*/ 2 h 37"/>
                  <a:gd name="T20" fmla="*/ 6 w 52"/>
                  <a:gd name="T21" fmla="*/ 0 h 37"/>
                  <a:gd name="T22" fmla="*/ 4 w 52"/>
                  <a:gd name="T23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37">
                    <a:moveTo>
                      <a:pt x="4" y="1"/>
                    </a:moveTo>
                    <a:cubicBezTo>
                      <a:pt x="1" y="5"/>
                      <a:pt x="0" y="10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0" y="23"/>
                      <a:pt x="33" y="37"/>
                      <a:pt x="51" y="22"/>
                    </a:cubicBezTo>
                    <a:cubicBezTo>
                      <a:pt x="52" y="21"/>
                      <a:pt x="52" y="20"/>
                      <a:pt x="51" y="19"/>
                    </a:cubicBezTo>
                    <a:cubicBezTo>
                      <a:pt x="51" y="19"/>
                      <a:pt x="49" y="19"/>
                      <a:pt x="49" y="19"/>
                    </a:cubicBezTo>
                    <a:cubicBezTo>
                      <a:pt x="33" y="33"/>
                      <a:pt x="13" y="20"/>
                      <a:pt x="4" y="14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8"/>
                      <a:pt x="5" y="5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0" name="Freeform 1231"/>
              <p:cNvSpPr>
                <a:spLocks/>
              </p:cNvSpPr>
              <p:nvPr/>
            </p:nvSpPr>
            <p:spPr bwMode="auto">
              <a:xfrm>
                <a:off x="629" y="2652"/>
                <a:ext cx="60" cy="52"/>
              </a:xfrm>
              <a:custGeom>
                <a:avLst/>
                <a:gdLst>
                  <a:gd name="T0" fmla="*/ 11 w 22"/>
                  <a:gd name="T1" fmla="*/ 5 h 19"/>
                  <a:gd name="T2" fmla="*/ 18 w 22"/>
                  <a:gd name="T3" fmla="*/ 14 h 19"/>
                  <a:gd name="T4" fmla="*/ 10 w 22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9">
                    <a:moveTo>
                      <a:pt x="11" y="5"/>
                    </a:moveTo>
                    <a:cubicBezTo>
                      <a:pt x="0" y="7"/>
                      <a:pt x="7" y="19"/>
                      <a:pt x="18" y="14"/>
                    </a:cubicBezTo>
                    <a:cubicBezTo>
                      <a:pt x="22" y="7"/>
                      <a:pt x="18" y="0"/>
                      <a:pt x="10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1" name="Freeform 1232"/>
              <p:cNvSpPr>
                <a:spLocks/>
              </p:cNvSpPr>
              <p:nvPr/>
            </p:nvSpPr>
            <p:spPr bwMode="auto">
              <a:xfrm>
                <a:off x="961" y="2723"/>
                <a:ext cx="57" cy="52"/>
              </a:xfrm>
              <a:custGeom>
                <a:avLst/>
                <a:gdLst>
                  <a:gd name="T0" fmla="*/ 11 w 21"/>
                  <a:gd name="T1" fmla="*/ 5 h 19"/>
                  <a:gd name="T2" fmla="*/ 18 w 21"/>
                  <a:gd name="T3" fmla="*/ 14 h 19"/>
                  <a:gd name="T4" fmla="*/ 9 w 21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9">
                    <a:moveTo>
                      <a:pt x="11" y="5"/>
                    </a:moveTo>
                    <a:cubicBezTo>
                      <a:pt x="0" y="7"/>
                      <a:pt x="6" y="19"/>
                      <a:pt x="18" y="14"/>
                    </a:cubicBezTo>
                    <a:cubicBezTo>
                      <a:pt x="21" y="7"/>
                      <a:pt x="17" y="0"/>
                      <a:pt x="9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2" name="Freeform 1233"/>
              <p:cNvSpPr>
                <a:spLocks/>
              </p:cNvSpPr>
              <p:nvPr/>
            </p:nvSpPr>
            <p:spPr bwMode="auto">
              <a:xfrm>
                <a:off x="721" y="2826"/>
                <a:ext cx="47" cy="44"/>
              </a:xfrm>
              <a:custGeom>
                <a:avLst/>
                <a:gdLst>
                  <a:gd name="T0" fmla="*/ 7 w 17"/>
                  <a:gd name="T1" fmla="*/ 15 h 16"/>
                  <a:gd name="T2" fmla="*/ 14 w 17"/>
                  <a:gd name="T3" fmla="*/ 13 h 16"/>
                  <a:gd name="T4" fmla="*/ 17 w 17"/>
                  <a:gd name="T5" fmla="*/ 10 h 16"/>
                  <a:gd name="T6" fmla="*/ 13 w 17"/>
                  <a:gd name="T7" fmla="*/ 8 h 16"/>
                  <a:gd name="T8" fmla="*/ 10 w 17"/>
                  <a:gd name="T9" fmla="*/ 4 h 16"/>
                  <a:gd name="T10" fmla="*/ 7 w 17"/>
                  <a:gd name="T11" fmla="*/ 1 h 16"/>
                  <a:gd name="T12" fmla="*/ 4 w 17"/>
                  <a:gd name="T13" fmla="*/ 3 h 16"/>
                  <a:gd name="T14" fmla="*/ 0 w 17"/>
                  <a:gd name="T15" fmla="*/ 5 h 16"/>
                  <a:gd name="T16" fmla="*/ 0 w 17"/>
                  <a:gd name="T17" fmla="*/ 10 h 16"/>
                  <a:gd name="T18" fmla="*/ 7 w 17"/>
                  <a:gd name="T19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6">
                    <a:moveTo>
                      <a:pt x="7" y="15"/>
                    </a:moveTo>
                    <a:cubicBezTo>
                      <a:pt x="9" y="16"/>
                      <a:pt x="12" y="14"/>
                      <a:pt x="14" y="13"/>
                    </a:cubicBezTo>
                    <a:cubicBezTo>
                      <a:pt x="14" y="12"/>
                      <a:pt x="17" y="11"/>
                      <a:pt x="17" y="10"/>
                    </a:cubicBezTo>
                    <a:cubicBezTo>
                      <a:pt x="17" y="9"/>
                      <a:pt x="14" y="8"/>
                      <a:pt x="13" y="8"/>
                    </a:cubicBezTo>
                    <a:cubicBezTo>
                      <a:pt x="12" y="7"/>
                      <a:pt x="10" y="5"/>
                      <a:pt x="10" y="4"/>
                    </a:cubicBezTo>
                    <a:cubicBezTo>
                      <a:pt x="9" y="2"/>
                      <a:pt x="9" y="0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2" y="3"/>
                      <a:pt x="1" y="3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1" y="13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3" name="Freeform 1234"/>
              <p:cNvSpPr>
                <a:spLocks noEditPoints="1"/>
              </p:cNvSpPr>
              <p:nvPr/>
            </p:nvSpPr>
            <p:spPr bwMode="auto">
              <a:xfrm>
                <a:off x="716" y="2826"/>
                <a:ext cx="54" cy="46"/>
              </a:xfrm>
              <a:custGeom>
                <a:avLst/>
                <a:gdLst>
                  <a:gd name="T0" fmla="*/ 7 w 20"/>
                  <a:gd name="T1" fmla="*/ 1 h 17"/>
                  <a:gd name="T2" fmla="*/ 5 w 20"/>
                  <a:gd name="T3" fmla="*/ 1 h 17"/>
                  <a:gd name="T4" fmla="*/ 4 w 20"/>
                  <a:gd name="T5" fmla="*/ 1 h 17"/>
                  <a:gd name="T6" fmla="*/ 0 w 20"/>
                  <a:gd name="T7" fmla="*/ 5 h 17"/>
                  <a:gd name="T8" fmla="*/ 0 w 20"/>
                  <a:gd name="T9" fmla="*/ 10 h 17"/>
                  <a:gd name="T10" fmla="*/ 8 w 20"/>
                  <a:gd name="T11" fmla="*/ 17 h 17"/>
                  <a:gd name="T12" fmla="*/ 8 w 20"/>
                  <a:gd name="T13" fmla="*/ 17 h 17"/>
                  <a:gd name="T14" fmla="*/ 17 w 20"/>
                  <a:gd name="T15" fmla="*/ 14 h 17"/>
                  <a:gd name="T16" fmla="*/ 18 w 20"/>
                  <a:gd name="T17" fmla="*/ 13 h 17"/>
                  <a:gd name="T18" fmla="*/ 20 w 20"/>
                  <a:gd name="T19" fmla="*/ 10 h 17"/>
                  <a:gd name="T20" fmla="*/ 17 w 20"/>
                  <a:gd name="T21" fmla="*/ 7 h 17"/>
                  <a:gd name="T22" fmla="*/ 16 w 20"/>
                  <a:gd name="T23" fmla="*/ 6 h 17"/>
                  <a:gd name="T24" fmla="*/ 13 w 20"/>
                  <a:gd name="T25" fmla="*/ 3 h 17"/>
                  <a:gd name="T26" fmla="*/ 13 w 20"/>
                  <a:gd name="T27" fmla="*/ 2 h 17"/>
                  <a:gd name="T28" fmla="*/ 11 w 20"/>
                  <a:gd name="T29" fmla="*/ 0 h 17"/>
                  <a:gd name="T30" fmla="*/ 8 w 20"/>
                  <a:gd name="T31" fmla="*/ 0 h 17"/>
                  <a:gd name="T32" fmla="*/ 7 w 20"/>
                  <a:gd name="T33" fmla="*/ 1 h 17"/>
                  <a:gd name="T34" fmla="*/ 5 w 20"/>
                  <a:gd name="T35" fmla="*/ 5 h 17"/>
                  <a:gd name="T36" fmla="*/ 6 w 20"/>
                  <a:gd name="T37" fmla="*/ 4 h 17"/>
                  <a:gd name="T38" fmla="*/ 8 w 20"/>
                  <a:gd name="T39" fmla="*/ 3 h 17"/>
                  <a:gd name="T40" fmla="*/ 9 w 20"/>
                  <a:gd name="T41" fmla="*/ 3 h 17"/>
                  <a:gd name="T42" fmla="*/ 9 w 20"/>
                  <a:gd name="T43" fmla="*/ 3 h 17"/>
                  <a:gd name="T44" fmla="*/ 10 w 20"/>
                  <a:gd name="T45" fmla="*/ 3 h 17"/>
                  <a:gd name="T46" fmla="*/ 10 w 20"/>
                  <a:gd name="T47" fmla="*/ 5 h 17"/>
                  <a:gd name="T48" fmla="*/ 14 w 20"/>
                  <a:gd name="T49" fmla="*/ 9 h 17"/>
                  <a:gd name="T50" fmla="*/ 16 w 20"/>
                  <a:gd name="T51" fmla="*/ 10 h 17"/>
                  <a:gd name="T52" fmla="*/ 16 w 20"/>
                  <a:gd name="T53" fmla="*/ 10 h 17"/>
                  <a:gd name="T54" fmla="*/ 16 w 20"/>
                  <a:gd name="T55" fmla="*/ 11 h 17"/>
                  <a:gd name="T56" fmla="*/ 15 w 20"/>
                  <a:gd name="T57" fmla="*/ 11 h 17"/>
                  <a:gd name="T58" fmla="*/ 9 w 20"/>
                  <a:gd name="T59" fmla="*/ 14 h 17"/>
                  <a:gd name="T60" fmla="*/ 9 w 20"/>
                  <a:gd name="T61" fmla="*/ 14 h 17"/>
                  <a:gd name="T62" fmla="*/ 4 w 20"/>
                  <a:gd name="T63" fmla="*/ 9 h 17"/>
                  <a:gd name="T64" fmla="*/ 3 w 20"/>
                  <a:gd name="T65" fmla="*/ 7 h 17"/>
                  <a:gd name="T66" fmla="*/ 4 w 20"/>
                  <a:gd name="T67" fmla="*/ 5 h 17"/>
                  <a:gd name="T68" fmla="*/ 4 w 20"/>
                  <a:gd name="T69" fmla="*/ 5 h 17"/>
                  <a:gd name="T70" fmla="*/ 5 w 20"/>
                  <a:gd name="T71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17">
                    <a:moveTo>
                      <a:pt x="7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2"/>
                      <a:pt x="1" y="2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2" y="14"/>
                      <a:pt x="5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1" y="17"/>
                      <a:pt x="15" y="16"/>
                      <a:pt x="17" y="14"/>
                    </a:cubicBezTo>
                    <a:cubicBezTo>
                      <a:pt x="17" y="14"/>
                      <a:pt x="18" y="13"/>
                      <a:pt x="18" y="13"/>
                    </a:cubicBezTo>
                    <a:cubicBezTo>
                      <a:pt x="19" y="12"/>
                      <a:pt x="20" y="11"/>
                      <a:pt x="20" y="10"/>
                    </a:cubicBezTo>
                    <a:cubicBezTo>
                      <a:pt x="20" y="8"/>
                      <a:pt x="18" y="7"/>
                      <a:pt x="17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5"/>
                      <a:pt x="13" y="4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1"/>
                      <a:pt x="7" y="1"/>
                    </a:cubicBezTo>
                    <a:close/>
                    <a:moveTo>
                      <a:pt x="5" y="5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2" y="7"/>
                      <a:pt x="14" y="9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3" y="13"/>
                      <a:pt x="11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6" y="13"/>
                      <a:pt x="4" y="12"/>
                      <a:pt x="4" y="9"/>
                    </a:cubicBezTo>
                    <a:cubicBezTo>
                      <a:pt x="4" y="9"/>
                      <a:pt x="3" y="8"/>
                      <a:pt x="3" y="7"/>
                    </a:cubicBezTo>
                    <a:cubicBezTo>
                      <a:pt x="3" y="7"/>
                      <a:pt x="4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4" name="Freeform 1235"/>
              <p:cNvSpPr>
                <a:spLocks/>
              </p:cNvSpPr>
              <p:nvPr/>
            </p:nvSpPr>
            <p:spPr bwMode="auto">
              <a:xfrm>
                <a:off x="661" y="2590"/>
                <a:ext cx="55" cy="35"/>
              </a:xfrm>
              <a:custGeom>
                <a:avLst/>
                <a:gdLst>
                  <a:gd name="T0" fmla="*/ 1 w 20"/>
                  <a:gd name="T1" fmla="*/ 6 h 13"/>
                  <a:gd name="T2" fmla="*/ 1 w 20"/>
                  <a:gd name="T3" fmla="*/ 8 h 13"/>
                  <a:gd name="T4" fmla="*/ 4 w 20"/>
                  <a:gd name="T5" fmla="*/ 8 h 13"/>
                  <a:gd name="T6" fmla="*/ 11 w 20"/>
                  <a:gd name="T7" fmla="*/ 4 h 13"/>
                  <a:gd name="T8" fmla="*/ 17 w 20"/>
                  <a:gd name="T9" fmla="*/ 11 h 13"/>
                  <a:gd name="T10" fmla="*/ 18 w 20"/>
                  <a:gd name="T11" fmla="*/ 13 h 13"/>
                  <a:gd name="T12" fmla="*/ 20 w 20"/>
                  <a:gd name="T13" fmla="*/ 11 h 13"/>
                  <a:gd name="T14" fmla="*/ 12 w 20"/>
                  <a:gd name="T15" fmla="*/ 1 h 13"/>
                  <a:gd name="T16" fmla="*/ 1 w 20"/>
                  <a:gd name="T17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3">
                    <a:moveTo>
                      <a:pt x="1" y="6"/>
                    </a:moveTo>
                    <a:cubicBezTo>
                      <a:pt x="0" y="6"/>
                      <a:pt x="1" y="7"/>
                      <a:pt x="1" y="8"/>
                    </a:cubicBezTo>
                    <a:cubicBezTo>
                      <a:pt x="2" y="8"/>
                      <a:pt x="3" y="8"/>
                      <a:pt x="4" y="8"/>
                    </a:cubicBezTo>
                    <a:cubicBezTo>
                      <a:pt x="6" y="5"/>
                      <a:pt x="9" y="3"/>
                      <a:pt x="11" y="4"/>
                    </a:cubicBezTo>
                    <a:cubicBezTo>
                      <a:pt x="14" y="5"/>
                      <a:pt x="16" y="8"/>
                      <a:pt x="17" y="11"/>
                    </a:cubicBezTo>
                    <a:cubicBezTo>
                      <a:pt x="17" y="12"/>
                      <a:pt x="17" y="13"/>
                      <a:pt x="18" y="13"/>
                    </a:cubicBezTo>
                    <a:cubicBezTo>
                      <a:pt x="19" y="12"/>
                      <a:pt x="20" y="12"/>
                      <a:pt x="20" y="11"/>
                    </a:cubicBezTo>
                    <a:cubicBezTo>
                      <a:pt x="19" y="6"/>
                      <a:pt x="16" y="2"/>
                      <a:pt x="12" y="1"/>
                    </a:cubicBezTo>
                    <a:cubicBezTo>
                      <a:pt x="8" y="0"/>
                      <a:pt x="4" y="2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5" name="Freeform 1236"/>
              <p:cNvSpPr>
                <a:spLocks/>
              </p:cNvSpPr>
              <p:nvPr/>
            </p:nvSpPr>
            <p:spPr bwMode="auto">
              <a:xfrm>
                <a:off x="985" y="2663"/>
                <a:ext cx="58" cy="33"/>
              </a:xfrm>
              <a:custGeom>
                <a:avLst/>
                <a:gdLst>
                  <a:gd name="T0" fmla="*/ 1 w 21"/>
                  <a:gd name="T1" fmla="*/ 4 h 12"/>
                  <a:gd name="T2" fmla="*/ 1 w 21"/>
                  <a:gd name="T3" fmla="*/ 7 h 12"/>
                  <a:gd name="T4" fmla="*/ 3 w 21"/>
                  <a:gd name="T5" fmla="*/ 7 h 12"/>
                  <a:gd name="T6" fmla="*/ 12 w 21"/>
                  <a:gd name="T7" fmla="*/ 5 h 12"/>
                  <a:gd name="T8" fmla="*/ 17 w 21"/>
                  <a:gd name="T9" fmla="*/ 10 h 12"/>
                  <a:gd name="T10" fmla="*/ 19 w 21"/>
                  <a:gd name="T11" fmla="*/ 12 h 12"/>
                  <a:gd name="T12" fmla="*/ 21 w 21"/>
                  <a:gd name="T13" fmla="*/ 9 h 12"/>
                  <a:gd name="T14" fmla="*/ 13 w 21"/>
                  <a:gd name="T15" fmla="*/ 1 h 12"/>
                  <a:gd name="T16" fmla="*/ 1 w 21"/>
                  <a:gd name="T17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2">
                    <a:moveTo>
                      <a:pt x="1" y="4"/>
                    </a:moveTo>
                    <a:cubicBezTo>
                      <a:pt x="0" y="5"/>
                      <a:pt x="0" y="6"/>
                      <a:pt x="1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5" y="4"/>
                      <a:pt x="9" y="4"/>
                      <a:pt x="12" y="5"/>
                    </a:cubicBezTo>
                    <a:cubicBezTo>
                      <a:pt x="15" y="5"/>
                      <a:pt x="17" y="7"/>
                      <a:pt x="17" y="10"/>
                    </a:cubicBezTo>
                    <a:cubicBezTo>
                      <a:pt x="18" y="11"/>
                      <a:pt x="19" y="12"/>
                      <a:pt x="19" y="12"/>
                    </a:cubicBezTo>
                    <a:cubicBezTo>
                      <a:pt x="20" y="11"/>
                      <a:pt x="21" y="10"/>
                      <a:pt x="21" y="9"/>
                    </a:cubicBezTo>
                    <a:cubicBezTo>
                      <a:pt x="20" y="6"/>
                      <a:pt x="17" y="3"/>
                      <a:pt x="13" y="1"/>
                    </a:cubicBezTo>
                    <a:cubicBezTo>
                      <a:pt x="9" y="0"/>
                      <a:pt x="4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6" name="Freeform 1237"/>
              <p:cNvSpPr>
                <a:spLocks/>
              </p:cNvSpPr>
              <p:nvPr/>
            </p:nvSpPr>
            <p:spPr bwMode="auto">
              <a:xfrm>
                <a:off x="751" y="2211"/>
                <a:ext cx="164" cy="324"/>
              </a:xfrm>
              <a:custGeom>
                <a:avLst/>
                <a:gdLst>
                  <a:gd name="T0" fmla="*/ 0 w 60"/>
                  <a:gd name="T1" fmla="*/ 119 h 119"/>
                  <a:gd name="T2" fmla="*/ 10 w 60"/>
                  <a:gd name="T3" fmla="*/ 57 h 119"/>
                  <a:gd name="T4" fmla="*/ 45 w 60"/>
                  <a:gd name="T5" fmla="*/ 0 h 119"/>
                  <a:gd name="T6" fmla="*/ 42 w 60"/>
                  <a:gd name="T7" fmla="*/ 22 h 119"/>
                  <a:gd name="T8" fmla="*/ 23 w 60"/>
                  <a:gd name="T9" fmla="*/ 61 h 119"/>
                  <a:gd name="T10" fmla="*/ 5 w 60"/>
                  <a:gd name="T11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119">
                    <a:moveTo>
                      <a:pt x="0" y="119"/>
                    </a:moveTo>
                    <a:cubicBezTo>
                      <a:pt x="6" y="100"/>
                      <a:pt x="3" y="77"/>
                      <a:pt x="10" y="57"/>
                    </a:cubicBezTo>
                    <a:cubicBezTo>
                      <a:pt x="14" y="46"/>
                      <a:pt x="29" y="1"/>
                      <a:pt x="45" y="0"/>
                    </a:cubicBezTo>
                    <a:cubicBezTo>
                      <a:pt x="60" y="0"/>
                      <a:pt x="45" y="16"/>
                      <a:pt x="42" y="22"/>
                    </a:cubicBezTo>
                    <a:cubicBezTo>
                      <a:pt x="35" y="34"/>
                      <a:pt x="29" y="48"/>
                      <a:pt x="23" y="61"/>
                    </a:cubicBezTo>
                    <a:cubicBezTo>
                      <a:pt x="15" y="80"/>
                      <a:pt x="8" y="102"/>
                      <a:pt x="5" y="119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7" name="Freeform 1238"/>
              <p:cNvSpPr>
                <a:spLocks/>
              </p:cNvSpPr>
              <p:nvPr/>
            </p:nvSpPr>
            <p:spPr bwMode="auto">
              <a:xfrm>
                <a:off x="1051" y="2342"/>
                <a:ext cx="193" cy="316"/>
              </a:xfrm>
              <a:custGeom>
                <a:avLst/>
                <a:gdLst>
                  <a:gd name="T0" fmla="*/ 8 w 71"/>
                  <a:gd name="T1" fmla="*/ 109 h 116"/>
                  <a:gd name="T2" fmla="*/ 68 w 71"/>
                  <a:gd name="T3" fmla="*/ 2 h 116"/>
                  <a:gd name="T4" fmla="*/ 55 w 71"/>
                  <a:gd name="T5" fmla="*/ 28 h 116"/>
                  <a:gd name="T6" fmla="*/ 33 w 71"/>
                  <a:gd name="T7" fmla="*/ 63 h 116"/>
                  <a:gd name="T8" fmla="*/ 12 w 71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16">
                    <a:moveTo>
                      <a:pt x="8" y="109"/>
                    </a:moveTo>
                    <a:cubicBezTo>
                      <a:pt x="0" y="106"/>
                      <a:pt x="35" y="0"/>
                      <a:pt x="68" y="2"/>
                    </a:cubicBezTo>
                    <a:cubicBezTo>
                      <a:pt x="71" y="13"/>
                      <a:pt x="61" y="20"/>
                      <a:pt x="55" y="28"/>
                    </a:cubicBezTo>
                    <a:cubicBezTo>
                      <a:pt x="46" y="39"/>
                      <a:pt x="39" y="51"/>
                      <a:pt x="33" y="63"/>
                    </a:cubicBezTo>
                    <a:cubicBezTo>
                      <a:pt x="24" y="80"/>
                      <a:pt x="15" y="98"/>
                      <a:pt x="12" y="116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8" name="Freeform 1239"/>
              <p:cNvSpPr>
                <a:spLocks/>
              </p:cNvSpPr>
              <p:nvPr/>
            </p:nvSpPr>
            <p:spPr bwMode="auto">
              <a:xfrm>
                <a:off x="517" y="2696"/>
                <a:ext cx="139" cy="81"/>
              </a:xfrm>
              <a:custGeom>
                <a:avLst/>
                <a:gdLst>
                  <a:gd name="T0" fmla="*/ 43 w 51"/>
                  <a:gd name="T1" fmla="*/ 12 h 30"/>
                  <a:gd name="T2" fmla="*/ 20 w 51"/>
                  <a:gd name="T3" fmla="*/ 23 h 30"/>
                  <a:gd name="T4" fmla="*/ 47 w 51"/>
                  <a:gd name="T5" fmla="*/ 24 h 30"/>
                  <a:gd name="T6" fmla="*/ 44 w 51"/>
                  <a:gd name="T7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30">
                    <a:moveTo>
                      <a:pt x="43" y="12"/>
                    </a:moveTo>
                    <a:cubicBezTo>
                      <a:pt x="32" y="0"/>
                      <a:pt x="0" y="8"/>
                      <a:pt x="20" y="23"/>
                    </a:cubicBezTo>
                    <a:cubicBezTo>
                      <a:pt x="26" y="27"/>
                      <a:pt x="40" y="30"/>
                      <a:pt x="47" y="24"/>
                    </a:cubicBezTo>
                    <a:cubicBezTo>
                      <a:pt x="51" y="20"/>
                      <a:pt x="50" y="14"/>
                      <a:pt x="44" y="13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9" name="Freeform 1240"/>
              <p:cNvSpPr>
                <a:spLocks/>
              </p:cNvSpPr>
              <p:nvPr/>
            </p:nvSpPr>
            <p:spPr bwMode="auto">
              <a:xfrm>
                <a:off x="926" y="2799"/>
                <a:ext cx="152" cy="57"/>
              </a:xfrm>
              <a:custGeom>
                <a:avLst/>
                <a:gdLst>
                  <a:gd name="T0" fmla="*/ 41 w 56"/>
                  <a:gd name="T1" fmla="*/ 5 h 21"/>
                  <a:gd name="T2" fmla="*/ 11 w 56"/>
                  <a:gd name="T3" fmla="*/ 3 h 21"/>
                  <a:gd name="T4" fmla="*/ 12 w 56"/>
                  <a:gd name="T5" fmla="*/ 17 h 21"/>
                  <a:gd name="T6" fmla="*/ 45 w 56"/>
                  <a:gd name="T7" fmla="*/ 19 h 21"/>
                  <a:gd name="T8" fmla="*/ 45 w 56"/>
                  <a:gd name="T9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1">
                    <a:moveTo>
                      <a:pt x="41" y="5"/>
                    </a:moveTo>
                    <a:cubicBezTo>
                      <a:pt x="33" y="1"/>
                      <a:pt x="20" y="0"/>
                      <a:pt x="11" y="3"/>
                    </a:cubicBezTo>
                    <a:cubicBezTo>
                      <a:pt x="0" y="6"/>
                      <a:pt x="2" y="13"/>
                      <a:pt x="12" y="17"/>
                    </a:cubicBezTo>
                    <a:cubicBezTo>
                      <a:pt x="21" y="21"/>
                      <a:pt x="35" y="21"/>
                      <a:pt x="45" y="19"/>
                    </a:cubicBezTo>
                    <a:cubicBezTo>
                      <a:pt x="56" y="17"/>
                      <a:pt x="54" y="11"/>
                      <a:pt x="45" y="7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0" name="Freeform 1241"/>
              <p:cNvSpPr>
                <a:spLocks/>
              </p:cNvSpPr>
              <p:nvPr/>
            </p:nvSpPr>
            <p:spPr bwMode="auto">
              <a:xfrm>
                <a:off x="580" y="2723"/>
                <a:ext cx="43" cy="32"/>
              </a:xfrm>
              <a:custGeom>
                <a:avLst/>
                <a:gdLst>
                  <a:gd name="T0" fmla="*/ 15 w 16"/>
                  <a:gd name="T1" fmla="*/ 6 h 12"/>
                  <a:gd name="T2" fmla="*/ 1 w 16"/>
                  <a:gd name="T3" fmla="*/ 6 h 12"/>
                  <a:gd name="T4" fmla="*/ 15 w 16"/>
                  <a:gd name="T5" fmla="*/ 11 h 12"/>
                  <a:gd name="T6" fmla="*/ 15 w 16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2">
                    <a:moveTo>
                      <a:pt x="15" y="6"/>
                    </a:moveTo>
                    <a:cubicBezTo>
                      <a:pt x="12" y="3"/>
                      <a:pt x="3" y="0"/>
                      <a:pt x="1" y="6"/>
                    </a:cubicBezTo>
                    <a:cubicBezTo>
                      <a:pt x="0" y="11"/>
                      <a:pt x="12" y="12"/>
                      <a:pt x="15" y="11"/>
                    </a:cubicBezTo>
                    <a:cubicBezTo>
                      <a:pt x="16" y="9"/>
                      <a:pt x="15" y="7"/>
                      <a:pt x="15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1" name="Freeform 1242"/>
              <p:cNvSpPr>
                <a:spLocks/>
              </p:cNvSpPr>
              <p:nvPr/>
            </p:nvSpPr>
            <p:spPr bwMode="auto">
              <a:xfrm>
                <a:off x="980" y="2813"/>
                <a:ext cx="41" cy="30"/>
              </a:xfrm>
              <a:custGeom>
                <a:avLst/>
                <a:gdLst>
                  <a:gd name="T0" fmla="*/ 14 w 15"/>
                  <a:gd name="T1" fmla="*/ 5 h 11"/>
                  <a:gd name="T2" fmla="*/ 1 w 15"/>
                  <a:gd name="T3" fmla="*/ 5 h 11"/>
                  <a:gd name="T4" fmla="*/ 15 w 15"/>
                  <a:gd name="T5" fmla="*/ 11 h 11"/>
                  <a:gd name="T6" fmla="*/ 14 w 15"/>
                  <a:gd name="T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4" y="5"/>
                    </a:moveTo>
                    <a:cubicBezTo>
                      <a:pt x="12" y="2"/>
                      <a:pt x="2" y="0"/>
                      <a:pt x="1" y="5"/>
                    </a:cubicBezTo>
                    <a:cubicBezTo>
                      <a:pt x="0" y="10"/>
                      <a:pt x="11" y="11"/>
                      <a:pt x="15" y="11"/>
                    </a:cubicBezTo>
                    <a:cubicBezTo>
                      <a:pt x="15" y="9"/>
                      <a:pt x="15" y="7"/>
                      <a:pt x="14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2" name="Freeform 1243"/>
              <p:cNvSpPr>
                <a:spLocks/>
              </p:cNvSpPr>
              <p:nvPr/>
            </p:nvSpPr>
            <p:spPr bwMode="auto">
              <a:xfrm>
                <a:off x="637" y="302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3" name="Freeform 1244"/>
              <p:cNvSpPr>
                <a:spLocks/>
              </p:cNvSpPr>
              <p:nvPr/>
            </p:nvSpPr>
            <p:spPr bwMode="auto">
              <a:xfrm>
                <a:off x="629" y="3019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2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4" name="Freeform 1245"/>
              <p:cNvSpPr>
                <a:spLocks/>
              </p:cNvSpPr>
              <p:nvPr/>
            </p:nvSpPr>
            <p:spPr bwMode="auto">
              <a:xfrm>
                <a:off x="632" y="302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5" name="Freeform 1246"/>
              <p:cNvSpPr>
                <a:spLocks/>
              </p:cNvSpPr>
              <p:nvPr/>
            </p:nvSpPr>
            <p:spPr bwMode="auto">
              <a:xfrm>
                <a:off x="632" y="302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6" name="Freeform 1247"/>
              <p:cNvSpPr>
                <a:spLocks/>
              </p:cNvSpPr>
              <p:nvPr/>
            </p:nvSpPr>
            <p:spPr bwMode="auto">
              <a:xfrm>
                <a:off x="629" y="303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7" name="Freeform 1248"/>
              <p:cNvSpPr>
                <a:spLocks/>
              </p:cNvSpPr>
              <p:nvPr/>
            </p:nvSpPr>
            <p:spPr bwMode="auto">
              <a:xfrm>
                <a:off x="626" y="3025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8" name="Freeform 1249"/>
              <p:cNvSpPr>
                <a:spLocks/>
              </p:cNvSpPr>
              <p:nvPr/>
            </p:nvSpPr>
            <p:spPr bwMode="auto">
              <a:xfrm>
                <a:off x="629" y="30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9" name="Freeform 1250"/>
              <p:cNvSpPr>
                <a:spLocks/>
              </p:cNvSpPr>
              <p:nvPr/>
            </p:nvSpPr>
            <p:spPr bwMode="auto">
              <a:xfrm>
                <a:off x="632" y="302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0" name="Freeform 1251"/>
              <p:cNvSpPr>
                <a:spLocks/>
              </p:cNvSpPr>
              <p:nvPr/>
            </p:nvSpPr>
            <p:spPr bwMode="auto">
              <a:xfrm>
                <a:off x="623" y="3022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1" name="Freeform 1252"/>
              <p:cNvSpPr>
                <a:spLocks/>
              </p:cNvSpPr>
              <p:nvPr/>
            </p:nvSpPr>
            <p:spPr bwMode="auto">
              <a:xfrm>
                <a:off x="623" y="301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2" name="Freeform 1253"/>
              <p:cNvSpPr>
                <a:spLocks/>
              </p:cNvSpPr>
              <p:nvPr/>
            </p:nvSpPr>
            <p:spPr bwMode="auto">
              <a:xfrm>
                <a:off x="621" y="3022"/>
                <a:ext cx="2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1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3" name="Rectangle 1254"/>
              <p:cNvSpPr>
                <a:spLocks noChangeArrowheads="1"/>
              </p:cNvSpPr>
              <p:nvPr/>
            </p:nvSpPr>
            <p:spPr bwMode="auto">
              <a:xfrm>
                <a:off x="623" y="302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4" name="Freeform 1255"/>
              <p:cNvSpPr>
                <a:spLocks/>
              </p:cNvSpPr>
              <p:nvPr/>
            </p:nvSpPr>
            <p:spPr bwMode="auto">
              <a:xfrm>
                <a:off x="618" y="3025"/>
                <a:ext cx="14" cy="3"/>
              </a:xfrm>
              <a:custGeom>
                <a:avLst/>
                <a:gdLst>
                  <a:gd name="T0" fmla="*/ 0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5" name="Freeform 1256"/>
              <p:cNvSpPr>
                <a:spLocks/>
              </p:cNvSpPr>
              <p:nvPr/>
            </p:nvSpPr>
            <p:spPr bwMode="auto">
              <a:xfrm>
                <a:off x="618" y="3028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6" name="Freeform 1257"/>
              <p:cNvSpPr>
                <a:spLocks/>
              </p:cNvSpPr>
              <p:nvPr/>
            </p:nvSpPr>
            <p:spPr bwMode="auto">
              <a:xfrm>
                <a:off x="626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7" name="Freeform 1258"/>
              <p:cNvSpPr>
                <a:spLocks/>
              </p:cNvSpPr>
              <p:nvPr/>
            </p:nvSpPr>
            <p:spPr bwMode="auto">
              <a:xfrm>
                <a:off x="618" y="302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8" name="Freeform 1259"/>
              <p:cNvSpPr>
                <a:spLocks/>
              </p:cNvSpPr>
              <p:nvPr/>
            </p:nvSpPr>
            <p:spPr bwMode="auto">
              <a:xfrm>
                <a:off x="615" y="3003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4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3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7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6"/>
                      <a:pt x="3" y="7"/>
                      <a:pt x="4" y="7"/>
                    </a:cubicBezTo>
                    <a:cubicBezTo>
                      <a:pt x="2" y="6"/>
                      <a:pt x="4" y="7"/>
                      <a:pt x="1" y="7"/>
                    </a:cubicBezTo>
                    <a:cubicBezTo>
                      <a:pt x="0" y="7"/>
                      <a:pt x="3" y="7"/>
                      <a:pt x="3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6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8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9" name="Freeform 1260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0" name="Freeform 1261"/>
              <p:cNvSpPr>
                <a:spLocks/>
              </p:cNvSpPr>
              <p:nvPr/>
            </p:nvSpPr>
            <p:spPr bwMode="auto">
              <a:xfrm>
                <a:off x="634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1" name="Rectangle 1262"/>
              <p:cNvSpPr>
                <a:spLocks noChangeArrowheads="1"/>
              </p:cNvSpPr>
              <p:nvPr/>
            </p:nvSpPr>
            <p:spPr bwMode="auto">
              <a:xfrm>
                <a:off x="634" y="300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2" name="Freeform 1263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3" name="Freeform 1264"/>
              <p:cNvSpPr>
                <a:spLocks/>
              </p:cNvSpPr>
              <p:nvPr/>
            </p:nvSpPr>
            <p:spPr bwMode="auto">
              <a:xfrm>
                <a:off x="632" y="30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4" name="Rectangle 1265"/>
              <p:cNvSpPr>
                <a:spLocks noChangeArrowheads="1"/>
              </p:cNvSpPr>
              <p:nvPr/>
            </p:nvSpPr>
            <p:spPr bwMode="auto">
              <a:xfrm>
                <a:off x="634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5" name="Freeform 1266"/>
              <p:cNvSpPr>
                <a:spLocks/>
              </p:cNvSpPr>
              <p:nvPr/>
            </p:nvSpPr>
            <p:spPr bwMode="auto">
              <a:xfrm>
                <a:off x="634" y="3008"/>
                <a:ext cx="22" cy="17"/>
              </a:xfrm>
              <a:custGeom>
                <a:avLst/>
                <a:gdLst>
                  <a:gd name="T0" fmla="*/ 7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0"/>
                      <a:pt x="2" y="4"/>
                      <a:pt x="2" y="3"/>
                    </a:cubicBezTo>
                    <a:cubicBezTo>
                      <a:pt x="4" y="2"/>
                      <a:pt x="3" y="1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4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6" name="Freeform 1267"/>
              <p:cNvSpPr>
                <a:spLocks/>
              </p:cNvSpPr>
              <p:nvPr/>
            </p:nvSpPr>
            <p:spPr bwMode="auto">
              <a:xfrm>
                <a:off x="637" y="3017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7" name="Freeform 1268"/>
              <p:cNvSpPr>
                <a:spLocks/>
              </p:cNvSpPr>
              <p:nvPr/>
            </p:nvSpPr>
            <p:spPr bwMode="auto">
              <a:xfrm>
                <a:off x="634" y="3019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8" name="Rectangle 1269"/>
              <p:cNvSpPr>
                <a:spLocks noChangeArrowheads="1"/>
              </p:cNvSpPr>
              <p:nvPr/>
            </p:nvSpPr>
            <p:spPr bwMode="auto">
              <a:xfrm>
                <a:off x="642" y="3022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9" name="Freeform 1270"/>
              <p:cNvSpPr>
                <a:spLocks/>
              </p:cNvSpPr>
              <p:nvPr/>
            </p:nvSpPr>
            <p:spPr bwMode="auto">
              <a:xfrm>
                <a:off x="651" y="302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0" name="Freeform 1271"/>
              <p:cNvSpPr>
                <a:spLocks/>
              </p:cNvSpPr>
              <p:nvPr/>
            </p:nvSpPr>
            <p:spPr bwMode="auto">
              <a:xfrm>
                <a:off x="640" y="302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1" name="Freeform 1272"/>
              <p:cNvSpPr>
                <a:spLocks/>
              </p:cNvSpPr>
              <p:nvPr/>
            </p:nvSpPr>
            <p:spPr bwMode="auto">
              <a:xfrm>
                <a:off x="637" y="3033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2" name="Freeform 1273"/>
              <p:cNvSpPr>
                <a:spLocks/>
              </p:cNvSpPr>
              <p:nvPr/>
            </p:nvSpPr>
            <p:spPr bwMode="auto">
              <a:xfrm>
                <a:off x="604" y="3025"/>
                <a:ext cx="36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2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5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5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10" y="4"/>
                      <a:pt x="10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7" y="4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4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3" name="Freeform 1274"/>
              <p:cNvSpPr>
                <a:spLocks/>
              </p:cNvSpPr>
              <p:nvPr/>
            </p:nvSpPr>
            <p:spPr bwMode="auto">
              <a:xfrm>
                <a:off x="637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4" name="Freeform 1275"/>
              <p:cNvSpPr>
                <a:spLocks/>
              </p:cNvSpPr>
              <p:nvPr/>
            </p:nvSpPr>
            <p:spPr bwMode="auto">
              <a:xfrm>
                <a:off x="610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5" name="Rectangle 1276"/>
              <p:cNvSpPr>
                <a:spLocks noChangeArrowheads="1"/>
              </p:cNvSpPr>
              <p:nvPr/>
            </p:nvSpPr>
            <p:spPr bwMode="auto">
              <a:xfrm>
                <a:off x="640" y="304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6" name="Freeform 1277"/>
              <p:cNvSpPr>
                <a:spLocks/>
              </p:cNvSpPr>
              <p:nvPr/>
            </p:nvSpPr>
            <p:spPr bwMode="auto">
              <a:xfrm>
                <a:off x="634" y="3033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7" name="Freeform 1278"/>
              <p:cNvSpPr>
                <a:spLocks/>
              </p:cNvSpPr>
              <p:nvPr/>
            </p:nvSpPr>
            <p:spPr bwMode="auto">
              <a:xfrm>
                <a:off x="612" y="3022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8" name="Freeform 1279"/>
              <p:cNvSpPr>
                <a:spLocks/>
              </p:cNvSpPr>
              <p:nvPr/>
            </p:nvSpPr>
            <p:spPr bwMode="auto">
              <a:xfrm>
                <a:off x="621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9" name="Freeform 1280"/>
              <p:cNvSpPr>
                <a:spLocks/>
              </p:cNvSpPr>
              <p:nvPr/>
            </p:nvSpPr>
            <p:spPr bwMode="auto">
              <a:xfrm>
                <a:off x="602" y="2992"/>
                <a:ext cx="59" cy="33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10 h 12"/>
                  <a:gd name="T52" fmla="*/ 7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0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9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1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8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9"/>
                      <a:pt x="6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5" y="8"/>
                      <a:pt x="7" y="9"/>
                      <a:pt x="6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4" y="7"/>
                    </a:cubicBezTo>
                    <a:cubicBezTo>
                      <a:pt x="16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0" name="Freeform 1281"/>
              <p:cNvSpPr>
                <a:spLocks/>
              </p:cNvSpPr>
              <p:nvPr/>
            </p:nvSpPr>
            <p:spPr bwMode="auto">
              <a:xfrm>
                <a:off x="634" y="3008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1" name="Freeform 1282"/>
              <p:cNvSpPr>
                <a:spLocks/>
              </p:cNvSpPr>
              <p:nvPr/>
            </p:nvSpPr>
            <p:spPr bwMode="auto">
              <a:xfrm>
                <a:off x="637" y="300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2" name="Freeform 1283"/>
              <p:cNvSpPr>
                <a:spLocks/>
              </p:cNvSpPr>
              <p:nvPr/>
            </p:nvSpPr>
            <p:spPr bwMode="auto">
              <a:xfrm>
                <a:off x="642" y="3017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3" name="Rectangle 1284"/>
              <p:cNvSpPr>
                <a:spLocks noChangeArrowheads="1"/>
              </p:cNvSpPr>
              <p:nvPr/>
            </p:nvSpPr>
            <p:spPr bwMode="auto">
              <a:xfrm>
                <a:off x="645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4" name="Freeform 1285"/>
              <p:cNvSpPr>
                <a:spLocks/>
              </p:cNvSpPr>
              <p:nvPr/>
            </p:nvSpPr>
            <p:spPr bwMode="auto">
              <a:xfrm>
                <a:off x="607" y="3019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3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2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4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3 w 17"/>
                  <a:gd name="T53" fmla="*/ 4 h 9"/>
                  <a:gd name="T54" fmla="*/ 12 w 17"/>
                  <a:gd name="T55" fmla="*/ 5 h 9"/>
                  <a:gd name="T56" fmla="*/ 12 w 17"/>
                  <a:gd name="T57" fmla="*/ 3 h 9"/>
                  <a:gd name="T58" fmla="*/ 12 w 17"/>
                  <a:gd name="T59" fmla="*/ 4 h 9"/>
                  <a:gd name="T60" fmla="*/ 11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9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5 w 17"/>
                  <a:gd name="T75" fmla="*/ 3 h 9"/>
                  <a:gd name="T76" fmla="*/ 5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4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4" y="2"/>
                      <a:pt x="14" y="3"/>
                    </a:cubicBezTo>
                    <a:cubicBezTo>
                      <a:pt x="13" y="2"/>
                      <a:pt x="14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9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3" y="5"/>
                      <a:pt x="2" y="4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5" name="Freeform 1286"/>
              <p:cNvSpPr>
                <a:spLocks/>
              </p:cNvSpPr>
              <p:nvPr/>
            </p:nvSpPr>
            <p:spPr bwMode="auto">
              <a:xfrm>
                <a:off x="604" y="3022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6" name="Freeform 1287"/>
              <p:cNvSpPr>
                <a:spLocks/>
              </p:cNvSpPr>
              <p:nvPr/>
            </p:nvSpPr>
            <p:spPr bwMode="auto">
              <a:xfrm>
                <a:off x="602" y="2989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6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5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5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9" y="4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7" name="Rectangle 1288"/>
              <p:cNvSpPr>
                <a:spLocks noChangeArrowheads="1"/>
              </p:cNvSpPr>
              <p:nvPr/>
            </p:nvSpPr>
            <p:spPr bwMode="auto">
              <a:xfrm>
                <a:off x="618" y="299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8" name="Freeform 1289"/>
              <p:cNvSpPr>
                <a:spLocks/>
              </p:cNvSpPr>
              <p:nvPr/>
            </p:nvSpPr>
            <p:spPr bwMode="auto">
              <a:xfrm>
                <a:off x="787" y="318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9" name="Freeform 1290"/>
              <p:cNvSpPr>
                <a:spLocks/>
              </p:cNvSpPr>
              <p:nvPr/>
            </p:nvSpPr>
            <p:spPr bwMode="auto">
              <a:xfrm>
                <a:off x="779" y="3174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0" name="Freeform 1291"/>
              <p:cNvSpPr>
                <a:spLocks/>
              </p:cNvSpPr>
              <p:nvPr/>
            </p:nvSpPr>
            <p:spPr bwMode="auto">
              <a:xfrm>
                <a:off x="781" y="318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1" name="Freeform 1292"/>
              <p:cNvSpPr>
                <a:spLocks/>
              </p:cNvSpPr>
              <p:nvPr/>
            </p:nvSpPr>
            <p:spPr bwMode="auto">
              <a:xfrm>
                <a:off x="781" y="318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2" name="Freeform 1293"/>
              <p:cNvSpPr>
                <a:spLocks/>
              </p:cNvSpPr>
              <p:nvPr/>
            </p:nvSpPr>
            <p:spPr bwMode="auto">
              <a:xfrm>
                <a:off x="779" y="318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3" name="Freeform 1294"/>
              <p:cNvSpPr>
                <a:spLocks/>
              </p:cNvSpPr>
              <p:nvPr/>
            </p:nvSpPr>
            <p:spPr bwMode="auto">
              <a:xfrm>
                <a:off x="776" y="3180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4" name="Freeform 1295"/>
              <p:cNvSpPr>
                <a:spLocks/>
              </p:cNvSpPr>
              <p:nvPr/>
            </p:nvSpPr>
            <p:spPr bwMode="auto">
              <a:xfrm>
                <a:off x="779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5" name="Freeform 1296"/>
              <p:cNvSpPr>
                <a:spLocks/>
              </p:cNvSpPr>
              <p:nvPr/>
            </p:nvSpPr>
            <p:spPr bwMode="auto">
              <a:xfrm>
                <a:off x="779" y="3183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6" name="Freeform 1297"/>
              <p:cNvSpPr>
                <a:spLocks/>
              </p:cNvSpPr>
              <p:nvPr/>
            </p:nvSpPr>
            <p:spPr bwMode="auto">
              <a:xfrm>
                <a:off x="773" y="317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7" name="Freeform 1298"/>
              <p:cNvSpPr>
                <a:spLocks/>
              </p:cNvSpPr>
              <p:nvPr/>
            </p:nvSpPr>
            <p:spPr bwMode="auto">
              <a:xfrm>
                <a:off x="773" y="317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8" name="Freeform 1299"/>
              <p:cNvSpPr>
                <a:spLocks/>
              </p:cNvSpPr>
              <p:nvPr/>
            </p:nvSpPr>
            <p:spPr bwMode="auto">
              <a:xfrm>
                <a:off x="770" y="3177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0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9" name="Rectangle 1300"/>
              <p:cNvSpPr>
                <a:spLocks noChangeArrowheads="1"/>
              </p:cNvSpPr>
              <p:nvPr/>
            </p:nvSpPr>
            <p:spPr bwMode="auto">
              <a:xfrm>
                <a:off x="770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0" name="Freeform 1301"/>
              <p:cNvSpPr>
                <a:spLocks/>
              </p:cNvSpPr>
              <p:nvPr/>
            </p:nvSpPr>
            <p:spPr bwMode="auto">
              <a:xfrm>
                <a:off x="768" y="3180"/>
                <a:ext cx="13" cy="3"/>
              </a:xfrm>
              <a:custGeom>
                <a:avLst/>
                <a:gdLst>
                  <a:gd name="T0" fmla="*/ 0 w 5"/>
                  <a:gd name="T1" fmla="*/ 1 h 1"/>
                  <a:gd name="T2" fmla="*/ 1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2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1" name="Freeform 1302"/>
              <p:cNvSpPr>
                <a:spLocks/>
              </p:cNvSpPr>
              <p:nvPr/>
            </p:nvSpPr>
            <p:spPr bwMode="auto">
              <a:xfrm>
                <a:off x="768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2" name="Freeform 1303"/>
              <p:cNvSpPr>
                <a:spLocks/>
              </p:cNvSpPr>
              <p:nvPr/>
            </p:nvSpPr>
            <p:spPr bwMode="auto">
              <a:xfrm>
                <a:off x="776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3" name="Freeform 1304"/>
              <p:cNvSpPr>
                <a:spLocks/>
              </p:cNvSpPr>
              <p:nvPr/>
            </p:nvSpPr>
            <p:spPr bwMode="auto">
              <a:xfrm>
                <a:off x="768" y="318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4" name="Freeform 1305"/>
              <p:cNvSpPr>
                <a:spLocks/>
              </p:cNvSpPr>
              <p:nvPr/>
            </p:nvSpPr>
            <p:spPr bwMode="auto">
              <a:xfrm>
                <a:off x="765" y="315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6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4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1" y="7"/>
                      <a:pt x="3" y="8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7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6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5" name="Freeform 1306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6" name="Freeform 1307"/>
              <p:cNvSpPr>
                <a:spLocks/>
              </p:cNvSpPr>
              <p:nvPr/>
            </p:nvSpPr>
            <p:spPr bwMode="auto">
              <a:xfrm>
                <a:off x="784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7" name="Rectangle 1308"/>
              <p:cNvSpPr>
                <a:spLocks noChangeArrowheads="1"/>
              </p:cNvSpPr>
              <p:nvPr/>
            </p:nvSpPr>
            <p:spPr bwMode="auto">
              <a:xfrm>
                <a:off x="784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8" name="Freeform 1309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9" name="Freeform 1310"/>
              <p:cNvSpPr>
                <a:spLocks/>
              </p:cNvSpPr>
              <p:nvPr/>
            </p:nvSpPr>
            <p:spPr bwMode="auto">
              <a:xfrm>
                <a:off x="781" y="3172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0" name="Rectangle 1311"/>
              <p:cNvSpPr>
                <a:spLocks noChangeArrowheads="1"/>
              </p:cNvSpPr>
              <p:nvPr/>
            </p:nvSpPr>
            <p:spPr bwMode="auto">
              <a:xfrm>
                <a:off x="784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1" name="Freeform 1312"/>
              <p:cNvSpPr>
                <a:spLocks/>
              </p:cNvSpPr>
              <p:nvPr/>
            </p:nvSpPr>
            <p:spPr bwMode="auto">
              <a:xfrm>
                <a:off x="784" y="3164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1" y="4"/>
                    </a:cubicBezTo>
                    <a:cubicBezTo>
                      <a:pt x="2" y="4"/>
                      <a:pt x="4" y="3"/>
                      <a:pt x="4" y="3"/>
                    </a:cubicBezTo>
                    <a:cubicBezTo>
                      <a:pt x="3" y="4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2" name="Freeform 1313"/>
              <p:cNvSpPr>
                <a:spLocks/>
              </p:cNvSpPr>
              <p:nvPr/>
            </p:nvSpPr>
            <p:spPr bwMode="auto">
              <a:xfrm>
                <a:off x="787" y="3172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3" name="Freeform 1314"/>
              <p:cNvSpPr>
                <a:spLocks/>
              </p:cNvSpPr>
              <p:nvPr/>
            </p:nvSpPr>
            <p:spPr bwMode="auto">
              <a:xfrm>
                <a:off x="784" y="3174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4" name="Freeform 1315"/>
              <p:cNvSpPr>
                <a:spLocks/>
              </p:cNvSpPr>
              <p:nvPr/>
            </p:nvSpPr>
            <p:spPr bwMode="auto">
              <a:xfrm>
                <a:off x="792" y="317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5" name="Freeform 1316"/>
              <p:cNvSpPr>
                <a:spLocks/>
              </p:cNvSpPr>
              <p:nvPr/>
            </p:nvSpPr>
            <p:spPr bwMode="auto">
              <a:xfrm>
                <a:off x="80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6" name="Freeform 1317"/>
              <p:cNvSpPr>
                <a:spLocks/>
              </p:cNvSpPr>
              <p:nvPr/>
            </p:nvSpPr>
            <p:spPr bwMode="auto">
              <a:xfrm>
                <a:off x="787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7" name="Freeform 1318"/>
              <p:cNvSpPr>
                <a:spLocks/>
              </p:cNvSpPr>
              <p:nvPr/>
            </p:nvSpPr>
            <p:spPr bwMode="auto">
              <a:xfrm>
                <a:off x="787" y="3188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8" name="Freeform 1319"/>
              <p:cNvSpPr>
                <a:spLocks/>
              </p:cNvSpPr>
              <p:nvPr/>
            </p:nvSpPr>
            <p:spPr bwMode="auto">
              <a:xfrm>
                <a:off x="754" y="3180"/>
                <a:ext cx="35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3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4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6" y="5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3" y="4"/>
                      <a:pt x="2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3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9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4"/>
                      <a:pt x="12" y="5"/>
                      <a:pt x="13" y="6"/>
                    </a:cubicBezTo>
                    <a:cubicBezTo>
                      <a:pt x="12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9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9" name="Freeform 1320"/>
              <p:cNvSpPr>
                <a:spLocks/>
              </p:cNvSpPr>
              <p:nvPr/>
            </p:nvSpPr>
            <p:spPr bwMode="auto">
              <a:xfrm>
                <a:off x="787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0" name="Freeform 1321"/>
              <p:cNvSpPr>
                <a:spLocks/>
              </p:cNvSpPr>
              <p:nvPr/>
            </p:nvSpPr>
            <p:spPr bwMode="auto">
              <a:xfrm>
                <a:off x="759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1" name="Rectangle 1322"/>
              <p:cNvSpPr>
                <a:spLocks noChangeArrowheads="1"/>
              </p:cNvSpPr>
              <p:nvPr/>
            </p:nvSpPr>
            <p:spPr bwMode="auto">
              <a:xfrm>
                <a:off x="789" y="319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2" name="Rectangle 1323"/>
              <p:cNvSpPr>
                <a:spLocks noChangeArrowheads="1"/>
              </p:cNvSpPr>
              <p:nvPr/>
            </p:nvSpPr>
            <p:spPr bwMode="auto">
              <a:xfrm>
                <a:off x="784" y="318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3" name="Freeform 1324"/>
              <p:cNvSpPr>
                <a:spLocks/>
              </p:cNvSpPr>
              <p:nvPr/>
            </p:nvSpPr>
            <p:spPr bwMode="auto">
              <a:xfrm>
                <a:off x="762" y="317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4" name="Freeform 1325"/>
              <p:cNvSpPr>
                <a:spLocks/>
              </p:cNvSpPr>
              <p:nvPr/>
            </p:nvSpPr>
            <p:spPr bwMode="auto">
              <a:xfrm>
                <a:off x="768" y="317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5" name="Freeform 1326"/>
              <p:cNvSpPr>
                <a:spLocks/>
              </p:cNvSpPr>
              <p:nvPr/>
            </p:nvSpPr>
            <p:spPr bwMode="auto">
              <a:xfrm>
                <a:off x="751" y="3147"/>
                <a:ext cx="60" cy="36"/>
              </a:xfrm>
              <a:custGeom>
                <a:avLst/>
                <a:gdLst>
                  <a:gd name="T0" fmla="*/ 17 w 22"/>
                  <a:gd name="T1" fmla="*/ 10 h 13"/>
                  <a:gd name="T2" fmla="*/ 18 w 22"/>
                  <a:gd name="T3" fmla="*/ 11 h 13"/>
                  <a:gd name="T4" fmla="*/ 20 w 22"/>
                  <a:gd name="T5" fmla="*/ 10 h 13"/>
                  <a:gd name="T6" fmla="*/ 19 w 22"/>
                  <a:gd name="T7" fmla="*/ 8 h 13"/>
                  <a:gd name="T8" fmla="*/ 17 w 22"/>
                  <a:gd name="T9" fmla="*/ 4 h 13"/>
                  <a:gd name="T10" fmla="*/ 15 w 22"/>
                  <a:gd name="T11" fmla="*/ 2 h 13"/>
                  <a:gd name="T12" fmla="*/ 12 w 22"/>
                  <a:gd name="T13" fmla="*/ 4 h 13"/>
                  <a:gd name="T14" fmla="*/ 11 w 22"/>
                  <a:gd name="T15" fmla="*/ 3 h 13"/>
                  <a:gd name="T16" fmla="*/ 10 w 22"/>
                  <a:gd name="T17" fmla="*/ 3 h 13"/>
                  <a:gd name="T18" fmla="*/ 9 w 22"/>
                  <a:gd name="T19" fmla="*/ 6 h 13"/>
                  <a:gd name="T20" fmla="*/ 8 w 22"/>
                  <a:gd name="T21" fmla="*/ 6 h 13"/>
                  <a:gd name="T22" fmla="*/ 7 w 22"/>
                  <a:gd name="T23" fmla="*/ 5 h 13"/>
                  <a:gd name="T24" fmla="*/ 6 w 22"/>
                  <a:gd name="T25" fmla="*/ 5 h 13"/>
                  <a:gd name="T26" fmla="*/ 4 w 22"/>
                  <a:gd name="T27" fmla="*/ 6 h 13"/>
                  <a:gd name="T28" fmla="*/ 3 w 22"/>
                  <a:gd name="T29" fmla="*/ 7 h 13"/>
                  <a:gd name="T30" fmla="*/ 4 w 22"/>
                  <a:gd name="T31" fmla="*/ 9 h 13"/>
                  <a:gd name="T32" fmla="*/ 2 w 22"/>
                  <a:gd name="T33" fmla="*/ 8 h 13"/>
                  <a:gd name="T34" fmla="*/ 2 w 22"/>
                  <a:gd name="T35" fmla="*/ 9 h 13"/>
                  <a:gd name="T36" fmla="*/ 2 w 22"/>
                  <a:gd name="T37" fmla="*/ 13 h 13"/>
                  <a:gd name="T38" fmla="*/ 2 w 22"/>
                  <a:gd name="T39" fmla="*/ 11 h 13"/>
                  <a:gd name="T40" fmla="*/ 1 w 22"/>
                  <a:gd name="T41" fmla="*/ 11 h 13"/>
                  <a:gd name="T42" fmla="*/ 5 w 22"/>
                  <a:gd name="T43" fmla="*/ 11 h 13"/>
                  <a:gd name="T44" fmla="*/ 6 w 22"/>
                  <a:gd name="T45" fmla="*/ 11 h 13"/>
                  <a:gd name="T46" fmla="*/ 5 w 22"/>
                  <a:gd name="T47" fmla="*/ 10 h 13"/>
                  <a:gd name="T48" fmla="*/ 6 w 22"/>
                  <a:gd name="T49" fmla="*/ 10 h 13"/>
                  <a:gd name="T50" fmla="*/ 6 w 22"/>
                  <a:gd name="T51" fmla="*/ 10 h 13"/>
                  <a:gd name="T52" fmla="*/ 6 w 22"/>
                  <a:gd name="T53" fmla="*/ 9 h 13"/>
                  <a:gd name="T54" fmla="*/ 7 w 22"/>
                  <a:gd name="T55" fmla="*/ 9 h 13"/>
                  <a:gd name="T56" fmla="*/ 7 w 22"/>
                  <a:gd name="T57" fmla="*/ 9 h 13"/>
                  <a:gd name="T58" fmla="*/ 7 w 22"/>
                  <a:gd name="T59" fmla="*/ 8 h 13"/>
                  <a:gd name="T60" fmla="*/ 8 w 22"/>
                  <a:gd name="T61" fmla="*/ 7 h 13"/>
                  <a:gd name="T62" fmla="*/ 9 w 22"/>
                  <a:gd name="T63" fmla="*/ 9 h 13"/>
                  <a:gd name="T64" fmla="*/ 9 w 22"/>
                  <a:gd name="T65" fmla="*/ 8 h 13"/>
                  <a:gd name="T66" fmla="*/ 10 w 22"/>
                  <a:gd name="T67" fmla="*/ 7 h 13"/>
                  <a:gd name="T68" fmla="*/ 11 w 22"/>
                  <a:gd name="T69" fmla="*/ 6 h 13"/>
                  <a:gd name="T70" fmla="*/ 13 w 22"/>
                  <a:gd name="T71" fmla="*/ 5 h 13"/>
                  <a:gd name="T72" fmla="*/ 14 w 22"/>
                  <a:gd name="T73" fmla="*/ 6 h 13"/>
                  <a:gd name="T74" fmla="*/ 16 w 22"/>
                  <a:gd name="T75" fmla="*/ 7 h 13"/>
                  <a:gd name="T76" fmla="*/ 16 w 22"/>
                  <a:gd name="T77" fmla="*/ 4 h 13"/>
                  <a:gd name="T78" fmla="*/ 15 w 22"/>
                  <a:gd name="T7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3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3"/>
                    </a:cubicBezTo>
                    <a:cubicBezTo>
                      <a:pt x="10" y="5"/>
                      <a:pt x="9" y="4"/>
                      <a:pt x="9" y="5"/>
                    </a:cubicBezTo>
                    <a:cubicBezTo>
                      <a:pt x="9" y="5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3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1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1"/>
                    </a:cubicBezTo>
                    <a:cubicBezTo>
                      <a:pt x="4" y="10"/>
                      <a:pt x="7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6" name="Freeform 1327"/>
              <p:cNvSpPr>
                <a:spLocks/>
              </p:cNvSpPr>
              <p:nvPr/>
            </p:nvSpPr>
            <p:spPr bwMode="auto">
              <a:xfrm>
                <a:off x="784" y="3164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7" name="Freeform 1328"/>
              <p:cNvSpPr>
                <a:spLocks/>
              </p:cNvSpPr>
              <p:nvPr/>
            </p:nvSpPr>
            <p:spPr bwMode="auto">
              <a:xfrm>
                <a:off x="784" y="3164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8" name="Freeform 1329"/>
              <p:cNvSpPr>
                <a:spLocks/>
              </p:cNvSpPr>
              <p:nvPr/>
            </p:nvSpPr>
            <p:spPr bwMode="auto">
              <a:xfrm>
                <a:off x="792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9" name="Rectangle 1330"/>
              <p:cNvSpPr>
                <a:spLocks noChangeArrowheads="1"/>
              </p:cNvSpPr>
              <p:nvPr/>
            </p:nvSpPr>
            <p:spPr bwMode="auto">
              <a:xfrm>
                <a:off x="795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0" name="Freeform 1331"/>
              <p:cNvSpPr>
                <a:spLocks/>
              </p:cNvSpPr>
              <p:nvPr/>
            </p:nvSpPr>
            <p:spPr bwMode="auto">
              <a:xfrm>
                <a:off x="757" y="3174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1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3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2 w 17"/>
                  <a:gd name="T53" fmla="*/ 5 h 9"/>
                  <a:gd name="T54" fmla="*/ 12 w 17"/>
                  <a:gd name="T55" fmla="*/ 5 h 9"/>
                  <a:gd name="T56" fmla="*/ 12 w 17"/>
                  <a:gd name="T57" fmla="*/ 3 h 9"/>
                  <a:gd name="T58" fmla="*/ 11 w 17"/>
                  <a:gd name="T59" fmla="*/ 4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5 h 9"/>
                  <a:gd name="T70" fmla="*/ 6 w 17"/>
                  <a:gd name="T71" fmla="*/ 4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5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3"/>
                      <a:pt x="3" y="2"/>
                    </a:cubicBezTo>
                    <a:cubicBezTo>
                      <a:pt x="1" y="3"/>
                      <a:pt x="1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5"/>
                      <a:pt x="11" y="9"/>
                      <a:pt x="11" y="5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3" y="2"/>
                      <a:pt x="14" y="3"/>
                    </a:cubicBezTo>
                    <a:cubicBezTo>
                      <a:pt x="13" y="2"/>
                      <a:pt x="13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12" y="3"/>
                      <a:pt x="12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3"/>
                      <a:pt x="10" y="2"/>
                    </a:cubicBezTo>
                    <a:cubicBezTo>
                      <a:pt x="10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5"/>
                    </a:cubicBezTo>
                    <a:cubicBezTo>
                      <a:pt x="7" y="5"/>
                      <a:pt x="6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1" name="Freeform 1332"/>
              <p:cNvSpPr>
                <a:spLocks/>
              </p:cNvSpPr>
              <p:nvPr/>
            </p:nvSpPr>
            <p:spPr bwMode="auto">
              <a:xfrm>
                <a:off x="754" y="3177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2" name="Freeform 1333"/>
              <p:cNvSpPr>
                <a:spLocks/>
              </p:cNvSpPr>
              <p:nvPr/>
            </p:nvSpPr>
            <p:spPr bwMode="auto">
              <a:xfrm>
                <a:off x="751" y="314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7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7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3" name="Rectangle 1334"/>
              <p:cNvSpPr>
                <a:spLocks noChangeArrowheads="1"/>
              </p:cNvSpPr>
              <p:nvPr/>
            </p:nvSpPr>
            <p:spPr bwMode="auto">
              <a:xfrm>
                <a:off x="768" y="315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4" name="Freeform 1335"/>
              <p:cNvSpPr>
                <a:spLocks/>
              </p:cNvSpPr>
              <p:nvPr/>
            </p:nvSpPr>
            <p:spPr bwMode="auto">
              <a:xfrm>
                <a:off x="759" y="307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5" name="Freeform 1336"/>
              <p:cNvSpPr>
                <a:spLocks/>
              </p:cNvSpPr>
              <p:nvPr/>
            </p:nvSpPr>
            <p:spPr bwMode="auto">
              <a:xfrm>
                <a:off x="751" y="3071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6" name="Freeform 1337"/>
              <p:cNvSpPr>
                <a:spLocks/>
              </p:cNvSpPr>
              <p:nvPr/>
            </p:nvSpPr>
            <p:spPr bwMode="auto">
              <a:xfrm>
                <a:off x="754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7" name="Freeform 1338"/>
              <p:cNvSpPr>
                <a:spLocks/>
              </p:cNvSpPr>
              <p:nvPr/>
            </p:nvSpPr>
            <p:spPr bwMode="auto">
              <a:xfrm>
                <a:off x="751" y="3079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8" name="Freeform 1339"/>
              <p:cNvSpPr>
                <a:spLocks/>
              </p:cNvSpPr>
              <p:nvPr/>
            </p:nvSpPr>
            <p:spPr bwMode="auto">
              <a:xfrm>
                <a:off x="751" y="308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9" name="Freeform 1340"/>
              <p:cNvSpPr>
                <a:spLocks/>
              </p:cNvSpPr>
              <p:nvPr/>
            </p:nvSpPr>
            <p:spPr bwMode="auto">
              <a:xfrm>
                <a:off x="749" y="3076"/>
                <a:ext cx="2" cy="9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0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0" name="Freeform 1341"/>
              <p:cNvSpPr>
                <a:spLocks/>
              </p:cNvSpPr>
              <p:nvPr/>
            </p:nvSpPr>
            <p:spPr bwMode="auto">
              <a:xfrm>
                <a:off x="751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1" name="Freeform 1342"/>
              <p:cNvSpPr>
                <a:spLocks/>
              </p:cNvSpPr>
              <p:nvPr/>
            </p:nvSpPr>
            <p:spPr bwMode="auto">
              <a:xfrm>
                <a:off x="751" y="3079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2" name="Freeform 1343"/>
              <p:cNvSpPr>
                <a:spLocks/>
              </p:cNvSpPr>
              <p:nvPr/>
            </p:nvSpPr>
            <p:spPr bwMode="auto">
              <a:xfrm>
                <a:off x="746" y="307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3" name="Freeform 1344"/>
              <p:cNvSpPr>
                <a:spLocks/>
              </p:cNvSpPr>
              <p:nvPr/>
            </p:nvSpPr>
            <p:spPr bwMode="auto">
              <a:xfrm>
                <a:off x="746" y="307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4" name="Freeform 1345"/>
              <p:cNvSpPr>
                <a:spLocks/>
              </p:cNvSpPr>
              <p:nvPr/>
            </p:nvSpPr>
            <p:spPr bwMode="auto">
              <a:xfrm>
                <a:off x="743" y="3074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0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0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5" name="Rectangle 1346"/>
              <p:cNvSpPr>
                <a:spLocks noChangeArrowheads="1"/>
              </p:cNvSpPr>
              <p:nvPr/>
            </p:nvSpPr>
            <p:spPr bwMode="auto">
              <a:xfrm>
                <a:off x="743" y="307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6" name="Freeform 1347"/>
              <p:cNvSpPr>
                <a:spLocks/>
              </p:cNvSpPr>
              <p:nvPr/>
            </p:nvSpPr>
            <p:spPr bwMode="auto">
              <a:xfrm>
                <a:off x="740" y="3076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0 h 1"/>
                  <a:gd name="T8" fmla="*/ 1 w 4"/>
                  <a:gd name="T9" fmla="*/ 0 h 1"/>
                  <a:gd name="T10" fmla="*/ 3 w 4"/>
                  <a:gd name="T11" fmla="*/ 0 h 1"/>
                  <a:gd name="T12" fmla="*/ 2 w 4"/>
                  <a:gd name="T13" fmla="*/ 0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4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7" name="Freeform 1348"/>
              <p:cNvSpPr>
                <a:spLocks/>
              </p:cNvSpPr>
              <p:nvPr/>
            </p:nvSpPr>
            <p:spPr bwMode="auto">
              <a:xfrm>
                <a:off x="740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8" name="Freeform 1349"/>
              <p:cNvSpPr>
                <a:spLocks/>
              </p:cNvSpPr>
              <p:nvPr/>
            </p:nvSpPr>
            <p:spPr bwMode="auto">
              <a:xfrm>
                <a:off x="749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9" name="Freeform 1350"/>
              <p:cNvSpPr>
                <a:spLocks/>
              </p:cNvSpPr>
              <p:nvPr/>
            </p:nvSpPr>
            <p:spPr bwMode="auto">
              <a:xfrm>
                <a:off x="740" y="307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0" name="Freeform 1351"/>
              <p:cNvSpPr>
                <a:spLocks/>
              </p:cNvSpPr>
              <p:nvPr/>
            </p:nvSpPr>
            <p:spPr bwMode="auto">
              <a:xfrm>
                <a:off x="738" y="3055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5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5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8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5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6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1" name="Freeform 1352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2" name="Freeform 1353"/>
              <p:cNvSpPr>
                <a:spLocks/>
              </p:cNvSpPr>
              <p:nvPr/>
            </p:nvSpPr>
            <p:spPr bwMode="auto">
              <a:xfrm>
                <a:off x="757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3" name="Rectangle 1354"/>
              <p:cNvSpPr>
                <a:spLocks noChangeArrowheads="1"/>
              </p:cNvSpPr>
              <p:nvPr/>
            </p:nvSpPr>
            <p:spPr bwMode="auto">
              <a:xfrm>
                <a:off x="757" y="305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4" name="Freeform 1355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5" name="Freeform 1356"/>
              <p:cNvSpPr>
                <a:spLocks/>
              </p:cNvSpPr>
              <p:nvPr/>
            </p:nvSpPr>
            <p:spPr bwMode="auto">
              <a:xfrm>
                <a:off x="754" y="3068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6" name="Rectangle 1357"/>
              <p:cNvSpPr>
                <a:spLocks noChangeArrowheads="1"/>
              </p:cNvSpPr>
              <p:nvPr/>
            </p:nvSpPr>
            <p:spPr bwMode="auto">
              <a:xfrm>
                <a:off x="754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7" name="Freeform 1358"/>
              <p:cNvSpPr>
                <a:spLocks/>
              </p:cNvSpPr>
              <p:nvPr/>
            </p:nvSpPr>
            <p:spPr bwMode="auto">
              <a:xfrm>
                <a:off x="757" y="3060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1 h 6"/>
                  <a:gd name="T22" fmla="*/ 0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4"/>
                      <a:pt x="1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8" name="Freeform 1359"/>
              <p:cNvSpPr>
                <a:spLocks/>
              </p:cNvSpPr>
              <p:nvPr/>
            </p:nvSpPr>
            <p:spPr bwMode="auto">
              <a:xfrm>
                <a:off x="759" y="306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9" name="Freeform 1360"/>
              <p:cNvSpPr>
                <a:spLocks/>
              </p:cNvSpPr>
              <p:nvPr/>
            </p:nvSpPr>
            <p:spPr bwMode="auto">
              <a:xfrm>
                <a:off x="757" y="3071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5"/>
                      <a:pt x="1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0" name="Freeform 1361"/>
              <p:cNvSpPr>
                <a:spLocks/>
              </p:cNvSpPr>
              <p:nvPr/>
            </p:nvSpPr>
            <p:spPr bwMode="auto">
              <a:xfrm>
                <a:off x="765" y="3074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1" name="Freeform 1362"/>
              <p:cNvSpPr>
                <a:spLocks/>
              </p:cNvSpPr>
              <p:nvPr/>
            </p:nvSpPr>
            <p:spPr bwMode="auto">
              <a:xfrm>
                <a:off x="773" y="3076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2" name="Freeform 1363"/>
              <p:cNvSpPr>
                <a:spLocks/>
              </p:cNvSpPr>
              <p:nvPr/>
            </p:nvSpPr>
            <p:spPr bwMode="auto">
              <a:xfrm>
                <a:off x="759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3" name="Freeform 1364"/>
              <p:cNvSpPr>
                <a:spLocks/>
              </p:cNvSpPr>
              <p:nvPr/>
            </p:nvSpPr>
            <p:spPr bwMode="auto">
              <a:xfrm>
                <a:off x="759" y="3085"/>
                <a:ext cx="9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0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4" name="Freeform 1365"/>
              <p:cNvSpPr>
                <a:spLocks/>
              </p:cNvSpPr>
              <p:nvPr/>
            </p:nvSpPr>
            <p:spPr bwMode="auto">
              <a:xfrm>
                <a:off x="724" y="3076"/>
                <a:ext cx="35" cy="22"/>
              </a:xfrm>
              <a:custGeom>
                <a:avLst/>
                <a:gdLst>
                  <a:gd name="T0" fmla="*/ 11 w 13"/>
                  <a:gd name="T1" fmla="*/ 4 h 8"/>
                  <a:gd name="T2" fmla="*/ 10 w 13"/>
                  <a:gd name="T3" fmla="*/ 4 h 8"/>
                  <a:gd name="T4" fmla="*/ 10 w 13"/>
                  <a:gd name="T5" fmla="*/ 3 h 8"/>
                  <a:gd name="T6" fmla="*/ 10 w 13"/>
                  <a:gd name="T7" fmla="*/ 2 h 8"/>
                  <a:gd name="T8" fmla="*/ 10 w 13"/>
                  <a:gd name="T9" fmla="*/ 3 h 8"/>
                  <a:gd name="T10" fmla="*/ 9 w 13"/>
                  <a:gd name="T11" fmla="*/ 4 h 8"/>
                  <a:gd name="T12" fmla="*/ 9 w 13"/>
                  <a:gd name="T13" fmla="*/ 5 h 8"/>
                  <a:gd name="T14" fmla="*/ 8 w 13"/>
                  <a:gd name="T15" fmla="*/ 3 h 8"/>
                  <a:gd name="T16" fmla="*/ 8 w 13"/>
                  <a:gd name="T17" fmla="*/ 6 h 8"/>
                  <a:gd name="T18" fmla="*/ 7 w 13"/>
                  <a:gd name="T19" fmla="*/ 5 h 8"/>
                  <a:gd name="T20" fmla="*/ 7 w 13"/>
                  <a:gd name="T21" fmla="*/ 5 h 8"/>
                  <a:gd name="T22" fmla="*/ 7 w 13"/>
                  <a:gd name="T23" fmla="*/ 5 h 8"/>
                  <a:gd name="T24" fmla="*/ 7 w 13"/>
                  <a:gd name="T25" fmla="*/ 3 h 8"/>
                  <a:gd name="T26" fmla="*/ 6 w 13"/>
                  <a:gd name="T27" fmla="*/ 3 h 8"/>
                  <a:gd name="T28" fmla="*/ 7 w 13"/>
                  <a:gd name="T29" fmla="*/ 2 h 8"/>
                  <a:gd name="T30" fmla="*/ 5 w 13"/>
                  <a:gd name="T31" fmla="*/ 2 h 8"/>
                  <a:gd name="T32" fmla="*/ 6 w 13"/>
                  <a:gd name="T33" fmla="*/ 2 h 8"/>
                  <a:gd name="T34" fmla="*/ 4 w 13"/>
                  <a:gd name="T35" fmla="*/ 4 h 8"/>
                  <a:gd name="T36" fmla="*/ 3 w 13"/>
                  <a:gd name="T37" fmla="*/ 3 h 8"/>
                  <a:gd name="T38" fmla="*/ 5 w 13"/>
                  <a:gd name="T39" fmla="*/ 2 h 8"/>
                  <a:gd name="T40" fmla="*/ 4 w 13"/>
                  <a:gd name="T41" fmla="*/ 2 h 8"/>
                  <a:gd name="T42" fmla="*/ 6 w 13"/>
                  <a:gd name="T43" fmla="*/ 1 h 8"/>
                  <a:gd name="T44" fmla="*/ 3 w 13"/>
                  <a:gd name="T45" fmla="*/ 1 h 8"/>
                  <a:gd name="T46" fmla="*/ 3 w 13"/>
                  <a:gd name="T47" fmla="*/ 1 h 8"/>
                  <a:gd name="T48" fmla="*/ 0 w 13"/>
                  <a:gd name="T49" fmla="*/ 2 h 8"/>
                  <a:gd name="T50" fmla="*/ 3 w 13"/>
                  <a:gd name="T51" fmla="*/ 5 h 8"/>
                  <a:gd name="T52" fmla="*/ 5 w 13"/>
                  <a:gd name="T53" fmla="*/ 5 h 8"/>
                  <a:gd name="T54" fmla="*/ 3 w 13"/>
                  <a:gd name="T55" fmla="*/ 6 h 8"/>
                  <a:gd name="T56" fmla="*/ 5 w 13"/>
                  <a:gd name="T57" fmla="*/ 5 h 8"/>
                  <a:gd name="T58" fmla="*/ 4 w 13"/>
                  <a:gd name="T59" fmla="*/ 6 h 8"/>
                  <a:gd name="T60" fmla="*/ 5 w 13"/>
                  <a:gd name="T61" fmla="*/ 5 h 8"/>
                  <a:gd name="T62" fmla="*/ 4 w 13"/>
                  <a:gd name="T63" fmla="*/ 7 h 8"/>
                  <a:gd name="T64" fmla="*/ 11 w 13"/>
                  <a:gd name="T65" fmla="*/ 7 h 8"/>
                  <a:gd name="T66" fmla="*/ 10 w 13"/>
                  <a:gd name="T67" fmla="*/ 6 h 8"/>
                  <a:gd name="T68" fmla="*/ 12 w 13"/>
                  <a:gd name="T69" fmla="*/ 5 h 8"/>
                  <a:gd name="T70" fmla="*/ 12 w 13"/>
                  <a:gd name="T71" fmla="*/ 4 h 8"/>
                  <a:gd name="T72" fmla="*/ 13 w 13"/>
                  <a:gd name="T73" fmla="*/ 7 h 8"/>
                  <a:gd name="T74" fmla="*/ 13 w 13"/>
                  <a:gd name="T75" fmla="*/ 6 h 8"/>
                  <a:gd name="T76" fmla="*/ 13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10 w 13"/>
                  <a:gd name="T83" fmla="*/ 2 h 8"/>
                  <a:gd name="T84" fmla="*/ 11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1" y="4"/>
                    </a:moveTo>
                    <a:cubicBezTo>
                      <a:pt x="10" y="4"/>
                      <a:pt x="10" y="5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4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10" y="5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7" y="5"/>
                      <a:pt x="7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6" y="4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6" y="2"/>
                      <a:pt x="4" y="4"/>
                    </a:cubicBezTo>
                    <a:cubicBezTo>
                      <a:pt x="6" y="2"/>
                      <a:pt x="3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4" y="3"/>
                      <a:pt x="5" y="2"/>
                      <a:pt x="4" y="2"/>
                    </a:cubicBezTo>
                    <a:cubicBezTo>
                      <a:pt x="5" y="1"/>
                      <a:pt x="4" y="2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1" y="1"/>
                      <a:pt x="0" y="2"/>
                    </a:cubicBezTo>
                    <a:cubicBezTo>
                      <a:pt x="1" y="3"/>
                      <a:pt x="3" y="4"/>
                      <a:pt x="3" y="5"/>
                    </a:cubicBezTo>
                    <a:cubicBezTo>
                      <a:pt x="4" y="4"/>
                      <a:pt x="3" y="6"/>
                      <a:pt x="5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5" y="5"/>
                      <a:pt x="4" y="6"/>
                      <a:pt x="4" y="6"/>
                    </a:cubicBezTo>
                    <a:cubicBezTo>
                      <a:pt x="5" y="7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8"/>
                      <a:pt x="9" y="6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0" y="2"/>
                      <a:pt x="12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6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4"/>
                      <a:pt x="12" y="4"/>
                      <a:pt x="11" y="3"/>
                    </a:cubicBezTo>
                    <a:cubicBezTo>
                      <a:pt x="12" y="5"/>
                      <a:pt x="10" y="0"/>
                      <a:pt x="10" y="2"/>
                    </a:cubicBezTo>
                    <a:cubicBezTo>
                      <a:pt x="10" y="3"/>
                      <a:pt x="10" y="3"/>
                      <a:pt x="1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5" name="Freeform 1366"/>
              <p:cNvSpPr>
                <a:spLocks/>
              </p:cNvSpPr>
              <p:nvPr/>
            </p:nvSpPr>
            <p:spPr bwMode="auto">
              <a:xfrm>
                <a:off x="759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6" name="Freeform 1367"/>
              <p:cNvSpPr>
                <a:spLocks/>
              </p:cNvSpPr>
              <p:nvPr/>
            </p:nvSpPr>
            <p:spPr bwMode="auto">
              <a:xfrm>
                <a:off x="732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7" name="Rectangle 1368"/>
              <p:cNvSpPr>
                <a:spLocks noChangeArrowheads="1"/>
              </p:cNvSpPr>
              <p:nvPr/>
            </p:nvSpPr>
            <p:spPr bwMode="auto">
              <a:xfrm>
                <a:off x="759" y="309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8" name="Rectangle 1369"/>
              <p:cNvSpPr>
                <a:spLocks noChangeArrowheads="1"/>
              </p:cNvSpPr>
              <p:nvPr/>
            </p:nvSpPr>
            <p:spPr bwMode="auto">
              <a:xfrm>
                <a:off x="757" y="3085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9" name="Freeform 1370"/>
              <p:cNvSpPr>
                <a:spLocks/>
              </p:cNvSpPr>
              <p:nvPr/>
            </p:nvSpPr>
            <p:spPr bwMode="auto">
              <a:xfrm>
                <a:off x="735" y="307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0" name="Freeform 1371"/>
              <p:cNvSpPr>
                <a:spLocks/>
              </p:cNvSpPr>
              <p:nvPr/>
            </p:nvSpPr>
            <p:spPr bwMode="auto">
              <a:xfrm>
                <a:off x="740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1" name="Freeform 1372"/>
              <p:cNvSpPr>
                <a:spLocks/>
              </p:cNvSpPr>
              <p:nvPr/>
            </p:nvSpPr>
            <p:spPr bwMode="auto">
              <a:xfrm>
                <a:off x="724" y="3044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9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5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10 h 12"/>
                  <a:gd name="T50" fmla="*/ 6 w 22"/>
                  <a:gd name="T51" fmla="*/ 10 h 12"/>
                  <a:gd name="T52" fmla="*/ 6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3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5" y="3"/>
                      <a:pt x="14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0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5" y="3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3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6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7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8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3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2" name="Freeform 1373"/>
              <p:cNvSpPr>
                <a:spLocks/>
              </p:cNvSpPr>
              <p:nvPr/>
            </p:nvSpPr>
            <p:spPr bwMode="auto">
              <a:xfrm>
                <a:off x="757" y="3060"/>
                <a:ext cx="0" cy="6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3" name="Freeform 1374"/>
              <p:cNvSpPr>
                <a:spLocks/>
              </p:cNvSpPr>
              <p:nvPr/>
            </p:nvSpPr>
            <p:spPr bwMode="auto">
              <a:xfrm>
                <a:off x="757" y="3060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4" name="Freeform 1375"/>
              <p:cNvSpPr>
                <a:spLocks/>
              </p:cNvSpPr>
              <p:nvPr/>
            </p:nvSpPr>
            <p:spPr bwMode="auto">
              <a:xfrm>
                <a:off x="76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5" name="Rectangle 1376"/>
              <p:cNvSpPr>
                <a:spLocks noChangeArrowheads="1"/>
              </p:cNvSpPr>
              <p:nvPr/>
            </p:nvSpPr>
            <p:spPr bwMode="auto">
              <a:xfrm>
                <a:off x="765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6" name="Freeform 1377"/>
              <p:cNvSpPr>
                <a:spLocks/>
              </p:cNvSpPr>
              <p:nvPr/>
            </p:nvSpPr>
            <p:spPr bwMode="auto">
              <a:xfrm>
                <a:off x="727" y="3071"/>
                <a:ext cx="49" cy="25"/>
              </a:xfrm>
              <a:custGeom>
                <a:avLst/>
                <a:gdLst>
                  <a:gd name="T0" fmla="*/ 5 w 18"/>
                  <a:gd name="T1" fmla="*/ 3 h 9"/>
                  <a:gd name="T2" fmla="*/ 3 w 18"/>
                  <a:gd name="T3" fmla="*/ 4 h 9"/>
                  <a:gd name="T4" fmla="*/ 4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9 w 18"/>
                  <a:gd name="T11" fmla="*/ 7 h 9"/>
                  <a:gd name="T12" fmla="*/ 12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4 w 18"/>
                  <a:gd name="T19" fmla="*/ 5 h 9"/>
                  <a:gd name="T20" fmla="*/ 14 w 18"/>
                  <a:gd name="T21" fmla="*/ 5 h 9"/>
                  <a:gd name="T22" fmla="*/ 14 w 18"/>
                  <a:gd name="T23" fmla="*/ 4 h 9"/>
                  <a:gd name="T24" fmla="*/ 15 w 18"/>
                  <a:gd name="T25" fmla="*/ 4 h 9"/>
                  <a:gd name="T26" fmla="*/ 15 w 18"/>
                  <a:gd name="T27" fmla="*/ 4 h 9"/>
                  <a:gd name="T28" fmla="*/ 15 w 18"/>
                  <a:gd name="T29" fmla="*/ 3 h 9"/>
                  <a:gd name="T30" fmla="*/ 16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5 w 18"/>
                  <a:gd name="T37" fmla="*/ 2 h 9"/>
                  <a:gd name="T38" fmla="*/ 15 w 18"/>
                  <a:gd name="T39" fmla="*/ 2 h 9"/>
                  <a:gd name="T40" fmla="*/ 15 w 18"/>
                  <a:gd name="T41" fmla="*/ 3 h 9"/>
                  <a:gd name="T42" fmla="*/ 14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2 h 9"/>
                  <a:gd name="T50" fmla="*/ 13 w 18"/>
                  <a:gd name="T51" fmla="*/ 2 h 9"/>
                  <a:gd name="T52" fmla="*/ 13 w 18"/>
                  <a:gd name="T53" fmla="*/ 4 h 9"/>
                  <a:gd name="T54" fmla="*/ 13 w 18"/>
                  <a:gd name="T55" fmla="*/ 5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2 w 18"/>
                  <a:gd name="T63" fmla="*/ 4 h 9"/>
                  <a:gd name="T64" fmla="*/ 9 w 18"/>
                  <a:gd name="T65" fmla="*/ 4 h 9"/>
                  <a:gd name="T66" fmla="*/ 9 w 18"/>
                  <a:gd name="T67" fmla="*/ 3 h 9"/>
                  <a:gd name="T68" fmla="*/ 9 w 18"/>
                  <a:gd name="T69" fmla="*/ 4 h 9"/>
                  <a:gd name="T70" fmla="*/ 7 w 18"/>
                  <a:gd name="T71" fmla="*/ 3 h 9"/>
                  <a:gd name="T72" fmla="*/ 7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5 h 9"/>
                  <a:gd name="T80" fmla="*/ 5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2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9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3" y="4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5"/>
                      <a:pt x="15" y="3"/>
                      <a:pt x="15" y="3"/>
                    </a:cubicBezTo>
                    <a:cubicBezTo>
                      <a:pt x="16" y="3"/>
                      <a:pt x="16" y="4"/>
                      <a:pt x="16" y="4"/>
                    </a:cubicBezTo>
                    <a:cubicBezTo>
                      <a:pt x="16" y="3"/>
                      <a:pt x="18" y="3"/>
                      <a:pt x="16" y="1"/>
                    </a:cubicBezTo>
                    <a:cubicBezTo>
                      <a:pt x="16" y="1"/>
                      <a:pt x="15" y="1"/>
                      <a:pt x="15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3"/>
                    </a:cubicBezTo>
                    <a:cubicBezTo>
                      <a:pt x="14" y="2"/>
                      <a:pt x="14" y="2"/>
                      <a:pt x="14" y="1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3"/>
                      <a:pt x="13" y="5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3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7" name="Freeform 1378"/>
              <p:cNvSpPr>
                <a:spLocks/>
              </p:cNvSpPr>
              <p:nvPr/>
            </p:nvSpPr>
            <p:spPr bwMode="auto">
              <a:xfrm>
                <a:off x="727" y="3074"/>
                <a:ext cx="5" cy="2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8" name="Freeform 1379"/>
              <p:cNvSpPr>
                <a:spLocks/>
              </p:cNvSpPr>
              <p:nvPr/>
            </p:nvSpPr>
            <p:spPr bwMode="auto">
              <a:xfrm>
                <a:off x="724" y="3041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5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1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9" name="Rectangle 1380"/>
              <p:cNvSpPr>
                <a:spLocks noChangeArrowheads="1"/>
              </p:cNvSpPr>
              <p:nvPr/>
            </p:nvSpPr>
            <p:spPr bwMode="auto">
              <a:xfrm>
                <a:off x="740" y="304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0" name="Freeform 1381"/>
              <p:cNvSpPr>
                <a:spLocks/>
              </p:cNvSpPr>
              <p:nvPr/>
            </p:nvSpPr>
            <p:spPr bwMode="auto">
              <a:xfrm>
                <a:off x="915" y="30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1" name="Freeform 1382"/>
              <p:cNvSpPr>
                <a:spLocks/>
              </p:cNvSpPr>
              <p:nvPr/>
            </p:nvSpPr>
            <p:spPr bwMode="auto">
              <a:xfrm>
                <a:off x="906" y="3085"/>
                <a:ext cx="9" cy="13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2" name="Freeform 1383"/>
              <p:cNvSpPr>
                <a:spLocks/>
              </p:cNvSpPr>
              <p:nvPr/>
            </p:nvSpPr>
            <p:spPr bwMode="auto">
              <a:xfrm>
                <a:off x="909" y="309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3" name="Freeform 1384"/>
              <p:cNvSpPr>
                <a:spLocks/>
              </p:cNvSpPr>
              <p:nvPr/>
            </p:nvSpPr>
            <p:spPr bwMode="auto">
              <a:xfrm>
                <a:off x="909" y="309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4" name="Freeform 1385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5" name="Freeform 1386"/>
              <p:cNvSpPr>
                <a:spLocks/>
              </p:cNvSpPr>
              <p:nvPr/>
            </p:nvSpPr>
            <p:spPr bwMode="auto">
              <a:xfrm>
                <a:off x="904" y="3087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6" name="Freeform 1387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7" name="Freeform 1388"/>
              <p:cNvSpPr>
                <a:spLocks/>
              </p:cNvSpPr>
              <p:nvPr/>
            </p:nvSpPr>
            <p:spPr bwMode="auto">
              <a:xfrm>
                <a:off x="906" y="3093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8" name="Freeform 1389"/>
              <p:cNvSpPr>
                <a:spLocks/>
              </p:cNvSpPr>
              <p:nvPr/>
            </p:nvSpPr>
            <p:spPr bwMode="auto">
              <a:xfrm>
                <a:off x="901" y="308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0 w 1"/>
                  <a:gd name="T5" fmla="*/ 0 h 4"/>
                  <a:gd name="T6" fmla="*/ 0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9" name="Freeform 1390"/>
              <p:cNvSpPr>
                <a:spLocks/>
              </p:cNvSpPr>
              <p:nvPr/>
            </p:nvSpPr>
            <p:spPr bwMode="auto">
              <a:xfrm>
                <a:off x="901" y="30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0" name="Freeform 1391"/>
              <p:cNvSpPr>
                <a:spLocks/>
              </p:cNvSpPr>
              <p:nvPr/>
            </p:nvSpPr>
            <p:spPr bwMode="auto">
              <a:xfrm>
                <a:off x="898" y="3085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2 h 4"/>
                  <a:gd name="T6" fmla="*/ 1 w 1"/>
                  <a:gd name="T7" fmla="*/ 2 h 4"/>
                  <a:gd name="T8" fmla="*/ 0 w 1"/>
                  <a:gd name="T9" fmla="*/ 3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0" y="4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1" name="Rectangle 1392"/>
              <p:cNvSpPr>
                <a:spLocks noChangeArrowheads="1"/>
              </p:cNvSpPr>
              <p:nvPr/>
            </p:nvSpPr>
            <p:spPr bwMode="auto">
              <a:xfrm>
                <a:off x="898" y="3090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2" name="Freeform 1393"/>
              <p:cNvSpPr>
                <a:spLocks/>
              </p:cNvSpPr>
              <p:nvPr/>
            </p:nvSpPr>
            <p:spPr bwMode="auto">
              <a:xfrm>
                <a:off x="896" y="3087"/>
                <a:ext cx="13" cy="6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1 h 2"/>
                  <a:gd name="T4" fmla="*/ 1 w 5"/>
                  <a:gd name="T5" fmla="*/ 2 h 2"/>
                  <a:gd name="T6" fmla="*/ 2 w 5"/>
                  <a:gd name="T7" fmla="*/ 1 h 2"/>
                  <a:gd name="T8" fmla="*/ 1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3 w 5"/>
                  <a:gd name="T15" fmla="*/ 0 h 2"/>
                  <a:gd name="T16" fmla="*/ 2 w 5"/>
                  <a:gd name="T17" fmla="*/ 1 h 2"/>
                  <a:gd name="T18" fmla="*/ 2 w 5"/>
                  <a:gd name="T19" fmla="*/ 0 h 2"/>
                  <a:gd name="T20" fmla="*/ 0 w 5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0"/>
                      <a:pt x="5" y="1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3" name="Freeform 1394"/>
              <p:cNvSpPr>
                <a:spLocks/>
              </p:cNvSpPr>
              <p:nvPr/>
            </p:nvSpPr>
            <p:spPr bwMode="auto">
              <a:xfrm>
                <a:off x="896" y="3093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4" name="Freeform 1395"/>
              <p:cNvSpPr>
                <a:spLocks/>
              </p:cNvSpPr>
              <p:nvPr/>
            </p:nvSpPr>
            <p:spPr bwMode="auto">
              <a:xfrm>
                <a:off x="904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5" name="Freeform 1396"/>
              <p:cNvSpPr>
                <a:spLocks/>
              </p:cNvSpPr>
              <p:nvPr/>
            </p:nvSpPr>
            <p:spPr bwMode="auto">
              <a:xfrm>
                <a:off x="896" y="308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6" name="Freeform 1397"/>
              <p:cNvSpPr>
                <a:spLocks/>
              </p:cNvSpPr>
              <p:nvPr/>
            </p:nvSpPr>
            <p:spPr bwMode="auto">
              <a:xfrm>
                <a:off x="893" y="306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6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6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2" y="6"/>
                      <a:pt x="3" y="6"/>
                      <a:pt x="4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4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3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7" name="Rectangle 1398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8" name="Freeform 1399"/>
              <p:cNvSpPr>
                <a:spLocks/>
              </p:cNvSpPr>
              <p:nvPr/>
            </p:nvSpPr>
            <p:spPr bwMode="auto">
              <a:xfrm>
                <a:off x="912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9" name="Rectangle 1400"/>
              <p:cNvSpPr>
                <a:spLocks noChangeArrowheads="1"/>
              </p:cNvSpPr>
              <p:nvPr/>
            </p:nvSpPr>
            <p:spPr bwMode="auto">
              <a:xfrm>
                <a:off x="912" y="306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0" name="Freeform 1401"/>
              <p:cNvSpPr>
                <a:spLocks/>
              </p:cNvSpPr>
              <p:nvPr/>
            </p:nvSpPr>
            <p:spPr bwMode="auto">
              <a:xfrm>
                <a:off x="912" y="307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1" name="Freeform 1402"/>
              <p:cNvSpPr>
                <a:spLocks/>
              </p:cNvSpPr>
              <p:nvPr/>
            </p:nvSpPr>
            <p:spPr bwMode="auto">
              <a:xfrm>
                <a:off x="909" y="308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2" name="Rectangle 1403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3" name="Freeform 1404"/>
              <p:cNvSpPr>
                <a:spLocks/>
              </p:cNvSpPr>
              <p:nvPr/>
            </p:nvSpPr>
            <p:spPr bwMode="auto">
              <a:xfrm>
                <a:off x="912" y="3071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5 h 6"/>
                  <a:gd name="T48" fmla="*/ 4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6"/>
                      <a:pt x="7" y="5"/>
                      <a:pt x="7" y="4"/>
                    </a:cubicBezTo>
                    <a:cubicBezTo>
                      <a:pt x="7" y="3"/>
                      <a:pt x="4" y="5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5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6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4" name="Freeform 1405"/>
              <p:cNvSpPr>
                <a:spLocks/>
              </p:cNvSpPr>
              <p:nvPr/>
            </p:nvSpPr>
            <p:spPr bwMode="auto">
              <a:xfrm>
                <a:off x="915" y="308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5" name="Freeform 1406"/>
              <p:cNvSpPr>
                <a:spLocks/>
              </p:cNvSpPr>
              <p:nvPr/>
            </p:nvSpPr>
            <p:spPr bwMode="auto">
              <a:xfrm>
                <a:off x="912" y="3082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2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1"/>
                      <a:pt x="3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6" name="Freeform 1407"/>
              <p:cNvSpPr>
                <a:spLocks/>
              </p:cNvSpPr>
              <p:nvPr/>
            </p:nvSpPr>
            <p:spPr bwMode="auto">
              <a:xfrm>
                <a:off x="920" y="30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7" name="Freeform 1408"/>
              <p:cNvSpPr>
                <a:spLocks/>
              </p:cNvSpPr>
              <p:nvPr/>
            </p:nvSpPr>
            <p:spPr bwMode="auto">
              <a:xfrm>
                <a:off x="928" y="309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8" name="Freeform 1409"/>
              <p:cNvSpPr>
                <a:spLocks/>
              </p:cNvSpPr>
              <p:nvPr/>
            </p:nvSpPr>
            <p:spPr bwMode="auto">
              <a:xfrm>
                <a:off x="915" y="3090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9" name="Freeform 1410"/>
              <p:cNvSpPr>
                <a:spLocks/>
              </p:cNvSpPr>
              <p:nvPr/>
            </p:nvSpPr>
            <p:spPr bwMode="auto">
              <a:xfrm>
                <a:off x="915" y="3096"/>
                <a:ext cx="8" cy="13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1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3" name="Group 1612"/>
            <p:cNvGrpSpPr>
              <a:grpSpLocks/>
            </p:cNvGrpSpPr>
            <p:nvPr/>
          </p:nvGrpSpPr>
          <p:grpSpPr bwMode="auto">
            <a:xfrm>
              <a:off x="482" y="2794"/>
              <a:ext cx="569" cy="416"/>
              <a:chOff x="482" y="2794"/>
              <a:chExt cx="569" cy="416"/>
            </a:xfrm>
          </p:grpSpPr>
          <p:sp>
            <p:nvSpPr>
              <p:cNvPr id="110" name="Freeform 1412"/>
              <p:cNvSpPr>
                <a:spLocks/>
              </p:cNvSpPr>
              <p:nvPr/>
            </p:nvSpPr>
            <p:spPr bwMode="auto">
              <a:xfrm>
                <a:off x="882" y="3090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9 w 13"/>
                  <a:gd name="T3" fmla="*/ 4 h 7"/>
                  <a:gd name="T4" fmla="*/ 9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7 w 13"/>
                  <a:gd name="T15" fmla="*/ 2 h 7"/>
                  <a:gd name="T16" fmla="*/ 7 w 13"/>
                  <a:gd name="T17" fmla="*/ 6 h 7"/>
                  <a:gd name="T18" fmla="*/ 6 w 13"/>
                  <a:gd name="T19" fmla="*/ 4 h 7"/>
                  <a:gd name="T20" fmla="*/ 6 w 13"/>
                  <a:gd name="T21" fmla="*/ 4 h 7"/>
                  <a:gd name="T22" fmla="*/ 6 w 13"/>
                  <a:gd name="T23" fmla="*/ 4 h 7"/>
                  <a:gd name="T24" fmla="*/ 6 w 13"/>
                  <a:gd name="T25" fmla="*/ 2 h 7"/>
                  <a:gd name="T26" fmla="*/ 6 w 13"/>
                  <a:gd name="T27" fmla="*/ 2 h 7"/>
                  <a:gd name="T28" fmla="*/ 6 w 13"/>
                  <a:gd name="T29" fmla="*/ 2 h 7"/>
                  <a:gd name="T30" fmla="*/ 4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2 w 13"/>
                  <a:gd name="T37" fmla="*/ 2 h 7"/>
                  <a:gd name="T38" fmla="*/ 4 w 13"/>
                  <a:gd name="T39" fmla="*/ 1 h 7"/>
                  <a:gd name="T40" fmla="*/ 3 w 13"/>
                  <a:gd name="T41" fmla="*/ 2 h 7"/>
                  <a:gd name="T42" fmla="*/ 5 w 13"/>
                  <a:gd name="T43" fmla="*/ 0 h 7"/>
                  <a:gd name="T44" fmla="*/ 2 w 13"/>
                  <a:gd name="T45" fmla="*/ 1 h 7"/>
                  <a:gd name="T46" fmla="*/ 2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2 w 13"/>
                  <a:gd name="T55" fmla="*/ 6 h 7"/>
                  <a:gd name="T56" fmla="*/ 4 w 13"/>
                  <a:gd name="T57" fmla="*/ 4 h 7"/>
                  <a:gd name="T58" fmla="*/ 3 w 13"/>
                  <a:gd name="T59" fmla="*/ 6 h 7"/>
                  <a:gd name="T60" fmla="*/ 4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9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2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3"/>
                      <a:pt x="8" y="3"/>
                      <a:pt x="7" y="2"/>
                    </a:cubicBezTo>
                    <a:cubicBezTo>
                      <a:pt x="7" y="3"/>
                      <a:pt x="7" y="4"/>
                      <a:pt x="7" y="6"/>
                    </a:cubicBezTo>
                    <a:cubicBezTo>
                      <a:pt x="6" y="4"/>
                      <a:pt x="6" y="6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6" y="5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5" y="1"/>
                      <a:pt x="3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1"/>
                      <a:pt x="0" y="1"/>
                      <a:pt x="0" y="1"/>
                    </a:cubicBezTo>
                    <a:cubicBezTo>
                      <a:pt x="0" y="2"/>
                      <a:pt x="2" y="3"/>
                      <a:pt x="2" y="5"/>
                    </a:cubicBezTo>
                    <a:cubicBezTo>
                      <a:pt x="3" y="3"/>
                      <a:pt x="2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9" y="2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4"/>
                      <a:pt x="12" y="4"/>
                      <a:pt x="13" y="5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9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" name="Freeform 1413"/>
              <p:cNvSpPr>
                <a:spLocks/>
              </p:cNvSpPr>
              <p:nvPr/>
            </p:nvSpPr>
            <p:spPr bwMode="auto">
              <a:xfrm>
                <a:off x="915" y="31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" name="Freeform 1414"/>
              <p:cNvSpPr>
                <a:spLocks/>
              </p:cNvSpPr>
              <p:nvPr/>
            </p:nvSpPr>
            <p:spPr bwMode="auto">
              <a:xfrm>
                <a:off x="887" y="30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" name="Rectangle 1415"/>
              <p:cNvSpPr>
                <a:spLocks noChangeArrowheads="1"/>
              </p:cNvSpPr>
              <p:nvPr/>
            </p:nvSpPr>
            <p:spPr bwMode="auto">
              <a:xfrm>
                <a:off x="917" y="31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" name="Freeform 1416"/>
              <p:cNvSpPr>
                <a:spLocks/>
              </p:cNvSpPr>
              <p:nvPr/>
            </p:nvSpPr>
            <p:spPr bwMode="auto">
              <a:xfrm>
                <a:off x="912" y="309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" name="Freeform 1417"/>
              <p:cNvSpPr>
                <a:spLocks/>
              </p:cNvSpPr>
              <p:nvPr/>
            </p:nvSpPr>
            <p:spPr bwMode="auto">
              <a:xfrm>
                <a:off x="890" y="30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" name="Freeform 1418"/>
              <p:cNvSpPr>
                <a:spLocks/>
              </p:cNvSpPr>
              <p:nvPr/>
            </p:nvSpPr>
            <p:spPr bwMode="auto">
              <a:xfrm>
                <a:off x="896" y="307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" name="Freeform 1419"/>
              <p:cNvSpPr>
                <a:spLocks/>
              </p:cNvSpPr>
              <p:nvPr/>
            </p:nvSpPr>
            <p:spPr bwMode="auto">
              <a:xfrm>
                <a:off x="879" y="3057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6 h 12"/>
                  <a:gd name="T22" fmla="*/ 7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8 h 12"/>
                  <a:gd name="T60" fmla="*/ 8 w 22"/>
                  <a:gd name="T61" fmla="*/ 6 h 12"/>
                  <a:gd name="T62" fmla="*/ 9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1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10" y="5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5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1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9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9" y="8"/>
                    </a:cubicBezTo>
                    <a:cubicBezTo>
                      <a:pt x="9" y="9"/>
                      <a:pt x="9" y="6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1" y="8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5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" name="Freeform 1420"/>
              <p:cNvSpPr>
                <a:spLocks/>
              </p:cNvSpPr>
              <p:nvPr/>
            </p:nvSpPr>
            <p:spPr bwMode="auto">
              <a:xfrm>
                <a:off x="912" y="307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" name="Freeform 1421"/>
              <p:cNvSpPr>
                <a:spLocks/>
              </p:cNvSpPr>
              <p:nvPr/>
            </p:nvSpPr>
            <p:spPr bwMode="auto">
              <a:xfrm>
                <a:off x="912" y="307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" name="Freeform 1422"/>
              <p:cNvSpPr>
                <a:spLocks/>
              </p:cNvSpPr>
              <p:nvPr/>
            </p:nvSpPr>
            <p:spPr bwMode="auto">
              <a:xfrm>
                <a:off x="920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" name="Rectangle 1423"/>
              <p:cNvSpPr>
                <a:spLocks noChangeArrowheads="1"/>
              </p:cNvSpPr>
              <p:nvPr/>
            </p:nvSpPr>
            <p:spPr bwMode="auto">
              <a:xfrm>
                <a:off x="923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" name="Freeform 1424"/>
              <p:cNvSpPr>
                <a:spLocks/>
              </p:cNvSpPr>
              <p:nvPr/>
            </p:nvSpPr>
            <p:spPr bwMode="auto">
              <a:xfrm>
                <a:off x="885" y="3085"/>
                <a:ext cx="46" cy="24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3 h 9"/>
                  <a:gd name="T4" fmla="*/ 3 w 17"/>
                  <a:gd name="T5" fmla="*/ 2 h 9"/>
                  <a:gd name="T6" fmla="*/ 0 w 17"/>
                  <a:gd name="T7" fmla="*/ 2 h 9"/>
                  <a:gd name="T8" fmla="*/ 9 w 17"/>
                  <a:gd name="T9" fmla="*/ 5 h 9"/>
                  <a:gd name="T10" fmla="*/ 8 w 17"/>
                  <a:gd name="T11" fmla="*/ 6 h 9"/>
                  <a:gd name="T12" fmla="*/ 11 w 17"/>
                  <a:gd name="T13" fmla="*/ 4 h 9"/>
                  <a:gd name="T14" fmla="*/ 11 w 17"/>
                  <a:gd name="T15" fmla="*/ 6 h 9"/>
                  <a:gd name="T16" fmla="*/ 13 w 17"/>
                  <a:gd name="T17" fmla="*/ 5 h 9"/>
                  <a:gd name="T18" fmla="*/ 13 w 17"/>
                  <a:gd name="T19" fmla="*/ 4 h 9"/>
                  <a:gd name="T20" fmla="*/ 13 w 17"/>
                  <a:gd name="T21" fmla="*/ 4 h 9"/>
                  <a:gd name="T22" fmla="*/ 13 w 17"/>
                  <a:gd name="T23" fmla="*/ 4 h 9"/>
                  <a:gd name="T24" fmla="*/ 14 w 17"/>
                  <a:gd name="T25" fmla="*/ 3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3 h 9"/>
                  <a:gd name="T32" fmla="*/ 15 w 17"/>
                  <a:gd name="T33" fmla="*/ 0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1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1 h 9"/>
                  <a:gd name="T50" fmla="*/ 12 w 17"/>
                  <a:gd name="T51" fmla="*/ 2 h 9"/>
                  <a:gd name="T52" fmla="*/ 12 w 17"/>
                  <a:gd name="T53" fmla="*/ 4 h 9"/>
                  <a:gd name="T54" fmla="*/ 12 w 17"/>
                  <a:gd name="T55" fmla="*/ 4 h 9"/>
                  <a:gd name="T56" fmla="*/ 12 w 17"/>
                  <a:gd name="T57" fmla="*/ 2 h 9"/>
                  <a:gd name="T58" fmla="*/ 11 w 17"/>
                  <a:gd name="T59" fmla="*/ 3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1" y="2"/>
                      <a:pt x="3" y="2"/>
                    </a:cubicBezTo>
                    <a:cubicBezTo>
                      <a:pt x="1" y="3"/>
                      <a:pt x="1" y="1"/>
                      <a:pt x="0" y="2"/>
                    </a:cubicBezTo>
                    <a:cubicBezTo>
                      <a:pt x="2" y="4"/>
                      <a:pt x="5" y="8"/>
                      <a:pt x="9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4"/>
                      <a:pt x="11" y="9"/>
                      <a:pt x="11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2" y="3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4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2"/>
                      <a:pt x="17" y="3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6" y="4"/>
                      <a:pt x="13" y="1"/>
                      <a:pt x="14" y="3"/>
                    </a:cubicBezTo>
                    <a:cubicBezTo>
                      <a:pt x="13" y="2"/>
                      <a:pt x="13" y="1"/>
                      <a:pt x="13" y="1"/>
                    </a:cubicBezTo>
                    <a:cubicBezTo>
                      <a:pt x="11" y="0"/>
                      <a:pt x="13" y="3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3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1" y="3"/>
                      <a:pt x="12" y="3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2"/>
                      <a:pt x="10" y="2"/>
                    </a:cubicBezTo>
                    <a:cubicBezTo>
                      <a:pt x="10" y="3"/>
                      <a:pt x="11" y="2"/>
                      <a:pt x="11" y="4"/>
                    </a:cubicBezTo>
                    <a:cubicBezTo>
                      <a:pt x="10" y="2"/>
                      <a:pt x="9" y="3"/>
                      <a:pt x="8" y="4"/>
                    </a:cubicBezTo>
                    <a:cubicBezTo>
                      <a:pt x="8" y="4"/>
                      <a:pt x="8" y="2"/>
                      <a:pt x="8" y="3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7" y="5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5"/>
                      <a:pt x="2" y="4"/>
                    </a:cubicBezTo>
                    <a:cubicBezTo>
                      <a:pt x="3" y="3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" name="Freeform 1425"/>
              <p:cNvSpPr>
                <a:spLocks/>
              </p:cNvSpPr>
              <p:nvPr/>
            </p:nvSpPr>
            <p:spPr bwMode="auto">
              <a:xfrm>
                <a:off x="882" y="3085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" name="Freeform 1426"/>
              <p:cNvSpPr>
                <a:spLocks/>
              </p:cNvSpPr>
              <p:nvPr/>
            </p:nvSpPr>
            <p:spPr bwMode="auto">
              <a:xfrm>
                <a:off x="879" y="305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2" y="8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1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6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" name="Freeform 1427"/>
              <p:cNvSpPr>
                <a:spLocks/>
              </p:cNvSpPr>
              <p:nvPr/>
            </p:nvSpPr>
            <p:spPr bwMode="auto">
              <a:xfrm>
                <a:off x="896" y="306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" name="Freeform 1428"/>
              <p:cNvSpPr>
                <a:spLocks/>
              </p:cNvSpPr>
              <p:nvPr/>
            </p:nvSpPr>
            <p:spPr bwMode="auto">
              <a:xfrm>
                <a:off x="517" y="283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" name="Freeform 1429"/>
              <p:cNvSpPr>
                <a:spLocks/>
              </p:cNvSpPr>
              <p:nvPr/>
            </p:nvSpPr>
            <p:spPr bwMode="auto">
              <a:xfrm>
                <a:off x="512" y="2823"/>
                <a:ext cx="5" cy="11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0 h 4"/>
                  <a:gd name="T4" fmla="*/ 2 w 2"/>
                  <a:gd name="T5" fmla="*/ 4 h 4"/>
                  <a:gd name="T6" fmla="*/ 2 w 2"/>
                  <a:gd name="T7" fmla="*/ 1 h 4"/>
                  <a:gd name="T8" fmla="*/ 1 w 2"/>
                  <a:gd name="T9" fmla="*/ 3 h 4"/>
                  <a:gd name="T10" fmla="*/ 1 w 2"/>
                  <a:gd name="T11" fmla="*/ 0 h 4"/>
                  <a:gd name="T12" fmla="*/ 0 w 2"/>
                  <a:gd name="T13" fmla="*/ 1 h 4"/>
                  <a:gd name="T14" fmla="*/ 0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2"/>
                      <a:pt x="2" y="4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0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" name="Freeform 1430"/>
              <p:cNvSpPr>
                <a:spLocks/>
              </p:cNvSpPr>
              <p:nvPr/>
            </p:nvSpPr>
            <p:spPr bwMode="auto">
              <a:xfrm>
                <a:off x="512" y="2826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" name="Freeform 1431"/>
              <p:cNvSpPr>
                <a:spLocks/>
              </p:cNvSpPr>
              <p:nvPr/>
            </p:nvSpPr>
            <p:spPr bwMode="auto">
              <a:xfrm>
                <a:off x="512" y="2829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" name="Freeform 1432"/>
              <p:cNvSpPr>
                <a:spLocks/>
              </p:cNvSpPr>
              <p:nvPr/>
            </p:nvSpPr>
            <p:spPr bwMode="auto">
              <a:xfrm>
                <a:off x="509" y="2834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" name="Freeform 1433"/>
              <p:cNvSpPr>
                <a:spLocks/>
              </p:cNvSpPr>
              <p:nvPr/>
            </p:nvSpPr>
            <p:spPr bwMode="auto">
              <a:xfrm>
                <a:off x="509" y="2826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" name="Freeform 1434"/>
              <p:cNvSpPr>
                <a:spLocks/>
              </p:cNvSpPr>
              <p:nvPr/>
            </p:nvSpPr>
            <p:spPr bwMode="auto">
              <a:xfrm>
                <a:off x="509" y="283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" name="Rectangle 1435"/>
              <p:cNvSpPr>
                <a:spLocks noChangeArrowheads="1"/>
              </p:cNvSpPr>
              <p:nvPr/>
            </p:nvSpPr>
            <p:spPr bwMode="auto">
              <a:xfrm>
                <a:off x="512" y="2832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" name="Freeform 1436"/>
              <p:cNvSpPr>
                <a:spLocks/>
              </p:cNvSpPr>
              <p:nvPr/>
            </p:nvSpPr>
            <p:spPr bwMode="auto">
              <a:xfrm>
                <a:off x="506" y="2823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" name="Freeform 1437"/>
              <p:cNvSpPr>
                <a:spLocks/>
              </p:cNvSpPr>
              <p:nvPr/>
            </p:nvSpPr>
            <p:spPr bwMode="auto">
              <a:xfrm>
                <a:off x="504" y="2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" name="Freeform 1438"/>
              <p:cNvSpPr>
                <a:spLocks/>
              </p:cNvSpPr>
              <p:nvPr/>
            </p:nvSpPr>
            <p:spPr bwMode="auto">
              <a:xfrm>
                <a:off x="501" y="2823"/>
                <a:ext cx="3" cy="9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" name="Rectangle 1439"/>
              <p:cNvSpPr>
                <a:spLocks noChangeArrowheads="1"/>
              </p:cNvSpPr>
              <p:nvPr/>
            </p:nvSpPr>
            <p:spPr bwMode="auto">
              <a:xfrm>
                <a:off x="504" y="282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" name="Freeform 1440"/>
              <p:cNvSpPr>
                <a:spLocks/>
              </p:cNvSpPr>
              <p:nvPr/>
            </p:nvSpPr>
            <p:spPr bwMode="auto">
              <a:xfrm>
                <a:off x="498" y="2826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0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" name="Freeform 1441"/>
              <p:cNvSpPr>
                <a:spLocks/>
              </p:cNvSpPr>
              <p:nvPr/>
            </p:nvSpPr>
            <p:spPr bwMode="auto">
              <a:xfrm>
                <a:off x="498" y="282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" name="Freeform 1442"/>
              <p:cNvSpPr>
                <a:spLocks/>
              </p:cNvSpPr>
              <p:nvPr/>
            </p:nvSpPr>
            <p:spPr bwMode="auto">
              <a:xfrm>
                <a:off x="506" y="282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" name="Freeform 1443"/>
              <p:cNvSpPr>
                <a:spLocks/>
              </p:cNvSpPr>
              <p:nvPr/>
            </p:nvSpPr>
            <p:spPr bwMode="auto">
              <a:xfrm>
                <a:off x="501" y="28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" name="Freeform 1444"/>
              <p:cNvSpPr>
                <a:spLocks/>
              </p:cNvSpPr>
              <p:nvPr/>
            </p:nvSpPr>
            <p:spPr bwMode="auto">
              <a:xfrm>
                <a:off x="498" y="2807"/>
                <a:ext cx="25" cy="19"/>
              </a:xfrm>
              <a:custGeom>
                <a:avLst/>
                <a:gdLst>
                  <a:gd name="T0" fmla="*/ 7 w 9"/>
                  <a:gd name="T1" fmla="*/ 4 h 7"/>
                  <a:gd name="T2" fmla="*/ 7 w 9"/>
                  <a:gd name="T3" fmla="*/ 3 h 7"/>
                  <a:gd name="T4" fmla="*/ 8 w 9"/>
                  <a:gd name="T5" fmla="*/ 2 h 7"/>
                  <a:gd name="T6" fmla="*/ 9 w 9"/>
                  <a:gd name="T7" fmla="*/ 0 h 7"/>
                  <a:gd name="T8" fmla="*/ 8 w 9"/>
                  <a:gd name="T9" fmla="*/ 1 h 7"/>
                  <a:gd name="T10" fmla="*/ 8 w 9"/>
                  <a:gd name="T11" fmla="*/ 0 h 7"/>
                  <a:gd name="T12" fmla="*/ 6 w 9"/>
                  <a:gd name="T13" fmla="*/ 0 h 7"/>
                  <a:gd name="T14" fmla="*/ 5 w 9"/>
                  <a:gd name="T15" fmla="*/ 1 h 7"/>
                  <a:gd name="T16" fmla="*/ 1 w 9"/>
                  <a:gd name="T17" fmla="*/ 4 h 7"/>
                  <a:gd name="T18" fmla="*/ 3 w 9"/>
                  <a:gd name="T19" fmla="*/ 5 h 7"/>
                  <a:gd name="T20" fmla="*/ 2 w 9"/>
                  <a:gd name="T21" fmla="*/ 5 h 7"/>
                  <a:gd name="T22" fmla="*/ 2 w 9"/>
                  <a:gd name="T23" fmla="*/ 5 h 7"/>
                  <a:gd name="T24" fmla="*/ 1 w 9"/>
                  <a:gd name="T25" fmla="*/ 6 h 7"/>
                  <a:gd name="T26" fmla="*/ 3 w 9"/>
                  <a:gd name="T27" fmla="*/ 6 h 7"/>
                  <a:gd name="T28" fmla="*/ 0 w 9"/>
                  <a:gd name="T29" fmla="*/ 6 h 7"/>
                  <a:gd name="T30" fmla="*/ 2 w 9"/>
                  <a:gd name="T31" fmla="*/ 7 h 7"/>
                  <a:gd name="T32" fmla="*/ 4 w 9"/>
                  <a:gd name="T33" fmla="*/ 7 h 7"/>
                  <a:gd name="T34" fmla="*/ 5 w 9"/>
                  <a:gd name="T35" fmla="*/ 7 h 7"/>
                  <a:gd name="T36" fmla="*/ 3 w 9"/>
                  <a:gd name="T37" fmla="*/ 4 h 7"/>
                  <a:gd name="T38" fmla="*/ 4 w 9"/>
                  <a:gd name="T39" fmla="*/ 5 h 7"/>
                  <a:gd name="T40" fmla="*/ 5 w 9"/>
                  <a:gd name="T41" fmla="*/ 5 h 7"/>
                  <a:gd name="T42" fmla="*/ 4 w 9"/>
                  <a:gd name="T43" fmla="*/ 3 h 7"/>
                  <a:gd name="T44" fmla="*/ 5 w 9"/>
                  <a:gd name="T45" fmla="*/ 3 h 7"/>
                  <a:gd name="T46" fmla="*/ 5 w 9"/>
                  <a:gd name="T47" fmla="*/ 3 h 7"/>
                  <a:gd name="T48" fmla="*/ 6 w 9"/>
                  <a:gd name="T49" fmla="*/ 3 h 7"/>
                  <a:gd name="T50" fmla="*/ 5 w 9"/>
                  <a:gd name="T51" fmla="*/ 1 h 7"/>
                  <a:gd name="T52" fmla="*/ 6 w 9"/>
                  <a:gd name="T53" fmla="*/ 4 h 7"/>
                  <a:gd name="T54" fmla="*/ 6 w 9"/>
                  <a:gd name="T55" fmla="*/ 3 h 7"/>
                  <a:gd name="T56" fmla="*/ 6 w 9"/>
                  <a:gd name="T57" fmla="*/ 2 h 7"/>
                  <a:gd name="T58" fmla="*/ 6 w 9"/>
                  <a:gd name="T59" fmla="*/ 4 h 7"/>
                  <a:gd name="T60" fmla="*/ 6 w 9"/>
                  <a:gd name="T61" fmla="*/ 3 h 7"/>
                  <a:gd name="T62" fmla="*/ 6 w 9"/>
                  <a:gd name="T63" fmla="*/ 1 h 7"/>
                  <a:gd name="T64" fmla="*/ 7 w 9"/>
                  <a:gd name="T65" fmla="*/ 2 h 7"/>
                  <a:gd name="T66" fmla="*/ 6 w 9"/>
                  <a:gd name="T67" fmla="*/ 4 h 7"/>
                  <a:gd name="T68" fmla="*/ 6 w 9"/>
                  <a:gd name="T69" fmla="*/ 5 h 7"/>
                  <a:gd name="T70" fmla="*/ 7 w 9"/>
                  <a:gd name="T71" fmla="*/ 3 h 7"/>
                  <a:gd name="T72" fmla="*/ 7 w 9"/>
                  <a:gd name="T7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7"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7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4"/>
                      <a:pt x="6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4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" name="Rectangle 1445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" name="Freeform 1446"/>
              <p:cNvSpPr>
                <a:spLocks/>
              </p:cNvSpPr>
              <p:nvPr/>
            </p:nvSpPr>
            <p:spPr bwMode="auto">
              <a:xfrm>
                <a:off x="517" y="281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" name="Rectangle 1447"/>
              <p:cNvSpPr>
                <a:spLocks noChangeArrowheads="1"/>
              </p:cNvSpPr>
              <p:nvPr/>
            </p:nvSpPr>
            <p:spPr bwMode="auto">
              <a:xfrm>
                <a:off x="514" y="280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" name="Freeform 1448"/>
              <p:cNvSpPr>
                <a:spLocks/>
              </p:cNvSpPr>
              <p:nvPr/>
            </p:nvSpPr>
            <p:spPr bwMode="auto">
              <a:xfrm>
                <a:off x="514" y="28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" name="Freeform 1449"/>
              <p:cNvSpPr>
                <a:spLocks/>
              </p:cNvSpPr>
              <p:nvPr/>
            </p:nvSpPr>
            <p:spPr bwMode="auto">
              <a:xfrm>
                <a:off x="514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" name="Rectangle 1450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" name="Freeform 1451"/>
              <p:cNvSpPr>
                <a:spLocks/>
              </p:cNvSpPr>
              <p:nvPr/>
            </p:nvSpPr>
            <p:spPr bwMode="auto">
              <a:xfrm>
                <a:off x="514" y="2810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4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4" y="4"/>
                      <a:pt x="5" y="3"/>
                      <a:pt x="3" y="4"/>
                    </a:cubicBezTo>
                    <a:cubicBezTo>
                      <a:pt x="3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" name="Freeform 1452"/>
              <p:cNvSpPr>
                <a:spLocks/>
              </p:cNvSpPr>
              <p:nvPr/>
            </p:nvSpPr>
            <p:spPr bwMode="auto">
              <a:xfrm>
                <a:off x="520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" name="Freeform 1453"/>
              <p:cNvSpPr>
                <a:spLocks/>
              </p:cNvSpPr>
              <p:nvPr/>
            </p:nvSpPr>
            <p:spPr bwMode="auto">
              <a:xfrm>
                <a:off x="514" y="2821"/>
                <a:ext cx="20" cy="22"/>
              </a:xfrm>
              <a:custGeom>
                <a:avLst/>
                <a:gdLst>
                  <a:gd name="T0" fmla="*/ 4 w 7"/>
                  <a:gd name="T1" fmla="*/ 3 h 8"/>
                  <a:gd name="T2" fmla="*/ 2 w 7"/>
                  <a:gd name="T3" fmla="*/ 2 h 8"/>
                  <a:gd name="T4" fmla="*/ 5 w 7"/>
                  <a:gd name="T5" fmla="*/ 4 h 8"/>
                  <a:gd name="T6" fmla="*/ 5 w 7"/>
                  <a:gd name="T7" fmla="*/ 4 h 8"/>
                  <a:gd name="T8" fmla="*/ 3 w 7"/>
                  <a:gd name="T9" fmla="*/ 3 h 8"/>
                  <a:gd name="T10" fmla="*/ 3 w 7"/>
                  <a:gd name="T11" fmla="*/ 3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5 w 7"/>
                  <a:gd name="T23" fmla="*/ 7 h 8"/>
                  <a:gd name="T24" fmla="*/ 3 w 7"/>
                  <a:gd name="T25" fmla="*/ 6 h 8"/>
                  <a:gd name="T26" fmla="*/ 4 w 7"/>
                  <a:gd name="T27" fmla="*/ 6 h 8"/>
                  <a:gd name="T28" fmla="*/ 5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5 w 7"/>
                  <a:gd name="T39" fmla="*/ 2 h 8"/>
                  <a:gd name="T40" fmla="*/ 3 w 7"/>
                  <a:gd name="T41" fmla="*/ 1 h 8"/>
                  <a:gd name="T42" fmla="*/ 2 w 7"/>
                  <a:gd name="T43" fmla="*/ 1 h 8"/>
                  <a:gd name="T44" fmla="*/ 1 w 7"/>
                  <a:gd name="T45" fmla="*/ 1 h 8"/>
                  <a:gd name="T46" fmla="*/ 4 w 7"/>
                  <a:gd name="T4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2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" name="Freeform 1454"/>
              <p:cNvSpPr>
                <a:spLocks/>
              </p:cNvSpPr>
              <p:nvPr/>
            </p:nvSpPr>
            <p:spPr bwMode="auto">
              <a:xfrm>
                <a:off x="523" y="2823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" name="Freeform 1455"/>
              <p:cNvSpPr>
                <a:spLocks/>
              </p:cNvSpPr>
              <p:nvPr/>
            </p:nvSpPr>
            <p:spPr bwMode="auto">
              <a:xfrm>
                <a:off x="531" y="2829"/>
                <a:ext cx="5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" name="Freeform 1456"/>
              <p:cNvSpPr>
                <a:spLocks/>
              </p:cNvSpPr>
              <p:nvPr/>
            </p:nvSpPr>
            <p:spPr bwMode="auto">
              <a:xfrm>
                <a:off x="520" y="282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" name="Freeform 1457"/>
              <p:cNvSpPr>
                <a:spLocks/>
              </p:cNvSpPr>
              <p:nvPr/>
            </p:nvSpPr>
            <p:spPr bwMode="auto">
              <a:xfrm>
                <a:off x="520" y="283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" name="Freeform 1458"/>
              <p:cNvSpPr>
                <a:spLocks/>
              </p:cNvSpPr>
              <p:nvPr/>
            </p:nvSpPr>
            <p:spPr bwMode="auto">
              <a:xfrm>
                <a:off x="485" y="282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3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4 h 7"/>
                  <a:gd name="T52" fmla="*/ 4 w 13"/>
                  <a:gd name="T53" fmla="*/ 4 h 7"/>
                  <a:gd name="T54" fmla="*/ 3 w 13"/>
                  <a:gd name="T55" fmla="*/ 5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6 h 7"/>
                  <a:gd name="T64" fmla="*/ 10 w 13"/>
                  <a:gd name="T65" fmla="*/ 6 h 7"/>
                  <a:gd name="T66" fmla="*/ 10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3"/>
                    </a:cubicBezTo>
                    <a:cubicBezTo>
                      <a:pt x="10" y="3"/>
                      <a:pt x="10" y="2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3"/>
                      <a:pt x="6" y="1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4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0" y="1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" name="Freeform 1459"/>
              <p:cNvSpPr>
                <a:spLocks/>
              </p:cNvSpPr>
              <p:nvPr/>
            </p:nvSpPr>
            <p:spPr bwMode="auto">
              <a:xfrm>
                <a:off x="517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" name="Freeform 1460"/>
              <p:cNvSpPr>
                <a:spLocks/>
              </p:cNvSpPr>
              <p:nvPr/>
            </p:nvSpPr>
            <p:spPr bwMode="auto">
              <a:xfrm>
                <a:off x="490" y="282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" name="Rectangle 1461"/>
              <p:cNvSpPr>
                <a:spLocks noChangeArrowheads="1"/>
              </p:cNvSpPr>
              <p:nvPr/>
            </p:nvSpPr>
            <p:spPr bwMode="auto">
              <a:xfrm>
                <a:off x="520" y="284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" name="Rectangle 1462"/>
              <p:cNvSpPr>
                <a:spLocks noChangeArrowheads="1"/>
              </p:cNvSpPr>
              <p:nvPr/>
            </p:nvSpPr>
            <p:spPr bwMode="auto">
              <a:xfrm>
                <a:off x="517" y="283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" name="Freeform 1463"/>
              <p:cNvSpPr>
                <a:spLocks/>
              </p:cNvSpPr>
              <p:nvPr/>
            </p:nvSpPr>
            <p:spPr bwMode="auto">
              <a:xfrm>
                <a:off x="493" y="282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" name="Freeform 1464"/>
              <p:cNvSpPr>
                <a:spLocks/>
              </p:cNvSpPr>
              <p:nvPr/>
            </p:nvSpPr>
            <p:spPr bwMode="auto">
              <a:xfrm>
                <a:off x="501" y="28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" name="Freeform 1465"/>
              <p:cNvSpPr>
                <a:spLocks/>
              </p:cNvSpPr>
              <p:nvPr/>
            </p:nvSpPr>
            <p:spPr bwMode="auto">
              <a:xfrm>
                <a:off x="482" y="2796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0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3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8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6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2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2"/>
                      <a:pt x="13" y="4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3"/>
                      <a:pt x="11" y="5"/>
                    </a:cubicBezTo>
                    <a:cubicBezTo>
                      <a:pt x="10" y="4"/>
                      <a:pt x="11" y="3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6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7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3" y="6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9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7"/>
                      <a:pt x="9" y="6"/>
                      <a:pt x="9" y="8"/>
                    </a:cubicBezTo>
                    <a:cubicBezTo>
                      <a:pt x="9" y="8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7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4"/>
                    </a:cubicBezTo>
                    <a:cubicBezTo>
                      <a:pt x="16" y="4"/>
                      <a:pt x="16" y="3"/>
                      <a:pt x="17" y="3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" name="Freeform 1466"/>
              <p:cNvSpPr>
                <a:spLocks/>
              </p:cNvSpPr>
              <p:nvPr/>
            </p:nvSpPr>
            <p:spPr bwMode="auto">
              <a:xfrm>
                <a:off x="517" y="281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" name="Freeform 1467"/>
              <p:cNvSpPr>
                <a:spLocks/>
              </p:cNvSpPr>
              <p:nvPr/>
            </p:nvSpPr>
            <p:spPr bwMode="auto">
              <a:xfrm>
                <a:off x="517" y="28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" name="Freeform 1468"/>
              <p:cNvSpPr>
                <a:spLocks/>
              </p:cNvSpPr>
              <p:nvPr/>
            </p:nvSpPr>
            <p:spPr bwMode="auto">
              <a:xfrm>
                <a:off x="523" y="2818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" name="Freeform 1469"/>
              <p:cNvSpPr>
                <a:spLocks/>
              </p:cNvSpPr>
              <p:nvPr/>
            </p:nvSpPr>
            <p:spPr bwMode="auto">
              <a:xfrm>
                <a:off x="525" y="282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" name="Freeform 1470"/>
              <p:cNvSpPr>
                <a:spLocks/>
              </p:cNvSpPr>
              <p:nvPr/>
            </p:nvSpPr>
            <p:spPr bwMode="auto">
              <a:xfrm>
                <a:off x="487" y="2821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2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0 h 10"/>
                  <a:gd name="T36" fmla="*/ 15 w 18"/>
                  <a:gd name="T37" fmla="*/ 2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1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8 w 18"/>
                  <a:gd name="T65" fmla="*/ 5 h 10"/>
                  <a:gd name="T66" fmla="*/ 9 w 18"/>
                  <a:gd name="T67" fmla="*/ 3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0"/>
                    </a:cubicBezTo>
                    <a:cubicBezTo>
                      <a:pt x="14" y="0"/>
                      <a:pt x="14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5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3"/>
                      <a:pt x="8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" name="Freeform 1471"/>
              <p:cNvSpPr>
                <a:spLocks/>
              </p:cNvSpPr>
              <p:nvPr/>
            </p:nvSpPr>
            <p:spPr bwMode="auto">
              <a:xfrm>
                <a:off x="485" y="2823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" name="Freeform 1472"/>
              <p:cNvSpPr>
                <a:spLocks/>
              </p:cNvSpPr>
              <p:nvPr/>
            </p:nvSpPr>
            <p:spPr bwMode="auto">
              <a:xfrm>
                <a:off x="482" y="2794"/>
                <a:ext cx="24" cy="29"/>
              </a:xfrm>
              <a:custGeom>
                <a:avLst/>
                <a:gdLst>
                  <a:gd name="T0" fmla="*/ 7 w 9"/>
                  <a:gd name="T1" fmla="*/ 4 h 11"/>
                  <a:gd name="T2" fmla="*/ 6 w 9"/>
                  <a:gd name="T3" fmla="*/ 2 h 11"/>
                  <a:gd name="T4" fmla="*/ 1 w 9"/>
                  <a:gd name="T5" fmla="*/ 6 h 11"/>
                  <a:gd name="T6" fmla="*/ 2 w 9"/>
                  <a:gd name="T7" fmla="*/ 8 h 11"/>
                  <a:gd name="T8" fmla="*/ 1 w 9"/>
                  <a:gd name="T9" fmla="*/ 9 h 11"/>
                  <a:gd name="T10" fmla="*/ 3 w 9"/>
                  <a:gd name="T11" fmla="*/ 10 h 11"/>
                  <a:gd name="T12" fmla="*/ 2 w 9"/>
                  <a:gd name="T13" fmla="*/ 9 h 11"/>
                  <a:gd name="T14" fmla="*/ 3 w 9"/>
                  <a:gd name="T15" fmla="*/ 9 h 11"/>
                  <a:gd name="T16" fmla="*/ 2 w 9"/>
                  <a:gd name="T17" fmla="*/ 8 h 11"/>
                  <a:gd name="T18" fmla="*/ 3 w 9"/>
                  <a:gd name="T19" fmla="*/ 9 h 11"/>
                  <a:gd name="T20" fmla="*/ 3 w 9"/>
                  <a:gd name="T21" fmla="*/ 6 h 11"/>
                  <a:gd name="T22" fmla="*/ 4 w 9"/>
                  <a:gd name="T23" fmla="*/ 7 h 11"/>
                  <a:gd name="T24" fmla="*/ 6 w 9"/>
                  <a:gd name="T25" fmla="*/ 6 h 11"/>
                  <a:gd name="T26" fmla="*/ 6 w 9"/>
                  <a:gd name="T27" fmla="*/ 5 h 11"/>
                  <a:gd name="T28" fmla="*/ 5 w 9"/>
                  <a:gd name="T29" fmla="*/ 4 h 11"/>
                  <a:gd name="T30" fmla="*/ 6 w 9"/>
                  <a:gd name="T31" fmla="*/ 6 h 11"/>
                  <a:gd name="T32" fmla="*/ 9 w 9"/>
                  <a:gd name="T33" fmla="*/ 4 h 11"/>
                  <a:gd name="T34" fmla="*/ 9 w 9"/>
                  <a:gd name="T35" fmla="*/ 2 h 11"/>
                  <a:gd name="T36" fmla="*/ 9 w 9"/>
                  <a:gd name="T37" fmla="*/ 4 h 11"/>
                  <a:gd name="T38" fmla="*/ 9 w 9"/>
                  <a:gd name="T39" fmla="*/ 4 h 11"/>
                  <a:gd name="T40" fmla="*/ 9 w 9"/>
                  <a:gd name="T41" fmla="*/ 1 h 11"/>
                  <a:gd name="T42" fmla="*/ 7 w 9"/>
                  <a:gd name="T4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1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1"/>
                      <a:pt x="3" y="10"/>
                    </a:cubicBezTo>
                    <a:cubicBezTo>
                      <a:pt x="3" y="10"/>
                      <a:pt x="1" y="10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5" y="5"/>
                      <a:pt x="5" y="4"/>
                    </a:cubicBezTo>
                    <a:cubicBezTo>
                      <a:pt x="5" y="2"/>
                      <a:pt x="5" y="5"/>
                      <a:pt x="6" y="6"/>
                    </a:cubicBezTo>
                    <a:cubicBezTo>
                      <a:pt x="6" y="4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2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1" name="Freeform 1473"/>
              <p:cNvSpPr>
                <a:spLocks/>
              </p:cNvSpPr>
              <p:nvPr/>
            </p:nvSpPr>
            <p:spPr bwMode="auto">
              <a:xfrm>
                <a:off x="498" y="279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2" name="Freeform 1474"/>
              <p:cNvSpPr>
                <a:spLocks/>
              </p:cNvSpPr>
              <p:nvPr/>
            </p:nvSpPr>
            <p:spPr bwMode="auto">
              <a:xfrm>
                <a:off x="580" y="31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3" name="Freeform 1475"/>
              <p:cNvSpPr>
                <a:spLocks/>
              </p:cNvSpPr>
              <p:nvPr/>
            </p:nvSpPr>
            <p:spPr bwMode="auto">
              <a:xfrm>
                <a:off x="572" y="3185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1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1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4" name="Freeform 1476"/>
              <p:cNvSpPr>
                <a:spLocks/>
              </p:cNvSpPr>
              <p:nvPr/>
            </p:nvSpPr>
            <p:spPr bwMode="auto">
              <a:xfrm>
                <a:off x="574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5" name="Freeform 1477"/>
              <p:cNvSpPr>
                <a:spLocks/>
              </p:cNvSpPr>
              <p:nvPr/>
            </p:nvSpPr>
            <p:spPr bwMode="auto">
              <a:xfrm>
                <a:off x="572" y="3191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6" name="Freeform 1478"/>
              <p:cNvSpPr>
                <a:spLocks/>
              </p:cNvSpPr>
              <p:nvPr/>
            </p:nvSpPr>
            <p:spPr bwMode="auto">
              <a:xfrm>
                <a:off x="572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7" name="Freeform 1479"/>
              <p:cNvSpPr>
                <a:spLocks/>
              </p:cNvSpPr>
              <p:nvPr/>
            </p:nvSpPr>
            <p:spPr bwMode="auto">
              <a:xfrm>
                <a:off x="569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8" name="Freeform 1480"/>
              <p:cNvSpPr>
                <a:spLocks/>
              </p:cNvSpPr>
              <p:nvPr/>
            </p:nvSpPr>
            <p:spPr bwMode="auto">
              <a:xfrm>
                <a:off x="572" y="319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9" name="Freeform 1481"/>
              <p:cNvSpPr>
                <a:spLocks/>
              </p:cNvSpPr>
              <p:nvPr/>
            </p:nvSpPr>
            <p:spPr bwMode="auto">
              <a:xfrm>
                <a:off x="572" y="3193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0" name="Freeform 1482"/>
              <p:cNvSpPr>
                <a:spLocks/>
              </p:cNvSpPr>
              <p:nvPr/>
            </p:nvSpPr>
            <p:spPr bwMode="auto">
              <a:xfrm>
                <a:off x="566" y="3185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1" name="Freeform 1483"/>
              <p:cNvSpPr>
                <a:spLocks/>
              </p:cNvSpPr>
              <p:nvPr/>
            </p:nvSpPr>
            <p:spPr bwMode="auto">
              <a:xfrm>
                <a:off x="566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2" name="Freeform 1484"/>
              <p:cNvSpPr>
                <a:spLocks/>
              </p:cNvSpPr>
              <p:nvPr/>
            </p:nvSpPr>
            <p:spPr bwMode="auto">
              <a:xfrm>
                <a:off x="563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0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3" name="Rectangle 1485"/>
              <p:cNvSpPr>
                <a:spLocks noChangeArrowheads="1"/>
              </p:cNvSpPr>
              <p:nvPr/>
            </p:nvSpPr>
            <p:spPr bwMode="auto">
              <a:xfrm>
                <a:off x="563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4" name="Freeform 1486"/>
              <p:cNvSpPr>
                <a:spLocks/>
              </p:cNvSpPr>
              <p:nvPr/>
            </p:nvSpPr>
            <p:spPr bwMode="auto">
              <a:xfrm>
                <a:off x="561" y="3188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1 h 1"/>
                  <a:gd name="T8" fmla="*/ 1 w 4"/>
                  <a:gd name="T9" fmla="*/ 1 h 1"/>
                  <a:gd name="T10" fmla="*/ 3 w 4"/>
                  <a:gd name="T11" fmla="*/ 0 h 1"/>
                  <a:gd name="T12" fmla="*/ 2 w 4"/>
                  <a:gd name="T13" fmla="*/ 1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3" y="0"/>
                      <a:pt x="4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5" name="Freeform 1487"/>
              <p:cNvSpPr>
                <a:spLocks/>
              </p:cNvSpPr>
              <p:nvPr/>
            </p:nvSpPr>
            <p:spPr bwMode="auto">
              <a:xfrm>
                <a:off x="561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6" name="Freeform 1488"/>
              <p:cNvSpPr>
                <a:spLocks/>
              </p:cNvSpPr>
              <p:nvPr/>
            </p:nvSpPr>
            <p:spPr bwMode="auto">
              <a:xfrm>
                <a:off x="569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7" name="Freeform 1489"/>
              <p:cNvSpPr>
                <a:spLocks/>
              </p:cNvSpPr>
              <p:nvPr/>
            </p:nvSpPr>
            <p:spPr bwMode="auto">
              <a:xfrm>
                <a:off x="561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8" name="Freeform 1490"/>
              <p:cNvSpPr>
                <a:spLocks/>
              </p:cNvSpPr>
              <p:nvPr/>
            </p:nvSpPr>
            <p:spPr bwMode="auto">
              <a:xfrm>
                <a:off x="558" y="3169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5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6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5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1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0"/>
                      <a:pt x="5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1" y="6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3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6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8" y="2"/>
                    </a:cubicBezTo>
                    <a:cubicBezTo>
                      <a:pt x="7" y="4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9" name="Rectangle 1491"/>
              <p:cNvSpPr>
                <a:spLocks noChangeArrowheads="1"/>
              </p:cNvSpPr>
              <p:nvPr/>
            </p:nvSpPr>
            <p:spPr bwMode="auto">
              <a:xfrm>
                <a:off x="577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0" name="Freeform 1492"/>
              <p:cNvSpPr>
                <a:spLocks/>
              </p:cNvSpPr>
              <p:nvPr/>
            </p:nvSpPr>
            <p:spPr bwMode="auto">
              <a:xfrm>
                <a:off x="57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1" name="Rectangle 1493"/>
              <p:cNvSpPr>
                <a:spLocks noChangeArrowheads="1"/>
              </p:cNvSpPr>
              <p:nvPr/>
            </p:nvSpPr>
            <p:spPr bwMode="auto">
              <a:xfrm>
                <a:off x="574" y="3169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2" name="Freeform 1494"/>
              <p:cNvSpPr>
                <a:spLocks/>
              </p:cNvSpPr>
              <p:nvPr/>
            </p:nvSpPr>
            <p:spPr bwMode="auto">
              <a:xfrm>
                <a:off x="577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3" name="Freeform 1495"/>
              <p:cNvSpPr>
                <a:spLocks/>
              </p:cNvSpPr>
              <p:nvPr/>
            </p:nvSpPr>
            <p:spPr bwMode="auto">
              <a:xfrm>
                <a:off x="574" y="318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4" name="Freeform 1496"/>
              <p:cNvSpPr>
                <a:spLocks/>
              </p:cNvSpPr>
              <p:nvPr/>
            </p:nvSpPr>
            <p:spPr bwMode="auto">
              <a:xfrm>
                <a:off x="574" y="3183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3 w 3"/>
                  <a:gd name="T5" fmla="*/ 0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5" name="Freeform 1497"/>
              <p:cNvSpPr>
                <a:spLocks/>
              </p:cNvSpPr>
              <p:nvPr/>
            </p:nvSpPr>
            <p:spPr bwMode="auto">
              <a:xfrm>
                <a:off x="577" y="3172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2 h 6"/>
                  <a:gd name="T22" fmla="*/ 0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4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5"/>
                      <a:pt x="7" y="5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1" y="4"/>
                      <a:pt x="1" y="4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4"/>
                    </a:cubicBezTo>
                    <a:cubicBezTo>
                      <a:pt x="2" y="5"/>
                      <a:pt x="3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6" name="Freeform 1498"/>
              <p:cNvSpPr>
                <a:spLocks/>
              </p:cNvSpPr>
              <p:nvPr/>
            </p:nvSpPr>
            <p:spPr bwMode="auto">
              <a:xfrm>
                <a:off x="580" y="31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7" name="Freeform 1499"/>
              <p:cNvSpPr>
                <a:spLocks/>
              </p:cNvSpPr>
              <p:nvPr/>
            </p:nvSpPr>
            <p:spPr bwMode="auto">
              <a:xfrm>
                <a:off x="577" y="3183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1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2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1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8" name="Freeform 1500"/>
              <p:cNvSpPr>
                <a:spLocks/>
              </p:cNvSpPr>
              <p:nvPr/>
            </p:nvSpPr>
            <p:spPr bwMode="auto">
              <a:xfrm>
                <a:off x="585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9" name="Freeform 1501"/>
              <p:cNvSpPr>
                <a:spLocks/>
              </p:cNvSpPr>
              <p:nvPr/>
            </p:nvSpPr>
            <p:spPr bwMode="auto">
              <a:xfrm>
                <a:off x="593" y="3191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0" name="Freeform 1502"/>
              <p:cNvSpPr>
                <a:spLocks/>
              </p:cNvSpPr>
              <p:nvPr/>
            </p:nvSpPr>
            <p:spPr bwMode="auto">
              <a:xfrm>
                <a:off x="580" y="3191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1" name="Freeform 1503"/>
              <p:cNvSpPr>
                <a:spLocks/>
              </p:cNvSpPr>
              <p:nvPr/>
            </p:nvSpPr>
            <p:spPr bwMode="auto">
              <a:xfrm>
                <a:off x="580" y="3196"/>
                <a:ext cx="8" cy="14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0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2" name="Freeform 1504"/>
              <p:cNvSpPr>
                <a:spLocks/>
              </p:cNvSpPr>
              <p:nvPr/>
            </p:nvSpPr>
            <p:spPr bwMode="auto">
              <a:xfrm>
                <a:off x="544" y="3191"/>
                <a:ext cx="36" cy="19"/>
              </a:xfrm>
              <a:custGeom>
                <a:avLst/>
                <a:gdLst>
                  <a:gd name="T0" fmla="*/ 11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10 w 13"/>
                  <a:gd name="T7" fmla="*/ 2 h 7"/>
                  <a:gd name="T8" fmla="*/ 10 w 13"/>
                  <a:gd name="T9" fmla="*/ 3 h 7"/>
                  <a:gd name="T10" fmla="*/ 9 w 13"/>
                  <a:gd name="T11" fmla="*/ 3 h 7"/>
                  <a:gd name="T12" fmla="*/ 9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7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4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6 w 13"/>
                  <a:gd name="T43" fmla="*/ 0 h 7"/>
                  <a:gd name="T44" fmla="*/ 3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3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5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1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2 w 13"/>
                  <a:gd name="T71" fmla="*/ 3 h 7"/>
                  <a:gd name="T72" fmla="*/ 13 w 13"/>
                  <a:gd name="T73" fmla="*/ 6 h 7"/>
                  <a:gd name="T74" fmla="*/ 13 w 13"/>
                  <a:gd name="T75" fmla="*/ 5 h 7"/>
                  <a:gd name="T76" fmla="*/ 13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1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1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1"/>
                      <a:pt x="10" y="3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10" y="4"/>
                      <a:pt x="9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2"/>
                      <a:pt x="4" y="3"/>
                    </a:cubicBezTo>
                    <a:cubicBezTo>
                      <a:pt x="6" y="1"/>
                      <a:pt x="3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4" y="2"/>
                      <a:pt x="5" y="1"/>
                      <a:pt x="4" y="1"/>
                    </a:cubicBezTo>
                    <a:cubicBezTo>
                      <a:pt x="5" y="1"/>
                      <a:pt x="4" y="1"/>
                      <a:pt x="6" y="0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3" y="3"/>
                      <a:pt x="3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5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7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5"/>
                      <a:pt x="13" y="6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3" name="Freeform 1505"/>
              <p:cNvSpPr>
                <a:spLocks/>
              </p:cNvSpPr>
              <p:nvPr/>
            </p:nvSpPr>
            <p:spPr bwMode="auto">
              <a:xfrm>
                <a:off x="58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4" name="Freeform 1506"/>
              <p:cNvSpPr>
                <a:spLocks/>
              </p:cNvSpPr>
              <p:nvPr/>
            </p:nvSpPr>
            <p:spPr bwMode="auto">
              <a:xfrm>
                <a:off x="553" y="31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5" name="Rectangle 1507"/>
              <p:cNvSpPr>
                <a:spLocks noChangeArrowheads="1"/>
              </p:cNvSpPr>
              <p:nvPr/>
            </p:nvSpPr>
            <p:spPr bwMode="auto">
              <a:xfrm>
                <a:off x="580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6" name="Freeform 1508"/>
              <p:cNvSpPr>
                <a:spLocks/>
              </p:cNvSpPr>
              <p:nvPr/>
            </p:nvSpPr>
            <p:spPr bwMode="auto">
              <a:xfrm>
                <a:off x="577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7" name="Freeform 1509"/>
              <p:cNvSpPr>
                <a:spLocks/>
              </p:cNvSpPr>
              <p:nvPr/>
            </p:nvSpPr>
            <p:spPr bwMode="auto">
              <a:xfrm>
                <a:off x="555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8" name="Freeform 1510"/>
              <p:cNvSpPr>
                <a:spLocks/>
              </p:cNvSpPr>
              <p:nvPr/>
            </p:nvSpPr>
            <p:spPr bwMode="auto">
              <a:xfrm>
                <a:off x="561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9" name="Freeform 1511"/>
              <p:cNvSpPr>
                <a:spLocks/>
              </p:cNvSpPr>
              <p:nvPr/>
            </p:nvSpPr>
            <p:spPr bwMode="auto">
              <a:xfrm>
                <a:off x="544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5 h 12"/>
                  <a:gd name="T22" fmla="*/ 7 w 22"/>
                  <a:gd name="T23" fmla="*/ 4 h 12"/>
                  <a:gd name="T24" fmla="*/ 5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5 w 22"/>
                  <a:gd name="T45" fmla="*/ 10 h 12"/>
                  <a:gd name="T46" fmla="*/ 5 w 22"/>
                  <a:gd name="T47" fmla="*/ 9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7 h 12"/>
                  <a:gd name="T60" fmla="*/ 8 w 22"/>
                  <a:gd name="T61" fmla="*/ 6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3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0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0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5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5" y="2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4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6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0" y="11"/>
                      <a:pt x="2" y="12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9"/>
                      <a:pt x="3" y="10"/>
                      <a:pt x="2" y="9"/>
                    </a:cubicBezTo>
                    <a:cubicBezTo>
                      <a:pt x="3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6" y="10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7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5"/>
                      <a:pt x="7" y="7"/>
                      <a:pt x="8" y="6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8" y="8"/>
                    </a:cubicBezTo>
                    <a:cubicBezTo>
                      <a:pt x="9" y="8"/>
                      <a:pt x="9" y="6"/>
                      <a:pt x="9" y="6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6"/>
                      <a:pt x="13" y="7"/>
                      <a:pt x="13" y="5"/>
                    </a:cubicBezTo>
                    <a:cubicBezTo>
                      <a:pt x="14" y="5"/>
                      <a:pt x="13" y="6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4"/>
                      <a:pt x="16" y="3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0" name="Freeform 1512"/>
              <p:cNvSpPr>
                <a:spLocks/>
              </p:cNvSpPr>
              <p:nvPr/>
            </p:nvSpPr>
            <p:spPr bwMode="auto">
              <a:xfrm>
                <a:off x="577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1" name="Freeform 1513"/>
              <p:cNvSpPr>
                <a:spLocks/>
              </p:cNvSpPr>
              <p:nvPr/>
            </p:nvSpPr>
            <p:spPr bwMode="auto">
              <a:xfrm>
                <a:off x="577" y="317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" name="Freeform 1514"/>
              <p:cNvSpPr>
                <a:spLocks/>
              </p:cNvSpPr>
              <p:nvPr/>
            </p:nvSpPr>
            <p:spPr bwMode="auto">
              <a:xfrm>
                <a:off x="585" y="318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" name="Rectangle 1515"/>
              <p:cNvSpPr>
                <a:spLocks noChangeArrowheads="1"/>
              </p:cNvSpPr>
              <p:nvPr/>
            </p:nvSpPr>
            <p:spPr bwMode="auto">
              <a:xfrm>
                <a:off x="585" y="3183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4" name="Freeform 1516"/>
              <p:cNvSpPr>
                <a:spLocks/>
              </p:cNvSpPr>
              <p:nvPr/>
            </p:nvSpPr>
            <p:spPr bwMode="auto">
              <a:xfrm>
                <a:off x="547" y="3183"/>
                <a:ext cx="49" cy="27"/>
              </a:xfrm>
              <a:custGeom>
                <a:avLst/>
                <a:gdLst>
                  <a:gd name="T0" fmla="*/ 5 w 18"/>
                  <a:gd name="T1" fmla="*/ 3 h 10"/>
                  <a:gd name="T2" fmla="*/ 3 w 18"/>
                  <a:gd name="T3" fmla="*/ 4 h 10"/>
                  <a:gd name="T4" fmla="*/ 4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4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5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3 w 18"/>
                  <a:gd name="T51" fmla="*/ 3 h 10"/>
                  <a:gd name="T52" fmla="*/ 13 w 18"/>
                  <a:gd name="T53" fmla="*/ 5 h 10"/>
                  <a:gd name="T54" fmla="*/ 13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2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9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5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3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3" y="4"/>
                      <a:pt x="14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4" y="0"/>
                      <a:pt x="15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5"/>
                    </a:cubicBezTo>
                    <a:cubicBezTo>
                      <a:pt x="13" y="4"/>
                      <a:pt x="13" y="6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9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5" name="Freeform 1517"/>
              <p:cNvSpPr>
                <a:spLocks/>
              </p:cNvSpPr>
              <p:nvPr/>
            </p:nvSpPr>
            <p:spPr bwMode="auto">
              <a:xfrm>
                <a:off x="547" y="3185"/>
                <a:ext cx="6" cy="6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0 h 2"/>
                  <a:gd name="T6" fmla="*/ 0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6" name="Freeform 1518"/>
              <p:cNvSpPr>
                <a:spLocks/>
              </p:cNvSpPr>
              <p:nvPr/>
            </p:nvSpPr>
            <p:spPr bwMode="auto">
              <a:xfrm>
                <a:off x="544" y="3155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5 w 9"/>
                  <a:gd name="T25" fmla="*/ 6 h 12"/>
                  <a:gd name="T26" fmla="*/ 5 w 9"/>
                  <a:gd name="T27" fmla="*/ 6 h 12"/>
                  <a:gd name="T28" fmla="*/ 4 w 9"/>
                  <a:gd name="T29" fmla="*/ 4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6"/>
                      <a:pt x="1" y="7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5" y="6"/>
                    </a:cubicBezTo>
                    <a:cubicBezTo>
                      <a:pt x="5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8" y="3"/>
                      <a:pt x="8" y="1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7" name="Rectangle 1519"/>
              <p:cNvSpPr>
                <a:spLocks noChangeArrowheads="1"/>
              </p:cNvSpPr>
              <p:nvPr/>
            </p:nvSpPr>
            <p:spPr bwMode="auto">
              <a:xfrm>
                <a:off x="561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8" name="Freeform 1520"/>
              <p:cNvSpPr>
                <a:spLocks/>
              </p:cNvSpPr>
              <p:nvPr/>
            </p:nvSpPr>
            <p:spPr bwMode="auto">
              <a:xfrm>
                <a:off x="1005" y="3193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9" name="Freeform 1521"/>
              <p:cNvSpPr>
                <a:spLocks/>
              </p:cNvSpPr>
              <p:nvPr/>
            </p:nvSpPr>
            <p:spPr bwMode="auto">
              <a:xfrm>
                <a:off x="999" y="3185"/>
                <a:ext cx="6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0 h 5"/>
                  <a:gd name="T4" fmla="*/ 2 w 2"/>
                  <a:gd name="T5" fmla="*/ 5 h 5"/>
                  <a:gd name="T6" fmla="*/ 2 w 2"/>
                  <a:gd name="T7" fmla="*/ 1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1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2" y="5"/>
                    </a:cubicBezTo>
                    <a:cubicBezTo>
                      <a:pt x="2" y="4"/>
                      <a:pt x="2" y="3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0" name="Freeform 1522"/>
              <p:cNvSpPr>
                <a:spLocks/>
              </p:cNvSpPr>
              <p:nvPr/>
            </p:nvSpPr>
            <p:spPr bwMode="auto">
              <a:xfrm>
                <a:off x="999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1" name="Freeform 1523"/>
              <p:cNvSpPr>
                <a:spLocks/>
              </p:cNvSpPr>
              <p:nvPr/>
            </p:nvSpPr>
            <p:spPr bwMode="auto">
              <a:xfrm>
                <a:off x="999" y="3191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2" name="Freeform 1524"/>
              <p:cNvSpPr>
                <a:spLocks/>
              </p:cNvSpPr>
              <p:nvPr/>
            </p:nvSpPr>
            <p:spPr bwMode="auto">
              <a:xfrm>
                <a:off x="996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3" name="Freeform 1525"/>
              <p:cNvSpPr>
                <a:spLocks/>
              </p:cNvSpPr>
              <p:nvPr/>
            </p:nvSpPr>
            <p:spPr bwMode="auto">
              <a:xfrm>
                <a:off x="996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4" name="Freeform 1526"/>
              <p:cNvSpPr>
                <a:spLocks/>
              </p:cNvSpPr>
              <p:nvPr/>
            </p:nvSpPr>
            <p:spPr bwMode="auto">
              <a:xfrm>
                <a:off x="996" y="31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5" name="Rectangle 1527"/>
              <p:cNvSpPr>
                <a:spLocks noChangeArrowheads="1"/>
              </p:cNvSpPr>
              <p:nvPr/>
            </p:nvSpPr>
            <p:spPr bwMode="auto">
              <a:xfrm>
                <a:off x="999" y="3193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6" name="Freeform 1528"/>
              <p:cNvSpPr>
                <a:spLocks/>
              </p:cNvSpPr>
              <p:nvPr/>
            </p:nvSpPr>
            <p:spPr bwMode="auto">
              <a:xfrm>
                <a:off x="994" y="3185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7" name="Freeform 1529"/>
              <p:cNvSpPr>
                <a:spLocks/>
              </p:cNvSpPr>
              <p:nvPr/>
            </p:nvSpPr>
            <p:spPr bwMode="auto">
              <a:xfrm>
                <a:off x="991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8" name="Freeform 1530"/>
              <p:cNvSpPr>
                <a:spLocks/>
              </p:cNvSpPr>
              <p:nvPr/>
            </p:nvSpPr>
            <p:spPr bwMode="auto">
              <a:xfrm>
                <a:off x="988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9" name="Rectangle 1531"/>
              <p:cNvSpPr>
                <a:spLocks noChangeArrowheads="1"/>
              </p:cNvSpPr>
              <p:nvPr/>
            </p:nvSpPr>
            <p:spPr bwMode="auto">
              <a:xfrm>
                <a:off x="991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0" name="Freeform 1532"/>
              <p:cNvSpPr>
                <a:spLocks/>
              </p:cNvSpPr>
              <p:nvPr/>
            </p:nvSpPr>
            <p:spPr bwMode="auto">
              <a:xfrm>
                <a:off x="985" y="3188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1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4" y="0"/>
                      <a:pt x="4" y="0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3" y="0"/>
                      <a:pt x="5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1" name="Freeform 1533"/>
              <p:cNvSpPr>
                <a:spLocks/>
              </p:cNvSpPr>
              <p:nvPr/>
            </p:nvSpPr>
            <p:spPr bwMode="auto">
              <a:xfrm>
                <a:off x="985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2" name="Freeform 1534"/>
              <p:cNvSpPr>
                <a:spLocks/>
              </p:cNvSpPr>
              <p:nvPr/>
            </p:nvSpPr>
            <p:spPr bwMode="auto">
              <a:xfrm>
                <a:off x="994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3" name="Freeform 1535"/>
              <p:cNvSpPr>
                <a:spLocks/>
              </p:cNvSpPr>
              <p:nvPr/>
            </p:nvSpPr>
            <p:spPr bwMode="auto">
              <a:xfrm>
                <a:off x="988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4" name="Freeform 1536"/>
              <p:cNvSpPr>
                <a:spLocks/>
              </p:cNvSpPr>
              <p:nvPr/>
            </p:nvSpPr>
            <p:spPr bwMode="auto">
              <a:xfrm>
                <a:off x="985" y="3169"/>
                <a:ext cx="25" cy="22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2 h 8"/>
                  <a:gd name="T6" fmla="*/ 9 w 9"/>
                  <a:gd name="T7" fmla="*/ 0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0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5 h 8"/>
                  <a:gd name="T20" fmla="*/ 2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6 h 8"/>
                  <a:gd name="T30" fmla="*/ 2 w 9"/>
                  <a:gd name="T31" fmla="*/ 7 h 8"/>
                  <a:gd name="T32" fmla="*/ 4 w 9"/>
                  <a:gd name="T33" fmla="*/ 7 h 8"/>
                  <a:gd name="T34" fmla="*/ 5 w 9"/>
                  <a:gd name="T35" fmla="*/ 7 h 8"/>
                  <a:gd name="T36" fmla="*/ 3 w 9"/>
                  <a:gd name="T37" fmla="*/ 4 h 8"/>
                  <a:gd name="T38" fmla="*/ 4 w 9"/>
                  <a:gd name="T39" fmla="*/ 5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3 h 8"/>
                  <a:gd name="T46" fmla="*/ 5 w 9"/>
                  <a:gd name="T47" fmla="*/ 3 h 8"/>
                  <a:gd name="T48" fmla="*/ 6 w 9"/>
                  <a:gd name="T49" fmla="*/ 4 h 8"/>
                  <a:gd name="T50" fmla="*/ 5 w 9"/>
                  <a:gd name="T51" fmla="*/ 1 h 8"/>
                  <a:gd name="T52" fmla="*/ 6 w 9"/>
                  <a:gd name="T53" fmla="*/ 4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4 h 8"/>
                  <a:gd name="T60" fmla="*/ 6 w 9"/>
                  <a:gd name="T61" fmla="*/ 3 h 8"/>
                  <a:gd name="T62" fmla="*/ 6 w 9"/>
                  <a:gd name="T63" fmla="*/ 1 h 8"/>
                  <a:gd name="T64" fmla="*/ 7 w 9"/>
                  <a:gd name="T65" fmla="*/ 2 h 8"/>
                  <a:gd name="T66" fmla="*/ 6 w 9"/>
                  <a:gd name="T67" fmla="*/ 4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5" name="Rectangle 1537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6" name="Freeform 1538"/>
              <p:cNvSpPr>
                <a:spLocks/>
              </p:cNvSpPr>
              <p:nvPr/>
            </p:nvSpPr>
            <p:spPr bwMode="auto">
              <a:xfrm>
                <a:off x="1005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7" name="Rectangle 1539"/>
              <p:cNvSpPr>
                <a:spLocks noChangeArrowheads="1"/>
              </p:cNvSpPr>
              <p:nvPr/>
            </p:nvSpPr>
            <p:spPr bwMode="auto">
              <a:xfrm>
                <a:off x="1002" y="316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8" name="Freeform 1540"/>
              <p:cNvSpPr>
                <a:spLocks/>
              </p:cNvSpPr>
              <p:nvPr/>
            </p:nvSpPr>
            <p:spPr bwMode="auto">
              <a:xfrm>
                <a:off x="1002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9" name="Freeform 1541"/>
              <p:cNvSpPr>
                <a:spLocks/>
              </p:cNvSpPr>
              <p:nvPr/>
            </p:nvSpPr>
            <p:spPr bwMode="auto">
              <a:xfrm>
                <a:off x="1002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0" name="Rectangle 1542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1" name="Freeform 1543"/>
              <p:cNvSpPr>
                <a:spLocks/>
              </p:cNvSpPr>
              <p:nvPr/>
            </p:nvSpPr>
            <p:spPr bwMode="auto">
              <a:xfrm>
                <a:off x="1002" y="3172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5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3" y="4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2" name="Freeform 1544"/>
              <p:cNvSpPr>
                <a:spLocks/>
              </p:cNvSpPr>
              <p:nvPr/>
            </p:nvSpPr>
            <p:spPr bwMode="auto">
              <a:xfrm>
                <a:off x="100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3" name="Freeform 1545"/>
              <p:cNvSpPr>
                <a:spLocks/>
              </p:cNvSpPr>
              <p:nvPr/>
            </p:nvSpPr>
            <p:spPr bwMode="auto">
              <a:xfrm>
                <a:off x="1002" y="3183"/>
                <a:ext cx="19" cy="24"/>
              </a:xfrm>
              <a:custGeom>
                <a:avLst/>
                <a:gdLst>
                  <a:gd name="T0" fmla="*/ 4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3 w 7"/>
                  <a:gd name="T9" fmla="*/ 3 h 9"/>
                  <a:gd name="T10" fmla="*/ 3 w 7"/>
                  <a:gd name="T11" fmla="*/ 3 h 9"/>
                  <a:gd name="T12" fmla="*/ 4 w 7"/>
                  <a:gd name="T13" fmla="*/ 4 h 9"/>
                  <a:gd name="T14" fmla="*/ 4 w 7"/>
                  <a:gd name="T15" fmla="*/ 5 h 9"/>
                  <a:gd name="T16" fmla="*/ 4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5 w 7"/>
                  <a:gd name="T23" fmla="*/ 8 h 9"/>
                  <a:gd name="T24" fmla="*/ 3 w 7"/>
                  <a:gd name="T25" fmla="*/ 6 h 9"/>
                  <a:gd name="T26" fmla="*/ 4 w 7"/>
                  <a:gd name="T27" fmla="*/ 6 h 9"/>
                  <a:gd name="T28" fmla="*/ 5 w 7"/>
                  <a:gd name="T29" fmla="*/ 7 h 9"/>
                  <a:gd name="T30" fmla="*/ 7 w 7"/>
                  <a:gd name="T31" fmla="*/ 4 h 9"/>
                  <a:gd name="T32" fmla="*/ 7 w 7"/>
                  <a:gd name="T33" fmla="*/ 4 h 9"/>
                  <a:gd name="T34" fmla="*/ 6 w 7"/>
                  <a:gd name="T35" fmla="*/ 3 h 9"/>
                  <a:gd name="T36" fmla="*/ 4 w 7"/>
                  <a:gd name="T37" fmla="*/ 2 h 9"/>
                  <a:gd name="T38" fmla="*/ 5 w 7"/>
                  <a:gd name="T39" fmla="*/ 2 h 9"/>
                  <a:gd name="T40" fmla="*/ 3 w 7"/>
                  <a:gd name="T41" fmla="*/ 1 h 9"/>
                  <a:gd name="T42" fmla="*/ 2 w 7"/>
                  <a:gd name="T43" fmla="*/ 1 h 9"/>
                  <a:gd name="T44" fmla="*/ 1 w 7"/>
                  <a:gd name="T45" fmla="*/ 1 h 9"/>
                  <a:gd name="T46" fmla="*/ 4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6" y="4"/>
                      <a:pt x="5" y="5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4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4" name="Freeform 1546"/>
              <p:cNvSpPr>
                <a:spLocks/>
              </p:cNvSpPr>
              <p:nvPr/>
            </p:nvSpPr>
            <p:spPr bwMode="auto">
              <a:xfrm>
                <a:off x="1010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5" name="Freeform 1547"/>
              <p:cNvSpPr>
                <a:spLocks/>
              </p:cNvSpPr>
              <p:nvPr/>
            </p:nvSpPr>
            <p:spPr bwMode="auto">
              <a:xfrm>
                <a:off x="1018" y="3191"/>
                <a:ext cx="6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6" name="Freeform 1548"/>
              <p:cNvSpPr>
                <a:spLocks/>
              </p:cNvSpPr>
              <p:nvPr/>
            </p:nvSpPr>
            <p:spPr bwMode="auto">
              <a:xfrm>
                <a:off x="1007" y="319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7" name="Freeform 1549"/>
              <p:cNvSpPr>
                <a:spLocks/>
              </p:cNvSpPr>
              <p:nvPr/>
            </p:nvSpPr>
            <p:spPr bwMode="auto">
              <a:xfrm>
                <a:off x="1007" y="3196"/>
                <a:ext cx="6" cy="1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0 h 5"/>
                  <a:gd name="T6" fmla="*/ 1 w 2"/>
                  <a:gd name="T7" fmla="*/ 3 h 5"/>
                  <a:gd name="T8" fmla="*/ 0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8" name="Freeform 1550"/>
              <p:cNvSpPr>
                <a:spLocks/>
              </p:cNvSpPr>
              <p:nvPr/>
            </p:nvSpPr>
            <p:spPr bwMode="auto">
              <a:xfrm>
                <a:off x="972" y="3191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9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2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9" name="Freeform 1551"/>
              <p:cNvSpPr>
                <a:spLocks/>
              </p:cNvSpPr>
              <p:nvPr/>
            </p:nvSpPr>
            <p:spPr bwMode="auto">
              <a:xfrm>
                <a:off x="1005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0" name="Freeform 1552"/>
              <p:cNvSpPr>
                <a:spLocks/>
              </p:cNvSpPr>
              <p:nvPr/>
            </p:nvSpPr>
            <p:spPr bwMode="auto">
              <a:xfrm>
                <a:off x="977" y="3191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1" name="Rectangle 1553"/>
              <p:cNvSpPr>
                <a:spLocks noChangeArrowheads="1"/>
              </p:cNvSpPr>
              <p:nvPr/>
            </p:nvSpPr>
            <p:spPr bwMode="auto">
              <a:xfrm>
                <a:off x="1007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2" name="Freeform 1554"/>
              <p:cNvSpPr>
                <a:spLocks/>
              </p:cNvSpPr>
              <p:nvPr/>
            </p:nvSpPr>
            <p:spPr bwMode="auto">
              <a:xfrm>
                <a:off x="1005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3" name="Freeform 1555"/>
              <p:cNvSpPr>
                <a:spLocks/>
              </p:cNvSpPr>
              <p:nvPr/>
            </p:nvSpPr>
            <p:spPr bwMode="auto">
              <a:xfrm>
                <a:off x="980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4" name="Freeform 1556"/>
              <p:cNvSpPr>
                <a:spLocks/>
              </p:cNvSpPr>
              <p:nvPr/>
            </p:nvSpPr>
            <p:spPr bwMode="auto">
              <a:xfrm>
                <a:off x="988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5" name="Freeform 1557"/>
              <p:cNvSpPr>
                <a:spLocks/>
              </p:cNvSpPr>
              <p:nvPr/>
            </p:nvSpPr>
            <p:spPr bwMode="auto">
              <a:xfrm>
                <a:off x="969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1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9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3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7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8" y="3"/>
                      <a:pt x="7" y="3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10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6"/>
                      <a:pt x="9" y="8"/>
                    </a:cubicBezTo>
                    <a:cubicBezTo>
                      <a:pt x="9" y="9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8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4"/>
                      <a:pt x="16" y="4"/>
                      <a:pt x="17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6" name="Freeform 1558"/>
              <p:cNvSpPr>
                <a:spLocks/>
              </p:cNvSpPr>
              <p:nvPr/>
            </p:nvSpPr>
            <p:spPr bwMode="auto">
              <a:xfrm>
                <a:off x="1005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7" name="Freeform 1559"/>
              <p:cNvSpPr>
                <a:spLocks/>
              </p:cNvSpPr>
              <p:nvPr/>
            </p:nvSpPr>
            <p:spPr bwMode="auto">
              <a:xfrm>
                <a:off x="1005" y="317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8" name="Freeform 1560"/>
              <p:cNvSpPr>
                <a:spLocks/>
              </p:cNvSpPr>
              <p:nvPr/>
            </p:nvSpPr>
            <p:spPr bwMode="auto">
              <a:xfrm>
                <a:off x="101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9" name="Freeform 1561"/>
              <p:cNvSpPr>
                <a:spLocks/>
              </p:cNvSpPr>
              <p:nvPr/>
            </p:nvSpPr>
            <p:spPr bwMode="auto">
              <a:xfrm>
                <a:off x="1013" y="318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0" name="Freeform 1562"/>
              <p:cNvSpPr>
                <a:spLocks/>
              </p:cNvSpPr>
              <p:nvPr/>
            </p:nvSpPr>
            <p:spPr bwMode="auto">
              <a:xfrm>
                <a:off x="975" y="3183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4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6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1" name="Freeform 1563"/>
              <p:cNvSpPr>
                <a:spLocks/>
              </p:cNvSpPr>
              <p:nvPr/>
            </p:nvSpPr>
            <p:spPr bwMode="auto">
              <a:xfrm>
                <a:off x="972" y="3185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2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2" name="Freeform 1564"/>
              <p:cNvSpPr>
                <a:spLocks/>
              </p:cNvSpPr>
              <p:nvPr/>
            </p:nvSpPr>
            <p:spPr bwMode="auto">
              <a:xfrm>
                <a:off x="969" y="3155"/>
                <a:ext cx="25" cy="33"/>
              </a:xfrm>
              <a:custGeom>
                <a:avLst/>
                <a:gdLst>
                  <a:gd name="T0" fmla="*/ 7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1 w 9"/>
                  <a:gd name="T9" fmla="*/ 9 h 12"/>
                  <a:gd name="T10" fmla="*/ 3 w 9"/>
                  <a:gd name="T11" fmla="*/ 11 h 12"/>
                  <a:gd name="T12" fmla="*/ 2 w 9"/>
                  <a:gd name="T13" fmla="*/ 10 h 12"/>
                  <a:gd name="T14" fmla="*/ 3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3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4 h 12"/>
                  <a:gd name="T30" fmla="*/ 6 w 9"/>
                  <a:gd name="T31" fmla="*/ 6 h 12"/>
                  <a:gd name="T32" fmla="*/ 9 w 9"/>
                  <a:gd name="T33" fmla="*/ 4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7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2"/>
                      <a:pt x="3" y="11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3" name="Freeform 1565"/>
              <p:cNvSpPr>
                <a:spLocks/>
              </p:cNvSpPr>
              <p:nvPr/>
            </p:nvSpPr>
            <p:spPr bwMode="auto">
              <a:xfrm>
                <a:off x="985" y="316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4" name="Freeform 1566"/>
              <p:cNvSpPr>
                <a:spLocks/>
              </p:cNvSpPr>
              <p:nvPr/>
            </p:nvSpPr>
            <p:spPr bwMode="auto">
              <a:xfrm>
                <a:off x="1026" y="3022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5" name="Freeform 1567"/>
              <p:cNvSpPr>
                <a:spLocks/>
              </p:cNvSpPr>
              <p:nvPr/>
            </p:nvSpPr>
            <p:spPr bwMode="auto">
              <a:xfrm>
                <a:off x="1021" y="3014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2" y="5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6" name="Freeform 1568"/>
              <p:cNvSpPr>
                <a:spLocks/>
              </p:cNvSpPr>
              <p:nvPr/>
            </p:nvSpPr>
            <p:spPr bwMode="auto">
              <a:xfrm>
                <a:off x="1021" y="301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7" name="Freeform 1569"/>
              <p:cNvSpPr>
                <a:spLocks/>
              </p:cNvSpPr>
              <p:nvPr/>
            </p:nvSpPr>
            <p:spPr bwMode="auto">
              <a:xfrm>
                <a:off x="1021" y="3022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8" name="Freeform 1570"/>
              <p:cNvSpPr>
                <a:spLocks/>
              </p:cNvSpPr>
              <p:nvPr/>
            </p:nvSpPr>
            <p:spPr bwMode="auto">
              <a:xfrm>
                <a:off x="1018" y="302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9" name="Freeform 1571"/>
              <p:cNvSpPr>
                <a:spLocks/>
              </p:cNvSpPr>
              <p:nvPr/>
            </p:nvSpPr>
            <p:spPr bwMode="auto">
              <a:xfrm>
                <a:off x="1015" y="3017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3 h 4"/>
                  <a:gd name="T4" fmla="*/ 1 w 2"/>
                  <a:gd name="T5" fmla="*/ 3 h 4"/>
                  <a:gd name="T6" fmla="*/ 1 w 2"/>
                  <a:gd name="T7" fmla="*/ 1 h 4"/>
                  <a:gd name="T8" fmla="*/ 1 w 2"/>
                  <a:gd name="T9" fmla="*/ 2 h 4"/>
                  <a:gd name="T10" fmla="*/ 1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1"/>
                    </a:cubicBezTo>
                    <a:cubicBezTo>
                      <a:pt x="1" y="1"/>
                      <a:pt x="2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0" name="Freeform 1572"/>
              <p:cNvSpPr>
                <a:spLocks/>
              </p:cNvSpPr>
              <p:nvPr/>
            </p:nvSpPr>
            <p:spPr bwMode="auto">
              <a:xfrm>
                <a:off x="1018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1" name="Freeform 1573"/>
              <p:cNvSpPr>
                <a:spLocks/>
              </p:cNvSpPr>
              <p:nvPr/>
            </p:nvSpPr>
            <p:spPr bwMode="auto">
              <a:xfrm>
                <a:off x="1021" y="302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2" name="Freeform 1574"/>
              <p:cNvSpPr>
                <a:spLocks/>
              </p:cNvSpPr>
              <p:nvPr/>
            </p:nvSpPr>
            <p:spPr bwMode="auto">
              <a:xfrm>
                <a:off x="1013" y="3017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2 h 4"/>
                  <a:gd name="T4" fmla="*/ 0 w 2"/>
                  <a:gd name="T5" fmla="*/ 0 h 4"/>
                  <a:gd name="T6" fmla="*/ 0 w 2"/>
                  <a:gd name="T7" fmla="*/ 1 h 4"/>
                  <a:gd name="T8" fmla="*/ 1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2"/>
                      <a:pt x="2" y="4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3" name="Freeform 1575"/>
              <p:cNvSpPr>
                <a:spLocks/>
              </p:cNvSpPr>
              <p:nvPr/>
            </p:nvSpPr>
            <p:spPr bwMode="auto">
              <a:xfrm>
                <a:off x="1013" y="30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4" name="Freeform 1576"/>
              <p:cNvSpPr>
                <a:spLocks/>
              </p:cNvSpPr>
              <p:nvPr/>
            </p:nvSpPr>
            <p:spPr bwMode="auto">
              <a:xfrm>
                <a:off x="1010" y="3014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3 h 4"/>
                  <a:gd name="T6" fmla="*/ 1 w 1"/>
                  <a:gd name="T7" fmla="*/ 2 h 4"/>
                  <a:gd name="T8" fmla="*/ 0 w 1"/>
                  <a:gd name="T9" fmla="*/ 4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5" name="Rectangle 1577"/>
              <p:cNvSpPr>
                <a:spLocks noChangeArrowheads="1"/>
              </p:cNvSpPr>
              <p:nvPr/>
            </p:nvSpPr>
            <p:spPr bwMode="auto">
              <a:xfrm>
                <a:off x="1013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6" name="Freeform 1578"/>
              <p:cNvSpPr>
                <a:spLocks/>
              </p:cNvSpPr>
              <p:nvPr/>
            </p:nvSpPr>
            <p:spPr bwMode="auto">
              <a:xfrm>
                <a:off x="1007" y="3019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0 h 1"/>
                  <a:gd name="T4" fmla="*/ 1 w 5"/>
                  <a:gd name="T5" fmla="*/ 1 h 1"/>
                  <a:gd name="T6" fmla="*/ 2 w 5"/>
                  <a:gd name="T7" fmla="*/ 0 h 1"/>
                  <a:gd name="T8" fmla="*/ 2 w 5"/>
                  <a:gd name="T9" fmla="*/ 0 h 1"/>
                  <a:gd name="T10" fmla="*/ 3 w 5"/>
                  <a:gd name="T11" fmla="*/ 0 h 1"/>
                  <a:gd name="T12" fmla="*/ 3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7" name="Freeform 1579"/>
              <p:cNvSpPr>
                <a:spLocks/>
              </p:cNvSpPr>
              <p:nvPr/>
            </p:nvSpPr>
            <p:spPr bwMode="auto">
              <a:xfrm>
                <a:off x="1007" y="302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8" name="Freeform 1580"/>
              <p:cNvSpPr>
                <a:spLocks/>
              </p:cNvSpPr>
              <p:nvPr/>
            </p:nvSpPr>
            <p:spPr bwMode="auto">
              <a:xfrm>
                <a:off x="1015" y="301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9" name="Freeform 1581"/>
              <p:cNvSpPr>
                <a:spLocks/>
              </p:cNvSpPr>
              <p:nvPr/>
            </p:nvSpPr>
            <p:spPr bwMode="auto">
              <a:xfrm>
                <a:off x="1007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0" name="Freeform 1582"/>
              <p:cNvSpPr>
                <a:spLocks/>
              </p:cNvSpPr>
              <p:nvPr/>
            </p:nvSpPr>
            <p:spPr bwMode="auto">
              <a:xfrm>
                <a:off x="1007" y="2998"/>
                <a:ext cx="25" cy="21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3 h 8"/>
                  <a:gd name="T6" fmla="*/ 9 w 9"/>
                  <a:gd name="T7" fmla="*/ 1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1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6 h 8"/>
                  <a:gd name="T20" fmla="*/ 1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7 h 8"/>
                  <a:gd name="T30" fmla="*/ 2 w 9"/>
                  <a:gd name="T31" fmla="*/ 7 h 8"/>
                  <a:gd name="T32" fmla="*/ 4 w 9"/>
                  <a:gd name="T33" fmla="*/ 7 h 8"/>
                  <a:gd name="T34" fmla="*/ 4 w 9"/>
                  <a:gd name="T35" fmla="*/ 8 h 8"/>
                  <a:gd name="T36" fmla="*/ 3 w 9"/>
                  <a:gd name="T37" fmla="*/ 5 h 8"/>
                  <a:gd name="T38" fmla="*/ 4 w 9"/>
                  <a:gd name="T39" fmla="*/ 6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4 h 8"/>
                  <a:gd name="T46" fmla="*/ 4 w 9"/>
                  <a:gd name="T47" fmla="*/ 3 h 8"/>
                  <a:gd name="T48" fmla="*/ 5 w 9"/>
                  <a:gd name="T49" fmla="*/ 4 h 8"/>
                  <a:gd name="T50" fmla="*/ 4 w 9"/>
                  <a:gd name="T51" fmla="*/ 2 h 8"/>
                  <a:gd name="T52" fmla="*/ 6 w 9"/>
                  <a:gd name="T53" fmla="*/ 5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5 h 8"/>
                  <a:gd name="T60" fmla="*/ 6 w 9"/>
                  <a:gd name="T61" fmla="*/ 3 h 8"/>
                  <a:gd name="T62" fmla="*/ 6 w 9"/>
                  <a:gd name="T63" fmla="*/ 2 h 8"/>
                  <a:gd name="T64" fmla="*/ 7 w 9"/>
                  <a:gd name="T65" fmla="*/ 3 h 8"/>
                  <a:gd name="T66" fmla="*/ 6 w 9"/>
                  <a:gd name="T67" fmla="*/ 5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9" y="0"/>
                      <a:pt x="8" y="2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2"/>
                      <a:pt x="6" y="1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0" y="7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5" y="8"/>
                      <a:pt x="3" y="8"/>
                      <a:pt x="4" y="8"/>
                    </a:cubicBezTo>
                    <a:cubicBezTo>
                      <a:pt x="5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4" y="4"/>
                      <a:pt x="6" y="5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5" y="3"/>
                      <a:pt x="6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2"/>
                    </a:cubicBezTo>
                    <a:cubicBezTo>
                      <a:pt x="6" y="2"/>
                      <a:pt x="6" y="4"/>
                      <a:pt x="6" y="5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4"/>
                      <a:pt x="7" y="3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1" name="Rectangle 1583"/>
              <p:cNvSpPr>
                <a:spLocks noChangeArrowheads="1"/>
              </p:cNvSpPr>
              <p:nvPr/>
            </p:nvSpPr>
            <p:spPr bwMode="auto">
              <a:xfrm>
                <a:off x="1024" y="301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2" name="Freeform 1584"/>
              <p:cNvSpPr>
                <a:spLocks/>
              </p:cNvSpPr>
              <p:nvPr/>
            </p:nvSpPr>
            <p:spPr bwMode="auto">
              <a:xfrm>
                <a:off x="1024" y="301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3" name="Rectangle 1585"/>
              <p:cNvSpPr>
                <a:spLocks noChangeArrowheads="1"/>
              </p:cNvSpPr>
              <p:nvPr/>
            </p:nvSpPr>
            <p:spPr bwMode="auto">
              <a:xfrm>
                <a:off x="1024" y="2998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4" name="Freeform 1586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5" name="Freeform 1587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6" name="Freeform 1588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7" name="Freeform 1589"/>
              <p:cNvSpPr>
                <a:spLocks/>
              </p:cNvSpPr>
              <p:nvPr/>
            </p:nvSpPr>
            <p:spPr bwMode="auto">
              <a:xfrm>
                <a:off x="1024" y="3000"/>
                <a:ext cx="21" cy="17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4 h 6"/>
                  <a:gd name="T8" fmla="*/ 4 w 8"/>
                  <a:gd name="T9" fmla="*/ 2 h 6"/>
                  <a:gd name="T10" fmla="*/ 5 w 8"/>
                  <a:gd name="T11" fmla="*/ 2 h 6"/>
                  <a:gd name="T12" fmla="*/ 2 w 8"/>
                  <a:gd name="T13" fmla="*/ 3 h 6"/>
                  <a:gd name="T14" fmla="*/ 5 w 8"/>
                  <a:gd name="T15" fmla="*/ 1 h 6"/>
                  <a:gd name="T16" fmla="*/ 5 w 8"/>
                  <a:gd name="T17" fmla="*/ 1 h 6"/>
                  <a:gd name="T18" fmla="*/ 3 w 8"/>
                  <a:gd name="T19" fmla="*/ 1 h 6"/>
                  <a:gd name="T20" fmla="*/ 2 w 8"/>
                  <a:gd name="T21" fmla="*/ 2 h 6"/>
                  <a:gd name="T22" fmla="*/ 1 w 8"/>
                  <a:gd name="T23" fmla="*/ 4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4 h 6"/>
                  <a:gd name="T42" fmla="*/ 2 w 8"/>
                  <a:gd name="T43" fmla="*/ 5 h 6"/>
                  <a:gd name="T44" fmla="*/ 3 w 8"/>
                  <a:gd name="T45" fmla="*/ 5 h 6"/>
                  <a:gd name="T46" fmla="*/ 2 w 8"/>
                  <a:gd name="T47" fmla="*/ 5 h 6"/>
                  <a:gd name="T48" fmla="*/ 5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6 h 6"/>
                  <a:gd name="T62" fmla="*/ 4 w 8"/>
                  <a:gd name="T63" fmla="*/ 6 h 6"/>
                  <a:gd name="T64" fmla="*/ 6 w 8"/>
                  <a:gd name="T65" fmla="*/ 6 h 6"/>
                  <a:gd name="T66" fmla="*/ 5 w 8"/>
                  <a:gd name="T67" fmla="*/ 6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6"/>
                      <a:pt x="7" y="5"/>
                      <a:pt x="8" y="4"/>
                    </a:cubicBezTo>
                    <a:cubicBezTo>
                      <a:pt x="7" y="4"/>
                      <a:pt x="5" y="5"/>
                      <a:pt x="4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6" y="1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2" y="3"/>
                      <a:pt x="1" y="4"/>
                      <a:pt x="2" y="3"/>
                    </a:cubicBezTo>
                    <a:cubicBezTo>
                      <a:pt x="2" y="4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2" y="5"/>
                    </a:cubicBezTo>
                    <a:cubicBezTo>
                      <a:pt x="2" y="5"/>
                      <a:pt x="4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6"/>
                      <a:pt x="5" y="6"/>
                      <a:pt x="4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8" name="Freeform 1590"/>
              <p:cNvSpPr>
                <a:spLocks/>
              </p:cNvSpPr>
              <p:nvPr/>
            </p:nvSpPr>
            <p:spPr bwMode="auto">
              <a:xfrm>
                <a:off x="1026" y="301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9" name="Freeform 1591"/>
              <p:cNvSpPr>
                <a:spLocks/>
              </p:cNvSpPr>
              <p:nvPr/>
            </p:nvSpPr>
            <p:spPr bwMode="auto">
              <a:xfrm>
                <a:off x="1024" y="3014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1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3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5 h 8"/>
                  <a:gd name="T28" fmla="*/ 4 w 7"/>
                  <a:gd name="T29" fmla="*/ 6 h 8"/>
                  <a:gd name="T30" fmla="*/ 7 w 7"/>
                  <a:gd name="T31" fmla="*/ 3 h 8"/>
                  <a:gd name="T32" fmla="*/ 7 w 7"/>
                  <a:gd name="T33" fmla="*/ 3 h 8"/>
                  <a:gd name="T34" fmla="*/ 6 w 7"/>
                  <a:gd name="T35" fmla="*/ 2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2 w 7"/>
                  <a:gd name="T43" fmla="*/ 0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1"/>
                      <a:pt x="2" y="1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3"/>
                      <a:pt x="3" y="2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5" y="4"/>
                      <a:pt x="5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4"/>
                      <a:pt x="2" y="5"/>
                      <a:pt x="4" y="8"/>
                    </a:cubicBezTo>
                    <a:cubicBezTo>
                      <a:pt x="5" y="8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3" y="4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2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2" y="0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0" name="Rectangle 1592"/>
              <p:cNvSpPr>
                <a:spLocks noChangeArrowheads="1"/>
              </p:cNvSpPr>
              <p:nvPr/>
            </p:nvSpPr>
            <p:spPr bwMode="auto">
              <a:xfrm>
                <a:off x="1032" y="3017"/>
                <a:ext cx="2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1" name="Freeform 1593"/>
              <p:cNvSpPr>
                <a:spLocks/>
              </p:cNvSpPr>
              <p:nvPr/>
            </p:nvSpPr>
            <p:spPr bwMode="auto">
              <a:xfrm>
                <a:off x="1040" y="3019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2" name="Freeform 1594"/>
              <p:cNvSpPr>
                <a:spLocks/>
              </p:cNvSpPr>
              <p:nvPr/>
            </p:nvSpPr>
            <p:spPr bwMode="auto">
              <a:xfrm>
                <a:off x="1029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3" name="Freeform 1595"/>
              <p:cNvSpPr>
                <a:spLocks/>
              </p:cNvSpPr>
              <p:nvPr/>
            </p:nvSpPr>
            <p:spPr bwMode="auto">
              <a:xfrm>
                <a:off x="1026" y="3028"/>
                <a:ext cx="8" cy="10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2"/>
                      <a:pt x="3" y="3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4" name="Freeform 1596"/>
              <p:cNvSpPr>
                <a:spLocks/>
              </p:cNvSpPr>
              <p:nvPr/>
            </p:nvSpPr>
            <p:spPr bwMode="auto">
              <a:xfrm>
                <a:off x="994" y="301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4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6 w 13"/>
                  <a:gd name="T19" fmla="*/ 5 h 7"/>
                  <a:gd name="T20" fmla="*/ 7 w 13"/>
                  <a:gd name="T21" fmla="*/ 5 h 7"/>
                  <a:gd name="T22" fmla="*/ 6 w 13"/>
                  <a:gd name="T23" fmla="*/ 4 h 7"/>
                  <a:gd name="T24" fmla="*/ 7 w 13"/>
                  <a:gd name="T25" fmla="*/ 3 h 7"/>
                  <a:gd name="T26" fmla="*/ 6 w 13"/>
                  <a:gd name="T27" fmla="*/ 3 h 7"/>
                  <a:gd name="T28" fmla="*/ 6 w 13"/>
                  <a:gd name="T29" fmla="*/ 2 h 7"/>
                  <a:gd name="T30" fmla="*/ 5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3 w 13"/>
                  <a:gd name="T37" fmla="*/ 3 h 7"/>
                  <a:gd name="T38" fmla="*/ 5 w 13"/>
                  <a:gd name="T39" fmla="*/ 2 h 7"/>
                  <a:gd name="T40" fmla="*/ 4 w 13"/>
                  <a:gd name="T41" fmla="*/ 2 h 7"/>
                  <a:gd name="T42" fmla="*/ 5 w 13"/>
                  <a:gd name="T43" fmla="*/ 1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2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5 h 7"/>
                  <a:gd name="T62" fmla="*/ 4 w 13"/>
                  <a:gd name="T63" fmla="*/ 7 h 7"/>
                  <a:gd name="T64" fmla="*/ 10 w 13"/>
                  <a:gd name="T65" fmla="*/ 7 h 7"/>
                  <a:gd name="T66" fmla="*/ 10 w 13"/>
                  <a:gd name="T67" fmla="*/ 5 h 7"/>
                  <a:gd name="T68" fmla="*/ 11 w 13"/>
                  <a:gd name="T69" fmla="*/ 5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6 h 7"/>
                  <a:gd name="T76" fmla="*/ 12 w 13"/>
                  <a:gd name="T77" fmla="*/ 5 h 7"/>
                  <a:gd name="T78" fmla="*/ 13 w 13"/>
                  <a:gd name="T79" fmla="*/ 6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2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6"/>
                      <a:pt x="6" y="5"/>
                    </a:cubicBezTo>
                    <a:cubicBezTo>
                      <a:pt x="6" y="5"/>
                      <a:pt x="7" y="4"/>
                      <a:pt x="7" y="5"/>
                    </a:cubicBezTo>
                    <a:cubicBezTo>
                      <a:pt x="7" y="3"/>
                      <a:pt x="6" y="5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5" y="1"/>
                      <a:pt x="3" y="1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6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3" y="6"/>
                      <a:pt x="13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10" y="3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5" name="Freeform 1597"/>
              <p:cNvSpPr>
                <a:spLocks/>
              </p:cNvSpPr>
              <p:nvPr/>
            </p:nvSpPr>
            <p:spPr bwMode="auto">
              <a:xfrm>
                <a:off x="1026" y="303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6" name="Freeform 1598"/>
              <p:cNvSpPr>
                <a:spLocks/>
              </p:cNvSpPr>
              <p:nvPr/>
            </p:nvSpPr>
            <p:spPr bwMode="auto">
              <a:xfrm>
                <a:off x="999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7" name="Rectangle 1599"/>
              <p:cNvSpPr>
                <a:spLocks noChangeArrowheads="1"/>
              </p:cNvSpPr>
              <p:nvPr/>
            </p:nvSpPr>
            <p:spPr bwMode="auto">
              <a:xfrm>
                <a:off x="1029" y="303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8" name="Freeform 1600"/>
              <p:cNvSpPr>
                <a:spLocks/>
              </p:cNvSpPr>
              <p:nvPr/>
            </p:nvSpPr>
            <p:spPr bwMode="auto">
              <a:xfrm>
                <a:off x="1024" y="3025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9" name="Freeform 1601"/>
              <p:cNvSpPr>
                <a:spLocks/>
              </p:cNvSpPr>
              <p:nvPr/>
            </p:nvSpPr>
            <p:spPr bwMode="auto">
              <a:xfrm>
                <a:off x="1002" y="301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0" name="Freeform 1602"/>
              <p:cNvSpPr>
                <a:spLocks/>
              </p:cNvSpPr>
              <p:nvPr/>
            </p:nvSpPr>
            <p:spPr bwMode="auto">
              <a:xfrm>
                <a:off x="1010" y="30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1" name="Freeform 1603"/>
              <p:cNvSpPr>
                <a:spLocks/>
              </p:cNvSpPr>
              <p:nvPr/>
            </p:nvSpPr>
            <p:spPr bwMode="auto">
              <a:xfrm>
                <a:off x="991" y="2987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9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4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3 w 22"/>
                  <a:gd name="T39" fmla="*/ 11 h 12"/>
                  <a:gd name="T40" fmla="*/ 2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9 h 12"/>
                  <a:gd name="T56" fmla="*/ 7 w 22"/>
                  <a:gd name="T57" fmla="*/ 8 h 12"/>
                  <a:gd name="T58" fmla="*/ 8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9"/>
                      <a:pt x="17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20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7"/>
                      <a:pt x="19" y="7"/>
                      <a:pt x="19" y="7"/>
                    </a:cubicBezTo>
                    <a:cubicBezTo>
                      <a:pt x="20" y="7"/>
                      <a:pt x="17" y="7"/>
                      <a:pt x="17" y="7"/>
                    </a:cubicBezTo>
                    <a:cubicBezTo>
                      <a:pt x="22" y="4"/>
                      <a:pt x="15" y="6"/>
                      <a:pt x="17" y="4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5"/>
                      <a:pt x="11" y="3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10" y="7"/>
                      <a:pt x="9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9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4"/>
                      <a:pt x="5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2" y="10"/>
                    </a:cubicBezTo>
                    <a:cubicBezTo>
                      <a:pt x="1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9"/>
                      <a:pt x="6" y="8"/>
                    </a:cubicBezTo>
                    <a:cubicBezTo>
                      <a:pt x="6" y="7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7" y="6"/>
                      <a:pt x="8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4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6"/>
                    </a:cubicBezTo>
                    <a:cubicBezTo>
                      <a:pt x="14" y="5"/>
                      <a:pt x="14" y="7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4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2" name="Freeform 1604"/>
              <p:cNvSpPr>
                <a:spLocks/>
              </p:cNvSpPr>
              <p:nvPr/>
            </p:nvSpPr>
            <p:spPr bwMode="auto">
              <a:xfrm>
                <a:off x="1026" y="300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3" name="Freeform 1605"/>
              <p:cNvSpPr>
                <a:spLocks/>
              </p:cNvSpPr>
              <p:nvPr/>
            </p:nvSpPr>
            <p:spPr bwMode="auto">
              <a:xfrm>
                <a:off x="1026" y="30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4" name="Freeform 1606"/>
              <p:cNvSpPr>
                <a:spLocks/>
              </p:cNvSpPr>
              <p:nvPr/>
            </p:nvSpPr>
            <p:spPr bwMode="auto">
              <a:xfrm>
                <a:off x="1032" y="301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5" name="Freeform 1607"/>
              <p:cNvSpPr>
                <a:spLocks/>
              </p:cNvSpPr>
              <p:nvPr/>
            </p:nvSpPr>
            <p:spPr bwMode="auto">
              <a:xfrm>
                <a:off x="103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6" name="Freeform 1608"/>
              <p:cNvSpPr>
                <a:spLocks/>
              </p:cNvSpPr>
              <p:nvPr/>
            </p:nvSpPr>
            <p:spPr bwMode="auto">
              <a:xfrm>
                <a:off x="996" y="3014"/>
                <a:ext cx="49" cy="24"/>
              </a:xfrm>
              <a:custGeom>
                <a:avLst/>
                <a:gdLst>
                  <a:gd name="T0" fmla="*/ 4 w 18"/>
                  <a:gd name="T1" fmla="*/ 3 h 9"/>
                  <a:gd name="T2" fmla="*/ 3 w 18"/>
                  <a:gd name="T3" fmla="*/ 3 h 9"/>
                  <a:gd name="T4" fmla="*/ 3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8 w 18"/>
                  <a:gd name="T11" fmla="*/ 7 h 9"/>
                  <a:gd name="T12" fmla="*/ 11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3 w 18"/>
                  <a:gd name="T19" fmla="*/ 4 h 9"/>
                  <a:gd name="T20" fmla="*/ 14 w 18"/>
                  <a:gd name="T21" fmla="*/ 4 h 9"/>
                  <a:gd name="T22" fmla="*/ 14 w 18"/>
                  <a:gd name="T23" fmla="*/ 4 h 9"/>
                  <a:gd name="T24" fmla="*/ 14 w 18"/>
                  <a:gd name="T25" fmla="*/ 3 h 9"/>
                  <a:gd name="T26" fmla="*/ 14 w 18"/>
                  <a:gd name="T27" fmla="*/ 4 h 9"/>
                  <a:gd name="T28" fmla="*/ 15 w 18"/>
                  <a:gd name="T29" fmla="*/ 3 h 9"/>
                  <a:gd name="T30" fmla="*/ 15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4 w 18"/>
                  <a:gd name="T37" fmla="*/ 2 h 9"/>
                  <a:gd name="T38" fmla="*/ 14 w 18"/>
                  <a:gd name="T39" fmla="*/ 2 h 9"/>
                  <a:gd name="T40" fmla="*/ 14 w 18"/>
                  <a:gd name="T41" fmla="*/ 3 h 9"/>
                  <a:gd name="T42" fmla="*/ 13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1 h 9"/>
                  <a:gd name="T50" fmla="*/ 12 w 18"/>
                  <a:gd name="T51" fmla="*/ 2 h 9"/>
                  <a:gd name="T52" fmla="*/ 13 w 18"/>
                  <a:gd name="T53" fmla="*/ 4 h 9"/>
                  <a:gd name="T54" fmla="*/ 12 w 18"/>
                  <a:gd name="T55" fmla="*/ 4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1 w 18"/>
                  <a:gd name="T63" fmla="*/ 4 h 9"/>
                  <a:gd name="T64" fmla="*/ 8 w 18"/>
                  <a:gd name="T65" fmla="*/ 4 h 9"/>
                  <a:gd name="T66" fmla="*/ 9 w 18"/>
                  <a:gd name="T67" fmla="*/ 3 h 9"/>
                  <a:gd name="T68" fmla="*/ 8 w 18"/>
                  <a:gd name="T69" fmla="*/ 4 h 9"/>
                  <a:gd name="T70" fmla="*/ 7 w 18"/>
                  <a:gd name="T71" fmla="*/ 3 h 9"/>
                  <a:gd name="T72" fmla="*/ 6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4 h 9"/>
                  <a:gd name="T80" fmla="*/ 4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4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3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4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5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6" y="2"/>
                      <a:pt x="18" y="3"/>
                      <a:pt x="16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4"/>
                      <a:pt x="14" y="1"/>
                      <a:pt x="14" y="3"/>
                    </a:cubicBezTo>
                    <a:cubicBezTo>
                      <a:pt x="14" y="2"/>
                      <a:pt x="14" y="2"/>
                      <a:pt x="13" y="1"/>
                    </a:cubicBezTo>
                    <a:cubicBezTo>
                      <a:pt x="12" y="0"/>
                      <a:pt x="14" y="3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2"/>
                      <a:pt x="11" y="2"/>
                    </a:cubicBezTo>
                    <a:cubicBezTo>
                      <a:pt x="11" y="3"/>
                      <a:pt x="11" y="2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5"/>
                      <a:pt x="3" y="4"/>
                    </a:cubicBezTo>
                    <a:cubicBezTo>
                      <a:pt x="4" y="3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7" name="Freeform 1609"/>
              <p:cNvSpPr>
                <a:spLocks/>
              </p:cNvSpPr>
              <p:nvPr/>
            </p:nvSpPr>
            <p:spPr bwMode="auto">
              <a:xfrm>
                <a:off x="994" y="3017"/>
                <a:ext cx="8" cy="2"/>
              </a:xfrm>
              <a:custGeom>
                <a:avLst/>
                <a:gdLst>
                  <a:gd name="T0" fmla="*/ 1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8" name="Freeform 1610"/>
              <p:cNvSpPr>
                <a:spLocks/>
              </p:cNvSpPr>
              <p:nvPr/>
            </p:nvSpPr>
            <p:spPr bwMode="auto">
              <a:xfrm>
                <a:off x="991" y="2984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2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3" y="11"/>
                      <a:pt x="1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9"/>
                      <a:pt x="1" y="8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6"/>
                      <a:pt x="6" y="6"/>
                    </a:cubicBezTo>
                    <a:cubicBezTo>
                      <a:pt x="6" y="6"/>
                      <a:pt x="5" y="6"/>
                      <a:pt x="6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8" y="3"/>
                      <a:pt x="8" y="5"/>
                    </a:cubicBezTo>
                    <a:cubicBezTo>
                      <a:pt x="8" y="4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9" name="Freeform 1611"/>
              <p:cNvSpPr>
                <a:spLocks/>
              </p:cNvSpPr>
              <p:nvPr/>
            </p:nvSpPr>
            <p:spPr bwMode="auto">
              <a:xfrm>
                <a:off x="1007" y="2989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sp>
          <p:nvSpPr>
            <p:cNvPr id="14" name="Freeform 1613"/>
            <p:cNvSpPr>
              <a:spLocks/>
            </p:cNvSpPr>
            <p:nvPr/>
          </p:nvSpPr>
          <p:spPr bwMode="auto">
            <a:xfrm>
              <a:off x="460" y="2734"/>
              <a:ext cx="3" cy="2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0 h 2"/>
                <a:gd name="T4" fmla="*/ 3 w 3"/>
                <a:gd name="T5" fmla="*/ 2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5" name="Freeform 1614"/>
            <p:cNvSpPr>
              <a:spLocks/>
            </p:cNvSpPr>
            <p:nvPr/>
          </p:nvSpPr>
          <p:spPr bwMode="auto">
            <a:xfrm>
              <a:off x="452" y="2726"/>
              <a:ext cx="8" cy="13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0 h 5"/>
                <a:gd name="T4" fmla="*/ 3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2 w 3"/>
                <a:gd name="T11" fmla="*/ 1 h 5"/>
                <a:gd name="T12" fmla="*/ 1 w 3"/>
                <a:gd name="T13" fmla="*/ 1 h 5"/>
                <a:gd name="T14" fmla="*/ 1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1" y="3"/>
                    <a:pt x="3" y="5"/>
                  </a:cubicBezTo>
                  <a:cubicBezTo>
                    <a:pt x="3" y="4"/>
                    <a:pt x="3" y="3"/>
                    <a:pt x="2" y="2"/>
                  </a:cubicBezTo>
                  <a:cubicBezTo>
                    <a:pt x="2" y="2"/>
                    <a:pt x="3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0"/>
                    <a:pt x="2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6" name="Freeform 1615"/>
            <p:cNvSpPr>
              <a:spLocks/>
            </p:cNvSpPr>
            <p:nvPr/>
          </p:nvSpPr>
          <p:spPr bwMode="auto">
            <a:xfrm>
              <a:off x="455" y="2731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" name="Freeform 1616"/>
            <p:cNvSpPr>
              <a:spLocks/>
            </p:cNvSpPr>
            <p:nvPr/>
          </p:nvSpPr>
          <p:spPr bwMode="auto">
            <a:xfrm>
              <a:off x="455" y="2731"/>
              <a:ext cx="0" cy="5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" name="Freeform 1617"/>
            <p:cNvSpPr>
              <a:spLocks/>
            </p:cNvSpPr>
            <p:nvPr/>
          </p:nvSpPr>
          <p:spPr bwMode="auto">
            <a:xfrm>
              <a:off x="452" y="27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9" name="Freeform 1618"/>
            <p:cNvSpPr>
              <a:spLocks/>
            </p:cNvSpPr>
            <p:nvPr/>
          </p:nvSpPr>
          <p:spPr bwMode="auto">
            <a:xfrm>
              <a:off x="449" y="2728"/>
              <a:ext cx="3" cy="11"/>
            </a:xfrm>
            <a:custGeom>
              <a:avLst/>
              <a:gdLst>
                <a:gd name="T0" fmla="*/ 1 w 1"/>
                <a:gd name="T1" fmla="*/ 3 h 4"/>
                <a:gd name="T2" fmla="*/ 1 w 1"/>
                <a:gd name="T3" fmla="*/ 3 h 4"/>
                <a:gd name="T4" fmla="*/ 1 w 1"/>
                <a:gd name="T5" fmla="*/ 3 h 4"/>
                <a:gd name="T6" fmla="*/ 1 w 1"/>
                <a:gd name="T7" fmla="*/ 1 h 4"/>
                <a:gd name="T8" fmla="*/ 1 w 1"/>
                <a:gd name="T9" fmla="*/ 1 h 4"/>
                <a:gd name="T10" fmla="*/ 1 w 1"/>
                <a:gd name="T11" fmla="*/ 0 h 4"/>
                <a:gd name="T12" fmla="*/ 1 w 1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1" y="3"/>
                  </a:move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0" name="Freeform 1619"/>
            <p:cNvSpPr>
              <a:spLocks/>
            </p:cNvSpPr>
            <p:nvPr/>
          </p:nvSpPr>
          <p:spPr bwMode="auto">
            <a:xfrm>
              <a:off x="452" y="2734"/>
              <a:ext cx="0" cy="2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1" name="Rectangle 1620"/>
            <p:cNvSpPr>
              <a:spLocks noChangeArrowheads="1"/>
            </p:cNvSpPr>
            <p:nvPr/>
          </p:nvSpPr>
          <p:spPr bwMode="auto">
            <a:xfrm>
              <a:off x="455" y="2734"/>
              <a:ext cx="1" cy="2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2" name="Freeform 1621"/>
            <p:cNvSpPr>
              <a:spLocks/>
            </p:cNvSpPr>
            <p:nvPr/>
          </p:nvSpPr>
          <p:spPr bwMode="auto">
            <a:xfrm>
              <a:off x="446" y="2728"/>
              <a:ext cx="6" cy="11"/>
            </a:xfrm>
            <a:custGeom>
              <a:avLst/>
              <a:gdLst>
                <a:gd name="T0" fmla="*/ 1 w 2"/>
                <a:gd name="T1" fmla="*/ 4 h 4"/>
                <a:gd name="T2" fmla="*/ 1 w 2"/>
                <a:gd name="T3" fmla="*/ 2 h 4"/>
                <a:gd name="T4" fmla="*/ 0 w 2"/>
                <a:gd name="T5" fmla="*/ 0 h 4"/>
                <a:gd name="T6" fmla="*/ 0 w 2"/>
                <a:gd name="T7" fmla="*/ 0 h 4"/>
                <a:gd name="T8" fmla="*/ 1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1" y="1"/>
                    <a:pt x="2" y="4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3" name="Freeform 1622"/>
            <p:cNvSpPr>
              <a:spLocks/>
            </p:cNvSpPr>
            <p:nvPr/>
          </p:nvSpPr>
          <p:spPr bwMode="auto">
            <a:xfrm>
              <a:off x="446" y="27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4" name="Freeform 1623"/>
            <p:cNvSpPr>
              <a:spLocks/>
            </p:cNvSpPr>
            <p:nvPr/>
          </p:nvSpPr>
          <p:spPr bwMode="auto">
            <a:xfrm>
              <a:off x="444" y="2726"/>
              <a:ext cx="2" cy="8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0 w 1"/>
                <a:gd name="T9" fmla="*/ 3 h 3"/>
                <a:gd name="T10" fmla="*/ 1 w 1"/>
                <a:gd name="T11" fmla="*/ 2 h 3"/>
                <a:gd name="T12" fmla="*/ 1 w 1"/>
                <a:gd name="T13" fmla="*/ 3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0 h 3"/>
                <a:gd name="T20" fmla="*/ 1 w 1"/>
                <a:gd name="T21" fmla="*/ 2 h 3"/>
                <a:gd name="T22" fmla="*/ 0 w 1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1"/>
                    <a:pt x="1" y="2"/>
                  </a:cubicBezTo>
                  <a:cubicBezTo>
                    <a:pt x="0" y="3"/>
                    <a:pt x="1" y="2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5" name="Rectangle 1624"/>
            <p:cNvSpPr>
              <a:spLocks noChangeArrowheads="1"/>
            </p:cNvSpPr>
            <p:nvPr/>
          </p:nvSpPr>
          <p:spPr bwMode="auto">
            <a:xfrm>
              <a:off x="446" y="2731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6" name="Freeform 1625"/>
            <p:cNvSpPr>
              <a:spLocks/>
            </p:cNvSpPr>
            <p:nvPr/>
          </p:nvSpPr>
          <p:spPr bwMode="auto">
            <a:xfrm>
              <a:off x="441" y="2728"/>
              <a:ext cx="14" cy="3"/>
            </a:xfrm>
            <a:custGeom>
              <a:avLst/>
              <a:gdLst>
                <a:gd name="T0" fmla="*/ 0 w 5"/>
                <a:gd name="T1" fmla="*/ 1 h 1"/>
                <a:gd name="T2" fmla="*/ 2 w 5"/>
                <a:gd name="T3" fmla="*/ 1 h 1"/>
                <a:gd name="T4" fmla="*/ 1 w 5"/>
                <a:gd name="T5" fmla="*/ 1 h 1"/>
                <a:gd name="T6" fmla="*/ 2 w 5"/>
                <a:gd name="T7" fmla="*/ 1 h 1"/>
                <a:gd name="T8" fmla="*/ 2 w 5"/>
                <a:gd name="T9" fmla="*/ 1 h 1"/>
                <a:gd name="T10" fmla="*/ 3 w 5"/>
                <a:gd name="T11" fmla="*/ 1 h 1"/>
                <a:gd name="T12" fmla="*/ 2 w 5"/>
                <a:gd name="T13" fmla="*/ 1 h 1"/>
                <a:gd name="T14" fmla="*/ 3 w 5"/>
                <a:gd name="T15" fmla="*/ 0 h 1"/>
                <a:gd name="T16" fmla="*/ 3 w 5"/>
                <a:gd name="T17" fmla="*/ 1 h 1"/>
                <a:gd name="T18" fmla="*/ 2 w 5"/>
                <a:gd name="T19" fmla="*/ 0 h 1"/>
                <a:gd name="T20" fmla="*/ 0 w 5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3" y="0"/>
                    <a:pt x="5" y="1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7" name="Freeform 1626"/>
            <p:cNvSpPr>
              <a:spLocks/>
            </p:cNvSpPr>
            <p:nvPr/>
          </p:nvSpPr>
          <p:spPr bwMode="auto">
            <a:xfrm>
              <a:off x="441" y="2734"/>
              <a:ext cx="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8" name="Freeform 1627"/>
            <p:cNvSpPr>
              <a:spLocks/>
            </p:cNvSpPr>
            <p:nvPr/>
          </p:nvSpPr>
          <p:spPr bwMode="auto">
            <a:xfrm>
              <a:off x="449" y="27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9" name="Freeform 1628"/>
            <p:cNvSpPr>
              <a:spLocks/>
            </p:cNvSpPr>
            <p:nvPr/>
          </p:nvSpPr>
          <p:spPr bwMode="auto">
            <a:xfrm>
              <a:off x="441" y="2728"/>
              <a:ext cx="3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0" name="Freeform 1629"/>
            <p:cNvSpPr>
              <a:spLocks/>
            </p:cNvSpPr>
            <p:nvPr/>
          </p:nvSpPr>
          <p:spPr bwMode="auto">
            <a:xfrm>
              <a:off x="438" y="2709"/>
              <a:ext cx="27" cy="22"/>
            </a:xfrm>
            <a:custGeom>
              <a:avLst/>
              <a:gdLst>
                <a:gd name="T0" fmla="*/ 7 w 10"/>
                <a:gd name="T1" fmla="*/ 5 h 8"/>
                <a:gd name="T2" fmla="*/ 8 w 10"/>
                <a:gd name="T3" fmla="*/ 4 h 8"/>
                <a:gd name="T4" fmla="*/ 9 w 10"/>
                <a:gd name="T5" fmla="*/ 2 h 8"/>
                <a:gd name="T6" fmla="*/ 10 w 10"/>
                <a:gd name="T7" fmla="*/ 0 h 8"/>
                <a:gd name="T8" fmla="*/ 9 w 10"/>
                <a:gd name="T9" fmla="*/ 1 h 8"/>
                <a:gd name="T10" fmla="*/ 9 w 10"/>
                <a:gd name="T11" fmla="*/ 0 h 8"/>
                <a:gd name="T12" fmla="*/ 7 w 10"/>
                <a:gd name="T13" fmla="*/ 0 h 8"/>
                <a:gd name="T14" fmla="*/ 6 w 10"/>
                <a:gd name="T15" fmla="*/ 1 h 8"/>
                <a:gd name="T16" fmla="*/ 2 w 10"/>
                <a:gd name="T17" fmla="*/ 4 h 8"/>
                <a:gd name="T18" fmla="*/ 4 w 10"/>
                <a:gd name="T19" fmla="*/ 5 h 8"/>
                <a:gd name="T20" fmla="*/ 2 w 10"/>
                <a:gd name="T21" fmla="*/ 5 h 8"/>
                <a:gd name="T22" fmla="*/ 2 w 10"/>
                <a:gd name="T23" fmla="*/ 5 h 8"/>
                <a:gd name="T24" fmla="*/ 1 w 10"/>
                <a:gd name="T25" fmla="*/ 6 h 8"/>
                <a:gd name="T26" fmla="*/ 4 w 10"/>
                <a:gd name="T27" fmla="*/ 7 h 8"/>
                <a:gd name="T28" fmla="*/ 1 w 10"/>
                <a:gd name="T29" fmla="*/ 7 h 8"/>
                <a:gd name="T30" fmla="*/ 3 w 10"/>
                <a:gd name="T31" fmla="*/ 7 h 8"/>
                <a:gd name="T32" fmla="*/ 4 w 10"/>
                <a:gd name="T33" fmla="*/ 7 h 8"/>
                <a:gd name="T34" fmla="*/ 5 w 10"/>
                <a:gd name="T35" fmla="*/ 7 h 8"/>
                <a:gd name="T36" fmla="*/ 3 w 10"/>
                <a:gd name="T37" fmla="*/ 4 h 8"/>
                <a:gd name="T38" fmla="*/ 4 w 10"/>
                <a:gd name="T39" fmla="*/ 5 h 8"/>
                <a:gd name="T40" fmla="*/ 6 w 10"/>
                <a:gd name="T41" fmla="*/ 5 h 8"/>
                <a:gd name="T42" fmla="*/ 5 w 10"/>
                <a:gd name="T43" fmla="*/ 3 h 8"/>
                <a:gd name="T44" fmla="*/ 6 w 10"/>
                <a:gd name="T45" fmla="*/ 3 h 8"/>
                <a:gd name="T46" fmla="*/ 5 w 10"/>
                <a:gd name="T47" fmla="*/ 3 h 8"/>
                <a:gd name="T48" fmla="*/ 6 w 10"/>
                <a:gd name="T49" fmla="*/ 4 h 8"/>
                <a:gd name="T50" fmla="*/ 5 w 10"/>
                <a:gd name="T51" fmla="*/ 1 h 8"/>
                <a:gd name="T52" fmla="*/ 7 w 10"/>
                <a:gd name="T53" fmla="*/ 4 h 8"/>
                <a:gd name="T54" fmla="*/ 7 w 10"/>
                <a:gd name="T55" fmla="*/ 3 h 8"/>
                <a:gd name="T56" fmla="*/ 7 w 10"/>
                <a:gd name="T57" fmla="*/ 2 h 8"/>
                <a:gd name="T58" fmla="*/ 7 w 10"/>
                <a:gd name="T59" fmla="*/ 4 h 8"/>
                <a:gd name="T60" fmla="*/ 7 w 10"/>
                <a:gd name="T61" fmla="*/ 3 h 8"/>
                <a:gd name="T62" fmla="*/ 7 w 10"/>
                <a:gd name="T63" fmla="*/ 2 h 8"/>
                <a:gd name="T64" fmla="*/ 8 w 10"/>
                <a:gd name="T65" fmla="*/ 2 h 8"/>
                <a:gd name="T66" fmla="*/ 7 w 10"/>
                <a:gd name="T67" fmla="*/ 4 h 8"/>
                <a:gd name="T68" fmla="*/ 7 w 10"/>
                <a:gd name="T69" fmla="*/ 5 h 8"/>
                <a:gd name="T70" fmla="*/ 8 w 10"/>
                <a:gd name="T71" fmla="*/ 3 h 8"/>
                <a:gd name="T72" fmla="*/ 7 w 10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8">
                  <a:moveTo>
                    <a:pt x="7" y="5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9" y="1"/>
                    <a:pt x="10" y="0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1"/>
                    <a:pt x="7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4" y="1"/>
                    <a:pt x="4" y="3"/>
                    <a:pt x="2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6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4"/>
                    <a:pt x="2" y="6"/>
                    <a:pt x="1" y="6"/>
                  </a:cubicBezTo>
                  <a:cubicBezTo>
                    <a:pt x="2" y="6"/>
                    <a:pt x="4" y="6"/>
                    <a:pt x="4" y="7"/>
                  </a:cubicBezTo>
                  <a:cubicBezTo>
                    <a:pt x="2" y="6"/>
                    <a:pt x="4" y="7"/>
                    <a:pt x="1" y="7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8"/>
                    <a:pt x="4" y="6"/>
                    <a:pt x="3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6" y="5"/>
                  </a:cubicBezTo>
                  <a:cubicBezTo>
                    <a:pt x="5" y="4"/>
                    <a:pt x="7" y="5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6" y="2"/>
                    <a:pt x="7" y="3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2"/>
                    <a:pt x="7" y="2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2"/>
                    <a:pt x="8" y="2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8" y="3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1" name="Rectangle 1630"/>
            <p:cNvSpPr>
              <a:spLocks noChangeArrowheads="1"/>
            </p:cNvSpPr>
            <p:nvPr/>
          </p:nvSpPr>
          <p:spPr bwMode="auto">
            <a:xfrm>
              <a:off x="457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2" name="Freeform 1631"/>
            <p:cNvSpPr>
              <a:spLocks/>
            </p:cNvSpPr>
            <p:nvPr/>
          </p:nvSpPr>
          <p:spPr bwMode="auto">
            <a:xfrm>
              <a:off x="457" y="27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3" name="Rectangle 1632"/>
            <p:cNvSpPr>
              <a:spLocks noChangeArrowheads="1"/>
            </p:cNvSpPr>
            <p:nvPr/>
          </p:nvSpPr>
          <p:spPr bwMode="auto">
            <a:xfrm>
              <a:off x="457" y="2709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4" name="Freeform 1633"/>
            <p:cNvSpPr>
              <a:spLocks/>
            </p:cNvSpPr>
            <p:nvPr/>
          </p:nvSpPr>
          <p:spPr bwMode="auto">
            <a:xfrm>
              <a:off x="457" y="2720"/>
              <a:ext cx="0" cy="3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" name="Freeform 1634"/>
            <p:cNvSpPr>
              <a:spLocks/>
            </p:cNvSpPr>
            <p:nvPr/>
          </p:nvSpPr>
          <p:spPr bwMode="auto">
            <a:xfrm>
              <a:off x="455" y="2723"/>
              <a:ext cx="2" cy="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6" name="Rectangle 1635"/>
            <p:cNvSpPr>
              <a:spLocks noChangeArrowheads="1"/>
            </p:cNvSpPr>
            <p:nvPr/>
          </p:nvSpPr>
          <p:spPr bwMode="auto">
            <a:xfrm>
              <a:off x="457" y="2723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7" name="Freeform 1636"/>
            <p:cNvSpPr>
              <a:spLocks/>
            </p:cNvSpPr>
            <p:nvPr/>
          </p:nvSpPr>
          <p:spPr bwMode="auto">
            <a:xfrm>
              <a:off x="457" y="2712"/>
              <a:ext cx="22" cy="16"/>
            </a:xfrm>
            <a:custGeom>
              <a:avLst/>
              <a:gdLst>
                <a:gd name="T0" fmla="*/ 7 w 8"/>
                <a:gd name="T1" fmla="*/ 6 h 6"/>
                <a:gd name="T2" fmla="*/ 8 w 8"/>
                <a:gd name="T3" fmla="*/ 4 h 6"/>
                <a:gd name="T4" fmla="*/ 4 w 8"/>
                <a:gd name="T5" fmla="*/ 4 h 6"/>
                <a:gd name="T6" fmla="*/ 7 w 8"/>
                <a:gd name="T7" fmla="*/ 3 h 6"/>
                <a:gd name="T8" fmla="*/ 4 w 8"/>
                <a:gd name="T9" fmla="*/ 2 h 6"/>
                <a:gd name="T10" fmla="*/ 5 w 8"/>
                <a:gd name="T11" fmla="*/ 1 h 6"/>
                <a:gd name="T12" fmla="*/ 2 w 8"/>
                <a:gd name="T13" fmla="*/ 3 h 6"/>
                <a:gd name="T14" fmla="*/ 5 w 8"/>
                <a:gd name="T15" fmla="*/ 0 h 6"/>
                <a:gd name="T16" fmla="*/ 5 w 8"/>
                <a:gd name="T17" fmla="*/ 0 h 6"/>
                <a:gd name="T18" fmla="*/ 3 w 8"/>
                <a:gd name="T19" fmla="*/ 0 h 6"/>
                <a:gd name="T20" fmla="*/ 2 w 8"/>
                <a:gd name="T21" fmla="*/ 2 h 6"/>
                <a:gd name="T22" fmla="*/ 1 w 8"/>
                <a:gd name="T23" fmla="*/ 3 h 6"/>
                <a:gd name="T24" fmla="*/ 2 w 8"/>
                <a:gd name="T25" fmla="*/ 3 h 6"/>
                <a:gd name="T26" fmla="*/ 1 w 8"/>
                <a:gd name="T27" fmla="*/ 4 h 6"/>
                <a:gd name="T28" fmla="*/ 2 w 8"/>
                <a:gd name="T29" fmla="*/ 3 h 6"/>
                <a:gd name="T30" fmla="*/ 1 w 8"/>
                <a:gd name="T31" fmla="*/ 4 h 6"/>
                <a:gd name="T32" fmla="*/ 2 w 8"/>
                <a:gd name="T33" fmla="*/ 3 h 6"/>
                <a:gd name="T34" fmla="*/ 2 w 8"/>
                <a:gd name="T35" fmla="*/ 4 h 6"/>
                <a:gd name="T36" fmla="*/ 3 w 8"/>
                <a:gd name="T37" fmla="*/ 3 h 6"/>
                <a:gd name="T38" fmla="*/ 2 w 8"/>
                <a:gd name="T39" fmla="*/ 4 h 6"/>
                <a:gd name="T40" fmla="*/ 3 w 8"/>
                <a:gd name="T41" fmla="*/ 3 h 6"/>
                <a:gd name="T42" fmla="*/ 2 w 8"/>
                <a:gd name="T43" fmla="*/ 5 h 6"/>
                <a:gd name="T44" fmla="*/ 3 w 8"/>
                <a:gd name="T45" fmla="*/ 4 h 6"/>
                <a:gd name="T46" fmla="*/ 2 w 8"/>
                <a:gd name="T47" fmla="*/ 5 h 6"/>
                <a:gd name="T48" fmla="*/ 5 w 8"/>
                <a:gd name="T49" fmla="*/ 3 h 6"/>
                <a:gd name="T50" fmla="*/ 2 w 8"/>
                <a:gd name="T51" fmla="*/ 5 h 6"/>
                <a:gd name="T52" fmla="*/ 3 w 8"/>
                <a:gd name="T53" fmla="*/ 5 h 6"/>
                <a:gd name="T54" fmla="*/ 2 w 8"/>
                <a:gd name="T55" fmla="*/ 5 h 6"/>
                <a:gd name="T56" fmla="*/ 4 w 8"/>
                <a:gd name="T57" fmla="*/ 5 h 6"/>
                <a:gd name="T58" fmla="*/ 4 w 8"/>
                <a:gd name="T59" fmla="*/ 5 h 6"/>
                <a:gd name="T60" fmla="*/ 5 w 8"/>
                <a:gd name="T61" fmla="*/ 5 h 6"/>
                <a:gd name="T62" fmla="*/ 4 w 8"/>
                <a:gd name="T63" fmla="*/ 5 h 6"/>
                <a:gd name="T64" fmla="*/ 6 w 8"/>
                <a:gd name="T65" fmla="*/ 6 h 6"/>
                <a:gd name="T66" fmla="*/ 5 w 8"/>
                <a:gd name="T67" fmla="*/ 5 h 6"/>
                <a:gd name="T68" fmla="*/ 7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7" y="6"/>
                  </a:moveTo>
                  <a:cubicBezTo>
                    <a:pt x="8" y="6"/>
                    <a:pt x="7" y="5"/>
                    <a:pt x="8" y="4"/>
                  </a:cubicBezTo>
                  <a:cubicBezTo>
                    <a:pt x="7" y="3"/>
                    <a:pt x="5" y="5"/>
                    <a:pt x="4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1"/>
                    <a:pt x="4" y="2"/>
                  </a:cubicBezTo>
                  <a:cubicBezTo>
                    <a:pt x="4" y="2"/>
                    <a:pt x="5" y="1"/>
                    <a:pt x="5" y="1"/>
                  </a:cubicBezTo>
                  <a:cubicBezTo>
                    <a:pt x="5" y="1"/>
                    <a:pt x="2" y="4"/>
                    <a:pt x="2" y="3"/>
                  </a:cubicBezTo>
                  <a:cubicBezTo>
                    <a:pt x="4" y="2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1" y="4"/>
                    <a:pt x="2" y="3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0" y="5"/>
                    <a:pt x="2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3" y="4"/>
                    <a:pt x="5" y="4"/>
                    <a:pt x="2" y="5"/>
                  </a:cubicBezTo>
                  <a:cubicBezTo>
                    <a:pt x="2" y="5"/>
                    <a:pt x="4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2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5" y="5"/>
                    <a:pt x="5" y="5"/>
                  </a:cubicBezTo>
                  <a:cubicBezTo>
                    <a:pt x="6" y="5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8" name="Freeform 1637"/>
            <p:cNvSpPr>
              <a:spLocks/>
            </p:cNvSpPr>
            <p:nvPr/>
          </p:nvSpPr>
          <p:spPr bwMode="auto">
            <a:xfrm>
              <a:off x="460" y="2723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9" name="Freeform 1638"/>
            <p:cNvSpPr>
              <a:spLocks/>
            </p:cNvSpPr>
            <p:nvPr/>
          </p:nvSpPr>
          <p:spPr bwMode="auto">
            <a:xfrm>
              <a:off x="457" y="2723"/>
              <a:ext cx="19" cy="24"/>
            </a:xfrm>
            <a:custGeom>
              <a:avLst/>
              <a:gdLst>
                <a:gd name="T0" fmla="*/ 4 w 7"/>
                <a:gd name="T1" fmla="*/ 3 h 9"/>
                <a:gd name="T2" fmla="*/ 2 w 7"/>
                <a:gd name="T3" fmla="*/ 2 h 9"/>
                <a:gd name="T4" fmla="*/ 5 w 7"/>
                <a:gd name="T5" fmla="*/ 4 h 9"/>
                <a:gd name="T6" fmla="*/ 5 w 7"/>
                <a:gd name="T7" fmla="*/ 5 h 9"/>
                <a:gd name="T8" fmla="*/ 3 w 7"/>
                <a:gd name="T9" fmla="*/ 3 h 9"/>
                <a:gd name="T10" fmla="*/ 2 w 7"/>
                <a:gd name="T11" fmla="*/ 3 h 9"/>
                <a:gd name="T12" fmla="*/ 4 w 7"/>
                <a:gd name="T13" fmla="*/ 4 h 9"/>
                <a:gd name="T14" fmla="*/ 4 w 7"/>
                <a:gd name="T15" fmla="*/ 5 h 9"/>
                <a:gd name="T16" fmla="*/ 4 w 7"/>
                <a:gd name="T17" fmla="*/ 5 h 9"/>
                <a:gd name="T18" fmla="*/ 2 w 7"/>
                <a:gd name="T19" fmla="*/ 3 h 9"/>
                <a:gd name="T20" fmla="*/ 4 w 7"/>
                <a:gd name="T21" fmla="*/ 8 h 9"/>
                <a:gd name="T22" fmla="*/ 4 w 7"/>
                <a:gd name="T23" fmla="*/ 8 h 9"/>
                <a:gd name="T24" fmla="*/ 3 w 7"/>
                <a:gd name="T25" fmla="*/ 6 h 9"/>
                <a:gd name="T26" fmla="*/ 4 w 7"/>
                <a:gd name="T27" fmla="*/ 6 h 9"/>
                <a:gd name="T28" fmla="*/ 4 w 7"/>
                <a:gd name="T29" fmla="*/ 7 h 9"/>
                <a:gd name="T30" fmla="*/ 7 w 7"/>
                <a:gd name="T31" fmla="*/ 4 h 9"/>
                <a:gd name="T32" fmla="*/ 7 w 7"/>
                <a:gd name="T33" fmla="*/ 4 h 9"/>
                <a:gd name="T34" fmla="*/ 6 w 7"/>
                <a:gd name="T35" fmla="*/ 3 h 9"/>
                <a:gd name="T36" fmla="*/ 4 w 7"/>
                <a:gd name="T37" fmla="*/ 2 h 9"/>
                <a:gd name="T38" fmla="*/ 4 w 7"/>
                <a:gd name="T39" fmla="*/ 2 h 9"/>
                <a:gd name="T40" fmla="*/ 2 w 7"/>
                <a:gd name="T41" fmla="*/ 2 h 9"/>
                <a:gd name="T42" fmla="*/ 2 w 7"/>
                <a:gd name="T43" fmla="*/ 1 h 9"/>
                <a:gd name="T44" fmla="*/ 1 w 7"/>
                <a:gd name="T45" fmla="*/ 1 h 9"/>
                <a:gd name="T46" fmla="*/ 4 w 7"/>
                <a:gd name="T4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9">
                  <a:moveTo>
                    <a:pt x="4" y="3"/>
                  </a:moveTo>
                  <a:cubicBezTo>
                    <a:pt x="3" y="3"/>
                    <a:pt x="3" y="2"/>
                    <a:pt x="2" y="2"/>
                  </a:cubicBezTo>
                  <a:cubicBezTo>
                    <a:pt x="3" y="3"/>
                    <a:pt x="4" y="3"/>
                    <a:pt x="5" y="4"/>
                  </a:cubicBezTo>
                  <a:cubicBezTo>
                    <a:pt x="4" y="3"/>
                    <a:pt x="5" y="4"/>
                    <a:pt x="5" y="5"/>
                  </a:cubicBezTo>
                  <a:cubicBezTo>
                    <a:pt x="5" y="4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4"/>
                    <a:pt x="4" y="4"/>
                  </a:cubicBezTo>
                  <a:cubicBezTo>
                    <a:pt x="5" y="5"/>
                    <a:pt x="5" y="6"/>
                    <a:pt x="4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3" y="5"/>
                    <a:pt x="2" y="6"/>
                    <a:pt x="4" y="8"/>
                  </a:cubicBezTo>
                  <a:cubicBezTo>
                    <a:pt x="5" y="9"/>
                    <a:pt x="4" y="8"/>
                    <a:pt x="4" y="8"/>
                  </a:cubicBezTo>
                  <a:cubicBezTo>
                    <a:pt x="3" y="8"/>
                    <a:pt x="3" y="6"/>
                    <a:pt x="3" y="6"/>
                  </a:cubicBezTo>
                  <a:cubicBezTo>
                    <a:pt x="3" y="6"/>
                    <a:pt x="3" y="5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0" y="0"/>
                    <a:pt x="3" y="2"/>
                    <a:pt x="1" y="1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0" name="Rectangle 1639"/>
            <p:cNvSpPr>
              <a:spLocks noChangeArrowheads="1"/>
            </p:cNvSpPr>
            <p:nvPr/>
          </p:nvSpPr>
          <p:spPr bwMode="auto">
            <a:xfrm>
              <a:off x="465" y="2728"/>
              <a:ext cx="3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1" name="Freeform 1640"/>
            <p:cNvSpPr>
              <a:spLocks/>
            </p:cNvSpPr>
            <p:nvPr/>
          </p:nvSpPr>
          <p:spPr bwMode="auto">
            <a:xfrm>
              <a:off x="474" y="2731"/>
              <a:ext cx="5" cy="0"/>
            </a:xfrm>
            <a:custGeom>
              <a:avLst/>
              <a:gdLst>
                <a:gd name="T0" fmla="*/ 2 w 2"/>
                <a:gd name="T1" fmla="*/ 1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2" name="Freeform 1641"/>
            <p:cNvSpPr>
              <a:spLocks/>
            </p:cNvSpPr>
            <p:nvPr/>
          </p:nvSpPr>
          <p:spPr bwMode="auto">
            <a:xfrm>
              <a:off x="463" y="2731"/>
              <a:ext cx="0" cy="3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3" name="Freeform 1642"/>
            <p:cNvSpPr>
              <a:spLocks/>
            </p:cNvSpPr>
            <p:nvPr/>
          </p:nvSpPr>
          <p:spPr bwMode="auto">
            <a:xfrm>
              <a:off x="460" y="2736"/>
              <a:ext cx="8" cy="14"/>
            </a:xfrm>
            <a:custGeom>
              <a:avLst/>
              <a:gdLst>
                <a:gd name="T0" fmla="*/ 1 w 3"/>
                <a:gd name="T1" fmla="*/ 5 h 5"/>
                <a:gd name="T2" fmla="*/ 3 w 3"/>
                <a:gd name="T3" fmla="*/ 4 h 5"/>
                <a:gd name="T4" fmla="*/ 1 w 3"/>
                <a:gd name="T5" fmla="*/ 0 h 5"/>
                <a:gd name="T6" fmla="*/ 2 w 3"/>
                <a:gd name="T7" fmla="*/ 3 h 5"/>
                <a:gd name="T8" fmla="*/ 1 w 3"/>
                <a:gd name="T9" fmla="*/ 3 h 5"/>
                <a:gd name="T10" fmla="*/ 1 w 3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2" y="4"/>
                    <a:pt x="2" y="3"/>
                    <a:pt x="3" y="4"/>
                  </a:cubicBezTo>
                  <a:cubicBezTo>
                    <a:pt x="2" y="2"/>
                    <a:pt x="1" y="2"/>
                    <a:pt x="1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1" y="2"/>
                    <a:pt x="1" y="3"/>
                    <a:pt x="1" y="3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4" name="Freeform 1643"/>
            <p:cNvSpPr>
              <a:spLocks/>
            </p:cNvSpPr>
            <p:nvPr/>
          </p:nvSpPr>
          <p:spPr bwMode="auto">
            <a:xfrm>
              <a:off x="427" y="2731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9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9 w 13"/>
                <a:gd name="T9" fmla="*/ 3 h 7"/>
                <a:gd name="T10" fmla="*/ 8 w 13"/>
                <a:gd name="T11" fmla="*/ 3 h 7"/>
                <a:gd name="T12" fmla="*/ 8 w 13"/>
                <a:gd name="T13" fmla="*/ 5 h 7"/>
                <a:gd name="T14" fmla="*/ 7 w 13"/>
                <a:gd name="T15" fmla="*/ 2 h 7"/>
                <a:gd name="T16" fmla="*/ 7 w 13"/>
                <a:gd name="T17" fmla="*/ 6 h 7"/>
                <a:gd name="T18" fmla="*/ 6 w 13"/>
                <a:gd name="T19" fmla="*/ 4 h 7"/>
                <a:gd name="T20" fmla="*/ 7 w 13"/>
                <a:gd name="T21" fmla="*/ 4 h 7"/>
                <a:gd name="T22" fmla="*/ 6 w 13"/>
                <a:gd name="T23" fmla="*/ 4 h 7"/>
                <a:gd name="T24" fmla="*/ 7 w 13"/>
                <a:gd name="T25" fmla="*/ 2 h 7"/>
                <a:gd name="T26" fmla="*/ 6 w 13"/>
                <a:gd name="T27" fmla="*/ 2 h 7"/>
                <a:gd name="T28" fmla="*/ 6 w 13"/>
                <a:gd name="T29" fmla="*/ 2 h 7"/>
                <a:gd name="T30" fmla="*/ 5 w 13"/>
                <a:gd name="T31" fmla="*/ 2 h 7"/>
                <a:gd name="T32" fmla="*/ 5 w 13"/>
                <a:gd name="T33" fmla="*/ 1 h 7"/>
                <a:gd name="T34" fmla="*/ 3 w 13"/>
                <a:gd name="T35" fmla="*/ 3 h 7"/>
                <a:gd name="T36" fmla="*/ 3 w 13"/>
                <a:gd name="T37" fmla="*/ 2 h 7"/>
                <a:gd name="T38" fmla="*/ 4 w 13"/>
                <a:gd name="T39" fmla="*/ 1 h 7"/>
                <a:gd name="T40" fmla="*/ 3 w 13"/>
                <a:gd name="T41" fmla="*/ 2 h 7"/>
                <a:gd name="T42" fmla="*/ 5 w 13"/>
                <a:gd name="T43" fmla="*/ 0 h 7"/>
                <a:gd name="T44" fmla="*/ 2 w 13"/>
                <a:gd name="T45" fmla="*/ 1 h 7"/>
                <a:gd name="T46" fmla="*/ 3 w 13"/>
                <a:gd name="T47" fmla="*/ 0 h 7"/>
                <a:gd name="T48" fmla="*/ 0 w 13"/>
                <a:gd name="T49" fmla="*/ 1 h 7"/>
                <a:gd name="T50" fmla="*/ 2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3 w 13"/>
                <a:gd name="T59" fmla="*/ 6 h 7"/>
                <a:gd name="T60" fmla="*/ 5 w 13"/>
                <a:gd name="T61" fmla="*/ 4 h 7"/>
                <a:gd name="T62" fmla="*/ 4 w 13"/>
                <a:gd name="T63" fmla="*/ 7 h 7"/>
                <a:gd name="T64" fmla="*/ 10 w 13"/>
                <a:gd name="T65" fmla="*/ 6 h 7"/>
                <a:gd name="T66" fmla="*/ 10 w 13"/>
                <a:gd name="T67" fmla="*/ 5 h 7"/>
                <a:gd name="T68" fmla="*/ 11 w 13"/>
                <a:gd name="T69" fmla="*/ 4 h 7"/>
                <a:gd name="T70" fmla="*/ 11 w 13"/>
                <a:gd name="T71" fmla="*/ 3 h 7"/>
                <a:gd name="T72" fmla="*/ 12 w 13"/>
                <a:gd name="T73" fmla="*/ 6 h 7"/>
                <a:gd name="T74" fmla="*/ 13 w 13"/>
                <a:gd name="T75" fmla="*/ 5 h 7"/>
                <a:gd name="T76" fmla="*/ 12 w 13"/>
                <a:gd name="T77" fmla="*/ 5 h 7"/>
                <a:gd name="T78" fmla="*/ 13 w 13"/>
                <a:gd name="T79" fmla="*/ 5 h 7"/>
                <a:gd name="T80" fmla="*/ 11 w 13"/>
                <a:gd name="T81" fmla="*/ 2 h 7"/>
                <a:gd name="T82" fmla="*/ 9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9" y="4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9" y="1"/>
                    <a:pt x="9" y="3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4"/>
                    <a:pt x="8" y="3"/>
                  </a:cubicBezTo>
                  <a:cubicBezTo>
                    <a:pt x="8" y="4"/>
                    <a:pt x="8" y="4"/>
                    <a:pt x="8" y="5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3"/>
                    <a:pt x="7" y="4"/>
                    <a:pt x="7" y="6"/>
                  </a:cubicBezTo>
                  <a:cubicBezTo>
                    <a:pt x="7" y="4"/>
                    <a:pt x="6" y="6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2"/>
                    <a:pt x="6" y="4"/>
                    <a:pt x="6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5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5" y="2"/>
                    <a:pt x="3" y="3"/>
                  </a:cubicBezTo>
                  <a:cubicBezTo>
                    <a:pt x="5" y="1"/>
                    <a:pt x="2" y="3"/>
                    <a:pt x="3" y="2"/>
                  </a:cubicBezTo>
                  <a:cubicBezTo>
                    <a:pt x="4" y="1"/>
                    <a:pt x="3" y="2"/>
                    <a:pt x="4" y="1"/>
                  </a:cubicBezTo>
                  <a:cubicBezTo>
                    <a:pt x="3" y="2"/>
                    <a:pt x="4" y="1"/>
                    <a:pt x="3" y="2"/>
                  </a:cubicBezTo>
                  <a:cubicBezTo>
                    <a:pt x="5" y="1"/>
                    <a:pt x="3" y="1"/>
                    <a:pt x="5" y="0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0" y="1"/>
                    <a:pt x="0" y="1"/>
                  </a:cubicBezTo>
                  <a:cubicBezTo>
                    <a:pt x="1" y="2"/>
                    <a:pt x="2" y="3"/>
                    <a:pt x="2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3" y="5"/>
                    <a:pt x="4" y="4"/>
                  </a:cubicBezTo>
                  <a:cubicBezTo>
                    <a:pt x="4" y="4"/>
                    <a:pt x="4" y="5"/>
                    <a:pt x="3" y="6"/>
                  </a:cubicBezTo>
                  <a:cubicBezTo>
                    <a:pt x="4" y="6"/>
                    <a:pt x="4" y="5"/>
                    <a:pt x="5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8" y="5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2" y="5"/>
                    <a:pt x="12" y="6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3" y="5"/>
                  </a:cubicBezTo>
                  <a:cubicBezTo>
                    <a:pt x="13" y="4"/>
                    <a:pt x="11" y="3"/>
                    <a:pt x="11" y="2"/>
                  </a:cubicBezTo>
                  <a:cubicBezTo>
                    <a:pt x="11" y="5"/>
                    <a:pt x="9" y="0"/>
                    <a:pt x="9" y="1"/>
                  </a:cubicBezTo>
                  <a:cubicBezTo>
                    <a:pt x="9" y="2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5" name="Freeform 1644"/>
            <p:cNvSpPr>
              <a:spLocks/>
            </p:cNvSpPr>
            <p:nvPr/>
          </p:nvSpPr>
          <p:spPr bwMode="auto">
            <a:xfrm>
              <a:off x="460" y="27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6" name="Freeform 1645"/>
            <p:cNvSpPr>
              <a:spLocks/>
            </p:cNvSpPr>
            <p:nvPr/>
          </p:nvSpPr>
          <p:spPr bwMode="auto">
            <a:xfrm>
              <a:off x="433" y="2731"/>
              <a:ext cx="2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7" name="Rectangle 1646"/>
            <p:cNvSpPr>
              <a:spLocks noChangeArrowheads="1"/>
            </p:cNvSpPr>
            <p:nvPr/>
          </p:nvSpPr>
          <p:spPr bwMode="auto">
            <a:xfrm>
              <a:off x="463" y="2745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8" name="Freeform 1647"/>
            <p:cNvSpPr>
              <a:spLocks/>
            </p:cNvSpPr>
            <p:nvPr/>
          </p:nvSpPr>
          <p:spPr bwMode="auto">
            <a:xfrm>
              <a:off x="457" y="2736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3" name="Freeform 1648"/>
            <p:cNvSpPr>
              <a:spLocks/>
            </p:cNvSpPr>
            <p:nvPr/>
          </p:nvSpPr>
          <p:spPr bwMode="auto">
            <a:xfrm>
              <a:off x="435" y="2726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4" name="Freeform 1649"/>
            <p:cNvSpPr>
              <a:spLocks/>
            </p:cNvSpPr>
            <p:nvPr/>
          </p:nvSpPr>
          <p:spPr bwMode="auto">
            <a:xfrm>
              <a:off x="444" y="27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5" name="Freeform 1650"/>
            <p:cNvSpPr>
              <a:spLocks/>
            </p:cNvSpPr>
            <p:nvPr/>
          </p:nvSpPr>
          <p:spPr bwMode="auto">
            <a:xfrm>
              <a:off x="425" y="2698"/>
              <a:ext cx="60" cy="33"/>
            </a:xfrm>
            <a:custGeom>
              <a:avLst/>
              <a:gdLst>
                <a:gd name="T0" fmla="*/ 17 w 22"/>
                <a:gd name="T1" fmla="*/ 9 h 12"/>
                <a:gd name="T2" fmla="*/ 19 w 22"/>
                <a:gd name="T3" fmla="*/ 11 h 12"/>
                <a:gd name="T4" fmla="*/ 20 w 22"/>
                <a:gd name="T5" fmla="*/ 10 h 12"/>
                <a:gd name="T6" fmla="*/ 19 w 22"/>
                <a:gd name="T7" fmla="*/ 7 h 12"/>
                <a:gd name="T8" fmla="*/ 17 w 22"/>
                <a:gd name="T9" fmla="*/ 3 h 12"/>
                <a:gd name="T10" fmla="*/ 15 w 22"/>
                <a:gd name="T11" fmla="*/ 2 h 12"/>
                <a:gd name="T12" fmla="*/ 12 w 22"/>
                <a:gd name="T13" fmla="*/ 3 h 12"/>
                <a:gd name="T14" fmla="*/ 11 w 22"/>
                <a:gd name="T15" fmla="*/ 2 h 12"/>
                <a:gd name="T16" fmla="*/ 10 w 22"/>
                <a:gd name="T17" fmla="*/ 2 h 12"/>
                <a:gd name="T18" fmla="*/ 10 w 22"/>
                <a:gd name="T19" fmla="*/ 5 h 12"/>
                <a:gd name="T20" fmla="*/ 9 w 22"/>
                <a:gd name="T21" fmla="*/ 6 h 12"/>
                <a:gd name="T22" fmla="*/ 7 w 22"/>
                <a:gd name="T23" fmla="*/ 4 h 12"/>
                <a:gd name="T24" fmla="*/ 6 w 22"/>
                <a:gd name="T25" fmla="*/ 5 h 12"/>
                <a:gd name="T26" fmla="*/ 4 w 22"/>
                <a:gd name="T27" fmla="*/ 5 h 12"/>
                <a:gd name="T28" fmla="*/ 4 w 22"/>
                <a:gd name="T29" fmla="*/ 7 h 12"/>
                <a:gd name="T30" fmla="*/ 4 w 22"/>
                <a:gd name="T31" fmla="*/ 8 h 12"/>
                <a:gd name="T32" fmla="*/ 3 w 22"/>
                <a:gd name="T33" fmla="*/ 8 h 12"/>
                <a:gd name="T34" fmla="*/ 3 w 22"/>
                <a:gd name="T35" fmla="*/ 9 h 12"/>
                <a:gd name="T36" fmla="*/ 2 w 22"/>
                <a:gd name="T37" fmla="*/ 12 h 12"/>
                <a:gd name="T38" fmla="*/ 3 w 22"/>
                <a:gd name="T39" fmla="*/ 10 h 12"/>
                <a:gd name="T40" fmla="*/ 1 w 22"/>
                <a:gd name="T41" fmla="*/ 10 h 12"/>
                <a:gd name="T42" fmla="*/ 5 w 22"/>
                <a:gd name="T43" fmla="*/ 10 h 12"/>
                <a:gd name="T44" fmla="*/ 6 w 22"/>
                <a:gd name="T45" fmla="*/ 10 h 12"/>
                <a:gd name="T46" fmla="*/ 6 w 22"/>
                <a:gd name="T47" fmla="*/ 9 h 12"/>
                <a:gd name="T48" fmla="*/ 6 w 22"/>
                <a:gd name="T49" fmla="*/ 9 h 12"/>
                <a:gd name="T50" fmla="*/ 7 w 22"/>
                <a:gd name="T51" fmla="*/ 9 h 12"/>
                <a:gd name="T52" fmla="*/ 7 w 22"/>
                <a:gd name="T53" fmla="*/ 8 h 12"/>
                <a:gd name="T54" fmla="*/ 7 w 22"/>
                <a:gd name="T55" fmla="*/ 8 h 12"/>
                <a:gd name="T56" fmla="*/ 7 w 22"/>
                <a:gd name="T57" fmla="*/ 8 h 12"/>
                <a:gd name="T58" fmla="*/ 8 w 22"/>
                <a:gd name="T59" fmla="*/ 8 h 12"/>
                <a:gd name="T60" fmla="*/ 8 w 22"/>
                <a:gd name="T61" fmla="*/ 6 h 12"/>
                <a:gd name="T62" fmla="*/ 9 w 22"/>
                <a:gd name="T63" fmla="*/ 8 h 12"/>
                <a:gd name="T64" fmla="*/ 10 w 22"/>
                <a:gd name="T65" fmla="*/ 8 h 12"/>
                <a:gd name="T66" fmla="*/ 10 w 22"/>
                <a:gd name="T67" fmla="*/ 6 h 12"/>
                <a:gd name="T68" fmla="*/ 11 w 22"/>
                <a:gd name="T69" fmla="*/ 5 h 12"/>
                <a:gd name="T70" fmla="*/ 13 w 22"/>
                <a:gd name="T71" fmla="*/ 5 h 12"/>
                <a:gd name="T72" fmla="*/ 14 w 22"/>
                <a:gd name="T73" fmla="*/ 5 h 12"/>
                <a:gd name="T74" fmla="*/ 16 w 22"/>
                <a:gd name="T75" fmla="*/ 6 h 12"/>
                <a:gd name="T76" fmla="*/ 16 w 22"/>
                <a:gd name="T77" fmla="*/ 4 h 12"/>
                <a:gd name="T78" fmla="*/ 15 w 22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" h="12">
                  <a:moveTo>
                    <a:pt x="15" y="8"/>
                  </a:moveTo>
                  <a:cubicBezTo>
                    <a:pt x="16" y="8"/>
                    <a:pt x="16" y="8"/>
                    <a:pt x="17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10"/>
                    <a:pt x="19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20" y="10"/>
                    <a:pt x="20" y="10"/>
                  </a:cubicBezTo>
                  <a:cubicBezTo>
                    <a:pt x="20" y="9"/>
                    <a:pt x="17" y="8"/>
                    <a:pt x="18" y="7"/>
                  </a:cubicBezTo>
                  <a:cubicBezTo>
                    <a:pt x="18" y="7"/>
                    <a:pt x="19" y="7"/>
                    <a:pt x="19" y="7"/>
                  </a:cubicBezTo>
                  <a:cubicBezTo>
                    <a:pt x="19" y="6"/>
                    <a:pt x="17" y="7"/>
                    <a:pt x="17" y="6"/>
                  </a:cubicBezTo>
                  <a:cubicBezTo>
                    <a:pt x="22" y="4"/>
                    <a:pt x="15" y="6"/>
                    <a:pt x="17" y="3"/>
                  </a:cubicBezTo>
                  <a:cubicBezTo>
                    <a:pt x="16" y="3"/>
                    <a:pt x="16" y="3"/>
                    <a:pt x="15" y="4"/>
                  </a:cubicBezTo>
                  <a:cubicBezTo>
                    <a:pt x="16" y="2"/>
                    <a:pt x="14" y="3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2" y="3"/>
                    <a:pt x="13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4"/>
                    <a:pt x="11" y="2"/>
                  </a:cubicBezTo>
                  <a:cubicBezTo>
                    <a:pt x="11" y="2"/>
                    <a:pt x="11" y="4"/>
                    <a:pt x="11" y="5"/>
                  </a:cubicBezTo>
                  <a:cubicBezTo>
                    <a:pt x="10" y="4"/>
                    <a:pt x="10" y="4"/>
                    <a:pt x="10" y="2"/>
                  </a:cubicBezTo>
                  <a:cubicBezTo>
                    <a:pt x="10" y="4"/>
                    <a:pt x="9" y="3"/>
                    <a:pt x="9" y="4"/>
                  </a:cubicBezTo>
                  <a:cubicBezTo>
                    <a:pt x="9" y="4"/>
                    <a:pt x="10" y="5"/>
                    <a:pt x="10" y="5"/>
                  </a:cubicBezTo>
                  <a:cubicBezTo>
                    <a:pt x="9" y="5"/>
                    <a:pt x="9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4"/>
                    <a:pt x="5" y="8"/>
                    <a:pt x="4" y="7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3" y="7"/>
                    <a:pt x="2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4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9"/>
                    <a:pt x="0" y="11"/>
                    <a:pt x="2" y="12"/>
                  </a:cubicBezTo>
                  <a:cubicBezTo>
                    <a:pt x="3" y="12"/>
                    <a:pt x="5" y="11"/>
                    <a:pt x="6" y="11"/>
                  </a:cubicBezTo>
                  <a:cubicBezTo>
                    <a:pt x="5" y="11"/>
                    <a:pt x="3" y="11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2" y="10"/>
                    <a:pt x="1" y="10"/>
                  </a:cubicBezTo>
                  <a:cubicBezTo>
                    <a:pt x="1" y="9"/>
                    <a:pt x="3" y="10"/>
                    <a:pt x="2" y="9"/>
                  </a:cubicBezTo>
                  <a:cubicBezTo>
                    <a:pt x="4" y="10"/>
                    <a:pt x="4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4" y="9"/>
                    <a:pt x="7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8"/>
                    <a:pt x="6" y="8"/>
                  </a:cubicBezTo>
                  <a:cubicBezTo>
                    <a:pt x="6" y="7"/>
                    <a:pt x="6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7" y="7"/>
                    <a:pt x="8" y="7"/>
                    <a:pt x="7" y="5"/>
                  </a:cubicBezTo>
                  <a:cubicBezTo>
                    <a:pt x="7" y="5"/>
                    <a:pt x="8" y="7"/>
                    <a:pt x="8" y="6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6"/>
                    <a:pt x="9" y="8"/>
                  </a:cubicBezTo>
                  <a:cubicBezTo>
                    <a:pt x="9" y="9"/>
                    <a:pt x="9" y="6"/>
                    <a:pt x="9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1" y="6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8"/>
                    <a:pt x="12" y="5"/>
                    <a:pt x="13" y="4"/>
                  </a:cubicBezTo>
                  <a:cubicBezTo>
                    <a:pt x="13" y="4"/>
                    <a:pt x="14" y="4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7"/>
                    <a:pt x="14" y="5"/>
                  </a:cubicBezTo>
                  <a:cubicBezTo>
                    <a:pt x="14" y="5"/>
                    <a:pt x="14" y="7"/>
                    <a:pt x="14" y="7"/>
                  </a:cubicBezTo>
                  <a:cubicBezTo>
                    <a:pt x="16" y="5"/>
                    <a:pt x="13" y="9"/>
                    <a:pt x="16" y="6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6" y="5"/>
                    <a:pt x="17" y="5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3" y="8"/>
                    <a:pt x="19" y="7"/>
                    <a:pt x="15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6" name="Freeform 1651"/>
            <p:cNvSpPr>
              <a:spLocks/>
            </p:cNvSpPr>
            <p:nvPr/>
          </p:nvSpPr>
          <p:spPr bwMode="auto">
            <a:xfrm>
              <a:off x="460" y="2715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7" name="Freeform 1652"/>
            <p:cNvSpPr>
              <a:spLocks/>
            </p:cNvSpPr>
            <p:nvPr/>
          </p:nvSpPr>
          <p:spPr bwMode="auto">
            <a:xfrm>
              <a:off x="460" y="27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8" name="Freeform 1653"/>
            <p:cNvSpPr>
              <a:spLocks/>
            </p:cNvSpPr>
            <p:nvPr/>
          </p:nvSpPr>
          <p:spPr bwMode="auto">
            <a:xfrm>
              <a:off x="465" y="272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9" name="Rectangle 1654"/>
            <p:cNvSpPr>
              <a:spLocks noChangeArrowheads="1"/>
            </p:cNvSpPr>
            <p:nvPr/>
          </p:nvSpPr>
          <p:spPr bwMode="auto">
            <a:xfrm>
              <a:off x="468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0" name="Freeform 1655"/>
            <p:cNvSpPr>
              <a:spLocks/>
            </p:cNvSpPr>
            <p:nvPr/>
          </p:nvSpPr>
          <p:spPr bwMode="auto">
            <a:xfrm>
              <a:off x="430" y="2723"/>
              <a:ext cx="49" cy="27"/>
            </a:xfrm>
            <a:custGeom>
              <a:avLst/>
              <a:gdLst>
                <a:gd name="T0" fmla="*/ 4 w 18"/>
                <a:gd name="T1" fmla="*/ 3 h 10"/>
                <a:gd name="T2" fmla="*/ 3 w 18"/>
                <a:gd name="T3" fmla="*/ 4 h 10"/>
                <a:gd name="T4" fmla="*/ 3 w 18"/>
                <a:gd name="T5" fmla="*/ 3 h 10"/>
                <a:gd name="T6" fmla="*/ 0 w 18"/>
                <a:gd name="T7" fmla="*/ 3 h 10"/>
                <a:gd name="T8" fmla="*/ 9 w 18"/>
                <a:gd name="T9" fmla="*/ 6 h 10"/>
                <a:gd name="T10" fmla="*/ 8 w 18"/>
                <a:gd name="T11" fmla="*/ 7 h 10"/>
                <a:gd name="T12" fmla="*/ 11 w 18"/>
                <a:gd name="T13" fmla="*/ 5 h 10"/>
                <a:gd name="T14" fmla="*/ 12 w 18"/>
                <a:gd name="T15" fmla="*/ 7 h 10"/>
                <a:gd name="T16" fmla="*/ 14 w 18"/>
                <a:gd name="T17" fmla="*/ 6 h 10"/>
                <a:gd name="T18" fmla="*/ 13 w 18"/>
                <a:gd name="T19" fmla="*/ 5 h 10"/>
                <a:gd name="T20" fmla="*/ 14 w 18"/>
                <a:gd name="T21" fmla="*/ 5 h 10"/>
                <a:gd name="T22" fmla="*/ 13 w 18"/>
                <a:gd name="T23" fmla="*/ 5 h 10"/>
                <a:gd name="T24" fmla="*/ 14 w 18"/>
                <a:gd name="T25" fmla="*/ 4 h 10"/>
                <a:gd name="T26" fmla="*/ 14 w 18"/>
                <a:gd name="T27" fmla="*/ 5 h 10"/>
                <a:gd name="T28" fmla="*/ 15 w 18"/>
                <a:gd name="T29" fmla="*/ 3 h 10"/>
                <a:gd name="T30" fmla="*/ 15 w 18"/>
                <a:gd name="T31" fmla="*/ 4 h 10"/>
                <a:gd name="T32" fmla="*/ 16 w 18"/>
                <a:gd name="T33" fmla="*/ 1 h 10"/>
                <a:gd name="T34" fmla="*/ 14 w 18"/>
                <a:gd name="T35" fmla="*/ 1 h 10"/>
                <a:gd name="T36" fmla="*/ 14 w 18"/>
                <a:gd name="T37" fmla="*/ 3 h 10"/>
                <a:gd name="T38" fmla="*/ 14 w 18"/>
                <a:gd name="T39" fmla="*/ 2 h 10"/>
                <a:gd name="T40" fmla="*/ 14 w 18"/>
                <a:gd name="T41" fmla="*/ 4 h 10"/>
                <a:gd name="T42" fmla="*/ 13 w 18"/>
                <a:gd name="T43" fmla="*/ 2 h 10"/>
                <a:gd name="T44" fmla="*/ 12 w 18"/>
                <a:gd name="T45" fmla="*/ 2 h 10"/>
                <a:gd name="T46" fmla="*/ 12 w 18"/>
                <a:gd name="T47" fmla="*/ 2 h 10"/>
                <a:gd name="T48" fmla="*/ 11 w 18"/>
                <a:gd name="T49" fmla="*/ 2 h 10"/>
                <a:gd name="T50" fmla="*/ 12 w 18"/>
                <a:gd name="T51" fmla="*/ 3 h 10"/>
                <a:gd name="T52" fmla="*/ 13 w 18"/>
                <a:gd name="T53" fmla="*/ 5 h 10"/>
                <a:gd name="T54" fmla="*/ 12 w 18"/>
                <a:gd name="T55" fmla="*/ 5 h 10"/>
                <a:gd name="T56" fmla="*/ 12 w 18"/>
                <a:gd name="T57" fmla="*/ 3 h 10"/>
                <a:gd name="T58" fmla="*/ 12 w 18"/>
                <a:gd name="T59" fmla="*/ 4 h 10"/>
                <a:gd name="T60" fmla="*/ 11 w 18"/>
                <a:gd name="T61" fmla="*/ 3 h 10"/>
                <a:gd name="T62" fmla="*/ 11 w 18"/>
                <a:gd name="T63" fmla="*/ 4 h 10"/>
                <a:gd name="T64" fmla="*/ 8 w 18"/>
                <a:gd name="T65" fmla="*/ 5 h 10"/>
                <a:gd name="T66" fmla="*/ 9 w 18"/>
                <a:gd name="T67" fmla="*/ 4 h 10"/>
                <a:gd name="T68" fmla="*/ 8 w 18"/>
                <a:gd name="T69" fmla="*/ 5 h 10"/>
                <a:gd name="T70" fmla="*/ 7 w 18"/>
                <a:gd name="T71" fmla="*/ 4 h 10"/>
                <a:gd name="T72" fmla="*/ 6 w 18"/>
                <a:gd name="T73" fmla="*/ 5 h 10"/>
                <a:gd name="T74" fmla="*/ 5 w 18"/>
                <a:gd name="T75" fmla="*/ 4 h 10"/>
                <a:gd name="T76" fmla="*/ 5 w 18"/>
                <a:gd name="T77" fmla="*/ 4 h 10"/>
                <a:gd name="T78" fmla="*/ 3 w 18"/>
                <a:gd name="T79" fmla="*/ 5 h 10"/>
                <a:gd name="T80" fmla="*/ 4 w 18"/>
                <a:gd name="T8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10">
                  <a:moveTo>
                    <a:pt x="4" y="3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2" y="3"/>
                    <a:pt x="3" y="3"/>
                  </a:cubicBezTo>
                  <a:cubicBezTo>
                    <a:pt x="1" y="4"/>
                    <a:pt x="2" y="2"/>
                    <a:pt x="0" y="3"/>
                  </a:cubicBezTo>
                  <a:cubicBezTo>
                    <a:pt x="2" y="5"/>
                    <a:pt x="5" y="9"/>
                    <a:pt x="9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5"/>
                    <a:pt x="11" y="10"/>
                    <a:pt x="11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2" y="4"/>
                    <a:pt x="14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4" y="4"/>
                    <a:pt x="14" y="4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5" y="5"/>
                    <a:pt x="14" y="4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8" y="4"/>
                    <a:pt x="16" y="1"/>
                  </a:cubicBezTo>
                  <a:cubicBezTo>
                    <a:pt x="15" y="1"/>
                    <a:pt x="14" y="1"/>
                    <a:pt x="14" y="1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6" y="5"/>
                    <a:pt x="14" y="2"/>
                    <a:pt x="14" y="4"/>
                  </a:cubicBezTo>
                  <a:cubicBezTo>
                    <a:pt x="13" y="3"/>
                    <a:pt x="14" y="2"/>
                    <a:pt x="13" y="2"/>
                  </a:cubicBezTo>
                  <a:cubicBezTo>
                    <a:pt x="11" y="1"/>
                    <a:pt x="14" y="4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3" y="4"/>
                    <a:pt x="13" y="5"/>
                  </a:cubicBezTo>
                  <a:cubicBezTo>
                    <a:pt x="12" y="4"/>
                    <a:pt x="13" y="6"/>
                    <a:pt x="12" y="5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5"/>
                    <a:pt x="11" y="3"/>
                    <a:pt x="11" y="3"/>
                  </a:cubicBezTo>
                  <a:cubicBezTo>
                    <a:pt x="11" y="4"/>
                    <a:pt x="11" y="3"/>
                    <a:pt x="11" y="4"/>
                  </a:cubicBezTo>
                  <a:cubicBezTo>
                    <a:pt x="10" y="3"/>
                    <a:pt x="9" y="4"/>
                    <a:pt x="8" y="5"/>
                  </a:cubicBezTo>
                  <a:cubicBezTo>
                    <a:pt x="9" y="5"/>
                    <a:pt x="8" y="3"/>
                    <a:pt x="9" y="4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6"/>
                    <a:pt x="7" y="5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6"/>
                    <a:pt x="6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6"/>
                    <a:pt x="3" y="5"/>
                  </a:cubicBezTo>
                  <a:cubicBezTo>
                    <a:pt x="3" y="4"/>
                    <a:pt x="4" y="4"/>
                    <a:pt x="4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1" name="Freeform 1656"/>
            <p:cNvSpPr>
              <a:spLocks/>
            </p:cNvSpPr>
            <p:nvPr/>
          </p:nvSpPr>
          <p:spPr bwMode="auto">
            <a:xfrm>
              <a:off x="427" y="2726"/>
              <a:ext cx="8" cy="5"/>
            </a:xfrm>
            <a:custGeom>
              <a:avLst/>
              <a:gdLst>
                <a:gd name="T0" fmla="*/ 1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2" name="Freeform 1657"/>
            <p:cNvSpPr>
              <a:spLocks/>
            </p:cNvSpPr>
            <p:nvPr/>
          </p:nvSpPr>
          <p:spPr bwMode="auto">
            <a:xfrm>
              <a:off x="425" y="2696"/>
              <a:ext cx="24" cy="32"/>
            </a:xfrm>
            <a:custGeom>
              <a:avLst/>
              <a:gdLst>
                <a:gd name="T0" fmla="*/ 6 w 9"/>
                <a:gd name="T1" fmla="*/ 4 h 12"/>
                <a:gd name="T2" fmla="*/ 6 w 9"/>
                <a:gd name="T3" fmla="*/ 3 h 12"/>
                <a:gd name="T4" fmla="*/ 1 w 9"/>
                <a:gd name="T5" fmla="*/ 6 h 12"/>
                <a:gd name="T6" fmla="*/ 2 w 9"/>
                <a:gd name="T7" fmla="*/ 8 h 12"/>
                <a:gd name="T8" fmla="*/ 1 w 9"/>
                <a:gd name="T9" fmla="*/ 9 h 12"/>
                <a:gd name="T10" fmla="*/ 2 w 9"/>
                <a:gd name="T11" fmla="*/ 11 h 12"/>
                <a:gd name="T12" fmla="*/ 2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3 w 9"/>
                <a:gd name="T19" fmla="*/ 9 h 12"/>
                <a:gd name="T20" fmla="*/ 2 w 9"/>
                <a:gd name="T21" fmla="*/ 6 h 12"/>
                <a:gd name="T22" fmla="*/ 4 w 9"/>
                <a:gd name="T23" fmla="*/ 7 h 12"/>
                <a:gd name="T24" fmla="*/ 6 w 9"/>
                <a:gd name="T25" fmla="*/ 6 h 12"/>
                <a:gd name="T26" fmla="*/ 5 w 9"/>
                <a:gd name="T27" fmla="*/ 6 h 12"/>
                <a:gd name="T28" fmla="*/ 5 w 9"/>
                <a:gd name="T29" fmla="*/ 5 h 12"/>
                <a:gd name="T30" fmla="*/ 6 w 9"/>
                <a:gd name="T31" fmla="*/ 6 h 12"/>
                <a:gd name="T32" fmla="*/ 8 w 9"/>
                <a:gd name="T33" fmla="*/ 4 h 12"/>
                <a:gd name="T34" fmla="*/ 8 w 9"/>
                <a:gd name="T35" fmla="*/ 2 h 12"/>
                <a:gd name="T36" fmla="*/ 9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3" y="5"/>
                    <a:pt x="1" y="6"/>
                  </a:cubicBezTo>
                  <a:cubicBezTo>
                    <a:pt x="0" y="6"/>
                    <a:pt x="2" y="8"/>
                    <a:pt x="2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12"/>
                    <a:pt x="2" y="11"/>
                  </a:cubicBezTo>
                  <a:cubicBezTo>
                    <a:pt x="3" y="11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0" y="7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5"/>
                    <a:pt x="6" y="6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3"/>
                    <a:pt x="5" y="6"/>
                    <a:pt x="6" y="6"/>
                  </a:cubicBezTo>
                  <a:cubicBezTo>
                    <a:pt x="6" y="5"/>
                    <a:pt x="7" y="3"/>
                    <a:pt x="8" y="4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9" y="3"/>
                    <a:pt x="8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8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3" name="Freeform 1658"/>
            <p:cNvSpPr>
              <a:spLocks/>
            </p:cNvSpPr>
            <p:nvPr/>
          </p:nvSpPr>
          <p:spPr bwMode="auto">
            <a:xfrm>
              <a:off x="441" y="2701"/>
              <a:ext cx="0" cy="3"/>
            </a:xfrm>
            <a:custGeom>
              <a:avLst/>
              <a:gdLst>
                <a:gd name="T0" fmla="*/ 0 h 3"/>
                <a:gd name="T1" fmla="*/ 3 h 3"/>
                <a:gd name="T2" fmla="*/ 0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4" name="Freeform 1659"/>
            <p:cNvSpPr>
              <a:spLocks/>
            </p:cNvSpPr>
            <p:nvPr/>
          </p:nvSpPr>
          <p:spPr bwMode="auto">
            <a:xfrm>
              <a:off x="1217" y="2843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5" name="Freeform 1660"/>
            <p:cNvSpPr>
              <a:spLocks/>
            </p:cNvSpPr>
            <p:nvPr/>
          </p:nvSpPr>
          <p:spPr bwMode="auto">
            <a:xfrm>
              <a:off x="1209" y="2834"/>
              <a:ext cx="8" cy="14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1 h 5"/>
                <a:gd name="T4" fmla="*/ 2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1 w 3"/>
                <a:gd name="T11" fmla="*/ 1 h 5"/>
                <a:gd name="T12" fmla="*/ 1 w 3"/>
                <a:gd name="T13" fmla="*/ 1 h 5"/>
                <a:gd name="T14" fmla="*/ 0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1" y="3"/>
                    <a:pt x="2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2"/>
                    <a:pt x="2" y="2"/>
                    <a:pt x="1" y="1"/>
                  </a:cubicBezTo>
                  <a:cubicBezTo>
                    <a:pt x="0" y="0"/>
                    <a:pt x="1" y="2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6" name="Freeform 1661"/>
            <p:cNvSpPr>
              <a:spLocks/>
            </p:cNvSpPr>
            <p:nvPr/>
          </p:nvSpPr>
          <p:spPr bwMode="auto">
            <a:xfrm>
              <a:off x="1209" y="2840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7" name="Freeform 1662"/>
            <p:cNvSpPr>
              <a:spLocks/>
            </p:cNvSpPr>
            <p:nvPr/>
          </p:nvSpPr>
          <p:spPr bwMode="auto">
            <a:xfrm>
              <a:off x="1209" y="2843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8" name="Freeform 1663"/>
            <p:cNvSpPr>
              <a:spLocks/>
            </p:cNvSpPr>
            <p:nvPr/>
          </p:nvSpPr>
          <p:spPr bwMode="auto">
            <a:xfrm>
              <a:off x="1209" y="2845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9" name="Freeform 1664"/>
            <p:cNvSpPr>
              <a:spLocks/>
            </p:cNvSpPr>
            <p:nvPr/>
          </p:nvSpPr>
          <p:spPr bwMode="auto">
            <a:xfrm>
              <a:off x="1206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3 h 4"/>
                <a:gd name="T4" fmla="*/ 1 w 1"/>
                <a:gd name="T5" fmla="*/ 3 h 4"/>
                <a:gd name="T6" fmla="*/ 0 w 1"/>
                <a:gd name="T7" fmla="*/ 1 h 4"/>
                <a:gd name="T8" fmla="*/ 1 w 1"/>
                <a:gd name="T9" fmla="*/ 1 h 4"/>
                <a:gd name="T10" fmla="*/ 0 w 1"/>
                <a:gd name="T11" fmla="*/ 0 h 4"/>
                <a:gd name="T12" fmla="*/ 0 w 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0" y="1"/>
                    <a:pt x="1" y="3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0" name="Freeform 1665"/>
            <p:cNvSpPr>
              <a:spLocks/>
            </p:cNvSpPr>
            <p:nvPr/>
          </p:nvSpPr>
          <p:spPr bwMode="auto">
            <a:xfrm>
              <a:off x="1209" y="28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1" name="Freeform 1666"/>
            <p:cNvSpPr>
              <a:spLocks/>
            </p:cNvSpPr>
            <p:nvPr/>
          </p:nvSpPr>
          <p:spPr bwMode="auto">
            <a:xfrm>
              <a:off x="1209" y="2843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2" name="Freeform 1667"/>
            <p:cNvSpPr>
              <a:spLocks/>
            </p:cNvSpPr>
            <p:nvPr/>
          </p:nvSpPr>
          <p:spPr bwMode="auto">
            <a:xfrm>
              <a:off x="1203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2 h 4"/>
                <a:gd name="T4" fmla="*/ 0 w 1"/>
                <a:gd name="T5" fmla="*/ 0 h 4"/>
                <a:gd name="T6" fmla="*/ 0 w 1"/>
                <a:gd name="T7" fmla="*/ 1 h 4"/>
                <a:gd name="T8" fmla="*/ 0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2"/>
                    <a:pt x="1" y="4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3" name="Freeform 1668"/>
            <p:cNvSpPr>
              <a:spLocks/>
            </p:cNvSpPr>
            <p:nvPr/>
          </p:nvSpPr>
          <p:spPr bwMode="auto">
            <a:xfrm>
              <a:off x="1203" y="28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4" name="Freeform 1669"/>
            <p:cNvSpPr>
              <a:spLocks/>
            </p:cNvSpPr>
            <p:nvPr/>
          </p:nvSpPr>
          <p:spPr bwMode="auto">
            <a:xfrm>
              <a:off x="1201" y="2834"/>
              <a:ext cx="2" cy="11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2 h 4"/>
                <a:gd name="T4" fmla="*/ 0 w 1"/>
                <a:gd name="T5" fmla="*/ 3 h 4"/>
                <a:gd name="T6" fmla="*/ 0 w 1"/>
                <a:gd name="T7" fmla="*/ 2 h 4"/>
                <a:gd name="T8" fmla="*/ 0 w 1"/>
                <a:gd name="T9" fmla="*/ 4 h 4"/>
                <a:gd name="T10" fmla="*/ 1 w 1"/>
                <a:gd name="T11" fmla="*/ 2 h 4"/>
                <a:gd name="T12" fmla="*/ 1 w 1"/>
                <a:gd name="T13" fmla="*/ 3 h 4"/>
                <a:gd name="T14" fmla="*/ 1 w 1"/>
                <a:gd name="T15" fmla="*/ 1 h 4"/>
                <a:gd name="T16" fmla="*/ 1 w 1"/>
                <a:gd name="T17" fmla="*/ 1 h 4"/>
                <a:gd name="T18" fmla="*/ 1 w 1"/>
                <a:gd name="T19" fmla="*/ 0 h 4"/>
                <a:gd name="T20" fmla="*/ 0 w 1"/>
                <a:gd name="T21" fmla="*/ 2 h 4"/>
                <a:gd name="T22" fmla="*/ 0 w 1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4"/>
                    <a:pt x="0" y="2"/>
                    <a:pt x="0" y="4"/>
                  </a:cubicBezTo>
                  <a:cubicBezTo>
                    <a:pt x="0" y="4"/>
                    <a:pt x="0" y="4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3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5" name="Rectangle 1670"/>
            <p:cNvSpPr>
              <a:spLocks noChangeArrowheads="1"/>
            </p:cNvSpPr>
            <p:nvPr/>
          </p:nvSpPr>
          <p:spPr bwMode="auto">
            <a:xfrm>
              <a:off x="1201" y="2840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6" name="Freeform 1671"/>
            <p:cNvSpPr>
              <a:spLocks/>
            </p:cNvSpPr>
            <p:nvPr/>
          </p:nvSpPr>
          <p:spPr bwMode="auto">
            <a:xfrm>
              <a:off x="1198" y="2840"/>
              <a:ext cx="11" cy="3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0 h 1"/>
                <a:gd name="T4" fmla="*/ 0 w 4"/>
                <a:gd name="T5" fmla="*/ 1 h 1"/>
                <a:gd name="T6" fmla="*/ 1 w 4"/>
                <a:gd name="T7" fmla="*/ 0 h 1"/>
                <a:gd name="T8" fmla="*/ 1 w 4"/>
                <a:gd name="T9" fmla="*/ 0 h 1"/>
                <a:gd name="T10" fmla="*/ 3 w 4"/>
                <a:gd name="T11" fmla="*/ 0 h 1"/>
                <a:gd name="T12" fmla="*/ 2 w 4"/>
                <a:gd name="T13" fmla="*/ 0 h 1"/>
                <a:gd name="T14" fmla="*/ 3 w 4"/>
                <a:gd name="T15" fmla="*/ 0 h 1"/>
                <a:gd name="T16" fmla="*/ 2 w 4"/>
                <a:gd name="T17" fmla="*/ 0 h 1"/>
                <a:gd name="T18" fmla="*/ 2 w 4"/>
                <a:gd name="T19" fmla="*/ 0 h 1"/>
                <a:gd name="T20" fmla="*/ 0 w 4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2" y="0"/>
                    <a:pt x="1" y="0"/>
                  </a:cubicBezTo>
                  <a:cubicBezTo>
                    <a:pt x="1" y="0"/>
                    <a:pt x="2" y="0"/>
                    <a:pt x="1" y="0"/>
                  </a:cubicBezTo>
                  <a:cubicBezTo>
                    <a:pt x="1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7" name="Freeform 1672"/>
            <p:cNvSpPr>
              <a:spLocks/>
            </p:cNvSpPr>
            <p:nvPr/>
          </p:nvSpPr>
          <p:spPr bwMode="auto">
            <a:xfrm>
              <a:off x="1198" y="28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8" name="Freeform 1673"/>
            <p:cNvSpPr>
              <a:spLocks/>
            </p:cNvSpPr>
            <p:nvPr/>
          </p:nvSpPr>
          <p:spPr bwMode="auto">
            <a:xfrm>
              <a:off x="1206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9" name="Freeform 1674"/>
            <p:cNvSpPr>
              <a:spLocks/>
            </p:cNvSpPr>
            <p:nvPr/>
          </p:nvSpPr>
          <p:spPr bwMode="auto">
            <a:xfrm>
              <a:off x="1198" y="2840"/>
              <a:ext cx="3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0" name="Freeform 1675"/>
            <p:cNvSpPr>
              <a:spLocks/>
            </p:cNvSpPr>
            <p:nvPr/>
          </p:nvSpPr>
          <p:spPr bwMode="auto">
            <a:xfrm>
              <a:off x="1195" y="2818"/>
              <a:ext cx="25" cy="22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4 h 8"/>
                <a:gd name="T4" fmla="*/ 8 w 9"/>
                <a:gd name="T5" fmla="*/ 3 h 8"/>
                <a:gd name="T6" fmla="*/ 9 w 9"/>
                <a:gd name="T7" fmla="*/ 1 h 8"/>
                <a:gd name="T8" fmla="*/ 8 w 9"/>
                <a:gd name="T9" fmla="*/ 1 h 8"/>
                <a:gd name="T10" fmla="*/ 8 w 9"/>
                <a:gd name="T11" fmla="*/ 0 h 8"/>
                <a:gd name="T12" fmla="*/ 6 w 9"/>
                <a:gd name="T13" fmla="*/ 1 h 8"/>
                <a:gd name="T14" fmla="*/ 5 w 9"/>
                <a:gd name="T15" fmla="*/ 1 h 8"/>
                <a:gd name="T16" fmla="*/ 1 w 9"/>
                <a:gd name="T17" fmla="*/ 4 h 8"/>
                <a:gd name="T18" fmla="*/ 3 w 9"/>
                <a:gd name="T19" fmla="*/ 6 h 8"/>
                <a:gd name="T20" fmla="*/ 2 w 9"/>
                <a:gd name="T21" fmla="*/ 5 h 8"/>
                <a:gd name="T22" fmla="*/ 2 w 9"/>
                <a:gd name="T23" fmla="*/ 5 h 8"/>
                <a:gd name="T24" fmla="*/ 1 w 9"/>
                <a:gd name="T25" fmla="*/ 6 h 8"/>
                <a:gd name="T26" fmla="*/ 3 w 9"/>
                <a:gd name="T27" fmla="*/ 7 h 8"/>
                <a:gd name="T28" fmla="*/ 1 w 9"/>
                <a:gd name="T29" fmla="*/ 7 h 8"/>
                <a:gd name="T30" fmla="*/ 2 w 9"/>
                <a:gd name="T31" fmla="*/ 7 h 8"/>
                <a:gd name="T32" fmla="*/ 4 w 9"/>
                <a:gd name="T33" fmla="*/ 7 h 8"/>
                <a:gd name="T34" fmla="*/ 5 w 9"/>
                <a:gd name="T35" fmla="*/ 8 h 8"/>
                <a:gd name="T36" fmla="*/ 3 w 9"/>
                <a:gd name="T37" fmla="*/ 5 h 8"/>
                <a:gd name="T38" fmla="*/ 4 w 9"/>
                <a:gd name="T39" fmla="*/ 5 h 8"/>
                <a:gd name="T40" fmla="*/ 6 w 9"/>
                <a:gd name="T41" fmla="*/ 5 h 8"/>
                <a:gd name="T42" fmla="*/ 5 w 9"/>
                <a:gd name="T43" fmla="*/ 3 h 8"/>
                <a:gd name="T44" fmla="*/ 5 w 9"/>
                <a:gd name="T45" fmla="*/ 4 h 8"/>
                <a:gd name="T46" fmla="*/ 5 w 9"/>
                <a:gd name="T47" fmla="*/ 3 h 8"/>
                <a:gd name="T48" fmla="*/ 6 w 9"/>
                <a:gd name="T49" fmla="*/ 4 h 8"/>
                <a:gd name="T50" fmla="*/ 5 w 9"/>
                <a:gd name="T51" fmla="*/ 2 h 8"/>
                <a:gd name="T52" fmla="*/ 7 w 9"/>
                <a:gd name="T53" fmla="*/ 5 h 8"/>
                <a:gd name="T54" fmla="*/ 6 w 9"/>
                <a:gd name="T55" fmla="*/ 3 h 8"/>
                <a:gd name="T56" fmla="*/ 6 w 9"/>
                <a:gd name="T57" fmla="*/ 2 h 8"/>
                <a:gd name="T58" fmla="*/ 7 w 9"/>
                <a:gd name="T59" fmla="*/ 5 h 8"/>
                <a:gd name="T60" fmla="*/ 7 w 9"/>
                <a:gd name="T61" fmla="*/ 3 h 8"/>
                <a:gd name="T62" fmla="*/ 7 w 9"/>
                <a:gd name="T63" fmla="*/ 2 h 8"/>
                <a:gd name="T64" fmla="*/ 7 w 9"/>
                <a:gd name="T65" fmla="*/ 3 h 8"/>
                <a:gd name="T66" fmla="*/ 7 w 9"/>
                <a:gd name="T67" fmla="*/ 5 h 8"/>
                <a:gd name="T68" fmla="*/ 7 w 9"/>
                <a:gd name="T69" fmla="*/ 5 h 8"/>
                <a:gd name="T70" fmla="*/ 8 w 9"/>
                <a:gd name="T71" fmla="*/ 3 h 8"/>
                <a:gd name="T72" fmla="*/ 7 w 9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2"/>
                    <a:pt x="9" y="1"/>
                  </a:cubicBezTo>
                  <a:cubicBezTo>
                    <a:pt x="9" y="0"/>
                    <a:pt x="8" y="2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2"/>
                    <a:pt x="6" y="1"/>
                  </a:cubicBezTo>
                  <a:cubicBezTo>
                    <a:pt x="6" y="0"/>
                    <a:pt x="6" y="1"/>
                    <a:pt x="5" y="1"/>
                  </a:cubicBezTo>
                  <a:cubicBezTo>
                    <a:pt x="4" y="1"/>
                    <a:pt x="3" y="3"/>
                    <a:pt x="1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3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6"/>
                    <a:pt x="1" y="6"/>
                  </a:cubicBezTo>
                  <a:cubicBezTo>
                    <a:pt x="1" y="6"/>
                    <a:pt x="3" y="7"/>
                    <a:pt x="3" y="7"/>
                  </a:cubicBezTo>
                  <a:cubicBezTo>
                    <a:pt x="1" y="6"/>
                    <a:pt x="3" y="7"/>
                    <a:pt x="1" y="7"/>
                  </a:cubicBezTo>
                  <a:cubicBezTo>
                    <a:pt x="0" y="7"/>
                    <a:pt x="3" y="7"/>
                    <a:pt x="2" y="7"/>
                  </a:cubicBezTo>
                  <a:cubicBezTo>
                    <a:pt x="4" y="8"/>
                    <a:pt x="3" y="7"/>
                    <a:pt x="4" y="7"/>
                  </a:cubicBezTo>
                  <a:cubicBezTo>
                    <a:pt x="5" y="8"/>
                    <a:pt x="3" y="7"/>
                    <a:pt x="5" y="8"/>
                  </a:cubicBezTo>
                  <a:cubicBezTo>
                    <a:pt x="5" y="8"/>
                    <a:pt x="3" y="6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4" y="4"/>
                    <a:pt x="6" y="5"/>
                  </a:cubicBezTo>
                  <a:cubicBezTo>
                    <a:pt x="5" y="4"/>
                    <a:pt x="6" y="5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6" y="3"/>
                    <a:pt x="6" y="4"/>
                    <a:pt x="7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3"/>
                    <a:pt x="6" y="2"/>
                  </a:cubicBezTo>
                  <a:cubicBezTo>
                    <a:pt x="6" y="2"/>
                    <a:pt x="6" y="4"/>
                    <a:pt x="7" y="5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4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1" name="Rectangle 1676"/>
            <p:cNvSpPr>
              <a:spLocks noChangeArrowheads="1"/>
            </p:cNvSpPr>
            <p:nvPr/>
          </p:nvSpPr>
          <p:spPr bwMode="auto">
            <a:xfrm>
              <a:off x="1214" y="2832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2" name="Freeform 1677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3" name="Rectangle 1678"/>
            <p:cNvSpPr>
              <a:spLocks noChangeArrowheads="1"/>
            </p:cNvSpPr>
            <p:nvPr/>
          </p:nvSpPr>
          <p:spPr bwMode="auto">
            <a:xfrm>
              <a:off x="1211" y="2818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4" name="Freeform 1679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5" name="Freeform 1680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6" name="Freeform 1681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2 h 2"/>
                <a:gd name="T4" fmla="*/ 3 w 3"/>
                <a:gd name="T5" fmla="*/ 0 h 2"/>
                <a:gd name="T6" fmla="*/ 0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7" name="Freeform 1682"/>
            <p:cNvSpPr>
              <a:spLocks/>
            </p:cNvSpPr>
            <p:nvPr/>
          </p:nvSpPr>
          <p:spPr bwMode="auto">
            <a:xfrm>
              <a:off x="1214" y="2821"/>
              <a:ext cx="22" cy="16"/>
            </a:xfrm>
            <a:custGeom>
              <a:avLst/>
              <a:gdLst>
                <a:gd name="T0" fmla="*/ 6 w 8"/>
                <a:gd name="T1" fmla="*/ 6 h 6"/>
                <a:gd name="T2" fmla="*/ 7 w 8"/>
                <a:gd name="T3" fmla="*/ 4 h 6"/>
                <a:gd name="T4" fmla="*/ 4 w 8"/>
                <a:gd name="T5" fmla="*/ 4 h 6"/>
                <a:gd name="T6" fmla="*/ 7 w 8"/>
                <a:gd name="T7" fmla="*/ 4 h 6"/>
                <a:gd name="T8" fmla="*/ 3 w 8"/>
                <a:gd name="T9" fmla="*/ 2 h 6"/>
                <a:gd name="T10" fmla="*/ 4 w 8"/>
                <a:gd name="T11" fmla="*/ 2 h 6"/>
                <a:gd name="T12" fmla="*/ 2 w 8"/>
                <a:gd name="T13" fmla="*/ 3 h 6"/>
                <a:gd name="T14" fmla="*/ 4 w 8"/>
                <a:gd name="T15" fmla="*/ 1 h 6"/>
                <a:gd name="T16" fmla="*/ 4 w 8"/>
                <a:gd name="T17" fmla="*/ 1 h 6"/>
                <a:gd name="T18" fmla="*/ 3 w 8"/>
                <a:gd name="T19" fmla="*/ 1 h 6"/>
                <a:gd name="T20" fmla="*/ 1 w 8"/>
                <a:gd name="T21" fmla="*/ 2 h 6"/>
                <a:gd name="T22" fmla="*/ 0 w 8"/>
                <a:gd name="T23" fmla="*/ 4 h 6"/>
                <a:gd name="T24" fmla="*/ 1 w 8"/>
                <a:gd name="T25" fmla="*/ 3 h 6"/>
                <a:gd name="T26" fmla="*/ 1 w 8"/>
                <a:gd name="T27" fmla="*/ 4 h 6"/>
                <a:gd name="T28" fmla="*/ 1 w 8"/>
                <a:gd name="T29" fmla="*/ 3 h 6"/>
                <a:gd name="T30" fmla="*/ 1 w 8"/>
                <a:gd name="T31" fmla="*/ 4 h 6"/>
                <a:gd name="T32" fmla="*/ 2 w 8"/>
                <a:gd name="T33" fmla="*/ 4 h 6"/>
                <a:gd name="T34" fmla="*/ 1 w 8"/>
                <a:gd name="T35" fmla="*/ 4 h 6"/>
                <a:gd name="T36" fmla="*/ 3 w 8"/>
                <a:gd name="T37" fmla="*/ 3 h 6"/>
                <a:gd name="T38" fmla="*/ 1 w 8"/>
                <a:gd name="T39" fmla="*/ 4 h 6"/>
                <a:gd name="T40" fmla="*/ 2 w 8"/>
                <a:gd name="T41" fmla="*/ 4 h 6"/>
                <a:gd name="T42" fmla="*/ 1 w 8"/>
                <a:gd name="T43" fmla="*/ 5 h 6"/>
                <a:gd name="T44" fmla="*/ 2 w 8"/>
                <a:gd name="T45" fmla="*/ 5 h 6"/>
                <a:gd name="T46" fmla="*/ 1 w 8"/>
                <a:gd name="T47" fmla="*/ 5 h 6"/>
                <a:gd name="T48" fmla="*/ 4 w 8"/>
                <a:gd name="T49" fmla="*/ 3 h 6"/>
                <a:gd name="T50" fmla="*/ 2 w 8"/>
                <a:gd name="T51" fmla="*/ 5 h 6"/>
                <a:gd name="T52" fmla="*/ 2 w 8"/>
                <a:gd name="T53" fmla="*/ 5 h 6"/>
                <a:gd name="T54" fmla="*/ 2 w 8"/>
                <a:gd name="T55" fmla="*/ 5 h 6"/>
                <a:gd name="T56" fmla="*/ 3 w 8"/>
                <a:gd name="T57" fmla="*/ 5 h 6"/>
                <a:gd name="T58" fmla="*/ 3 w 8"/>
                <a:gd name="T59" fmla="*/ 5 h 6"/>
                <a:gd name="T60" fmla="*/ 4 w 8"/>
                <a:gd name="T61" fmla="*/ 6 h 6"/>
                <a:gd name="T62" fmla="*/ 4 w 8"/>
                <a:gd name="T63" fmla="*/ 6 h 6"/>
                <a:gd name="T64" fmla="*/ 6 w 8"/>
                <a:gd name="T65" fmla="*/ 6 h 6"/>
                <a:gd name="T66" fmla="*/ 4 w 8"/>
                <a:gd name="T67" fmla="*/ 6 h 6"/>
                <a:gd name="T68" fmla="*/ 6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4"/>
                    <a:pt x="4" y="5"/>
                    <a:pt x="4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6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1" y="4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3"/>
                    <a:pt x="0" y="4"/>
                  </a:cubicBezTo>
                  <a:cubicBezTo>
                    <a:pt x="1" y="3"/>
                    <a:pt x="1" y="4"/>
                    <a:pt x="1" y="3"/>
                  </a:cubicBezTo>
                  <a:cubicBezTo>
                    <a:pt x="1" y="4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1" y="4"/>
                    <a:pt x="3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0" y="5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3" y="4"/>
                    <a:pt x="1" y="5"/>
                    <a:pt x="1" y="5"/>
                  </a:cubicBezTo>
                  <a:cubicBezTo>
                    <a:pt x="2" y="4"/>
                    <a:pt x="3" y="4"/>
                    <a:pt x="4" y="3"/>
                  </a:cubicBezTo>
                  <a:cubicBezTo>
                    <a:pt x="3" y="4"/>
                    <a:pt x="4" y="4"/>
                    <a:pt x="2" y="5"/>
                  </a:cubicBezTo>
                  <a:cubicBezTo>
                    <a:pt x="2" y="5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6" y="6"/>
                    <a:pt x="5" y="6"/>
                    <a:pt x="4" y="6"/>
                  </a:cubicBezTo>
                  <a:cubicBezTo>
                    <a:pt x="5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8" name="Freeform 1683"/>
            <p:cNvSpPr>
              <a:spLocks/>
            </p:cNvSpPr>
            <p:nvPr/>
          </p:nvSpPr>
          <p:spPr bwMode="auto">
            <a:xfrm>
              <a:off x="1217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9" name="Freeform 1684"/>
            <p:cNvSpPr>
              <a:spLocks/>
            </p:cNvSpPr>
            <p:nvPr/>
          </p:nvSpPr>
          <p:spPr bwMode="auto">
            <a:xfrm>
              <a:off x="1211" y="2834"/>
              <a:ext cx="22" cy="22"/>
            </a:xfrm>
            <a:custGeom>
              <a:avLst/>
              <a:gdLst>
                <a:gd name="T0" fmla="*/ 4 w 8"/>
                <a:gd name="T1" fmla="*/ 2 h 8"/>
                <a:gd name="T2" fmla="*/ 3 w 8"/>
                <a:gd name="T3" fmla="*/ 1 h 8"/>
                <a:gd name="T4" fmla="*/ 5 w 8"/>
                <a:gd name="T5" fmla="*/ 3 h 8"/>
                <a:gd name="T6" fmla="*/ 6 w 8"/>
                <a:gd name="T7" fmla="*/ 4 h 8"/>
                <a:gd name="T8" fmla="*/ 3 w 8"/>
                <a:gd name="T9" fmla="*/ 2 h 8"/>
                <a:gd name="T10" fmla="*/ 3 w 8"/>
                <a:gd name="T11" fmla="*/ 2 h 8"/>
                <a:gd name="T12" fmla="*/ 4 w 8"/>
                <a:gd name="T13" fmla="*/ 3 h 8"/>
                <a:gd name="T14" fmla="*/ 4 w 8"/>
                <a:gd name="T15" fmla="*/ 5 h 8"/>
                <a:gd name="T16" fmla="*/ 4 w 8"/>
                <a:gd name="T17" fmla="*/ 4 h 8"/>
                <a:gd name="T18" fmla="*/ 2 w 8"/>
                <a:gd name="T19" fmla="*/ 3 h 8"/>
                <a:gd name="T20" fmla="*/ 5 w 8"/>
                <a:gd name="T21" fmla="*/ 8 h 8"/>
                <a:gd name="T22" fmla="*/ 5 w 8"/>
                <a:gd name="T23" fmla="*/ 7 h 8"/>
                <a:gd name="T24" fmla="*/ 3 w 8"/>
                <a:gd name="T25" fmla="*/ 5 h 8"/>
                <a:gd name="T26" fmla="*/ 4 w 8"/>
                <a:gd name="T27" fmla="*/ 5 h 8"/>
                <a:gd name="T28" fmla="*/ 5 w 8"/>
                <a:gd name="T29" fmla="*/ 6 h 8"/>
                <a:gd name="T30" fmla="*/ 8 w 8"/>
                <a:gd name="T31" fmla="*/ 3 h 8"/>
                <a:gd name="T32" fmla="*/ 7 w 8"/>
                <a:gd name="T33" fmla="*/ 3 h 8"/>
                <a:gd name="T34" fmla="*/ 6 w 8"/>
                <a:gd name="T35" fmla="*/ 2 h 8"/>
                <a:gd name="T36" fmla="*/ 4 w 8"/>
                <a:gd name="T37" fmla="*/ 2 h 8"/>
                <a:gd name="T38" fmla="*/ 5 w 8"/>
                <a:gd name="T39" fmla="*/ 2 h 8"/>
                <a:gd name="T40" fmla="*/ 3 w 8"/>
                <a:gd name="T41" fmla="*/ 1 h 8"/>
                <a:gd name="T42" fmla="*/ 2 w 8"/>
                <a:gd name="T43" fmla="*/ 0 h 8"/>
                <a:gd name="T44" fmla="*/ 2 w 8"/>
                <a:gd name="T45" fmla="*/ 1 h 8"/>
                <a:gd name="T46" fmla="*/ 4 w 8"/>
                <a:gd name="T4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8">
                  <a:moveTo>
                    <a:pt x="4" y="2"/>
                  </a:moveTo>
                  <a:cubicBezTo>
                    <a:pt x="4" y="2"/>
                    <a:pt x="3" y="1"/>
                    <a:pt x="3" y="1"/>
                  </a:cubicBezTo>
                  <a:cubicBezTo>
                    <a:pt x="3" y="2"/>
                    <a:pt x="4" y="2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5" y="4"/>
                    <a:pt x="5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4" y="4"/>
                    <a:pt x="2" y="5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4" y="7"/>
                    <a:pt x="4" y="6"/>
                    <a:pt x="3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7" y="4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0" y="0"/>
                    <a:pt x="3" y="1"/>
                    <a:pt x="2" y="1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0" name="Freeform 1685"/>
            <p:cNvSpPr>
              <a:spLocks/>
            </p:cNvSpPr>
            <p:nvPr/>
          </p:nvSpPr>
          <p:spPr bwMode="auto">
            <a:xfrm>
              <a:off x="1222" y="2837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1" name="Freeform 1686"/>
            <p:cNvSpPr>
              <a:spLocks/>
            </p:cNvSpPr>
            <p:nvPr/>
          </p:nvSpPr>
          <p:spPr bwMode="auto">
            <a:xfrm>
              <a:off x="1230" y="2840"/>
              <a:ext cx="3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2" name="Freeform 1687"/>
            <p:cNvSpPr>
              <a:spLocks/>
            </p:cNvSpPr>
            <p:nvPr/>
          </p:nvSpPr>
          <p:spPr bwMode="auto">
            <a:xfrm>
              <a:off x="1217" y="2843"/>
              <a:ext cx="3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3" name="Freeform 1688"/>
            <p:cNvSpPr>
              <a:spLocks/>
            </p:cNvSpPr>
            <p:nvPr/>
          </p:nvSpPr>
          <p:spPr bwMode="auto">
            <a:xfrm>
              <a:off x="1217" y="2848"/>
              <a:ext cx="5" cy="11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3 h 4"/>
                <a:gd name="T4" fmla="*/ 0 w 2"/>
                <a:gd name="T5" fmla="*/ 0 h 4"/>
                <a:gd name="T6" fmla="*/ 1 w 2"/>
                <a:gd name="T7" fmla="*/ 2 h 4"/>
                <a:gd name="T8" fmla="*/ 0 w 2"/>
                <a:gd name="T9" fmla="*/ 3 h 4"/>
                <a:gd name="T10" fmla="*/ 1 w 2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2" y="4"/>
                    <a:pt x="1" y="2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0" y="1"/>
                    <a:pt x="1" y="3"/>
                    <a:pt x="0" y="3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4" name="Freeform 1689"/>
            <p:cNvSpPr>
              <a:spLocks/>
            </p:cNvSpPr>
            <p:nvPr/>
          </p:nvSpPr>
          <p:spPr bwMode="auto">
            <a:xfrm>
              <a:off x="1181" y="2840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10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10 w 13"/>
                <a:gd name="T9" fmla="*/ 3 h 7"/>
                <a:gd name="T10" fmla="*/ 9 w 13"/>
                <a:gd name="T11" fmla="*/ 4 h 7"/>
                <a:gd name="T12" fmla="*/ 9 w 13"/>
                <a:gd name="T13" fmla="*/ 5 h 7"/>
                <a:gd name="T14" fmla="*/ 8 w 13"/>
                <a:gd name="T15" fmla="*/ 2 h 7"/>
                <a:gd name="T16" fmla="*/ 8 w 13"/>
                <a:gd name="T17" fmla="*/ 6 h 7"/>
                <a:gd name="T18" fmla="*/ 7 w 13"/>
                <a:gd name="T19" fmla="*/ 5 h 7"/>
                <a:gd name="T20" fmla="*/ 7 w 13"/>
                <a:gd name="T21" fmla="*/ 5 h 7"/>
                <a:gd name="T22" fmla="*/ 6 w 13"/>
                <a:gd name="T23" fmla="*/ 4 h 7"/>
                <a:gd name="T24" fmla="*/ 7 w 13"/>
                <a:gd name="T25" fmla="*/ 3 h 7"/>
                <a:gd name="T26" fmla="*/ 6 w 13"/>
                <a:gd name="T27" fmla="*/ 3 h 7"/>
                <a:gd name="T28" fmla="*/ 7 w 13"/>
                <a:gd name="T29" fmla="*/ 2 h 7"/>
                <a:gd name="T30" fmla="*/ 5 w 13"/>
                <a:gd name="T31" fmla="*/ 2 h 7"/>
                <a:gd name="T32" fmla="*/ 6 w 13"/>
                <a:gd name="T33" fmla="*/ 1 h 7"/>
                <a:gd name="T34" fmla="*/ 3 w 13"/>
                <a:gd name="T35" fmla="*/ 3 h 7"/>
                <a:gd name="T36" fmla="*/ 3 w 13"/>
                <a:gd name="T37" fmla="*/ 3 h 7"/>
                <a:gd name="T38" fmla="*/ 5 w 13"/>
                <a:gd name="T39" fmla="*/ 2 h 7"/>
                <a:gd name="T40" fmla="*/ 4 w 13"/>
                <a:gd name="T41" fmla="*/ 2 h 7"/>
                <a:gd name="T42" fmla="*/ 5 w 13"/>
                <a:gd name="T43" fmla="*/ 1 h 7"/>
                <a:gd name="T44" fmla="*/ 3 w 13"/>
                <a:gd name="T45" fmla="*/ 1 h 7"/>
                <a:gd name="T46" fmla="*/ 3 w 13"/>
                <a:gd name="T47" fmla="*/ 0 h 7"/>
                <a:gd name="T48" fmla="*/ 0 w 13"/>
                <a:gd name="T49" fmla="*/ 2 h 7"/>
                <a:gd name="T50" fmla="*/ 3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4 w 13"/>
                <a:gd name="T59" fmla="*/ 6 h 7"/>
                <a:gd name="T60" fmla="*/ 5 w 13"/>
                <a:gd name="T61" fmla="*/ 5 h 7"/>
                <a:gd name="T62" fmla="*/ 4 w 13"/>
                <a:gd name="T63" fmla="*/ 7 h 7"/>
                <a:gd name="T64" fmla="*/ 10 w 13"/>
                <a:gd name="T65" fmla="*/ 7 h 7"/>
                <a:gd name="T66" fmla="*/ 10 w 13"/>
                <a:gd name="T67" fmla="*/ 5 h 7"/>
                <a:gd name="T68" fmla="*/ 12 w 13"/>
                <a:gd name="T69" fmla="*/ 5 h 7"/>
                <a:gd name="T70" fmla="*/ 11 w 13"/>
                <a:gd name="T71" fmla="*/ 3 h 7"/>
                <a:gd name="T72" fmla="*/ 13 w 13"/>
                <a:gd name="T73" fmla="*/ 6 h 7"/>
                <a:gd name="T74" fmla="*/ 13 w 13"/>
                <a:gd name="T75" fmla="*/ 6 h 7"/>
                <a:gd name="T76" fmla="*/ 12 w 13"/>
                <a:gd name="T77" fmla="*/ 5 h 7"/>
                <a:gd name="T78" fmla="*/ 13 w 13"/>
                <a:gd name="T79" fmla="*/ 6 h 7"/>
                <a:gd name="T80" fmla="*/ 11 w 13"/>
                <a:gd name="T81" fmla="*/ 2 h 7"/>
                <a:gd name="T82" fmla="*/ 10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10" y="3"/>
                    <a:pt x="9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10" y="4"/>
                    <a:pt x="9" y="4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8" y="4"/>
                    <a:pt x="8" y="4"/>
                    <a:pt x="8" y="2"/>
                  </a:cubicBezTo>
                  <a:cubicBezTo>
                    <a:pt x="8" y="3"/>
                    <a:pt x="8" y="5"/>
                    <a:pt x="8" y="6"/>
                  </a:cubicBezTo>
                  <a:cubicBezTo>
                    <a:pt x="7" y="4"/>
                    <a:pt x="7" y="6"/>
                    <a:pt x="7" y="5"/>
                  </a:cubicBezTo>
                  <a:cubicBezTo>
                    <a:pt x="7" y="5"/>
                    <a:pt x="7" y="4"/>
                    <a:pt x="7" y="5"/>
                  </a:cubicBezTo>
                  <a:cubicBezTo>
                    <a:pt x="7" y="3"/>
                    <a:pt x="7" y="5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4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6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2"/>
                    <a:pt x="6" y="2"/>
                    <a:pt x="3" y="3"/>
                  </a:cubicBezTo>
                  <a:cubicBezTo>
                    <a:pt x="6" y="1"/>
                    <a:pt x="2" y="4"/>
                    <a:pt x="3" y="3"/>
                  </a:cubicBezTo>
                  <a:cubicBezTo>
                    <a:pt x="4" y="2"/>
                    <a:pt x="4" y="3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1"/>
                    <a:pt x="1" y="1"/>
                    <a:pt x="0" y="2"/>
                  </a:cubicBezTo>
                  <a:cubicBezTo>
                    <a:pt x="1" y="3"/>
                    <a:pt x="2" y="3"/>
                    <a:pt x="3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5"/>
                    <a:pt x="4" y="4"/>
                  </a:cubicBezTo>
                  <a:cubicBezTo>
                    <a:pt x="5" y="4"/>
                    <a:pt x="4" y="5"/>
                    <a:pt x="4" y="6"/>
                  </a:cubicBezTo>
                  <a:cubicBezTo>
                    <a:pt x="4" y="6"/>
                    <a:pt x="4" y="6"/>
                    <a:pt x="5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7" y="7"/>
                    <a:pt x="8" y="6"/>
                    <a:pt x="10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4"/>
                    <a:pt x="12" y="5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3" y="5"/>
                    <a:pt x="13" y="6"/>
                  </a:cubicBezTo>
                  <a:cubicBezTo>
                    <a:pt x="13" y="4"/>
                    <a:pt x="12" y="3"/>
                    <a:pt x="11" y="2"/>
                  </a:cubicBezTo>
                  <a:cubicBezTo>
                    <a:pt x="12" y="5"/>
                    <a:pt x="10" y="0"/>
                    <a:pt x="10" y="1"/>
                  </a:cubicBezTo>
                  <a:cubicBezTo>
                    <a:pt x="10" y="2"/>
                    <a:pt x="10" y="3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5" name="Freeform 1690"/>
            <p:cNvSpPr>
              <a:spLocks/>
            </p:cNvSpPr>
            <p:nvPr/>
          </p:nvSpPr>
          <p:spPr bwMode="auto">
            <a:xfrm>
              <a:off x="1217" y="2856"/>
              <a:ext cx="0" cy="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6" name="Freeform 1691"/>
            <p:cNvSpPr>
              <a:spLocks/>
            </p:cNvSpPr>
            <p:nvPr/>
          </p:nvSpPr>
          <p:spPr bwMode="auto">
            <a:xfrm>
              <a:off x="1190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7" name="Rectangle 1692"/>
            <p:cNvSpPr>
              <a:spLocks noChangeArrowheads="1"/>
            </p:cNvSpPr>
            <p:nvPr/>
          </p:nvSpPr>
          <p:spPr bwMode="auto">
            <a:xfrm>
              <a:off x="1217" y="2856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8" name="Freeform 1693"/>
            <p:cNvSpPr>
              <a:spLocks/>
            </p:cNvSpPr>
            <p:nvPr/>
          </p:nvSpPr>
          <p:spPr bwMode="auto">
            <a:xfrm>
              <a:off x="1214" y="2845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9" name="Freeform 1694"/>
            <p:cNvSpPr>
              <a:spLocks/>
            </p:cNvSpPr>
            <p:nvPr/>
          </p:nvSpPr>
          <p:spPr bwMode="auto">
            <a:xfrm>
              <a:off x="1192" y="28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0" name="Freeform 1695"/>
            <p:cNvSpPr>
              <a:spLocks/>
            </p:cNvSpPr>
            <p:nvPr/>
          </p:nvSpPr>
          <p:spPr bwMode="auto">
            <a:xfrm>
              <a:off x="1198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1" name="Freeform 1696"/>
            <p:cNvSpPr>
              <a:spLocks/>
            </p:cNvSpPr>
            <p:nvPr/>
          </p:nvSpPr>
          <p:spPr bwMode="auto">
            <a:xfrm>
              <a:off x="1179" y="2807"/>
              <a:ext cx="62" cy="33"/>
            </a:xfrm>
            <a:custGeom>
              <a:avLst/>
              <a:gdLst>
                <a:gd name="T0" fmla="*/ 18 w 23"/>
                <a:gd name="T1" fmla="*/ 10 h 12"/>
                <a:gd name="T2" fmla="*/ 19 w 23"/>
                <a:gd name="T3" fmla="*/ 11 h 12"/>
                <a:gd name="T4" fmla="*/ 21 w 23"/>
                <a:gd name="T5" fmla="*/ 10 h 12"/>
                <a:gd name="T6" fmla="*/ 20 w 23"/>
                <a:gd name="T7" fmla="*/ 7 h 12"/>
                <a:gd name="T8" fmla="*/ 17 w 23"/>
                <a:gd name="T9" fmla="*/ 4 h 12"/>
                <a:gd name="T10" fmla="*/ 15 w 23"/>
                <a:gd name="T11" fmla="*/ 2 h 12"/>
                <a:gd name="T12" fmla="*/ 12 w 23"/>
                <a:gd name="T13" fmla="*/ 3 h 12"/>
                <a:gd name="T14" fmla="*/ 12 w 23"/>
                <a:gd name="T15" fmla="*/ 3 h 12"/>
                <a:gd name="T16" fmla="*/ 10 w 23"/>
                <a:gd name="T17" fmla="*/ 2 h 12"/>
                <a:gd name="T18" fmla="*/ 10 w 23"/>
                <a:gd name="T19" fmla="*/ 6 h 12"/>
                <a:gd name="T20" fmla="*/ 9 w 23"/>
                <a:gd name="T21" fmla="*/ 6 h 12"/>
                <a:gd name="T22" fmla="*/ 8 w 23"/>
                <a:gd name="T23" fmla="*/ 5 h 12"/>
                <a:gd name="T24" fmla="*/ 6 w 23"/>
                <a:gd name="T25" fmla="*/ 5 h 12"/>
                <a:gd name="T26" fmla="*/ 5 w 23"/>
                <a:gd name="T27" fmla="*/ 6 h 12"/>
                <a:gd name="T28" fmla="*/ 4 w 23"/>
                <a:gd name="T29" fmla="*/ 7 h 12"/>
                <a:gd name="T30" fmla="*/ 5 w 23"/>
                <a:gd name="T31" fmla="*/ 9 h 12"/>
                <a:gd name="T32" fmla="*/ 3 w 23"/>
                <a:gd name="T33" fmla="*/ 8 h 12"/>
                <a:gd name="T34" fmla="*/ 3 w 23"/>
                <a:gd name="T35" fmla="*/ 9 h 12"/>
                <a:gd name="T36" fmla="*/ 3 w 23"/>
                <a:gd name="T37" fmla="*/ 12 h 12"/>
                <a:gd name="T38" fmla="*/ 3 w 23"/>
                <a:gd name="T39" fmla="*/ 11 h 12"/>
                <a:gd name="T40" fmla="*/ 2 w 23"/>
                <a:gd name="T41" fmla="*/ 10 h 12"/>
                <a:gd name="T42" fmla="*/ 6 w 23"/>
                <a:gd name="T43" fmla="*/ 10 h 12"/>
                <a:gd name="T44" fmla="*/ 6 w 23"/>
                <a:gd name="T45" fmla="*/ 10 h 12"/>
                <a:gd name="T46" fmla="*/ 6 w 23"/>
                <a:gd name="T47" fmla="*/ 10 h 12"/>
                <a:gd name="T48" fmla="*/ 7 w 23"/>
                <a:gd name="T49" fmla="*/ 10 h 12"/>
                <a:gd name="T50" fmla="*/ 7 w 23"/>
                <a:gd name="T51" fmla="*/ 9 h 12"/>
                <a:gd name="T52" fmla="*/ 7 w 23"/>
                <a:gd name="T53" fmla="*/ 8 h 12"/>
                <a:gd name="T54" fmla="*/ 7 w 23"/>
                <a:gd name="T55" fmla="*/ 9 h 12"/>
                <a:gd name="T56" fmla="*/ 8 w 23"/>
                <a:gd name="T57" fmla="*/ 8 h 12"/>
                <a:gd name="T58" fmla="*/ 8 w 23"/>
                <a:gd name="T59" fmla="*/ 8 h 12"/>
                <a:gd name="T60" fmla="*/ 9 w 23"/>
                <a:gd name="T61" fmla="*/ 7 h 12"/>
                <a:gd name="T62" fmla="*/ 9 w 23"/>
                <a:gd name="T63" fmla="*/ 8 h 12"/>
                <a:gd name="T64" fmla="*/ 10 w 23"/>
                <a:gd name="T65" fmla="*/ 8 h 12"/>
                <a:gd name="T66" fmla="*/ 10 w 23"/>
                <a:gd name="T67" fmla="*/ 6 h 12"/>
                <a:gd name="T68" fmla="*/ 12 w 23"/>
                <a:gd name="T69" fmla="*/ 6 h 12"/>
                <a:gd name="T70" fmla="*/ 14 w 23"/>
                <a:gd name="T71" fmla="*/ 5 h 12"/>
                <a:gd name="T72" fmla="*/ 14 w 23"/>
                <a:gd name="T73" fmla="*/ 6 h 12"/>
                <a:gd name="T74" fmla="*/ 16 w 23"/>
                <a:gd name="T75" fmla="*/ 6 h 12"/>
                <a:gd name="T76" fmla="*/ 17 w 23"/>
                <a:gd name="T77" fmla="*/ 4 h 12"/>
                <a:gd name="T78" fmla="*/ 16 w 23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12">
                  <a:moveTo>
                    <a:pt x="16" y="8"/>
                  </a:moveTo>
                  <a:cubicBezTo>
                    <a:pt x="16" y="8"/>
                    <a:pt x="17" y="9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8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9"/>
                    <a:pt x="20" y="11"/>
                    <a:pt x="21" y="10"/>
                  </a:cubicBezTo>
                  <a:cubicBezTo>
                    <a:pt x="21" y="9"/>
                    <a:pt x="18" y="8"/>
                    <a:pt x="19" y="8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0" y="7"/>
                    <a:pt x="18" y="7"/>
                    <a:pt x="18" y="7"/>
                  </a:cubicBezTo>
                  <a:cubicBezTo>
                    <a:pt x="23" y="4"/>
                    <a:pt x="15" y="6"/>
                    <a:pt x="17" y="4"/>
                  </a:cubicBezTo>
                  <a:cubicBezTo>
                    <a:pt x="17" y="3"/>
                    <a:pt x="16" y="3"/>
                    <a:pt x="15" y="4"/>
                  </a:cubicBezTo>
                  <a:cubicBezTo>
                    <a:pt x="16" y="3"/>
                    <a:pt x="15" y="4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3" y="3"/>
                    <a:pt x="13" y="4"/>
                    <a:pt x="12" y="3"/>
                  </a:cubicBezTo>
                  <a:cubicBezTo>
                    <a:pt x="12" y="3"/>
                    <a:pt x="13" y="3"/>
                    <a:pt x="13" y="3"/>
                  </a:cubicBezTo>
                  <a:cubicBezTo>
                    <a:pt x="12" y="2"/>
                    <a:pt x="12" y="5"/>
                    <a:pt x="12" y="3"/>
                  </a:cubicBezTo>
                  <a:cubicBezTo>
                    <a:pt x="11" y="2"/>
                    <a:pt x="12" y="4"/>
                    <a:pt x="11" y="5"/>
                  </a:cubicBezTo>
                  <a:cubicBezTo>
                    <a:pt x="11" y="5"/>
                    <a:pt x="11" y="4"/>
                    <a:pt x="10" y="2"/>
                  </a:cubicBezTo>
                  <a:cubicBezTo>
                    <a:pt x="10" y="4"/>
                    <a:pt x="10" y="3"/>
                    <a:pt x="10" y="4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9" y="5"/>
                    <a:pt x="10" y="7"/>
                    <a:pt x="9" y="8"/>
                  </a:cubicBezTo>
                  <a:cubicBezTo>
                    <a:pt x="9" y="6"/>
                    <a:pt x="10" y="7"/>
                    <a:pt x="9" y="6"/>
                  </a:cubicBezTo>
                  <a:cubicBezTo>
                    <a:pt x="9" y="5"/>
                    <a:pt x="10" y="5"/>
                    <a:pt x="10" y="3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5"/>
                    <a:pt x="8" y="4"/>
                    <a:pt x="7" y="4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4"/>
                    <a:pt x="6" y="8"/>
                    <a:pt x="4" y="7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3" y="7"/>
                    <a:pt x="3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5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0" y="12"/>
                    <a:pt x="3" y="12"/>
                  </a:cubicBezTo>
                  <a:cubicBezTo>
                    <a:pt x="4" y="12"/>
                    <a:pt x="6" y="11"/>
                    <a:pt x="6" y="11"/>
                  </a:cubicBezTo>
                  <a:cubicBezTo>
                    <a:pt x="5" y="11"/>
                    <a:pt x="4" y="11"/>
                    <a:pt x="3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3" y="10"/>
                    <a:pt x="2" y="10"/>
                  </a:cubicBezTo>
                  <a:cubicBezTo>
                    <a:pt x="1" y="10"/>
                    <a:pt x="3" y="10"/>
                    <a:pt x="3" y="10"/>
                  </a:cubicBezTo>
                  <a:cubicBezTo>
                    <a:pt x="4" y="10"/>
                    <a:pt x="4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9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6" y="9"/>
                    <a:pt x="5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9"/>
                    <a:pt x="7" y="8"/>
                  </a:cubicBezTo>
                  <a:cubicBezTo>
                    <a:pt x="6" y="7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8"/>
                    <a:pt x="8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8" y="7"/>
                    <a:pt x="8" y="7"/>
                    <a:pt x="8" y="5"/>
                  </a:cubicBezTo>
                  <a:cubicBezTo>
                    <a:pt x="8" y="6"/>
                    <a:pt x="8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7"/>
                    <a:pt x="9" y="8"/>
                  </a:cubicBezTo>
                  <a:cubicBezTo>
                    <a:pt x="10" y="9"/>
                    <a:pt x="9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8"/>
                    <a:pt x="13" y="6"/>
                    <a:pt x="14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7"/>
                    <a:pt x="14" y="6"/>
                  </a:cubicBezTo>
                  <a:cubicBezTo>
                    <a:pt x="15" y="5"/>
                    <a:pt x="14" y="7"/>
                    <a:pt x="14" y="7"/>
                  </a:cubicBezTo>
                  <a:cubicBezTo>
                    <a:pt x="16" y="5"/>
                    <a:pt x="14" y="9"/>
                    <a:pt x="16" y="6"/>
                  </a:cubicBezTo>
                  <a:cubicBezTo>
                    <a:pt x="16" y="6"/>
                    <a:pt x="16" y="5"/>
                    <a:pt x="16" y="5"/>
                  </a:cubicBezTo>
                  <a:cubicBezTo>
                    <a:pt x="16" y="5"/>
                    <a:pt x="17" y="4"/>
                    <a:pt x="17" y="4"/>
                  </a:cubicBezTo>
                  <a:cubicBezTo>
                    <a:pt x="17" y="4"/>
                    <a:pt x="17" y="6"/>
                    <a:pt x="18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4" y="8"/>
                    <a:pt x="19" y="7"/>
                    <a:pt x="16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2" name="Freeform 1697"/>
            <p:cNvSpPr>
              <a:spLocks/>
            </p:cNvSpPr>
            <p:nvPr/>
          </p:nvSpPr>
          <p:spPr bwMode="auto">
            <a:xfrm>
              <a:off x="1214" y="2823"/>
              <a:ext cx="0" cy="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3" name="Freeform 1698"/>
            <p:cNvSpPr>
              <a:spLocks/>
            </p:cNvSpPr>
            <p:nvPr/>
          </p:nvSpPr>
          <p:spPr bwMode="auto">
            <a:xfrm>
              <a:off x="1214" y="28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4" name="Freeform 1699"/>
            <p:cNvSpPr>
              <a:spLocks/>
            </p:cNvSpPr>
            <p:nvPr/>
          </p:nvSpPr>
          <p:spPr bwMode="auto">
            <a:xfrm>
              <a:off x="1220" y="2832"/>
              <a:ext cx="2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5" name="Freeform 1700"/>
            <p:cNvSpPr>
              <a:spLocks/>
            </p:cNvSpPr>
            <p:nvPr/>
          </p:nvSpPr>
          <p:spPr bwMode="auto">
            <a:xfrm>
              <a:off x="1222" y="2832"/>
              <a:ext cx="3" cy="2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3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6" name="Freeform 1701"/>
            <p:cNvSpPr>
              <a:spLocks/>
            </p:cNvSpPr>
            <p:nvPr/>
          </p:nvSpPr>
          <p:spPr bwMode="auto">
            <a:xfrm>
              <a:off x="1184" y="2834"/>
              <a:ext cx="49" cy="25"/>
            </a:xfrm>
            <a:custGeom>
              <a:avLst/>
              <a:gdLst>
                <a:gd name="T0" fmla="*/ 5 w 18"/>
                <a:gd name="T1" fmla="*/ 3 h 9"/>
                <a:gd name="T2" fmla="*/ 3 w 18"/>
                <a:gd name="T3" fmla="*/ 3 h 9"/>
                <a:gd name="T4" fmla="*/ 3 w 18"/>
                <a:gd name="T5" fmla="*/ 2 h 9"/>
                <a:gd name="T6" fmla="*/ 0 w 18"/>
                <a:gd name="T7" fmla="*/ 3 h 9"/>
                <a:gd name="T8" fmla="*/ 9 w 18"/>
                <a:gd name="T9" fmla="*/ 6 h 9"/>
                <a:gd name="T10" fmla="*/ 9 w 18"/>
                <a:gd name="T11" fmla="*/ 7 h 9"/>
                <a:gd name="T12" fmla="*/ 12 w 18"/>
                <a:gd name="T13" fmla="*/ 5 h 9"/>
                <a:gd name="T14" fmla="*/ 12 w 18"/>
                <a:gd name="T15" fmla="*/ 7 h 9"/>
                <a:gd name="T16" fmla="*/ 14 w 18"/>
                <a:gd name="T17" fmla="*/ 5 h 9"/>
                <a:gd name="T18" fmla="*/ 14 w 18"/>
                <a:gd name="T19" fmla="*/ 4 h 9"/>
                <a:gd name="T20" fmla="*/ 14 w 18"/>
                <a:gd name="T21" fmla="*/ 4 h 9"/>
                <a:gd name="T22" fmla="*/ 14 w 18"/>
                <a:gd name="T23" fmla="*/ 4 h 9"/>
                <a:gd name="T24" fmla="*/ 15 w 18"/>
                <a:gd name="T25" fmla="*/ 3 h 9"/>
                <a:gd name="T26" fmla="*/ 15 w 18"/>
                <a:gd name="T27" fmla="*/ 4 h 9"/>
                <a:gd name="T28" fmla="*/ 15 w 18"/>
                <a:gd name="T29" fmla="*/ 3 h 9"/>
                <a:gd name="T30" fmla="*/ 16 w 18"/>
                <a:gd name="T31" fmla="*/ 4 h 9"/>
                <a:gd name="T32" fmla="*/ 16 w 18"/>
                <a:gd name="T33" fmla="*/ 1 h 9"/>
                <a:gd name="T34" fmla="*/ 15 w 18"/>
                <a:gd name="T35" fmla="*/ 0 h 9"/>
                <a:gd name="T36" fmla="*/ 15 w 18"/>
                <a:gd name="T37" fmla="*/ 2 h 9"/>
                <a:gd name="T38" fmla="*/ 15 w 18"/>
                <a:gd name="T39" fmla="*/ 2 h 9"/>
                <a:gd name="T40" fmla="*/ 15 w 18"/>
                <a:gd name="T41" fmla="*/ 3 h 9"/>
                <a:gd name="T42" fmla="*/ 14 w 18"/>
                <a:gd name="T43" fmla="*/ 1 h 9"/>
                <a:gd name="T44" fmla="*/ 12 w 18"/>
                <a:gd name="T45" fmla="*/ 1 h 9"/>
                <a:gd name="T46" fmla="*/ 12 w 18"/>
                <a:gd name="T47" fmla="*/ 1 h 9"/>
                <a:gd name="T48" fmla="*/ 12 w 18"/>
                <a:gd name="T49" fmla="*/ 1 h 9"/>
                <a:gd name="T50" fmla="*/ 13 w 18"/>
                <a:gd name="T51" fmla="*/ 2 h 9"/>
                <a:gd name="T52" fmla="*/ 13 w 18"/>
                <a:gd name="T53" fmla="*/ 4 h 9"/>
                <a:gd name="T54" fmla="*/ 13 w 18"/>
                <a:gd name="T55" fmla="*/ 4 h 9"/>
                <a:gd name="T56" fmla="*/ 12 w 18"/>
                <a:gd name="T57" fmla="*/ 3 h 9"/>
                <a:gd name="T58" fmla="*/ 12 w 18"/>
                <a:gd name="T59" fmla="*/ 4 h 9"/>
                <a:gd name="T60" fmla="*/ 11 w 18"/>
                <a:gd name="T61" fmla="*/ 2 h 9"/>
                <a:gd name="T62" fmla="*/ 12 w 18"/>
                <a:gd name="T63" fmla="*/ 4 h 9"/>
                <a:gd name="T64" fmla="*/ 9 w 18"/>
                <a:gd name="T65" fmla="*/ 4 h 9"/>
                <a:gd name="T66" fmla="*/ 9 w 18"/>
                <a:gd name="T67" fmla="*/ 3 h 9"/>
                <a:gd name="T68" fmla="*/ 9 w 18"/>
                <a:gd name="T69" fmla="*/ 4 h 9"/>
                <a:gd name="T70" fmla="*/ 7 w 18"/>
                <a:gd name="T71" fmla="*/ 3 h 9"/>
                <a:gd name="T72" fmla="*/ 7 w 18"/>
                <a:gd name="T73" fmla="*/ 4 h 9"/>
                <a:gd name="T74" fmla="*/ 5 w 18"/>
                <a:gd name="T75" fmla="*/ 3 h 9"/>
                <a:gd name="T76" fmla="*/ 5 w 18"/>
                <a:gd name="T77" fmla="*/ 3 h 9"/>
                <a:gd name="T78" fmla="*/ 3 w 18"/>
                <a:gd name="T79" fmla="*/ 4 h 9"/>
                <a:gd name="T80" fmla="*/ 5 w 18"/>
                <a:gd name="T8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9">
                  <a:moveTo>
                    <a:pt x="5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3"/>
                    <a:pt x="3" y="2"/>
                  </a:cubicBezTo>
                  <a:cubicBezTo>
                    <a:pt x="2" y="3"/>
                    <a:pt x="2" y="1"/>
                    <a:pt x="0" y="3"/>
                  </a:cubicBezTo>
                  <a:cubicBezTo>
                    <a:pt x="3" y="5"/>
                    <a:pt x="6" y="8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1" y="9"/>
                    <a:pt x="12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7"/>
                    <a:pt x="12" y="3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3"/>
                    <a:pt x="15" y="3"/>
                  </a:cubicBezTo>
                  <a:cubicBezTo>
                    <a:pt x="16" y="3"/>
                    <a:pt x="16" y="3"/>
                    <a:pt x="16" y="4"/>
                  </a:cubicBezTo>
                  <a:cubicBezTo>
                    <a:pt x="16" y="2"/>
                    <a:pt x="18" y="3"/>
                    <a:pt x="16" y="1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7" y="4"/>
                    <a:pt x="14" y="1"/>
                    <a:pt x="15" y="3"/>
                  </a:cubicBezTo>
                  <a:cubicBezTo>
                    <a:pt x="14" y="2"/>
                    <a:pt x="14" y="2"/>
                    <a:pt x="14" y="1"/>
                  </a:cubicBezTo>
                  <a:cubicBezTo>
                    <a:pt x="12" y="0"/>
                    <a:pt x="14" y="3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4"/>
                    <a:pt x="13" y="4"/>
                  </a:cubicBezTo>
                  <a:cubicBezTo>
                    <a:pt x="12" y="3"/>
                    <a:pt x="13" y="5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1" y="3"/>
                    <a:pt x="11" y="2"/>
                    <a:pt x="12" y="4"/>
                  </a:cubicBezTo>
                  <a:cubicBezTo>
                    <a:pt x="11" y="3"/>
                    <a:pt x="10" y="3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7" y="4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3" y="5"/>
                    <a:pt x="3" y="4"/>
                  </a:cubicBezTo>
                  <a:cubicBezTo>
                    <a:pt x="4" y="3"/>
                    <a:pt x="4" y="4"/>
                    <a:pt x="5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7" name="Freeform 1702"/>
            <p:cNvSpPr>
              <a:spLocks/>
            </p:cNvSpPr>
            <p:nvPr/>
          </p:nvSpPr>
          <p:spPr bwMode="auto">
            <a:xfrm>
              <a:off x="1181" y="2834"/>
              <a:ext cx="9" cy="6"/>
            </a:xfrm>
            <a:custGeom>
              <a:avLst/>
              <a:gdLst>
                <a:gd name="T0" fmla="*/ 2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8" name="Freeform 1703"/>
            <p:cNvSpPr>
              <a:spLocks/>
            </p:cNvSpPr>
            <p:nvPr/>
          </p:nvSpPr>
          <p:spPr bwMode="auto">
            <a:xfrm>
              <a:off x="1181" y="2804"/>
              <a:ext cx="25" cy="33"/>
            </a:xfrm>
            <a:custGeom>
              <a:avLst/>
              <a:gdLst>
                <a:gd name="T0" fmla="*/ 6 w 9"/>
                <a:gd name="T1" fmla="*/ 4 h 12"/>
                <a:gd name="T2" fmla="*/ 5 w 9"/>
                <a:gd name="T3" fmla="*/ 3 h 12"/>
                <a:gd name="T4" fmla="*/ 1 w 9"/>
                <a:gd name="T5" fmla="*/ 6 h 12"/>
                <a:gd name="T6" fmla="*/ 1 w 9"/>
                <a:gd name="T7" fmla="*/ 9 h 12"/>
                <a:gd name="T8" fmla="*/ 0 w 9"/>
                <a:gd name="T9" fmla="*/ 9 h 12"/>
                <a:gd name="T10" fmla="*/ 2 w 9"/>
                <a:gd name="T11" fmla="*/ 11 h 12"/>
                <a:gd name="T12" fmla="*/ 1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2 w 9"/>
                <a:gd name="T19" fmla="*/ 9 h 12"/>
                <a:gd name="T20" fmla="*/ 2 w 9"/>
                <a:gd name="T21" fmla="*/ 6 h 12"/>
                <a:gd name="T22" fmla="*/ 3 w 9"/>
                <a:gd name="T23" fmla="*/ 7 h 12"/>
                <a:gd name="T24" fmla="*/ 5 w 9"/>
                <a:gd name="T25" fmla="*/ 6 h 12"/>
                <a:gd name="T26" fmla="*/ 5 w 9"/>
                <a:gd name="T27" fmla="*/ 6 h 12"/>
                <a:gd name="T28" fmla="*/ 4 w 9"/>
                <a:gd name="T29" fmla="*/ 5 h 12"/>
                <a:gd name="T30" fmla="*/ 5 w 9"/>
                <a:gd name="T31" fmla="*/ 6 h 12"/>
                <a:gd name="T32" fmla="*/ 8 w 9"/>
                <a:gd name="T33" fmla="*/ 5 h 12"/>
                <a:gd name="T34" fmla="*/ 8 w 9"/>
                <a:gd name="T35" fmla="*/ 2 h 12"/>
                <a:gd name="T36" fmla="*/ 8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2" y="5"/>
                    <a:pt x="1" y="6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0" y="12"/>
                    <a:pt x="2" y="11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9"/>
                    <a:pt x="0" y="8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3"/>
                    <a:pt x="4" y="6"/>
                    <a:pt x="5" y="6"/>
                  </a:cubicBezTo>
                  <a:cubicBezTo>
                    <a:pt x="6" y="5"/>
                    <a:pt x="7" y="3"/>
                    <a:pt x="8" y="5"/>
                  </a:cubicBezTo>
                  <a:cubicBezTo>
                    <a:pt x="7" y="4"/>
                    <a:pt x="7" y="2"/>
                    <a:pt x="8" y="2"/>
                  </a:cubicBezTo>
                  <a:cubicBezTo>
                    <a:pt x="8" y="3"/>
                    <a:pt x="8" y="3"/>
                    <a:pt x="8" y="4"/>
                  </a:cubicBezTo>
                  <a:cubicBezTo>
                    <a:pt x="8" y="4"/>
                    <a:pt x="9" y="5"/>
                    <a:pt x="9" y="4"/>
                  </a:cubicBezTo>
                  <a:cubicBezTo>
                    <a:pt x="8" y="3"/>
                    <a:pt x="8" y="2"/>
                    <a:pt x="9" y="1"/>
                  </a:cubicBezTo>
                  <a:cubicBezTo>
                    <a:pt x="7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9" name="Freeform 1704"/>
            <p:cNvSpPr>
              <a:spLocks/>
            </p:cNvSpPr>
            <p:nvPr/>
          </p:nvSpPr>
          <p:spPr bwMode="auto">
            <a:xfrm>
              <a:off x="1195" y="2810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19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ED6642-AD49-22B3-2A54-26B9E9EC15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53" t="35782" r="47346" b="28250"/>
          <a:stretch/>
        </p:blipFill>
        <p:spPr>
          <a:xfrm>
            <a:off x="6599354" y="2292855"/>
            <a:ext cx="4589027" cy="39009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726EE4-691F-6C1D-35FB-2C34CD70050D}"/>
              </a:ext>
            </a:extLst>
          </p:cNvPr>
          <p:cNvSpPr txBox="1"/>
          <p:nvPr/>
        </p:nvSpPr>
        <p:spPr>
          <a:xfrm>
            <a:off x="899756" y="2292855"/>
            <a:ext cx="63034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Cùng</a:t>
            </a:r>
            <a:r>
              <a:rPr lang="en-US" sz="4000" b="1" dirty="0">
                <a:latin typeface="Cambria" panose="02040503050406030204" pitchFamily="18" charset="0"/>
              </a:rPr>
              <a:t> chia </a:t>
            </a:r>
            <a:r>
              <a:rPr lang="en-US" sz="4000" b="1" dirty="0" err="1">
                <a:latin typeface="Cambria" panose="02040503050406030204" pitchFamily="18" charset="0"/>
              </a:rPr>
              <a:t>sẻ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những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việc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em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chưa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làm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được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E99B67-E805-BCED-FA01-4FB654E2C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955" y="780916"/>
            <a:ext cx="8974090" cy="15119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D51E6F-5A5A-2DD6-8A62-267E06E56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60" y="3616294"/>
            <a:ext cx="6514271" cy="261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5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5383723C-CD96-5787-2C0F-3C85BA060CED}"/>
              </a:ext>
            </a:extLst>
          </p:cNvPr>
          <p:cNvGrpSpPr/>
          <p:nvPr/>
        </p:nvGrpSpPr>
        <p:grpSpPr>
          <a:xfrm>
            <a:off x="898849" y="2500652"/>
            <a:ext cx="5819192" cy="3778850"/>
            <a:chOff x="898849" y="2500652"/>
            <a:chExt cx="5819192" cy="377885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3EF64B2-1E98-EBC4-22FB-A3D2E9810045}"/>
                </a:ext>
              </a:extLst>
            </p:cNvPr>
            <p:cNvSpPr/>
            <p:nvPr/>
          </p:nvSpPr>
          <p:spPr>
            <a:xfrm>
              <a:off x="898849" y="2500652"/>
              <a:ext cx="5819192" cy="3778850"/>
            </a:xfrm>
            <a:prstGeom prst="roundRect">
              <a:avLst>
                <a:gd name="adj" fmla="val 21083"/>
              </a:avLst>
            </a:prstGeom>
            <a:solidFill>
              <a:srgbClr val="F5EBFF"/>
            </a:solidFill>
            <a:ln w="28575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36B62B-2A64-8C6B-B21B-DB53B76D3755}"/>
                </a:ext>
              </a:extLst>
            </p:cNvPr>
            <p:cNvSpPr txBox="1"/>
            <p:nvPr/>
          </p:nvSpPr>
          <p:spPr>
            <a:xfrm>
              <a:off x="1142356" y="2676618"/>
              <a:ext cx="5196244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Cambria" panose="02040503050406030204" pitchFamily="18" charset="0"/>
                </a:rPr>
                <a:t>Cách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chơi</a:t>
              </a:r>
              <a:r>
                <a:rPr lang="en-US" sz="3600" b="1" dirty="0">
                  <a:latin typeface="Cambria" panose="02040503050406030204" pitchFamily="18" charset="0"/>
                </a:rPr>
                <a:t>: </a:t>
              </a:r>
              <a:r>
                <a:rPr lang="en-US" sz="3600" dirty="0" err="1">
                  <a:latin typeface="Cambria" panose="02040503050406030204" pitchFamily="18" charset="0"/>
                </a:rPr>
                <a:t>Giáo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viên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sẽ</a:t>
              </a:r>
              <a:r>
                <a:rPr lang="en-US" sz="3600" dirty="0">
                  <a:latin typeface="Cambria" panose="02040503050406030204" pitchFamily="18" charset="0"/>
                </a:rPr>
                <a:t> tung </a:t>
              </a:r>
              <a:r>
                <a:rPr lang="en-US" sz="3600" dirty="0" err="1">
                  <a:latin typeface="Cambria" panose="02040503050406030204" pitchFamily="18" charset="0"/>
                </a:rPr>
                <a:t>bóng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cho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học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sinh</a:t>
              </a:r>
              <a:r>
                <a:rPr lang="en-US" sz="3600" dirty="0">
                  <a:latin typeface="Cambria" panose="02040503050406030204" pitchFamily="18" charset="0"/>
                </a:rPr>
                <a:t>, </a:t>
              </a:r>
              <a:r>
                <a:rPr lang="en-US" sz="3600" dirty="0" err="1">
                  <a:latin typeface="Cambria" panose="02040503050406030204" pitchFamily="18" charset="0"/>
                </a:rPr>
                <a:t>nếu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bạn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nào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bắt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được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bóng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thì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nói</a:t>
              </a:r>
              <a:r>
                <a:rPr lang="en-US" sz="3600" dirty="0">
                  <a:latin typeface="Cambria" panose="02040503050406030204" pitchFamily="18" charset="0"/>
                </a:rPr>
                <a:t> to </a:t>
              </a:r>
              <a:r>
                <a:rPr lang="en-US" sz="3600" dirty="0" err="1">
                  <a:latin typeface="Cambria" panose="02040503050406030204" pitchFamily="18" charset="0"/>
                </a:rPr>
                <a:t>công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việc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mình</a:t>
              </a:r>
              <a:r>
                <a:rPr lang="en-US" sz="3600" dirty="0">
                  <a:latin typeface="Cambria" panose="02040503050406030204" pitchFamily="18" charset="0"/>
                </a:rPr>
                <a:t> hay </a:t>
              </a:r>
              <a:r>
                <a:rPr lang="en-US" sz="3600" dirty="0" err="1">
                  <a:latin typeface="Cambria" panose="02040503050406030204" pitchFamily="18" charset="0"/>
                </a:rPr>
                <a:t>quên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và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tiếp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tục</a:t>
              </a:r>
              <a:r>
                <a:rPr lang="en-US" sz="3600" dirty="0">
                  <a:latin typeface="Cambria" panose="02040503050406030204" pitchFamily="18" charset="0"/>
                </a:rPr>
                <a:t> tung </a:t>
              </a:r>
              <a:r>
                <a:rPr lang="en-US" sz="3600" dirty="0" err="1">
                  <a:latin typeface="Cambria" panose="02040503050406030204" pitchFamily="18" charset="0"/>
                </a:rPr>
                <a:t>bóng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cho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bạn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khác</a:t>
              </a:r>
              <a:r>
                <a:rPr lang="en-US" sz="3600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4999A77-5080-2271-A842-F34D24660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869" y="-104364"/>
            <a:ext cx="5991063" cy="25170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2444E6-6AC9-7918-A814-D6DF5EB73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880" y="1348523"/>
            <a:ext cx="4669941" cy="57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4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D2C04C9-233A-A10D-5999-43A8873F134C}"/>
              </a:ext>
            </a:extLst>
          </p:cNvPr>
          <p:cNvGrpSpPr/>
          <p:nvPr/>
        </p:nvGrpSpPr>
        <p:grpSpPr>
          <a:xfrm>
            <a:off x="2867129" y="2067682"/>
            <a:ext cx="2416627" cy="1007706"/>
            <a:chOff x="1763487" y="2892491"/>
            <a:chExt cx="2416627" cy="1007706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922DECBA-7DC6-2061-F455-1290751953C3}"/>
                </a:ext>
              </a:extLst>
            </p:cNvPr>
            <p:cNvSpPr/>
            <p:nvPr/>
          </p:nvSpPr>
          <p:spPr>
            <a:xfrm>
              <a:off x="1763487" y="2892491"/>
              <a:ext cx="2416627" cy="1007706"/>
            </a:xfrm>
            <a:prstGeom prst="wedgeRoundRectCallout">
              <a:avLst>
                <a:gd name="adj1" fmla="val -69702"/>
                <a:gd name="adj2" fmla="val 42600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F96B8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AE007E-48C6-CCFB-7E5D-8E32DCF22911}"/>
                </a:ext>
              </a:extLst>
            </p:cNvPr>
            <p:cNvSpPr txBox="1"/>
            <p:nvPr/>
          </p:nvSpPr>
          <p:spPr>
            <a:xfrm>
              <a:off x="2158789" y="3087754"/>
              <a:ext cx="18434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Cambria" panose="02040503050406030204" pitchFamily="18" charset="0"/>
                </a:rPr>
                <a:t>QUÊN</a:t>
              </a:r>
              <a:endParaRPr lang="en-US" sz="36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6FBEB3A-FEC6-5092-9A3C-615D90DF7F8C}"/>
              </a:ext>
            </a:extLst>
          </p:cNvPr>
          <p:cNvGrpSpPr/>
          <p:nvPr/>
        </p:nvGrpSpPr>
        <p:grpSpPr>
          <a:xfrm>
            <a:off x="6182846" y="2082258"/>
            <a:ext cx="2416627" cy="1007706"/>
            <a:chOff x="1763487" y="2892491"/>
            <a:chExt cx="2416627" cy="1007706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B6AF257C-BA6C-308E-E0B4-CE5D154A23D8}"/>
                </a:ext>
              </a:extLst>
            </p:cNvPr>
            <p:cNvSpPr/>
            <p:nvPr/>
          </p:nvSpPr>
          <p:spPr>
            <a:xfrm>
              <a:off x="1763487" y="2892491"/>
              <a:ext cx="2416627" cy="1007706"/>
            </a:xfrm>
            <a:prstGeom prst="wedgeRoundRectCallout">
              <a:avLst>
                <a:gd name="adj1" fmla="val 73541"/>
                <a:gd name="adj2" fmla="val 34267"/>
                <a:gd name="adj3" fmla="val 16667"/>
              </a:avLst>
            </a:prstGeom>
            <a:solidFill>
              <a:srgbClr val="F5EBFF"/>
            </a:solidFill>
            <a:ln w="28575">
              <a:solidFill>
                <a:srgbClr val="AB7AB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461F68C-625A-8797-397C-F2947511C7BB}"/>
                </a:ext>
              </a:extLst>
            </p:cNvPr>
            <p:cNvSpPr txBox="1"/>
            <p:nvPr/>
          </p:nvSpPr>
          <p:spPr>
            <a:xfrm>
              <a:off x="2140728" y="3073178"/>
              <a:ext cx="18434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Cambria" panose="02040503050406030204" pitchFamily="18" charset="0"/>
                </a:rPr>
                <a:t>LƯỜI</a:t>
              </a:r>
              <a:endParaRPr lang="en-US" sz="36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FCDF23-12F0-0A52-70E8-1BEE5E468067}"/>
              </a:ext>
            </a:extLst>
          </p:cNvPr>
          <p:cNvGrpSpPr/>
          <p:nvPr/>
        </p:nvGrpSpPr>
        <p:grpSpPr>
          <a:xfrm>
            <a:off x="2867129" y="3647278"/>
            <a:ext cx="2416627" cy="1007706"/>
            <a:chOff x="1763487" y="2892491"/>
            <a:chExt cx="2416627" cy="100770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B539C332-ADC4-531A-F69D-BE5AFFEA9315}"/>
                </a:ext>
              </a:extLst>
            </p:cNvPr>
            <p:cNvSpPr/>
            <p:nvPr/>
          </p:nvSpPr>
          <p:spPr>
            <a:xfrm>
              <a:off x="1763487" y="2892491"/>
              <a:ext cx="2416627" cy="1007706"/>
            </a:xfrm>
            <a:prstGeom prst="wedgeRoundRectCallout">
              <a:avLst>
                <a:gd name="adj1" fmla="val -68544"/>
                <a:gd name="adj2" fmla="val 56488"/>
                <a:gd name="adj3" fmla="val 16667"/>
              </a:avLst>
            </a:prstGeom>
            <a:solidFill>
              <a:srgbClr val="EDF7E1"/>
            </a:solidFill>
            <a:ln w="28575">
              <a:solidFill>
                <a:srgbClr val="67BF5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2186C1C-9053-BCFE-F51D-E46F025A139D}"/>
                </a:ext>
              </a:extLst>
            </p:cNvPr>
            <p:cNvSpPr txBox="1"/>
            <p:nvPr/>
          </p:nvSpPr>
          <p:spPr>
            <a:xfrm>
              <a:off x="2256906" y="3073178"/>
              <a:ext cx="14297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Cambria" panose="02040503050406030204" pitchFamily="18" charset="0"/>
                </a:rPr>
                <a:t>NGẠI      </a:t>
              </a:r>
              <a:endParaRPr lang="en-US" sz="36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AD956F-E1FE-93BA-0899-1C2D1D6A4574}"/>
              </a:ext>
            </a:extLst>
          </p:cNvPr>
          <p:cNvGrpSpPr/>
          <p:nvPr/>
        </p:nvGrpSpPr>
        <p:grpSpPr>
          <a:xfrm>
            <a:off x="6182846" y="3632705"/>
            <a:ext cx="4552025" cy="1007706"/>
            <a:chOff x="1763486" y="2892491"/>
            <a:chExt cx="4552025" cy="1007706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ED8D0898-38EF-428D-6EBF-C08ED4E4A9AE}"/>
                </a:ext>
              </a:extLst>
            </p:cNvPr>
            <p:cNvSpPr/>
            <p:nvPr/>
          </p:nvSpPr>
          <p:spPr>
            <a:xfrm>
              <a:off x="1763486" y="2892491"/>
              <a:ext cx="4552025" cy="1007706"/>
            </a:xfrm>
            <a:prstGeom prst="wedgeRoundRectCallout">
              <a:avLst>
                <a:gd name="adj1" fmla="val 61773"/>
                <a:gd name="adj2" fmla="val 34267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292269C-90F1-33E5-E897-A4F3DC188306}"/>
                </a:ext>
              </a:extLst>
            </p:cNvPr>
            <p:cNvSpPr txBox="1"/>
            <p:nvPr/>
          </p:nvSpPr>
          <p:spPr>
            <a:xfrm>
              <a:off x="1936208" y="3073179"/>
              <a:ext cx="42825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Cambria" panose="02040503050406030204" pitchFamily="18" charset="0"/>
                </a:rPr>
                <a:t>KHÔNG MUỐN LÀM</a:t>
              </a:r>
              <a:endParaRPr lang="en-US" sz="36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281E73-513A-8F4A-2A8D-B43494B69D8F}"/>
              </a:ext>
            </a:extLst>
          </p:cNvPr>
          <p:cNvGrpSpPr/>
          <p:nvPr/>
        </p:nvGrpSpPr>
        <p:grpSpPr>
          <a:xfrm>
            <a:off x="3289079" y="5031614"/>
            <a:ext cx="5114451" cy="1007706"/>
            <a:chOff x="3345613" y="5259355"/>
            <a:chExt cx="5114451" cy="1007706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3632FEF2-F969-0497-95FE-9742AE9B91AF}"/>
                </a:ext>
              </a:extLst>
            </p:cNvPr>
            <p:cNvSpPr/>
            <p:nvPr/>
          </p:nvSpPr>
          <p:spPr>
            <a:xfrm>
              <a:off x="3345613" y="5259355"/>
              <a:ext cx="5026399" cy="1007706"/>
            </a:xfrm>
            <a:prstGeom prst="wedgeRoundRectCallout">
              <a:avLst>
                <a:gd name="adj1" fmla="val 38406"/>
                <a:gd name="adj2" fmla="val 81489"/>
                <a:gd name="adj3" fmla="val 16667"/>
              </a:avLst>
            </a:prstGeom>
            <a:solidFill>
              <a:srgbClr val="D9F5FF"/>
            </a:solidFill>
            <a:ln w="28575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BB68D2-FF94-122E-E6DC-5A0272C261BD}"/>
                </a:ext>
              </a:extLst>
            </p:cNvPr>
            <p:cNvSpPr txBox="1"/>
            <p:nvPr/>
          </p:nvSpPr>
          <p:spPr>
            <a:xfrm>
              <a:off x="3433665" y="5440042"/>
              <a:ext cx="50263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Cambria" panose="02040503050406030204" pitchFamily="18" charset="0"/>
                </a:rPr>
                <a:t>KHÔNG ĐỦ THỜI GIAN</a:t>
              </a:r>
              <a:endParaRPr lang="en-US" sz="36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723634E-B3B3-24A6-ED59-973840B65A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1" t="50000"/>
          <a:stretch/>
        </p:blipFill>
        <p:spPr>
          <a:xfrm>
            <a:off x="116945" y="2415060"/>
            <a:ext cx="2372846" cy="44507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EC8EF9-A41D-CEF4-E4DD-1988C90DE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653" y="794862"/>
            <a:ext cx="7224386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3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31816EF-68F6-23C1-0A04-D716980EF2F6}"/>
              </a:ext>
            </a:extLst>
          </p:cNvPr>
          <p:cNvGrpSpPr/>
          <p:nvPr/>
        </p:nvGrpSpPr>
        <p:grpSpPr>
          <a:xfrm>
            <a:off x="2060422" y="1508045"/>
            <a:ext cx="8168469" cy="3499572"/>
            <a:chOff x="2045574" y="2200837"/>
            <a:chExt cx="8168469" cy="3499572"/>
          </a:xfrm>
        </p:grpSpPr>
        <p:grpSp>
          <p:nvGrpSpPr>
            <p:cNvPr id="3" name="组合 26">
              <a:extLst>
                <a:ext uri="{FF2B5EF4-FFF2-40B4-BE49-F238E27FC236}">
                  <a16:creationId xmlns:a16="http://schemas.microsoft.com/office/drawing/2014/main" id="{BBC52204-0071-C541-3E05-362175A9AEE4}"/>
                </a:ext>
              </a:extLst>
            </p:cNvPr>
            <p:cNvGrpSpPr/>
            <p:nvPr/>
          </p:nvGrpSpPr>
          <p:grpSpPr>
            <a:xfrm>
              <a:off x="2045574" y="2200837"/>
              <a:ext cx="8168469" cy="3499572"/>
              <a:chOff x="-7927329" y="-4954585"/>
              <a:chExt cx="9902260" cy="5268685"/>
            </a:xfrm>
          </p:grpSpPr>
          <p:sp>
            <p:nvSpPr>
              <p:cNvPr id="5" name="任意多边形 43">
                <a:extLst>
                  <a:ext uri="{FF2B5EF4-FFF2-40B4-BE49-F238E27FC236}">
                    <a16:creationId xmlns:a16="http://schemas.microsoft.com/office/drawing/2014/main" id="{8F488E7E-3684-D0EA-62BF-BB13C0840141}"/>
                  </a:ext>
                </a:extLst>
              </p:cNvPr>
              <p:cNvSpPr/>
              <p:nvPr/>
            </p:nvSpPr>
            <p:spPr>
              <a:xfrm>
                <a:off x="-7927329" y="-4954585"/>
                <a:ext cx="9902260" cy="526868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gradFill>
                <a:gsLst>
                  <a:gs pos="84000">
                    <a:srgbClr val="AB7AB2"/>
                  </a:gs>
                  <a:gs pos="38500">
                    <a:srgbClr val="FFCE45"/>
                  </a:gs>
                  <a:gs pos="17000">
                    <a:srgbClr val="AB7AB2"/>
                  </a:gs>
                  <a:gs pos="71000">
                    <a:srgbClr val="FFCE45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" name="任意多边形 44">
                <a:extLst>
                  <a:ext uri="{FF2B5EF4-FFF2-40B4-BE49-F238E27FC236}">
                    <a16:creationId xmlns:a16="http://schemas.microsoft.com/office/drawing/2014/main" id="{19AA653D-8964-475F-3996-2C8E1C353773}"/>
                  </a:ext>
                </a:extLst>
              </p:cNvPr>
              <p:cNvSpPr/>
              <p:nvPr/>
            </p:nvSpPr>
            <p:spPr>
              <a:xfrm>
                <a:off x="-7607581" y="-4631681"/>
                <a:ext cx="9233126" cy="4698504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任意多边形 45">
                <a:extLst>
                  <a:ext uri="{FF2B5EF4-FFF2-40B4-BE49-F238E27FC236}">
                    <a16:creationId xmlns:a16="http://schemas.microsoft.com/office/drawing/2014/main" id="{A5DF76D5-F236-6CBD-C6DD-531702FB1BEF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A0F74B-4297-3A06-E5B3-0EE8FF06DA44}"/>
                </a:ext>
              </a:extLst>
            </p:cNvPr>
            <p:cNvSpPr txBox="1"/>
            <p:nvPr/>
          </p:nvSpPr>
          <p:spPr>
            <a:xfrm>
              <a:off x="2542567" y="2665377"/>
              <a:ext cx="710686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atin typeface="Cambria" panose="02040503050406030204" pitchFamily="18" charset="0"/>
                </a:rPr>
                <a:t>  </a:t>
              </a:r>
              <a:r>
                <a:rPr lang="en-US" sz="3200" b="1" dirty="0" err="1">
                  <a:latin typeface="Cambria" panose="02040503050406030204" pitchFamily="18" charset="0"/>
                </a:rPr>
                <a:t>Thực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hiện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được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công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việc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cần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làm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không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phải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công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việc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dễ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dàng</a:t>
              </a:r>
              <a:r>
                <a:rPr lang="en-US" sz="3200" b="1" dirty="0">
                  <a:latin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</a:rPr>
                <a:t>Nếu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đó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việc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cần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làm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chúng</a:t>
              </a:r>
              <a:r>
                <a:rPr lang="en-US" sz="3200" b="1" dirty="0">
                  <a:latin typeface="Cambria" panose="02040503050406030204" pitchFamily="18" charset="0"/>
                </a:rPr>
                <a:t> ta </a:t>
              </a:r>
              <a:r>
                <a:rPr lang="en-US" sz="3200" b="1" dirty="0" err="1">
                  <a:latin typeface="Cambria" panose="02040503050406030204" pitchFamily="18" charset="0"/>
                </a:rPr>
                <a:t>vẫn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phải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vượt</a:t>
              </a:r>
              <a:r>
                <a:rPr lang="en-US" sz="3200" b="1" dirty="0">
                  <a:latin typeface="Cambria" panose="02040503050406030204" pitchFamily="18" charset="0"/>
                </a:rPr>
                <a:t> qua </a:t>
              </a:r>
              <a:r>
                <a:rPr lang="en-US" sz="3200" b="1" dirty="0" err="1">
                  <a:latin typeface="Cambria" panose="02040503050406030204" pitchFamily="18" charset="0"/>
                </a:rPr>
                <a:t>sự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lười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ngại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không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muốn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làm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để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thực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hiện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bằng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được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349966-FB49-7F5C-9A41-1F5099AE98CD}"/>
              </a:ext>
            </a:extLst>
          </p:cNvPr>
          <p:cNvGrpSpPr/>
          <p:nvPr/>
        </p:nvGrpSpPr>
        <p:grpSpPr>
          <a:xfrm>
            <a:off x="2654170" y="5167599"/>
            <a:ext cx="6980974" cy="1307505"/>
            <a:chOff x="-665462" y="2592692"/>
            <a:chExt cx="6980974" cy="1307505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D8036745-E145-71F3-5446-4EB0D062F074}"/>
                </a:ext>
              </a:extLst>
            </p:cNvPr>
            <p:cNvSpPr/>
            <p:nvPr/>
          </p:nvSpPr>
          <p:spPr>
            <a:xfrm>
              <a:off x="-665462" y="2592692"/>
              <a:ext cx="6980974" cy="1307505"/>
            </a:xfrm>
            <a:prstGeom prst="wedgeRoundRectCallout">
              <a:avLst>
                <a:gd name="adj1" fmla="val 61773"/>
                <a:gd name="adj2" fmla="val 34267"/>
                <a:gd name="adj3" fmla="val 16667"/>
              </a:avLst>
            </a:prstGeom>
            <a:solidFill>
              <a:srgbClr val="F5EBFF"/>
            </a:solidFill>
            <a:ln w="28575">
              <a:solidFill>
                <a:srgbClr val="AB7AB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74839D8-A091-F3CA-10E9-7752E342C657}"/>
                </a:ext>
              </a:extLst>
            </p:cNvPr>
            <p:cNvSpPr txBox="1"/>
            <p:nvPr/>
          </p:nvSpPr>
          <p:spPr>
            <a:xfrm>
              <a:off x="-495280" y="2650035"/>
              <a:ext cx="67664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Cambria" panose="02040503050406030204" pitchFamily="18" charset="0"/>
                </a:rPr>
                <a:t>Còn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nếu</a:t>
              </a:r>
              <a:r>
                <a:rPr lang="en-US" sz="3600" b="1" dirty="0">
                  <a:latin typeface="Cambria" panose="02040503050406030204" pitchFamily="18" charset="0"/>
                </a:rPr>
                <a:t> hay </a:t>
              </a:r>
              <a:r>
                <a:rPr lang="en-US" sz="3600" b="1" dirty="0" err="1">
                  <a:latin typeface="Cambria" panose="02040503050406030204" pitchFamily="18" charset="0"/>
                </a:rPr>
                <a:t>quên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chúng</a:t>
              </a:r>
              <a:r>
                <a:rPr lang="en-US" sz="3600" b="1" dirty="0">
                  <a:latin typeface="Cambria" panose="02040503050406030204" pitchFamily="18" charset="0"/>
                </a:rPr>
                <a:t> ta </a:t>
              </a:r>
              <a:r>
                <a:rPr lang="en-US" sz="3600" b="1" dirty="0" err="1">
                  <a:latin typeface="Cambria" panose="02040503050406030204" pitchFamily="18" charset="0"/>
                </a:rPr>
                <a:t>có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thể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làm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thế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nào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để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khắc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phục</a:t>
              </a:r>
              <a:r>
                <a:rPr lang="en-US" sz="3600" b="1" dirty="0">
                  <a:latin typeface="Cambria" panose="02040503050406030204" pitchFamily="18" charset="0"/>
                </a:rPr>
                <a:t>?</a:t>
              </a:r>
              <a:endParaRPr lang="en-US" sz="36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DAF266B-4A33-86AF-0838-4A4B7726F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306" y="148560"/>
            <a:ext cx="5566130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0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椭圆 38"/>
          <p:cNvSpPr/>
          <p:nvPr/>
        </p:nvSpPr>
        <p:spPr>
          <a:xfrm>
            <a:off x="1012071" y="2124832"/>
            <a:ext cx="5157617" cy="487886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Calibri Light"/>
              <a:ea typeface="微软雅黑"/>
            </a:endParaRPr>
          </a:p>
        </p:txBody>
      </p:sp>
      <p:grpSp>
        <p:nvGrpSpPr>
          <p:cNvPr id="40" name="Group 4"/>
          <p:cNvGrpSpPr>
            <a:grpSpLocks noChangeAspect="1"/>
          </p:cNvGrpSpPr>
          <p:nvPr/>
        </p:nvGrpSpPr>
        <p:grpSpPr bwMode="auto">
          <a:xfrm>
            <a:off x="2155711" y="-8768"/>
            <a:ext cx="2870336" cy="6828684"/>
            <a:chOff x="909" y="187"/>
            <a:chExt cx="802" cy="1908"/>
          </a:xfrm>
        </p:grpSpPr>
        <p:sp>
          <p:nvSpPr>
            <p:cNvPr id="41" name="Freeform 5"/>
            <p:cNvSpPr>
              <a:spLocks/>
            </p:cNvSpPr>
            <p:nvPr/>
          </p:nvSpPr>
          <p:spPr bwMode="auto">
            <a:xfrm>
              <a:off x="1071" y="819"/>
              <a:ext cx="503" cy="1273"/>
            </a:xfrm>
            <a:custGeom>
              <a:avLst/>
              <a:gdLst>
                <a:gd name="T0" fmla="*/ 153 w 698"/>
                <a:gd name="T1" fmla="*/ 12 h 1773"/>
                <a:gd name="T2" fmla="*/ 125 w 698"/>
                <a:gd name="T3" fmla="*/ 300 h 1773"/>
                <a:gd name="T4" fmla="*/ 104 w 698"/>
                <a:gd name="T5" fmla="*/ 600 h 1773"/>
                <a:gd name="T6" fmla="*/ 91 w 698"/>
                <a:gd name="T7" fmla="*/ 748 h 1773"/>
                <a:gd name="T8" fmla="*/ 76 w 698"/>
                <a:gd name="T9" fmla="*/ 890 h 1773"/>
                <a:gd name="T10" fmla="*/ 84 w 698"/>
                <a:gd name="T11" fmla="*/ 887 h 1773"/>
                <a:gd name="T12" fmla="*/ 63 w 698"/>
                <a:gd name="T13" fmla="*/ 1160 h 1773"/>
                <a:gd name="T14" fmla="*/ 54 w 698"/>
                <a:gd name="T15" fmla="*/ 1304 h 1773"/>
                <a:gd name="T16" fmla="*/ 30 w 698"/>
                <a:gd name="T17" fmla="*/ 1395 h 1773"/>
                <a:gd name="T18" fmla="*/ 23 w 698"/>
                <a:gd name="T19" fmla="*/ 1538 h 1773"/>
                <a:gd name="T20" fmla="*/ 8 w 698"/>
                <a:gd name="T21" fmla="*/ 1634 h 1773"/>
                <a:gd name="T22" fmla="*/ 5 w 698"/>
                <a:gd name="T23" fmla="*/ 1769 h 1773"/>
                <a:gd name="T24" fmla="*/ 156 w 698"/>
                <a:gd name="T25" fmla="*/ 1766 h 1773"/>
                <a:gd name="T26" fmla="*/ 311 w 698"/>
                <a:gd name="T27" fmla="*/ 1766 h 1773"/>
                <a:gd name="T28" fmla="*/ 633 w 698"/>
                <a:gd name="T29" fmla="*/ 1766 h 1773"/>
                <a:gd name="T30" fmla="*/ 698 w 698"/>
                <a:gd name="T31" fmla="*/ 1769 h 1773"/>
                <a:gd name="T32" fmla="*/ 670 w 698"/>
                <a:gd name="T33" fmla="*/ 1514 h 1773"/>
                <a:gd name="T34" fmla="*/ 652 w 698"/>
                <a:gd name="T35" fmla="*/ 1033 h 1773"/>
                <a:gd name="T36" fmla="*/ 648 w 698"/>
                <a:gd name="T37" fmla="*/ 866 h 1773"/>
                <a:gd name="T38" fmla="*/ 617 w 698"/>
                <a:gd name="T39" fmla="*/ 581 h 1773"/>
                <a:gd name="T40" fmla="*/ 610 w 698"/>
                <a:gd name="T41" fmla="*/ 489 h 1773"/>
                <a:gd name="T42" fmla="*/ 624 w 698"/>
                <a:gd name="T43" fmla="*/ 603 h 1773"/>
                <a:gd name="T44" fmla="*/ 615 w 698"/>
                <a:gd name="T45" fmla="*/ 457 h 1773"/>
                <a:gd name="T46" fmla="*/ 614 w 698"/>
                <a:gd name="T47" fmla="*/ 313 h 1773"/>
                <a:gd name="T48" fmla="*/ 312 w 698"/>
                <a:gd name="T49" fmla="*/ 198 h 1773"/>
                <a:gd name="T50" fmla="*/ 169 w 698"/>
                <a:gd name="T51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8" h="1773">
                  <a:moveTo>
                    <a:pt x="153" y="12"/>
                  </a:moveTo>
                  <a:cubicBezTo>
                    <a:pt x="130" y="102"/>
                    <a:pt x="135" y="206"/>
                    <a:pt x="125" y="300"/>
                  </a:cubicBezTo>
                  <a:cubicBezTo>
                    <a:pt x="116" y="398"/>
                    <a:pt x="114" y="500"/>
                    <a:pt x="104" y="600"/>
                  </a:cubicBezTo>
                  <a:cubicBezTo>
                    <a:pt x="99" y="648"/>
                    <a:pt x="96" y="700"/>
                    <a:pt x="91" y="748"/>
                  </a:cubicBezTo>
                  <a:cubicBezTo>
                    <a:pt x="87" y="793"/>
                    <a:pt x="90" y="848"/>
                    <a:pt x="76" y="890"/>
                  </a:cubicBezTo>
                  <a:cubicBezTo>
                    <a:pt x="79" y="889"/>
                    <a:pt x="81" y="888"/>
                    <a:pt x="84" y="887"/>
                  </a:cubicBezTo>
                  <a:cubicBezTo>
                    <a:pt x="53" y="964"/>
                    <a:pt x="67" y="1076"/>
                    <a:pt x="63" y="1160"/>
                  </a:cubicBezTo>
                  <a:cubicBezTo>
                    <a:pt x="61" y="1210"/>
                    <a:pt x="68" y="1256"/>
                    <a:pt x="54" y="1304"/>
                  </a:cubicBezTo>
                  <a:cubicBezTo>
                    <a:pt x="46" y="1335"/>
                    <a:pt x="38" y="1365"/>
                    <a:pt x="30" y="1395"/>
                  </a:cubicBezTo>
                  <a:cubicBezTo>
                    <a:pt x="14" y="1447"/>
                    <a:pt x="18" y="1486"/>
                    <a:pt x="23" y="1538"/>
                  </a:cubicBezTo>
                  <a:cubicBezTo>
                    <a:pt x="26" y="1573"/>
                    <a:pt x="14" y="1600"/>
                    <a:pt x="8" y="1634"/>
                  </a:cubicBezTo>
                  <a:cubicBezTo>
                    <a:pt x="0" y="1676"/>
                    <a:pt x="3" y="1726"/>
                    <a:pt x="5" y="1769"/>
                  </a:cubicBezTo>
                  <a:cubicBezTo>
                    <a:pt x="54" y="1773"/>
                    <a:pt x="107" y="1763"/>
                    <a:pt x="156" y="1766"/>
                  </a:cubicBezTo>
                  <a:cubicBezTo>
                    <a:pt x="207" y="1769"/>
                    <a:pt x="262" y="1771"/>
                    <a:pt x="311" y="1766"/>
                  </a:cubicBezTo>
                  <a:cubicBezTo>
                    <a:pt x="418" y="1755"/>
                    <a:pt x="525" y="1766"/>
                    <a:pt x="633" y="1766"/>
                  </a:cubicBezTo>
                  <a:cubicBezTo>
                    <a:pt x="655" y="1766"/>
                    <a:pt x="677" y="1766"/>
                    <a:pt x="698" y="1769"/>
                  </a:cubicBezTo>
                  <a:cubicBezTo>
                    <a:pt x="663" y="1703"/>
                    <a:pt x="673" y="1587"/>
                    <a:pt x="670" y="1514"/>
                  </a:cubicBezTo>
                  <a:cubicBezTo>
                    <a:pt x="664" y="1353"/>
                    <a:pt x="661" y="1194"/>
                    <a:pt x="652" y="1033"/>
                  </a:cubicBezTo>
                  <a:cubicBezTo>
                    <a:pt x="648" y="978"/>
                    <a:pt x="654" y="921"/>
                    <a:pt x="648" y="866"/>
                  </a:cubicBezTo>
                  <a:cubicBezTo>
                    <a:pt x="639" y="774"/>
                    <a:pt x="636" y="672"/>
                    <a:pt x="617" y="581"/>
                  </a:cubicBezTo>
                  <a:cubicBezTo>
                    <a:pt x="612" y="554"/>
                    <a:pt x="603" y="517"/>
                    <a:pt x="610" y="489"/>
                  </a:cubicBezTo>
                  <a:cubicBezTo>
                    <a:pt x="613" y="526"/>
                    <a:pt x="606" y="573"/>
                    <a:pt x="624" y="603"/>
                  </a:cubicBezTo>
                  <a:cubicBezTo>
                    <a:pt x="638" y="573"/>
                    <a:pt x="617" y="495"/>
                    <a:pt x="615" y="457"/>
                  </a:cubicBezTo>
                  <a:cubicBezTo>
                    <a:pt x="613" y="409"/>
                    <a:pt x="616" y="361"/>
                    <a:pt x="614" y="313"/>
                  </a:cubicBezTo>
                  <a:cubicBezTo>
                    <a:pt x="515" y="288"/>
                    <a:pt x="392" y="267"/>
                    <a:pt x="312" y="198"/>
                  </a:cubicBezTo>
                  <a:cubicBezTo>
                    <a:pt x="248" y="143"/>
                    <a:pt x="225" y="55"/>
                    <a:pt x="169" y="0"/>
                  </a:cubicBezTo>
                </a:path>
              </a:pathLst>
            </a:custGeom>
            <a:solidFill>
              <a:srgbClr val="FFC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2" name="Freeform 6"/>
            <p:cNvSpPr>
              <a:spLocks/>
            </p:cNvSpPr>
            <p:nvPr/>
          </p:nvSpPr>
          <p:spPr bwMode="auto">
            <a:xfrm>
              <a:off x="1141" y="1869"/>
              <a:ext cx="151" cy="104"/>
            </a:xfrm>
            <a:custGeom>
              <a:avLst/>
              <a:gdLst>
                <a:gd name="T0" fmla="*/ 32 w 211"/>
                <a:gd name="T1" fmla="*/ 0 h 144"/>
                <a:gd name="T2" fmla="*/ 131 w 211"/>
                <a:gd name="T3" fmla="*/ 121 h 144"/>
                <a:gd name="T4" fmla="*/ 210 w 211"/>
                <a:gd name="T5" fmla="*/ 1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144">
                  <a:moveTo>
                    <a:pt x="32" y="0"/>
                  </a:moveTo>
                  <a:cubicBezTo>
                    <a:pt x="0" y="63"/>
                    <a:pt x="61" y="144"/>
                    <a:pt x="131" y="121"/>
                  </a:cubicBezTo>
                  <a:cubicBezTo>
                    <a:pt x="190" y="101"/>
                    <a:pt x="211" y="64"/>
                    <a:pt x="210" y="12"/>
                  </a:cubicBezTo>
                </a:path>
              </a:pathLst>
            </a:custGeom>
            <a:solidFill>
              <a:srgbClr val="FFF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3" name="Freeform 7"/>
            <p:cNvSpPr>
              <a:spLocks/>
            </p:cNvSpPr>
            <p:nvPr/>
          </p:nvSpPr>
          <p:spPr bwMode="auto">
            <a:xfrm>
              <a:off x="1368" y="1940"/>
              <a:ext cx="166" cy="120"/>
            </a:xfrm>
            <a:custGeom>
              <a:avLst/>
              <a:gdLst>
                <a:gd name="T0" fmla="*/ 103 w 230"/>
                <a:gd name="T1" fmla="*/ 0 h 167"/>
                <a:gd name="T2" fmla="*/ 111 w 230"/>
                <a:gd name="T3" fmla="*/ 156 h 167"/>
                <a:gd name="T4" fmla="*/ 152 w 230"/>
                <a:gd name="T5" fmla="*/ 1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167">
                  <a:moveTo>
                    <a:pt x="103" y="0"/>
                  </a:moveTo>
                  <a:cubicBezTo>
                    <a:pt x="11" y="3"/>
                    <a:pt x="0" y="167"/>
                    <a:pt x="111" y="156"/>
                  </a:cubicBezTo>
                  <a:cubicBezTo>
                    <a:pt x="166" y="151"/>
                    <a:pt x="230" y="24"/>
                    <a:pt x="152" y="11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4" name="Freeform 8"/>
            <p:cNvSpPr>
              <a:spLocks/>
            </p:cNvSpPr>
            <p:nvPr/>
          </p:nvSpPr>
          <p:spPr bwMode="auto">
            <a:xfrm>
              <a:off x="1453" y="1289"/>
              <a:ext cx="90" cy="225"/>
            </a:xfrm>
            <a:custGeom>
              <a:avLst/>
              <a:gdLst>
                <a:gd name="T0" fmla="*/ 91 w 125"/>
                <a:gd name="T1" fmla="*/ 0 h 314"/>
                <a:gd name="T2" fmla="*/ 125 w 125"/>
                <a:gd name="T3" fmla="*/ 314 h 314"/>
                <a:gd name="T4" fmla="*/ 95 w 125"/>
                <a:gd name="T5" fmla="*/ 8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" h="314">
                  <a:moveTo>
                    <a:pt x="91" y="0"/>
                  </a:moveTo>
                  <a:cubicBezTo>
                    <a:pt x="35" y="100"/>
                    <a:pt x="0" y="253"/>
                    <a:pt x="125" y="314"/>
                  </a:cubicBezTo>
                  <a:cubicBezTo>
                    <a:pt x="111" y="213"/>
                    <a:pt x="95" y="111"/>
                    <a:pt x="95" y="8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5" name="Freeform 9"/>
            <p:cNvSpPr>
              <a:spLocks/>
            </p:cNvSpPr>
            <p:nvPr/>
          </p:nvSpPr>
          <p:spPr bwMode="auto">
            <a:xfrm>
              <a:off x="1134" y="1125"/>
              <a:ext cx="114" cy="264"/>
            </a:xfrm>
            <a:custGeom>
              <a:avLst/>
              <a:gdLst>
                <a:gd name="T0" fmla="*/ 37 w 158"/>
                <a:gd name="T1" fmla="*/ 0 h 368"/>
                <a:gd name="T2" fmla="*/ 136 w 158"/>
                <a:gd name="T3" fmla="*/ 235 h 368"/>
                <a:gd name="T4" fmla="*/ 4 w 158"/>
                <a:gd name="T5" fmla="*/ 368 h 368"/>
                <a:gd name="T6" fmla="*/ 14 w 158"/>
                <a:gd name="T7" fmla="*/ 190 h 368"/>
                <a:gd name="T8" fmla="*/ 30 w 158"/>
                <a:gd name="T9" fmla="*/ 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368">
                  <a:moveTo>
                    <a:pt x="37" y="0"/>
                  </a:moveTo>
                  <a:cubicBezTo>
                    <a:pt x="127" y="15"/>
                    <a:pt x="158" y="156"/>
                    <a:pt x="136" y="235"/>
                  </a:cubicBezTo>
                  <a:cubicBezTo>
                    <a:pt x="119" y="294"/>
                    <a:pt x="64" y="355"/>
                    <a:pt x="4" y="368"/>
                  </a:cubicBezTo>
                  <a:cubicBezTo>
                    <a:pt x="0" y="306"/>
                    <a:pt x="8" y="248"/>
                    <a:pt x="14" y="190"/>
                  </a:cubicBezTo>
                  <a:cubicBezTo>
                    <a:pt x="20" y="135"/>
                    <a:pt x="35" y="62"/>
                    <a:pt x="30" y="8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6" name="Freeform 10"/>
            <p:cNvSpPr>
              <a:spLocks/>
            </p:cNvSpPr>
            <p:nvPr/>
          </p:nvSpPr>
          <p:spPr bwMode="auto">
            <a:xfrm>
              <a:off x="919" y="372"/>
              <a:ext cx="767" cy="677"/>
            </a:xfrm>
            <a:custGeom>
              <a:avLst/>
              <a:gdLst>
                <a:gd name="T0" fmla="*/ 592 w 1066"/>
                <a:gd name="T1" fmla="*/ 921 h 943"/>
                <a:gd name="T2" fmla="*/ 678 w 1066"/>
                <a:gd name="T3" fmla="*/ 942 h 943"/>
                <a:gd name="T4" fmla="*/ 753 w 1066"/>
                <a:gd name="T5" fmla="*/ 910 h 943"/>
                <a:gd name="T6" fmla="*/ 834 w 1066"/>
                <a:gd name="T7" fmla="*/ 909 h 943"/>
                <a:gd name="T8" fmla="*/ 915 w 1066"/>
                <a:gd name="T9" fmla="*/ 884 h 943"/>
                <a:gd name="T10" fmla="*/ 987 w 1066"/>
                <a:gd name="T11" fmla="*/ 869 h 943"/>
                <a:gd name="T12" fmla="*/ 980 w 1066"/>
                <a:gd name="T13" fmla="*/ 860 h 943"/>
                <a:gd name="T14" fmla="*/ 990 w 1066"/>
                <a:gd name="T15" fmla="*/ 859 h 943"/>
                <a:gd name="T16" fmla="*/ 992 w 1066"/>
                <a:gd name="T17" fmla="*/ 870 h 943"/>
                <a:gd name="T18" fmla="*/ 1003 w 1066"/>
                <a:gd name="T19" fmla="*/ 858 h 943"/>
                <a:gd name="T20" fmla="*/ 1059 w 1066"/>
                <a:gd name="T21" fmla="*/ 684 h 943"/>
                <a:gd name="T22" fmla="*/ 993 w 1066"/>
                <a:gd name="T23" fmla="*/ 546 h 943"/>
                <a:gd name="T24" fmla="*/ 900 w 1066"/>
                <a:gd name="T25" fmla="*/ 381 h 943"/>
                <a:gd name="T26" fmla="*/ 815 w 1066"/>
                <a:gd name="T27" fmla="*/ 222 h 943"/>
                <a:gd name="T28" fmla="*/ 909 w 1066"/>
                <a:gd name="T29" fmla="*/ 223 h 943"/>
                <a:gd name="T30" fmla="*/ 995 w 1066"/>
                <a:gd name="T31" fmla="*/ 184 h 943"/>
                <a:gd name="T32" fmla="*/ 986 w 1066"/>
                <a:gd name="T33" fmla="*/ 39 h 943"/>
                <a:gd name="T34" fmla="*/ 911 w 1066"/>
                <a:gd name="T35" fmla="*/ 69 h 943"/>
                <a:gd name="T36" fmla="*/ 828 w 1066"/>
                <a:gd name="T37" fmla="*/ 82 h 943"/>
                <a:gd name="T38" fmla="*/ 650 w 1066"/>
                <a:gd name="T39" fmla="*/ 19 h 943"/>
                <a:gd name="T40" fmla="*/ 455 w 1066"/>
                <a:gd name="T41" fmla="*/ 20 h 943"/>
                <a:gd name="T42" fmla="*/ 325 w 1066"/>
                <a:gd name="T43" fmla="*/ 139 h 943"/>
                <a:gd name="T44" fmla="*/ 186 w 1066"/>
                <a:gd name="T45" fmla="*/ 239 h 943"/>
                <a:gd name="T46" fmla="*/ 36 w 1066"/>
                <a:gd name="T47" fmla="*/ 304 h 943"/>
                <a:gd name="T48" fmla="*/ 123 w 1066"/>
                <a:gd name="T49" fmla="*/ 394 h 943"/>
                <a:gd name="T50" fmla="*/ 263 w 1066"/>
                <a:gd name="T51" fmla="*/ 343 h 943"/>
                <a:gd name="T52" fmla="*/ 291 w 1066"/>
                <a:gd name="T53" fmla="*/ 392 h 943"/>
                <a:gd name="T54" fmla="*/ 300 w 1066"/>
                <a:gd name="T55" fmla="*/ 455 h 943"/>
                <a:gd name="T56" fmla="*/ 340 w 1066"/>
                <a:gd name="T57" fmla="*/ 579 h 943"/>
                <a:gd name="T58" fmla="*/ 352 w 1066"/>
                <a:gd name="T59" fmla="*/ 615 h 943"/>
                <a:gd name="T60" fmla="*/ 388 w 1066"/>
                <a:gd name="T61" fmla="*/ 688 h 943"/>
                <a:gd name="T62" fmla="*/ 463 w 1066"/>
                <a:gd name="T63" fmla="*/ 777 h 943"/>
                <a:gd name="T64" fmla="*/ 488 w 1066"/>
                <a:gd name="T65" fmla="*/ 807 h 943"/>
                <a:gd name="T66" fmla="*/ 518 w 1066"/>
                <a:gd name="T67" fmla="*/ 846 h 943"/>
                <a:gd name="T68" fmla="*/ 544 w 1066"/>
                <a:gd name="T69" fmla="*/ 790 h 943"/>
                <a:gd name="T70" fmla="*/ 642 w 1066"/>
                <a:gd name="T71" fmla="*/ 663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66" h="943">
                  <a:moveTo>
                    <a:pt x="592" y="921"/>
                  </a:moveTo>
                  <a:cubicBezTo>
                    <a:pt x="616" y="919"/>
                    <a:pt x="652" y="942"/>
                    <a:pt x="678" y="942"/>
                  </a:cubicBezTo>
                  <a:cubicBezTo>
                    <a:pt x="710" y="943"/>
                    <a:pt x="726" y="920"/>
                    <a:pt x="753" y="910"/>
                  </a:cubicBezTo>
                  <a:cubicBezTo>
                    <a:pt x="779" y="901"/>
                    <a:pt x="808" y="913"/>
                    <a:pt x="834" y="909"/>
                  </a:cubicBezTo>
                  <a:cubicBezTo>
                    <a:pt x="859" y="905"/>
                    <a:pt x="891" y="893"/>
                    <a:pt x="915" y="884"/>
                  </a:cubicBezTo>
                  <a:cubicBezTo>
                    <a:pt x="931" y="877"/>
                    <a:pt x="982" y="840"/>
                    <a:pt x="987" y="869"/>
                  </a:cubicBezTo>
                  <a:cubicBezTo>
                    <a:pt x="985" y="867"/>
                    <a:pt x="982" y="862"/>
                    <a:pt x="980" y="860"/>
                  </a:cubicBezTo>
                  <a:cubicBezTo>
                    <a:pt x="984" y="858"/>
                    <a:pt x="986" y="858"/>
                    <a:pt x="990" y="859"/>
                  </a:cubicBezTo>
                  <a:cubicBezTo>
                    <a:pt x="990" y="862"/>
                    <a:pt x="992" y="866"/>
                    <a:pt x="992" y="870"/>
                  </a:cubicBezTo>
                  <a:cubicBezTo>
                    <a:pt x="995" y="866"/>
                    <a:pt x="999" y="862"/>
                    <a:pt x="1003" y="858"/>
                  </a:cubicBezTo>
                  <a:cubicBezTo>
                    <a:pt x="1052" y="811"/>
                    <a:pt x="1063" y="748"/>
                    <a:pt x="1059" y="684"/>
                  </a:cubicBezTo>
                  <a:cubicBezTo>
                    <a:pt x="1056" y="627"/>
                    <a:pt x="1025" y="591"/>
                    <a:pt x="993" y="546"/>
                  </a:cubicBezTo>
                  <a:cubicBezTo>
                    <a:pt x="957" y="496"/>
                    <a:pt x="914" y="441"/>
                    <a:pt x="900" y="381"/>
                  </a:cubicBezTo>
                  <a:cubicBezTo>
                    <a:pt x="886" y="319"/>
                    <a:pt x="845" y="278"/>
                    <a:pt x="815" y="222"/>
                  </a:cubicBezTo>
                  <a:cubicBezTo>
                    <a:pt x="836" y="236"/>
                    <a:pt x="885" y="228"/>
                    <a:pt x="909" y="223"/>
                  </a:cubicBezTo>
                  <a:cubicBezTo>
                    <a:pt x="940" y="216"/>
                    <a:pt x="970" y="203"/>
                    <a:pt x="995" y="184"/>
                  </a:cubicBezTo>
                  <a:cubicBezTo>
                    <a:pt x="1030" y="155"/>
                    <a:pt x="1066" y="19"/>
                    <a:pt x="986" y="39"/>
                  </a:cubicBezTo>
                  <a:cubicBezTo>
                    <a:pt x="960" y="46"/>
                    <a:pt x="936" y="62"/>
                    <a:pt x="911" y="69"/>
                  </a:cubicBezTo>
                  <a:cubicBezTo>
                    <a:pt x="885" y="77"/>
                    <a:pt x="854" y="82"/>
                    <a:pt x="828" y="82"/>
                  </a:cubicBezTo>
                  <a:cubicBezTo>
                    <a:pt x="763" y="82"/>
                    <a:pt x="711" y="38"/>
                    <a:pt x="650" y="19"/>
                  </a:cubicBezTo>
                  <a:cubicBezTo>
                    <a:pt x="591" y="0"/>
                    <a:pt x="514" y="2"/>
                    <a:pt x="455" y="20"/>
                  </a:cubicBezTo>
                  <a:cubicBezTo>
                    <a:pt x="396" y="37"/>
                    <a:pt x="357" y="90"/>
                    <a:pt x="325" y="139"/>
                  </a:cubicBezTo>
                  <a:cubicBezTo>
                    <a:pt x="293" y="189"/>
                    <a:pt x="243" y="224"/>
                    <a:pt x="186" y="239"/>
                  </a:cubicBezTo>
                  <a:cubicBezTo>
                    <a:pt x="138" y="252"/>
                    <a:pt x="67" y="258"/>
                    <a:pt x="36" y="304"/>
                  </a:cubicBezTo>
                  <a:cubicBezTo>
                    <a:pt x="0" y="360"/>
                    <a:pt x="78" y="394"/>
                    <a:pt x="123" y="394"/>
                  </a:cubicBezTo>
                  <a:cubicBezTo>
                    <a:pt x="165" y="393"/>
                    <a:pt x="229" y="373"/>
                    <a:pt x="263" y="343"/>
                  </a:cubicBezTo>
                  <a:cubicBezTo>
                    <a:pt x="269" y="337"/>
                    <a:pt x="290" y="387"/>
                    <a:pt x="291" y="392"/>
                  </a:cubicBezTo>
                  <a:cubicBezTo>
                    <a:pt x="295" y="412"/>
                    <a:pt x="296" y="434"/>
                    <a:pt x="300" y="455"/>
                  </a:cubicBezTo>
                  <a:cubicBezTo>
                    <a:pt x="308" y="498"/>
                    <a:pt x="326" y="538"/>
                    <a:pt x="340" y="579"/>
                  </a:cubicBezTo>
                  <a:cubicBezTo>
                    <a:pt x="344" y="591"/>
                    <a:pt x="348" y="603"/>
                    <a:pt x="352" y="615"/>
                  </a:cubicBezTo>
                  <a:cubicBezTo>
                    <a:pt x="361" y="642"/>
                    <a:pt x="372" y="665"/>
                    <a:pt x="388" y="688"/>
                  </a:cubicBezTo>
                  <a:cubicBezTo>
                    <a:pt x="410" y="720"/>
                    <a:pt x="437" y="749"/>
                    <a:pt x="463" y="777"/>
                  </a:cubicBezTo>
                  <a:cubicBezTo>
                    <a:pt x="472" y="786"/>
                    <a:pt x="480" y="796"/>
                    <a:pt x="488" y="807"/>
                  </a:cubicBezTo>
                  <a:cubicBezTo>
                    <a:pt x="497" y="818"/>
                    <a:pt x="505" y="839"/>
                    <a:pt x="518" y="846"/>
                  </a:cubicBezTo>
                  <a:cubicBezTo>
                    <a:pt x="531" y="831"/>
                    <a:pt x="536" y="808"/>
                    <a:pt x="544" y="790"/>
                  </a:cubicBezTo>
                  <a:cubicBezTo>
                    <a:pt x="567" y="744"/>
                    <a:pt x="594" y="688"/>
                    <a:pt x="642" y="663"/>
                  </a:cubicBezTo>
                </a:path>
              </a:pathLst>
            </a:custGeom>
            <a:solidFill>
              <a:srgbClr val="FFC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7" name="Rectangle 11"/>
            <p:cNvSpPr>
              <a:spLocks noChangeArrowheads="1"/>
            </p:cNvSpPr>
            <p:nvPr/>
          </p:nvSpPr>
          <p:spPr bwMode="auto">
            <a:xfrm>
              <a:off x="1134" y="650"/>
              <a:ext cx="1" cy="1"/>
            </a:xfrm>
            <a:prstGeom prst="rect">
              <a:avLst/>
            </a:prstGeom>
            <a:solidFill>
              <a:srgbClr val="A06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8" name="Freeform 12"/>
            <p:cNvSpPr>
              <a:spLocks/>
            </p:cNvSpPr>
            <p:nvPr/>
          </p:nvSpPr>
          <p:spPr bwMode="auto">
            <a:xfrm>
              <a:off x="1574" y="393"/>
              <a:ext cx="89" cy="146"/>
            </a:xfrm>
            <a:custGeom>
              <a:avLst/>
              <a:gdLst>
                <a:gd name="T0" fmla="*/ 0 w 124"/>
                <a:gd name="T1" fmla="*/ 51 h 203"/>
                <a:gd name="T2" fmla="*/ 16 w 124"/>
                <a:gd name="T3" fmla="*/ 86 h 203"/>
                <a:gd name="T4" fmla="*/ 20 w 124"/>
                <a:gd name="T5" fmla="*/ 129 h 203"/>
                <a:gd name="T6" fmla="*/ 8 w 124"/>
                <a:gd name="T7" fmla="*/ 188 h 203"/>
                <a:gd name="T8" fmla="*/ 98 w 124"/>
                <a:gd name="T9" fmla="*/ 124 h 203"/>
                <a:gd name="T10" fmla="*/ 119 w 124"/>
                <a:gd name="T11" fmla="*/ 37 h 203"/>
                <a:gd name="T12" fmla="*/ 51 w 124"/>
                <a:gd name="T13" fmla="*/ 21 h 203"/>
                <a:gd name="T14" fmla="*/ 43 w 124"/>
                <a:gd name="T15" fmla="*/ 2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203">
                  <a:moveTo>
                    <a:pt x="0" y="51"/>
                  </a:moveTo>
                  <a:cubicBezTo>
                    <a:pt x="4" y="63"/>
                    <a:pt x="13" y="72"/>
                    <a:pt x="16" y="86"/>
                  </a:cubicBezTo>
                  <a:cubicBezTo>
                    <a:pt x="19" y="99"/>
                    <a:pt x="20" y="116"/>
                    <a:pt x="20" y="129"/>
                  </a:cubicBezTo>
                  <a:cubicBezTo>
                    <a:pt x="19" y="150"/>
                    <a:pt x="13" y="168"/>
                    <a:pt x="8" y="188"/>
                  </a:cubicBezTo>
                  <a:cubicBezTo>
                    <a:pt x="39" y="203"/>
                    <a:pt x="87" y="146"/>
                    <a:pt x="98" y="124"/>
                  </a:cubicBezTo>
                  <a:cubicBezTo>
                    <a:pt x="111" y="98"/>
                    <a:pt x="124" y="66"/>
                    <a:pt x="119" y="37"/>
                  </a:cubicBezTo>
                  <a:cubicBezTo>
                    <a:pt x="112" y="0"/>
                    <a:pt x="74" y="7"/>
                    <a:pt x="51" y="21"/>
                  </a:cubicBezTo>
                  <a:cubicBezTo>
                    <a:pt x="48" y="22"/>
                    <a:pt x="45" y="23"/>
                    <a:pt x="43" y="25"/>
                  </a:cubicBezTo>
                </a:path>
              </a:pathLst>
            </a:custGeom>
            <a:solidFill>
              <a:srgbClr val="C69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9" name="Freeform 13"/>
            <p:cNvSpPr>
              <a:spLocks/>
            </p:cNvSpPr>
            <p:nvPr/>
          </p:nvSpPr>
          <p:spPr bwMode="auto">
            <a:xfrm>
              <a:off x="920" y="556"/>
              <a:ext cx="182" cy="105"/>
            </a:xfrm>
            <a:custGeom>
              <a:avLst/>
              <a:gdLst>
                <a:gd name="T0" fmla="*/ 209 w 253"/>
                <a:gd name="T1" fmla="*/ 129 h 145"/>
                <a:gd name="T2" fmla="*/ 121 w 253"/>
                <a:gd name="T3" fmla="*/ 140 h 145"/>
                <a:gd name="T4" fmla="*/ 35 w 253"/>
                <a:gd name="T5" fmla="*/ 110 h 145"/>
                <a:gd name="T6" fmla="*/ 67 w 253"/>
                <a:gd name="T7" fmla="*/ 22 h 145"/>
                <a:gd name="T8" fmla="*/ 122 w 253"/>
                <a:gd name="T9" fmla="*/ 0 h 145"/>
                <a:gd name="T10" fmla="*/ 174 w 253"/>
                <a:gd name="T11" fmla="*/ 41 h 145"/>
                <a:gd name="T12" fmla="*/ 253 w 253"/>
                <a:gd name="T13" fmla="*/ 9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" h="145">
                  <a:moveTo>
                    <a:pt x="209" y="129"/>
                  </a:moveTo>
                  <a:cubicBezTo>
                    <a:pt x="190" y="145"/>
                    <a:pt x="144" y="143"/>
                    <a:pt x="121" y="140"/>
                  </a:cubicBezTo>
                  <a:cubicBezTo>
                    <a:pt x="91" y="136"/>
                    <a:pt x="57" y="132"/>
                    <a:pt x="35" y="110"/>
                  </a:cubicBezTo>
                  <a:cubicBezTo>
                    <a:pt x="0" y="73"/>
                    <a:pt x="30" y="41"/>
                    <a:pt x="67" y="22"/>
                  </a:cubicBezTo>
                  <a:cubicBezTo>
                    <a:pt x="80" y="15"/>
                    <a:pt x="107" y="0"/>
                    <a:pt x="122" y="0"/>
                  </a:cubicBezTo>
                  <a:cubicBezTo>
                    <a:pt x="145" y="0"/>
                    <a:pt x="159" y="27"/>
                    <a:pt x="174" y="41"/>
                  </a:cubicBezTo>
                  <a:cubicBezTo>
                    <a:pt x="196" y="61"/>
                    <a:pt x="227" y="82"/>
                    <a:pt x="253" y="96"/>
                  </a:cubicBezTo>
                </a:path>
              </a:pathLst>
            </a:custGeom>
            <a:solidFill>
              <a:srgbClr val="C69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0" name="Line 14"/>
            <p:cNvSpPr>
              <a:spLocks noChangeShapeType="1"/>
            </p:cNvSpPr>
            <p:nvPr/>
          </p:nvSpPr>
          <p:spPr bwMode="auto">
            <a:xfrm>
              <a:off x="1018" y="55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2" name="Line 15"/>
            <p:cNvSpPr>
              <a:spLocks noChangeShapeType="1"/>
            </p:cNvSpPr>
            <p:nvPr/>
          </p:nvSpPr>
          <p:spPr bwMode="auto">
            <a:xfrm>
              <a:off x="1018" y="55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3" name="Freeform 16"/>
            <p:cNvSpPr>
              <a:spLocks/>
            </p:cNvSpPr>
            <p:nvPr/>
          </p:nvSpPr>
          <p:spPr bwMode="auto">
            <a:xfrm>
              <a:off x="1264" y="195"/>
              <a:ext cx="80" cy="196"/>
            </a:xfrm>
            <a:custGeom>
              <a:avLst/>
              <a:gdLst>
                <a:gd name="T0" fmla="*/ 51 w 111"/>
                <a:gd name="T1" fmla="*/ 80 h 274"/>
                <a:gd name="T2" fmla="*/ 44 w 111"/>
                <a:gd name="T3" fmla="*/ 9 h 274"/>
                <a:gd name="T4" fmla="*/ 81 w 111"/>
                <a:gd name="T5" fmla="*/ 64 h 274"/>
                <a:gd name="T6" fmla="*/ 106 w 111"/>
                <a:gd name="T7" fmla="*/ 251 h 274"/>
                <a:gd name="T8" fmla="*/ 111 w 111"/>
                <a:gd name="T9" fmla="*/ 274 h 274"/>
                <a:gd name="T10" fmla="*/ 59 w 111"/>
                <a:gd name="T11" fmla="*/ 249 h 274"/>
                <a:gd name="T12" fmla="*/ 55 w 111"/>
                <a:gd name="T13" fmla="*/ 194 h 274"/>
                <a:gd name="T14" fmla="*/ 48 w 111"/>
                <a:gd name="T15" fmla="*/ 81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274">
                  <a:moveTo>
                    <a:pt x="51" y="80"/>
                  </a:moveTo>
                  <a:cubicBezTo>
                    <a:pt x="47" y="63"/>
                    <a:pt x="0" y="20"/>
                    <a:pt x="44" y="9"/>
                  </a:cubicBezTo>
                  <a:cubicBezTo>
                    <a:pt x="83" y="0"/>
                    <a:pt x="89" y="37"/>
                    <a:pt x="81" y="64"/>
                  </a:cubicBezTo>
                  <a:cubicBezTo>
                    <a:pt x="65" y="125"/>
                    <a:pt x="93" y="191"/>
                    <a:pt x="106" y="251"/>
                  </a:cubicBezTo>
                  <a:cubicBezTo>
                    <a:pt x="107" y="259"/>
                    <a:pt x="108" y="267"/>
                    <a:pt x="111" y="274"/>
                  </a:cubicBezTo>
                  <a:cubicBezTo>
                    <a:pt x="94" y="270"/>
                    <a:pt x="68" y="264"/>
                    <a:pt x="59" y="249"/>
                  </a:cubicBezTo>
                  <a:cubicBezTo>
                    <a:pt x="52" y="236"/>
                    <a:pt x="55" y="209"/>
                    <a:pt x="55" y="194"/>
                  </a:cubicBezTo>
                  <a:cubicBezTo>
                    <a:pt x="54" y="162"/>
                    <a:pt x="64" y="111"/>
                    <a:pt x="48" y="81"/>
                  </a:cubicBezTo>
                </a:path>
              </a:pathLst>
            </a:custGeom>
            <a:solidFill>
              <a:srgbClr val="F9C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4" name="Freeform 17"/>
            <p:cNvSpPr>
              <a:spLocks/>
            </p:cNvSpPr>
            <p:nvPr/>
          </p:nvSpPr>
          <p:spPr bwMode="auto">
            <a:xfrm>
              <a:off x="1063" y="272"/>
              <a:ext cx="124" cy="188"/>
            </a:xfrm>
            <a:custGeom>
              <a:avLst/>
              <a:gdLst>
                <a:gd name="T0" fmla="*/ 54 w 172"/>
                <a:gd name="T1" fmla="*/ 107 h 262"/>
                <a:gd name="T2" fmla="*/ 22 w 172"/>
                <a:gd name="T3" fmla="*/ 74 h 262"/>
                <a:gd name="T4" fmla="*/ 1 w 172"/>
                <a:gd name="T5" fmla="*/ 42 h 262"/>
                <a:gd name="T6" fmla="*/ 53 w 172"/>
                <a:gd name="T7" fmla="*/ 36 h 262"/>
                <a:gd name="T8" fmla="*/ 139 w 172"/>
                <a:gd name="T9" fmla="*/ 176 h 262"/>
                <a:gd name="T10" fmla="*/ 170 w 172"/>
                <a:gd name="T11" fmla="*/ 212 h 262"/>
                <a:gd name="T12" fmla="*/ 141 w 172"/>
                <a:gd name="T13" fmla="*/ 262 h 262"/>
                <a:gd name="T14" fmla="*/ 99 w 172"/>
                <a:gd name="T15" fmla="*/ 181 h 262"/>
                <a:gd name="T16" fmla="*/ 47 w 172"/>
                <a:gd name="T17" fmla="*/ 9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262">
                  <a:moveTo>
                    <a:pt x="54" y="107"/>
                  </a:moveTo>
                  <a:cubicBezTo>
                    <a:pt x="42" y="100"/>
                    <a:pt x="35" y="83"/>
                    <a:pt x="22" y="74"/>
                  </a:cubicBezTo>
                  <a:cubicBezTo>
                    <a:pt x="9" y="66"/>
                    <a:pt x="0" y="59"/>
                    <a:pt x="1" y="42"/>
                  </a:cubicBezTo>
                  <a:cubicBezTo>
                    <a:pt x="2" y="0"/>
                    <a:pt x="42" y="0"/>
                    <a:pt x="53" y="36"/>
                  </a:cubicBezTo>
                  <a:cubicBezTo>
                    <a:pt x="69" y="89"/>
                    <a:pt x="103" y="134"/>
                    <a:pt x="139" y="176"/>
                  </a:cubicBezTo>
                  <a:cubicBezTo>
                    <a:pt x="146" y="185"/>
                    <a:pt x="169" y="201"/>
                    <a:pt x="170" y="212"/>
                  </a:cubicBezTo>
                  <a:cubicBezTo>
                    <a:pt x="172" y="223"/>
                    <a:pt x="149" y="252"/>
                    <a:pt x="141" y="262"/>
                  </a:cubicBezTo>
                  <a:cubicBezTo>
                    <a:pt x="121" y="245"/>
                    <a:pt x="112" y="204"/>
                    <a:pt x="99" y="181"/>
                  </a:cubicBezTo>
                  <a:cubicBezTo>
                    <a:pt x="83" y="152"/>
                    <a:pt x="64" y="124"/>
                    <a:pt x="47" y="96"/>
                  </a:cubicBezTo>
                </a:path>
              </a:pathLst>
            </a:custGeom>
            <a:solidFill>
              <a:srgbClr val="F9C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6" name="Freeform 18"/>
            <p:cNvSpPr>
              <a:spLocks/>
            </p:cNvSpPr>
            <p:nvPr/>
          </p:nvSpPr>
          <p:spPr bwMode="auto">
            <a:xfrm>
              <a:off x="1043" y="274"/>
              <a:ext cx="67" cy="67"/>
            </a:xfrm>
            <a:custGeom>
              <a:avLst/>
              <a:gdLst>
                <a:gd name="T0" fmla="*/ 74 w 94"/>
                <a:gd name="T1" fmla="*/ 93 h 93"/>
                <a:gd name="T2" fmla="*/ 40 w 94"/>
                <a:gd name="T3" fmla="*/ 15 h 93"/>
                <a:gd name="T4" fmla="*/ 85 w 94"/>
                <a:gd name="T5" fmla="*/ 25 h 93"/>
                <a:gd name="T6" fmla="*/ 90 w 94"/>
                <a:gd name="T7" fmla="*/ 7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93">
                  <a:moveTo>
                    <a:pt x="74" y="93"/>
                  </a:moveTo>
                  <a:cubicBezTo>
                    <a:pt x="52" y="75"/>
                    <a:pt x="0" y="48"/>
                    <a:pt x="40" y="15"/>
                  </a:cubicBezTo>
                  <a:cubicBezTo>
                    <a:pt x="57" y="0"/>
                    <a:pt x="76" y="8"/>
                    <a:pt x="85" y="25"/>
                  </a:cubicBezTo>
                  <a:cubicBezTo>
                    <a:pt x="94" y="41"/>
                    <a:pt x="89" y="56"/>
                    <a:pt x="90" y="73"/>
                  </a:cubicBezTo>
                </a:path>
              </a:pathLst>
            </a:custGeom>
            <a:solidFill>
              <a:srgbClr val="A87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7" name="Freeform 19"/>
            <p:cNvSpPr>
              <a:spLocks/>
            </p:cNvSpPr>
            <p:nvPr/>
          </p:nvSpPr>
          <p:spPr bwMode="auto">
            <a:xfrm>
              <a:off x="1276" y="187"/>
              <a:ext cx="51" cy="71"/>
            </a:xfrm>
            <a:custGeom>
              <a:avLst/>
              <a:gdLst>
                <a:gd name="T0" fmla="*/ 36 w 71"/>
                <a:gd name="T1" fmla="*/ 98 h 98"/>
                <a:gd name="T2" fmla="*/ 11 w 71"/>
                <a:gd name="T3" fmla="*/ 29 h 98"/>
                <a:gd name="T4" fmla="*/ 69 w 71"/>
                <a:gd name="T5" fmla="*/ 37 h 98"/>
                <a:gd name="T6" fmla="*/ 58 w 71"/>
                <a:gd name="T7" fmla="*/ 9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98">
                  <a:moveTo>
                    <a:pt x="36" y="98"/>
                  </a:moveTo>
                  <a:cubicBezTo>
                    <a:pt x="32" y="79"/>
                    <a:pt x="0" y="50"/>
                    <a:pt x="11" y="29"/>
                  </a:cubicBezTo>
                  <a:cubicBezTo>
                    <a:pt x="27" y="0"/>
                    <a:pt x="56" y="21"/>
                    <a:pt x="69" y="37"/>
                  </a:cubicBezTo>
                  <a:cubicBezTo>
                    <a:pt x="71" y="58"/>
                    <a:pt x="57" y="77"/>
                    <a:pt x="58" y="97"/>
                  </a:cubicBezTo>
                </a:path>
              </a:pathLst>
            </a:custGeom>
            <a:solidFill>
              <a:srgbClr val="A87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8" name="Freeform 20"/>
            <p:cNvSpPr>
              <a:spLocks/>
            </p:cNvSpPr>
            <p:nvPr/>
          </p:nvSpPr>
          <p:spPr bwMode="auto">
            <a:xfrm>
              <a:off x="1267" y="765"/>
              <a:ext cx="436" cy="299"/>
            </a:xfrm>
            <a:custGeom>
              <a:avLst/>
              <a:gdLst>
                <a:gd name="T0" fmla="*/ 0 w 605"/>
                <a:gd name="T1" fmla="*/ 266 h 416"/>
                <a:gd name="T2" fmla="*/ 335 w 605"/>
                <a:gd name="T3" fmla="*/ 55 h 416"/>
                <a:gd name="T4" fmla="*/ 569 w 605"/>
                <a:gd name="T5" fmla="*/ 96 h 416"/>
                <a:gd name="T6" fmla="*/ 289 w 605"/>
                <a:gd name="T7" fmla="*/ 412 h 416"/>
                <a:gd name="T8" fmla="*/ 9 w 605"/>
                <a:gd name="T9" fmla="*/ 28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5" h="416">
                  <a:moveTo>
                    <a:pt x="0" y="266"/>
                  </a:moveTo>
                  <a:cubicBezTo>
                    <a:pt x="81" y="139"/>
                    <a:pt x="189" y="85"/>
                    <a:pt x="335" y="55"/>
                  </a:cubicBezTo>
                  <a:cubicBezTo>
                    <a:pt x="411" y="39"/>
                    <a:pt x="549" y="0"/>
                    <a:pt x="569" y="96"/>
                  </a:cubicBezTo>
                  <a:cubicBezTo>
                    <a:pt x="605" y="276"/>
                    <a:pt x="466" y="403"/>
                    <a:pt x="289" y="412"/>
                  </a:cubicBezTo>
                  <a:cubicBezTo>
                    <a:pt x="191" y="416"/>
                    <a:pt x="73" y="355"/>
                    <a:pt x="9" y="28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9" name="Freeform 21"/>
            <p:cNvSpPr>
              <a:spLocks/>
            </p:cNvSpPr>
            <p:nvPr/>
          </p:nvSpPr>
          <p:spPr bwMode="auto">
            <a:xfrm>
              <a:off x="1503" y="520"/>
              <a:ext cx="195" cy="477"/>
            </a:xfrm>
            <a:custGeom>
              <a:avLst/>
              <a:gdLst>
                <a:gd name="T0" fmla="*/ 4 w 270"/>
                <a:gd name="T1" fmla="*/ 0 h 664"/>
                <a:gd name="T2" fmla="*/ 0 w 270"/>
                <a:gd name="T3" fmla="*/ 4 h 664"/>
                <a:gd name="T4" fmla="*/ 35 w 270"/>
                <a:gd name="T5" fmla="*/ 73 h 664"/>
                <a:gd name="T6" fmla="*/ 57 w 270"/>
                <a:gd name="T7" fmla="*/ 104 h 664"/>
                <a:gd name="T8" fmla="*/ 85 w 270"/>
                <a:gd name="T9" fmla="*/ 171 h 664"/>
                <a:gd name="T10" fmla="*/ 104 w 270"/>
                <a:gd name="T11" fmla="*/ 217 h 664"/>
                <a:gd name="T12" fmla="*/ 135 w 270"/>
                <a:gd name="T13" fmla="*/ 275 h 664"/>
                <a:gd name="T14" fmla="*/ 161 w 270"/>
                <a:gd name="T15" fmla="*/ 321 h 664"/>
                <a:gd name="T16" fmla="*/ 195 w 270"/>
                <a:gd name="T17" fmla="*/ 371 h 664"/>
                <a:gd name="T18" fmla="*/ 229 w 270"/>
                <a:gd name="T19" fmla="*/ 420 h 664"/>
                <a:gd name="T20" fmla="*/ 175 w 270"/>
                <a:gd name="T21" fmla="*/ 662 h 664"/>
                <a:gd name="T22" fmla="*/ 175 w 270"/>
                <a:gd name="T23" fmla="*/ 662 h 664"/>
                <a:gd name="T24" fmla="*/ 180 w 270"/>
                <a:gd name="T25" fmla="*/ 663 h 664"/>
                <a:gd name="T26" fmla="*/ 236 w 270"/>
                <a:gd name="T27" fmla="*/ 417 h 664"/>
                <a:gd name="T28" fmla="*/ 202 w 270"/>
                <a:gd name="T29" fmla="*/ 366 h 664"/>
                <a:gd name="T30" fmla="*/ 168 w 270"/>
                <a:gd name="T31" fmla="*/ 318 h 664"/>
                <a:gd name="T32" fmla="*/ 142 w 270"/>
                <a:gd name="T33" fmla="*/ 271 h 664"/>
                <a:gd name="T34" fmla="*/ 111 w 270"/>
                <a:gd name="T35" fmla="*/ 214 h 664"/>
                <a:gd name="T36" fmla="*/ 93 w 270"/>
                <a:gd name="T37" fmla="*/ 168 h 664"/>
                <a:gd name="T38" fmla="*/ 64 w 270"/>
                <a:gd name="T39" fmla="*/ 100 h 664"/>
                <a:gd name="T40" fmla="*/ 42 w 270"/>
                <a:gd name="T41" fmla="*/ 68 h 664"/>
                <a:gd name="T42" fmla="*/ 8 w 270"/>
                <a:gd name="T43" fmla="*/ 4 h 664"/>
                <a:gd name="T44" fmla="*/ 4 w 270"/>
                <a:gd name="T45" fmla="*/ 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0" h="664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1" y="28"/>
                    <a:pt x="19" y="50"/>
                    <a:pt x="35" y="73"/>
                  </a:cubicBezTo>
                  <a:cubicBezTo>
                    <a:pt x="44" y="84"/>
                    <a:pt x="52" y="94"/>
                    <a:pt x="57" y="104"/>
                  </a:cubicBezTo>
                  <a:cubicBezTo>
                    <a:pt x="69" y="127"/>
                    <a:pt x="77" y="148"/>
                    <a:pt x="85" y="171"/>
                  </a:cubicBezTo>
                  <a:cubicBezTo>
                    <a:pt x="104" y="217"/>
                    <a:pt x="104" y="217"/>
                    <a:pt x="104" y="217"/>
                  </a:cubicBezTo>
                  <a:cubicBezTo>
                    <a:pt x="112" y="237"/>
                    <a:pt x="124" y="256"/>
                    <a:pt x="135" y="275"/>
                  </a:cubicBezTo>
                  <a:cubicBezTo>
                    <a:pt x="144" y="290"/>
                    <a:pt x="153" y="305"/>
                    <a:pt x="161" y="321"/>
                  </a:cubicBezTo>
                  <a:cubicBezTo>
                    <a:pt x="170" y="339"/>
                    <a:pt x="183" y="355"/>
                    <a:pt x="195" y="371"/>
                  </a:cubicBezTo>
                  <a:cubicBezTo>
                    <a:pt x="208" y="387"/>
                    <a:pt x="220" y="402"/>
                    <a:pt x="229" y="420"/>
                  </a:cubicBezTo>
                  <a:cubicBezTo>
                    <a:pt x="262" y="490"/>
                    <a:pt x="244" y="617"/>
                    <a:pt x="175" y="662"/>
                  </a:cubicBezTo>
                  <a:cubicBezTo>
                    <a:pt x="173" y="663"/>
                    <a:pt x="174" y="660"/>
                    <a:pt x="175" y="662"/>
                  </a:cubicBezTo>
                  <a:cubicBezTo>
                    <a:pt x="176" y="664"/>
                    <a:pt x="178" y="664"/>
                    <a:pt x="180" y="663"/>
                  </a:cubicBezTo>
                  <a:cubicBezTo>
                    <a:pt x="253" y="616"/>
                    <a:pt x="270" y="490"/>
                    <a:pt x="236" y="417"/>
                  </a:cubicBezTo>
                  <a:cubicBezTo>
                    <a:pt x="227" y="398"/>
                    <a:pt x="214" y="382"/>
                    <a:pt x="202" y="366"/>
                  </a:cubicBezTo>
                  <a:cubicBezTo>
                    <a:pt x="189" y="351"/>
                    <a:pt x="177" y="335"/>
                    <a:pt x="168" y="318"/>
                  </a:cubicBezTo>
                  <a:cubicBezTo>
                    <a:pt x="160" y="301"/>
                    <a:pt x="151" y="286"/>
                    <a:pt x="142" y="271"/>
                  </a:cubicBezTo>
                  <a:cubicBezTo>
                    <a:pt x="131" y="252"/>
                    <a:pt x="120" y="233"/>
                    <a:pt x="111" y="214"/>
                  </a:cubicBezTo>
                  <a:cubicBezTo>
                    <a:pt x="93" y="168"/>
                    <a:pt x="93" y="168"/>
                    <a:pt x="93" y="168"/>
                  </a:cubicBezTo>
                  <a:cubicBezTo>
                    <a:pt x="85" y="146"/>
                    <a:pt x="76" y="123"/>
                    <a:pt x="64" y="100"/>
                  </a:cubicBezTo>
                  <a:cubicBezTo>
                    <a:pt x="59" y="90"/>
                    <a:pt x="50" y="79"/>
                    <a:pt x="42" y="68"/>
                  </a:cubicBezTo>
                  <a:cubicBezTo>
                    <a:pt x="26" y="47"/>
                    <a:pt x="9" y="25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0" name="Freeform 22"/>
            <p:cNvSpPr>
              <a:spLocks/>
            </p:cNvSpPr>
            <p:nvPr/>
          </p:nvSpPr>
          <p:spPr bwMode="auto">
            <a:xfrm>
              <a:off x="928" y="367"/>
              <a:ext cx="742" cy="674"/>
            </a:xfrm>
            <a:custGeom>
              <a:avLst/>
              <a:gdLst>
                <a:gd name="T0" fmla="*/ 608 w 1030"/>
                <a:gd name="T1" fmla="*/ 932 h 939"/>
                <a:gd name="T2" fmla="*/ 493 w 1030"/>
                <a:gd name="T3" fmla="*/ 841 h 939"/>
                <a:gd name="T4" fmla="*/ 452 w 1030"/>
                <a:gd name="T5" fmla="*/ 787 h 939"/>
                <a:gd name="T6" fmla="*/ 348 w 1030"/>
                <a:gd name="T7" fmla="*/ 630 h 939"/>
                <a:gd name="T8" fmla="*/ 295 w 1030"/>
                <a:gd name="T9" fmla="*/ 480 h 939"/>
                <a:gd name="T10" fmla="*/ 287 w 1030"/>
                <a:gd name="T11" fmla="*/ 433 h 939"/>
                <a:gd name="T12" fmla="*/ 265 w 1030"/>
                <a:gd name="T13" fmla="*/ 345 h 939"/>
                <a:gd name="T14" fmla="*/ 262 w 1030"/>
                <a:gd name="T15" fmla="*/ 343 h 939"/>
                <a:gd name="T16" fmla="*/ 259 w 1030"/>
                <a:gd name="T17" fmla="*/ 344 h 939"/>
                <a:gd name="T18" fmla="*/ 232 w 1030"/>
                <a:gd name="T19" fmla="*/ 362 h 939"/>
                <a:gd name="T20" fmla="*/ 140 w 1030"/>
                <a:gd name="T21" fmla="*/ 403 h 939"/>
                <a:gd name="T22" fmla="*/ 18 w 1030"/>
                <a:gd name="T23" fmla="*/ 349 h 939"/>
                <a:gd name="T24" fmla="*/ 121 w 1030"/>
                <a:gd name="T25" fmla="*/ 265 h 939"/>
                <a:gd name="T26" fmla="*/ 136 w 1030"/>
                <a:gd name="T27" fmla="*/ 260 h 939"/>
                <a:gd name="T28" fmla="*/ 258 w 1030"/>
                <a:gd name="T29" fmla="*/ 206 h 939"/>
                <a:gd name="T30" fmla="*/ 328 w 1030"/>
                <a:gd name="T31" fmla="*/ 132 h 939"/>
                <a:gd name="T32" fmla="*/ 339 w 1030"/>
                <a:gd name="T33" fmla="*/ 116 h 939"/>
                <a:gd name="T34" fmla="*/ 467 w 1030"/>
                <a:gd name="T35" fmla="*/ 31 h 939"/>
                <a:gd name="T36" fmla="*/ 727 w 1030"/>
                <a:gd name="T37" fmla="*/ 71 h 939"/>
                <a:gd name="T38" fmla="*/ 853 w 1030"/>
                <a:gd name="T39" fmla="*/ 95 h 939"/>
                <a:gd name="T40" fmla="*/ 923 w 1030"/>
                <a:gd name="T41" fmla="*/ 76 h 939"/>
                <a:gd name="T42" fmla="*/ 944 w 1030"/>
                <a:gd name="T43" fmla="*/ 64 h 939"/>
                <a:gd name="T44" fmla="*/ 982 w 1030"/>
                <a:gd name="T45" fmla="*/ 47 h 939"/>
                <a:gd name="T46" fmla="*/ 1005 w 1030"/>
                <a:gd name="T47" fmla="*/ 58 h 939"/>
                <a:gd name="T48" fmla="*/ 1004 w 1030"/>
                <a:gd name="T49" fmla="*/ 147 h 939"/>
                <a:gd name="T50" fmla="*/ 896 w 1030"/>
                <a:gd name="T51" fmla="*/ 226 h 939"/>
                <a:gd name="T52" fmla="*/ 812 w 1030"/>
                <a:gd name="T53" fmla="*/ 221 h 939"/>
                <a:gd name="T54" fmla="*/ 806 w 1030"/>
                <a:gd name="T55" fmla="*/ 222 h 939"/>
                <a:gd name="T56" fmla="*/ 807 w 1030"/>
                <a:gd name="T57" fmla="*/ 228 h 939"/>
                <a:gd name="T58" fmla="*/ 897 w 1030"/>
                <a:gd name="T59" fmla="*/ 234 h 939"/>
                <a:gd name="T60" fmla="*/ 1011 w 1030"/>
                <a:gd name="T61" fmla="*/ 151 h 939"/>
                <a:gd name="T62" fmla="*/ 1012 w 1030"/>
                <a:gd name="T63" fmla="*/ 53 h 939"/>
                <a:gd name="T64" fmla="*/ 981 w 1030"/>
                <a:gd name="T65" fmla="*/ 39 h 939"/>
                <a:gd name="T66" fmla="*/ 940 w 1030"/>
                <a:gd name="T67" fmla="*/ 57 h 939"/>
                <a:gd name="T68" fmla="*/ 920 w 1030"/>
                <a:gd name="T69" fmla="*/ 68 h 939"/>
                <a:gd name="T70" fmla="*/ 852 w 1030"/>
                <a:gd name="T71" fmla="*/ 87 h 939"/>
                <a:gd name="T72" fmla="*/ 731 w 1030"/>
                <a:gd name="T73" fmla="*/ 64 h 939"/>
                <a:gd name="T74" fmla="*/ 465 w 1030"/>
                <a:gd name="T75" fmla="*/ 23 h 939"/>
                <a:gd name="T76" fmla="*/ 333 w 1030"/>
                <a:gd name="T77" fmla="*/ 112 h 939"/>
                <a:gd name="T78" fmla="*/ 321 w 1030"/>
                <a:gd name="T79" fmla="*/ 128 h 939"/>
                <a:gd name="T80" fmla="*/ 254 w 1030"/>
                <a:gd name="T81" fmla="*/ 199 h 939"/>
                <a:gd name="T82" fmla="*/ 134 w 1030"/>
                <a:gd name="T83" fmla="*/ 253 h 939"/>
                <a:gd name="T84" fmla="*/ 119 w 1030"/>
                <a:gd name="T85" fmla="*/ 257 h 939"/>
                <a:gd name="T86" fmla="*/ 10 w 1030"/>
                <a:gd name="T87" fmla="*/ 350 h 939"/>
                <a:gd name="T88" fmla="*/ 141 w 1030"/>
                <a:gd name="T89" fmla="*/ 411 h 939"/>
                <a:gd name="T90" fmla="*/ 237 w 1030"/>
                <a:gd name="T91" fmla="*/ 369 h 939"/>
                <a:gd name="T92" fmla="*/ 259 w 1030"/>
                <a:gd name="T93" fmla="*/ 353 h 939"/>
                <a:gd name="T94" fmla="*/ 279 w 1030"/>
                <a:gd name="T95" fmla="*/ 435 h 939"/>
                <a:gd name="T96" fmla="*/ 287 w 1030"/>
                <a:gd name="T97" fmla="*/ 482 h 939"/>
                <a:gd name="T98" fmla="*/ 340 w 1030"/>
                <a:gd name="T99" fmla="*/ 633 h 939"/>
                <a:gd name="T100" fmla="*/ 446 w 1030"/>
                <a:gd name="T101" fmla="*/ 792 h 939"/>
                <a:gd name="T102" fmla="*/ 487 w 1030"/>
                <a:gd name="T103" fmla="*/ 845 h 939"/>
                <a:gd name="T104" fmla="*/ 603 w 1030"/>
                <a:gd name="T105" fmla="*/ 939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30" h="939">
                  <a:moveTo>
                    <a:pt x="608" y="932"/>
                  </a:moveTo>
                  <a:cubicBezTo>
                    <a:pt x="563" y="913"/>
                    <a:pt x="520" y="877"/>
                    <a:pt x="493" y="841"/>
                  </a:cubicBezTo>
                  <a:cubicBezTo>
                    <a:pt x="452" y="787"/>
                    <a:pt x="452" y="787"/>
                    <a:pt x="452" y="787"/>
                  </a:cubicBezTo>
                  <a:cubicBezTo>
                    <a:pt x="413" y="736"/>
                    <a:pt x="376" y="688"/>
                    <a:pt x="348" y="630"/>
                  </a:cubicBezTo>
                  <a:cubicBezTo>
                    <a:pt x="325" y="583"/>
                    <a:pt x="308" y="533"/>
                    <a:pt x="295" y="480"/>
                  </a:cubicBezTo>
                  <a:cubicBezTo>
                    <a:pt x="292" y="465"/>
                    <a:pt x="289" y="450"/>
                    <a:pt x="287" y="433"/>
                  </a:cubicBezTo>
                  <a:cubicBezTo>
                    <a:pt x="282" y="402"/>
                    <a:pt x="278" y="370"/>
                    <a:pt x="265" y="345"/>
                  </a:cubicBezTo>
                  <a:cubicBezTo>
                    <a:pt x="264" y="344"/>
                    <a:pt x="263" y="343"/>
                    <a:pt x="262" y="343"/>
                  </a:cubicBezTo>
                  <a:cubicBezTo>
                    <a:pt x="261" y="343"/>
                    <a:pt x="260" y="343"/>
                    <a:pt x="259" y="344"/>
                  </a:cubicBezTo>
                  <a:cubicBezTo>
                    <a:pt x="232" y="362"/>
                    <a:pt x="232" y="362"/>
                    <a:pt x="232" y="362"/>
                  </a:cubicBezTo>
                  <a:cubicBezTo>
                    <a:pt x="204" y="382"/>
                    <a:pt x="179" y="400"/>
                    <a:pt x="140" y="403"/>
                  </a:cubicBezTo>
                  <a:cubicBezTo>
                    <a:pt x="102" y="406"/>
                    <a:pt x="25" y="390"/>
                    <a:pt x="18" y="349"/>
                  </a:cubicBezTo>
                  <a:cubicBezTo>
                    <a:pt x="10" y="301"/>
                    <a:pt x="79" y="278"/>
                    <a:pt x="121" y="265"/>
                  </a:cubicBezTo>
                  <a:cubicBezTo>
                    <a:pt x="136" y="260"/>
                    <a:pt x="136" y="260"/>
                    <a:pt x="136" y="260"/>
                  </a:cubicBezTo>
                  <a:cubicBezTo>
                    <a:pt x="183" y="244"/>
                    <a:pt x="224" y="226"/>
                    <a:pt x="258" y="206"/>
                  </a:cubicBezTo>
                  <a:cubicBezTo>
                    <a:pt x="290" y="188"/>
                    <a:pt x="309" y="161"/>
                    <a:pt x="328" y="132"/>
                  </a:cubicBezTo>
                  <a:cubicBezTo>
                    <a:pt x="339" y="116"/>
                    <a:pt x="339" y="116"/>
                    <a:pt x="339" y="116"/>
                  </a:cubicBezTo>
                  <a:cubicBezTo>
                    <a:pt x="369" y="74"/>
                    <a:pt x="414" y="44"/>
                    <a:pt x="467" y="31"/>
                  </a:cubicBezTo>
                  <a:cubicBezTo>
                    <a:pt x="558" y="8"/>
                    <a:pt x="640" y="21"/>
                    <a:pt x="727" y="71"/>
                  </a:cubicBezTo>
                  <a:cubicBezTo>
                    <a:pt x="766" y="94"/>
                    <a:pt x="806" y="101"/>
                    <a:pt x="853" y="95"/>
                  </a:cubicBezTo>
                  <a:cubicBezTo>
                    <a:pt x="876" y="92"/>
                    <a:pt x="899" y="86"/>
                    <a:pt x="923" y="76"/>
                  </a:cubicBezTo>
                  <a:cubicBezTo>
                    <a:pt x="944" y="64"/>
                    <a:pt x="944" y="64"/>
                    <a:pt x="944" y="64"/>
                  </a:cubicBezTo>
                  <a:cubicBezTo>
                    <a:pt x="957" y="56"/>
                    <a:pt x="971" y="48"/>
                    <a:pt x="982" y="47"/>
                  </a:cubicBezTo>
                  <a:cubicBezTo>
                    <a:pt x="992" y="47"/>
                    <a:pt x="1000" y="50"/>
                    <a:pt x="1005" y="58"/>
                  </a:cubicBezTo>
                  <a:cubicBezTo>
                    <a:pt x="1020" y="79"/>
                    <a:pt x="1012" y="127"/>
                    <a:pt x="1004" y="147"/>
                  </a:cubicBezTo>
                  <a:cubicBezTo>
                    <a:pt x="986" y="190"/>
                    <a:pt x="951" y="215"/>
                    <a:pt x="896" y="226"/>
                  </a:cubicBezTo>
                  <a:cubicBezTo>
                    <a:pt x="867" y="231"/>
                    <a:pt x="830" y="233"/>
                    <a:pt x="812" y="221"/>
                  </a:cubicBezTo>
                  <a:cubicBezTo>
                    <a:pt x="810" y="220"/>
                    <a:pt x="807" y="220"/>
                    <a:pt x="806" y="222"/>
                  </a:cubicBezTo>
                  <a:cubicBezTo>
                    <a:pt x="805" y="224"/>
                    <a:pt x="805" y="226"/>
                    <a:pt x="807" y="228"/>
                  </a:cubicBezTo>
                  <a:cubicBezTo>
                    <a:pt x="833" y="245"/>
                    <a:pt x="883" y="237"/>
                    <a:pt x="897" y="234"/>
                  </a:cubicBezTo>
                  <a:cubicBezTo>
                    <a:pt x="955" y="222"/>
                    <a:pt x="992" y="195"/>
                    <a:pt x="1011" y="151"/>
                  </a:cubicBezTo>
                  <a:cubicBezTo>
                    <a:pt x="1020" y="130"/>
                    <a:pt x="1030" y="78"/>
                    <a:pt x="1012" y="53"/>
                  </a:cubicBezTo>
                  <a:cubicBezTo>
                    <a:pt x="1005" y="43"/>
                    <a:pt x="995" y="38"/>
                    <a:pt x="981" y="39"/>
                  </a:cubicBezTo>
                  <a:cubicBezTo>
                    <a:pt x="968" y="40"/>
                    <a:pt x="954" y="49"/>
                    <a:pt x="940" y="57"/>
                  </a:cubicBezTo>
                  <a:cubicBezTo>
                    <a:pt x="920" y="68"/>
                    <a:pt x="920" y="68"/>
                    <a:pt x="920" y="68"/>
                  </a:cubicBezTo>
                  <a:cubicBezTo>
                    <a:pt x="897" y="78"/>
                    <a:pt x="875" y="84"/>
                    <a:pt x="852" y="87"/>
                  </a:cubicBezTo>
                  <a:cubicBezTo>
                    <a:pt x="806" y="93"/>
                    <a:pt x="769" y="86"/>
                    <a:pt x="731" y="64"/>
                  </a:cubicBezTo>
                  <a:cubicBezTo>
                    <a:pt x="642" y="13"/>
                    <a:pt x="558" y="0"/>
                    <a:pt x="465" y="23"/>
                  </a:cubicBezTo>
                  <a:cubicBezTo>
                    <a:pt x="411" y="36"/>
                    <a:pt x="364" y="68"/>
                    <a:pt x="333" y="112"/>
                  </a:cubicBezTo>
                  <a:cubicBezTo>
                    <a:pt x="321" y="128"/>
                    <a:pt x="321" y="128"/>
                    <a:pt x="321" y="128"/>
                  </a:cubicBezTo>
                  <a:cubicBezTo>
                    <a:pt x="302" y="155"/>
                    <a:pt x="285" y="182"/>
                    <a:pt x="254" y="199"/>
                  </a:cubicBezTo>
                  <a:cubicBezTo>
                    <a:pt x="220" y="219"/>
                    <a:pt x="180" y="237"/>
                    <a:pt x="134" y="253"/>
                  </a:cubicBezTo>
                  <a:cubicBezTo>
                    <a:pt x="119" y="257"/>
                    <a:pt x="119" y="257"/>
                    <a:pt x="119" y="257"/>
                  </a:cubicBezTo>
                  <a:cubicBezTo>
                    <a:pt x="74" y="271"/>
                    <a:pt x="0" y="295"/>
                    <a:pt x="10" y="350"/>
                  </a:cubicBezTo>
                  <a:cubicBezTo>
                    <a:pt x="18" y="401"/>
                    <a:pt x="106" y="414"/>
                    <a:pt x="141" y="411"/>
                  </a:cubicBezTo>
                  <a:cubicBezTo>
                    <a:pt x="182" y="407"/>
                    <a:pt x="209" y="389"/>
                    <a:pt x="237" y="369"/>
                  </a:cubicBezTo>
                  <a:cubicBezTo>
                    <a:pt x="237" y="369"/>
                    <a:pt x="253" y="357"/>
                    <a:pt x="259" y="353"/>
                  </a:cubicBezTo>
                  <a:cubicBezTo>
                    <a:pt x="270" y="376"/>
                    <a:pt x="275" y="406"/>
                    <a:pt x="279" y="435"/>
                  </a:cubicBezTo>
                  <a:cubicBezTo>
                    <a:pt x="281" y="451"/>
                    <a:pt x="284" y="467"/>
                    <a:pt x="287" y="482"/>
                  </a:cubicBezTo>
                  <a:cubicBezTo>
                    <a:pt x="300" y="535"/>
                    <a:pt x="318" y="586"/>
                    <a:pt x="340" y="633"/>
                  </a:cubicBezTo>
                  <a:cubicBezTo>
                    <a:pt x="369" y="693"/>
                    <a:pt x="408" y="743"/>
                    <a:pt x="446" y="792"/>
                  </a:cubicBezTo>
                  <a:cubicBezTo>
                    <a:pt x="487" y="845"/>
                    <a:pt x="487" y="845"/>
                    <a:pt x="487" y="845"/>
                  </a:cubicBezTo>
                  <a:cubicBezTo>
                    <a:pt x="513" y="881"/>
                    <a:pt x="556" y="919"/>
                    <a:pt x="603" y="939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1" name="Freeform 23"/>
            <p:cNvSpPr>
              <a:spLocks/>
            </p:cNvSpPr>
            <p:nvPr/>
          </p:nvSpPr>
          <p:spPr bwMode="auto">
            <a:xfrm>
              <a:off x="1363" y="895"/>
              <a:ext cx="246" cy="135"/>
            </a:xfrm>
            <a:custGeom>
              <a:avLst/>
              <a:gdLst>
                <a:gd name="T0" fmla="*/ 338 w 342"/>
                <a:gd name="T1" fmla="*/ 0 h 188"/>
                <a:gd name="T2" fmla="*/ 334 w 342"/>
                <a:gd name="T3" fmla="*/ 4 h 188"/>
                <a:gd name="T4" fmla="*/ 210 w 342"/>
                <a:gd name="T5" fmla="*/ 172 h 188"/>
                <a:gd name="T6" fmla="*/ 92 w 342"/>
                <a:gd name="T7" fmla="*/ 160 h 188"/>
                <a:gd name="T8" fmla="*/ 36 w 342"/>
                <a:gd name="T9" fmla="*/ 116 h 188"/>
                <a:gd name="T10" fmla="*/ 7 w 342"/>
                <a:gd name="T11" fmla="*/ 90 h 188"/>
                <a:gd name="T12" fmla="*/ 1 w 342"/>
                <a:gd name="T13" fmla="*/ 91 h 188"/>
                <a:gd name="T14" fmla="*/ 2 w 342"/>
                <a:gd name="T15" fmla="*/ 96 h 188"/>
                <a:gd name="T16" fmla="*/ 30 w 342"/>
                <a:gd name="T17" fmla="*/ 122 h 188"/>
                <a:gd name="T18" fmla="*/ 88 w 342"/>
                <a:gd name="T19" fmla="*/ 167 h 188"/>
                <a:gd name="T20" fmla="*/ 211 w 342"/>
                <a:gd name="T21" fmla="*/ 180 h 188"/>
                <a:gd name="T22" fmla="*/ 342 w 342"/>
                <a:gd name="T23" fmla="*/ 5 h 188"/>
                <a:gd name="T24" fmla="*/ 338 w 342"/>
                <a:gd name="T25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188">
                  <a:moveTo>
                    <a:pt x="338" y="0"/>
                  </a:moveTo>
                  <a:cubicBezTo>
                    <a:pt x="336" y="0"/>
                    <a:pt x="334" y="2"/>
                    <a:pt x="334" y="4"/>
                  </a:cubicBezTo>
                  <a:cubicBezTo>
                    <a:pt x="326" y="77"/>
                    <a:pt x="305" y="155"/>
                    <a:pt x="210" y="172"/>
                  </a:cubicBezTo>
                  <a:cubicBezTo>
                    <a:pt x="165" y="180"/>
                    <a:pt x="128" y="176"/>
                    <a:pt x="92" y="160"/>
                  </a:cubicBezTo>
                  <a:cubicBezTo>
                    <a:pt x="70" y="150"/>
                    <a:pt x="53" y="133"/>
                    <a:pt x="36" y="116"/>
                  </a:cubicBezTo>
                  <a:cubicBezTo>
                    <a:pt x="27" y="107"/>
                    <a:pt x="17" y="98"/>
                    <a:pt x="7" y="90"/>
                  </a:cubicBezTo>
                  <a:cubicBezTo>
                    <a:pt x="5" y="88"/>
                    <a:pt x="3" y="89"/>
                    <a:pt x="1" y="91"/>
                  </a:cubicBezTo>
                  <a:cubicBezTo>
                    <a:pt x="0" y="92"/>
                    <a:pt x="0" y="95"/>
                    <a:pt x="2" y="96"/>
                  </a:cubicBezTo>
                  <a:cubicBezTo>
                    <a:pt x="12" y="104"/>
                    <a:pt x="21" y="113"/>
                    <a:pt x="30" y="122"/>
                  </a:cubicBezTo>
                  <a:cubicBezTo>
                    <a:pt x="47" y="139"/>
                    <a:pt x="65" y="156"/>
                    <a:pt x="88" y="167"/>
                  </a:cubicBezTo>
                  <a:cubicBezTo>
                    <a:pt x="126" y="184"/>
                    <a:pt x="164" y="188"/>
                    <a:pt x="211" y="180"/>
                  </a:cubicBezTo>
                  <a:cubicBezTo>
                    <a:pt x="313" y="162"/>
                    <a:pt x="334" y="77"/>
                    <a:pt x="342" y="5"/>
                  </a:cubicBezTo>
                  <a:cubicBezTo>
                    <a:pt x="342" y="3"/>
                    <a:pt x="340" y="1"/>
                    <a:pt x="338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2" name="Freeform 24"/>
            <p:cNvSpPr>
              <a:spLocks/>
            </p:cNvSpPr>
            <p:nvPr/>
          </p:nvSpPr>
          <p:spPr bwMode="auto">
            <a:xfrm>
              <a:off x="1354" y="950"/>
              <a:ext cx="14" cy="16"/>
            </a:xfrm>
            <a:custGeom>
              <a:avLst/>
              <a:gdLst>
                <a:gd name="T0" fmla="*/ 12 w 19"/>
                <a:gd name="T1" fmla="*/ 2 h 22"/>
                <a:gd name="T2" fmla="*/ 12 w 19"/>
                <a:gd name="T3" fmla="*/ 2 h 22"/>
                <a:gd name="T4" fmla="*/ 11 w 19"/>
                <a:gd name="T5" fmla="*/ 3 h 22"/>
                <a:gd name="T6" fmla="*/ 10 w 19"/>
                <a:gd name="T7" fmla="*/ 1 h 22"/>
                <a:gd name="T8" fmla="*/ 5 w 19"/>
                <a:gd name="T9" fmla="*/ 3 h 22"/>
                <a:gd name="T10" fmla="*/ 2 w 19"/>
                <a:gd name="T11" fmla="*/ 12 h 22"/>
                <a:gd name="T12" fmla="*/ 1 w 19"/>
                <a:gd name="T13" fmla="*/ 15 h 22"/>
                <a:gd name="T14" fmla="*/ 1 w 19"/>
                <a:gd name="T15" fmla="*/ 16 h 22"/>
                <a:gd name="T16" fmla="*/ 1 w 19"/>
                <a:gd name="T17" fmla="*/ 16 h 22"/>
                <a:gd name="T18" fmla="*/ 1 w 19"/>
                <a:gd name="T19" fmla="*/ 17 h 22"/>
                <a:gd name="T20" fmla="*/ 2 w 19"/>
                <a:gd name="T21" fmla="*/ 21 h 22"/>
                <a:gd name="T22" fmla="*/ 8 w 19"/>
                <a:gd name="T23" fmla="*/ 20 h 22"/>
                <a:gd name="T24" fmla="*/ 9 w 19"/>
                <a:gd name="T25" fmla="*/ 18 h 22"/>
                <a:gd name="T26" fmla="*/ 18 w 19"/>
                <a:gd name="T27" fmla="*/ 8 h 22"/>
                <a:gd name="T28" fmla="*/ 18 w 19"/>
                <a:gd name="T29" fmla="*/ 8 h 22"/>
                <a:gd name="T30" fmla="*/ 18 w 19"/>
                <a:gd name="T31" fmla="*/ 6 h 22"/>
                <a:gd name="T32" fmla="*/ 17 w 19"/>
                <a:gd name="T33" fmla="*/ 2 h 22"/>
                <a:gd name="T34" fmla="*/ 12 w 19"/>
                <a:gd name="T35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2"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1" y="3"/>
                    <a:pt x="11" y="3"/>
                  </a:cubicBezTo>
                  <a:cubicBezTo>
                    <a:pt x="11" y="2"/>
                    <a:pt x="11" y="1"/>
                    <a:pt x="10" y="1"/>
                  </a:cubicBezTo>
                  <a:cubicBezTo>
                    <a:pt x="8" y="0"/>
                    <a:pt x="6" y="1"/>
                    <a:pt x="5" y="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1" y="15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7"/>
                  </a:cubicBezTo>
                  <a:cubicBezTo>
                    <a:pt x="0" y="18"/>
                    <a:pt x="1" y="20"/>
                    <a:pt x="2" y="21"/>
                  </a:cubicBezTo>
                  <a:cubicBezTo>
                    <a:pt x="4" y="22"/>
                    <a:pt x="7" y="22"/>
                    <a:pt x="8" y="20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9" y="5"/>
                    <a:pt x="18" y="3"/>
                    <a:pt x="17" y="2"/>
                  </a:cubicBezTo>
                  <a:cubicBezTo>
                    <a:pt x="16" y="1"/>
                    <a:pt x="13" y="1"/>
                    <a:pt x="12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3" name="Freeform 25"/>
            <p:cNvSpPr>
              <a:spLocks/>
            </p:cNvSpPr>
            <p:nvPr/>
          </p:nvSpPr>
          <p:spPr bwMode="auto">
            <a:xfrm>
              <a:off x="1492" y="945"/>
              <a:ext cx="38" cy="74"/>
            </a:xfrm>
            <a:custGeom>
              <a:avLst/>
              <a:gdLst>
                <a:gd name="T0" fmla="*/ 3 w 53"/>
                <a:gd name="T1" fmla="*/ 1 h 103"/>
                <a:gd name="T2" fmla="*/ 1 w 53"/>
                <a:gd name="T3" fmla="*/ 6 h 103"/>
                <a:gd name="T4" fmla="*/ 13 w 53"/>
                <a:gd name="T5" fmla="*/ 28 h 103"/>
                <a:gd name="T6" fmla="*/ 45 w 53"/>
                <a:gd name="T7" fmla="*/ 99 h 103"/>
                <a:gd name="T8" fmla="*/ 50 w 53"/>
                <a:gd name="T9" fmla="*/ 102 h 103"/>
                <a:gd name="T10" fmla="*/ 53 w 53"/>
                <a:gd name="T11" fmla="*/ 97 h 103"/>
                <a:gd name="T12" fmla="*/ 20 w 53"/>
                <a:gd name="T13" fmla="*/ 25 h 103"/>
                <a:gd name="T14" fmla="*/ 9 w 53"/>
                <a:gd name="T15" fmla="*/ 2 h 103"/>
                <a:gd name="T16" fmla="*/ 3 w 53"/>
                <a:gd name="T17" fmla="*/ 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103">
                  <a:moveTo>
                    <a:pt x="3" y="1"/>
                  </a:moveTo>
                  <a:cubicBezTo>
                    <a:pt x="1" y="2"/>
                    <a:pt x="0" y="4"/>
                    <a:pt x="1" y="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25" y="53"/>
                    <a:pt x="40" y="81"/>
                    <a:pt x="45" y="99"/>
                  </a:cubicBezTo>
                  <a:cubicBezTo>
                    <a:pt x="45" y="101"/>
                    <a:pt x="48" y="103"/>
                    <a:pt x="50" y="102"/>
                  </a:cubicBezTo>
                  <a:cubicBezTo>
                    <a:pt x="52" y="101"/>
                    <a:pt x="53" y="99"/>
                    <a:pt x="53" y="97"/>
                  </a:cubicBezTo>
                  <a:cubicBezTo>
                    <a:pt x="47" y="78"/>
                    <a:pt x="33" y="50"/>
                    <a:pt x="20" y="25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0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4" name="Freeform 26"/>
            <p:cNvSpPr>
              <a:spLocks/>
            </p:cNvSpPr>
            <p:nvPr/>
          </p:nvSpPr>
          <p:spPr bwMode="auto">
            <a:xfrm>
              <a:off x="1454" y="908"/>
              <a:ext cx="65" cy="42"/>
            </a:xfrm>
            <a:custGeom>
              <a:avLst/>
              <a:gdLst>
                <a:gd name="T0" fmla="*/ 56 w 90"/>
                <a:gd name="T1" fmla="*/ 58 h 58"/>
                <a:gd name="T2" fmla="*/ 0 w 90"/>
                <a:gd name="T3" fmla="*/ 33 h 58"/>
                <a:gd name="T4" fmla="*/ 81 w 90"/>
                <a:gd name="T5" fmla="*/ 0 h 58"/>
                <a:gd name="T6" fmla="*/ 54 w 90"/>
                <a:gd name="T7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58">
                  <a:moveTo>
                    <a:pt x="56" y="58"/>
                  </a:moveTo>
                  <a:cubicBezTo>
                    <a:pt x="39" y="48"/>
                    <a:pt x="14" y="46"/>
                    <a:pt x="0" y="33"/>
                  </a:cubicBezTo>
                  <a:cubicBezTo>
                    <a:pt x="25" y="21"/>
                    <a:pt x="54" y="11"/>
                    <a:pt x="81" y="0"/>
                  </a:cubicBezTo>
                  <a:cubicBezTo>
                    <a:pt x="90" y="17"/>
                    <a:pt x="66" y="45"/>
                    <a:pt x="54" y="57"/>
                  </a:cubicBezTo>
                </a:path>
              </a:pathLst>
            </a:custGeom>
            <a:solidFill>
              <a:srgbClr val="937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5" name="Freeform 27"/>
            <p:cNvSpPr>
              <a:spLocks noEditPoints="1"/>
            </p:cNvSpPr>
            <p:nvPr/>
          </p:nvSpPr>
          <p:spPr bwMode="auto">
            <a:xfrm>
              <a:off x="1451" y="905"/>
              <a:ext cx="67" cy="48"/>
            </a:xfrm>
            <a:custGeom>
              <a:avLst/>
              <a:gdLst>
                <a:gd name="T0" fmla="*/ 84 w 93"/>
                <a:gd name="T1" fmla="*/ 1 h 67"/>
                <a:gd name="T2" fmla="*/ 61 w 93"/>
                <a:gd name="T3" fmla="*/ 10 h 67"/>
                <a:gd name="T4" fmla="*/ 3 w 93"/>
                <a:gd name="T5" fmla="*/ 35 h 67"/>
                <a:gd name="T6" fmla="*/ 1 w 93"/>
                <a:gd name="T7" fmla="*/ 38 h 67"/>
                <a:gd name="T8" fmla="*/ 2 w 93"/>
                <a:gd name="T9" fmla="*/ 41 h 67"/>
                <a:gd name="T10" fmla="*/ 36 w 93"/>
                <a:gd name="T11" fmla="*/ 57 h 67"/>
                <a:gd name="T12" fmla="*/ 56 w 93"/>
                <a:gd name="T13" fmla="*/ 65 h 67"/>
                <a:gd name="T14" fmla="*/ 58 w 93"/>
                <a:gd name="T15" fmla="*/ 66 h 67"/>
                <a:gd name="T16" fmla="*/ 59 w 93"/>
                <a:gd name="T17" fmla="*/ 66 h 67"/>
                <a:gd name="T18" fmla="*/ 65 w 93"/>
                <a:gd name="T19" fmla="*/ 65 h 67"/>
                <a:gd name="T20" fmla="*/ 65 w 93"/>
                <a:gd name="T21" fmla="*/ 64 h 67"/>
                <a:gd name="T22" fmla="*/ 65 w 93"/>
                <a:gd name="T23" fmla="*/ 61 h 67"/>
                <a:gd name="T24" fmla="*/ 90 w 93"/>
                <a:gd name="T25" fmla="*/ 24 h 67"/>
                <a:gd name="T26" fmla="*/ 89 w 93"/>
                <a:gd name="T27" fmla="*/ 3 h 67"/>
                <a:gd name="T28" fmla="*/ 84 w 93"/>
                <a:gd name="T29" fmla="*/ 1 h 67"/>
                <a:gd name="T30" fmla="*/ 64 w 93"/>
                <a:gd name="T31" fmla="*/ 18 h 67"/>
                <a:gd name="T32" fmla="*/ 83 w 93"/>
                <a:gd name="T33" fmla="*/ 10 h 67"/>
                <a:gd name="T34" fmla="*/ 82 w 93"/>
                <a:gd name="T35" fmla="*/ 21 h 67"/>
                <a:gd name="T36" fmla="*/ 58 w 93"/>
                <a:gd name="T37" fmla="*/ 57 h 67"/>
                <a:gd name="T38" fmla="*/ 38 w 93"/>
                <a:gd name="T39" fmla="*/ 49 h 67"/>
                <a:gd name="T40" fmla="*/ 13 w 93"/>
                <a:gd name="T41" fmla="*/ 39 h 67"/>
                <a:gd name="T42" fmla="*/ 64 w 93"/>
                <a:gd name="T43" fmla="*/ 1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67">
                  <a:moveTo>
                    <a:pt x="84" y="1"/>
                  </a:moveTo>
                  <a:cubicBezTo>
                    <a:pt x="61" y="10"/>
                    <a:pt x="61" y="10"/>
                    <a:pt x="61" y="10"/>
                  </a:cubicBezTo>
                  <a:cubicBezTo>
                    <a:pt x="42" y="18"/>
                    <a:pt x="21" y="26"/>
                    <a:pt x="3" y="35"/>
                  </a:cubicBezTo>
                  <a:cubicBezTo>
                    <a:pt x="2" y="35"/>
                    <a:pt x="1" y="36"/>
                    <a:pt x="1" y="38"/>
                  </a:cubicBezTo>
                  <a:cubicBezTo>
                    <a:pt x="0" y="39"/>
                    <a:pt x="1" y="40"/>
                    <a:pt x="2" y="41"/>
                  </a:cubicBezTo>
                  <a:cubicBezTo>
                    <a:pt x="11" y="49"/>
                    <a:pt x="24" y="53"/>
                    <a:pt x="36" y="57"/>
                  </a:cubicBezTo>
                  <a:cubicBezTo>
                    <a:pt x="43" y="60"/>
                    <a:pt x="50" y="62"/>
                    <a:pt x="56" y="65"/>
                  </a:cubicBezTo>
                  <a:cubicBezTo>
                    <a:pt x="57" y="66"/>
                    <a:pt x="57" y="66"/>
                    <a:pt x="58" y="66"/>
                  </a:cubicBezTo>
                  <a:cubicBezTo>
                    <a:pt x="58" y="66"/>
                    <a:pt x="59" y="66"/>
                    <a:pt x="59" y="66"/>
                  </a:cubicBezTo>
                  <a:cubicBezTo>
                    <a:pt x="61" y="67"/>
                    <a:pt x="64" y="67"/>
                    <a:pt x="65" y="65"/>
                  </a:cubicBezTo>
                  <a:cubicBezTo>
                    <a:pt x="65" y="65"/>
                    <a:pt x="65" y="64"/>
                    <a:pt x="65" y="64"/>
                  </a:cubicBezTo>
                  <a:cubicBezTo>
                    <a:pt x="65" y="63"/>
                    <a:pt x="65" y="62"/>
                    <a:pt x="65" y="61"/>
                  </a:cubicBezTo>
                  <a:cubicBezTo>
                    <a:pt x="73" y="53"/>
                    <a:pt x="85" y="38"/>
                    <a:pt x="90" y="24"/>
                  </a:cubicBezTo>
                  <a:cubicBezTo>
                    <a:pt x="93" y="16"/>
                    <a:pt x="93" y="9"/>
                    <a:pt x="89" y="3"/>
                  </a:cubicBezTo>
                  <a:cubicBezTo>
                    <a:pt x="88" y="1"/>
                    <a:pt x="86" y="0"/>
                    <a:pt x="84" y="1"/>
                  </a:cubicBezTo>
                  <a:close/>
                  <a:moveTo>
                    <a:pt x="64" y="18"/>
                  </a:moveTo>
                  <a:cubicBezTo>
                    <a:pt x="64" y="18"/>
                    <a:pt x="78" y="12"/>
                    <a:pt x="83" y="10"/>
                  </a:cubicBezTo>
                  <a:cubicBezTo>
                    <a:pt x="84" y="13"/>
                    <a:pt x="84" y="16"/>
                    <a:pt x="82" y="21"/>
                  </a:cubicBezTo>
                  <a:cubicBezTo>
                    <a:pt x="80" y="29"/>
                    <a:pt x="73" y="41"/>
                    <a:pt x="58" y="57"/>
                  </a:cubicBezTo>
                  <a:cubicBezTo>
                    <a:pt x="51" y="54"/>
                    <a:pt x="45" y="52"/>
                    <a:pt x="38" y="49"/>
                  </a:cubicBezTo>
                  <a:cubicBezTo>
                    <a:pt x="29" y="47"/>
                    <a:pt x="20" y="43"/>
                    <a:pt x="13" y="39"/>
                  </a:cubicBezTo>
                  <a:cubicBezTo>
                    <a:pt x="29" y="31"/>
                    <a:pt x="47" y="24"/>
                    <a:pt x="64" y="18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6" name="Freeform 28"/>
            <p:cNvSpPr>
              <a:spLocks/>
            </p:cNvSpPr>
            <p:nvPr/>
          </p:nvSpPr>
          <p:spPr bwMode="auto">
            <a:xfrm>
              <a:off x="1198" y="589"/>
              <a:ext cx="43" cy="26"/>
            </a:xfrm>
            <a:custGeom>
              <a:avLst/>
              <a:gdLst>
                <a:gd name="T0" fmla="*/ 20 w 60"/>
                <a:gd name="T1" fmla="*/ 5 h 35"/>
                <a:gd name="T2" fmla="*/ 0 w 60"/>
                <a:gd name="T3" fmla="*/ 31 h 35"/>
                <a:gd name="T4" fmla="*/ 4 w 60"/>
                <a:gd name="T5" fmla="*/ 35 h 35"/>
                <a:gd name="T6" fmla="*/ 8 w 60"/>
                <a:gd name="T7" fmla="*/ 32 h 35"/>
                <a:gd name="T8" fmla="*/ 23 w 60"/>
                <a:gd name="T9" fmla="*/ 12 h 35"/>
                <a:gd name="T10" fmla="*/ 52 w 60"/>
                <a:gd name="T11" fmla="*/ 17 h 35"/>
                <a:gd name="T12" fmla="*/ 58 w 60"/>
                <a:gd name="T13" fmla="*/ 16 h 35"/>
                <a:gd name="T14" fmla="*/ 58 w 60"/>
                <a:gd name="T15" fmla="*/ 11 h 35"/>
                <a:gd name="T16" fmla="*/ 20 w 60"/>
                <a:gd name="T17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35">
                  <a:moveTo>
                    <a:pt x="20" y="5"/>
                  </a:moveTo>
                  <a:cubicBezTo>
                    <a:pt x="9" y="9"/>
                    <a:pt x="1" y="19"/>
                    <a:pt x="0" y="31"/>
                  </a:cubicBezTo>
                  <a:cubicBezTo>
                    <a:pt x="0" y="33"/>
                    <a:pt x="1" y="35"/>
                    <a:pt x="4" y="35"/>
                  </a:cubicBezTo>
                  <a:cubicBezTo>
                    <a:pt x="6" y="35"/>
                    <a:pt x="8" y="34"/>
                    <a:pt x="8" y="32"/>
                  </a:cubicBezTo>
                  <a:cubicBezTo>
                    <a:pt x="9" y="19"/>
                    <a:pt x="18" y="14"/>
                    <a:pt x="23" y="12"/>
                  </a:cubicBezTo>
                  <a:cubicBezTo>
                    <a:pt x="34" y="8"/>
                    <a:pt x="46" y="10"/>
                    <a:pt x="52" y="17"/>
                  </a:cubicBezTo>
                  <a:cubicBezTo>
                    <a:pt x="54" y="18"/>
                    <a:pt x="57" y="18"/>
                    <a:pt x="58" y="16"/>
                  </a:cubicBezTo>
                  <a:cubicBezTo>
                    <a:pt x="60" y="15"/>
                    <a:pt x="60" y="12"/>
                    <a:pt x="58" y="11"/>
                  </a:cubicBezTo>
                  <a:cubicBezTo>
                    <a:pt x="49" y="2"/>
                    <a:pt x="34" y="0"/>
                    <a:pt x="2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7" name="Freeform 29"/>
            <p:cNvSpPr>
              <a:spLocks/>
            </p:cNvSpPr>
            <p:nvPr/>
          </p:nvSpPr>
          <p:spPr bwMode="auto">
            <a:xfrm>
              <a:off x="1436" y="533"/>
              <a:ext cx="39" cy="22"/>
            </a:xfrm>
            <a:custGeom>
              <a:avLst/>
              <a:gdLst>
                <a:gd name="T0" fmla="*/ 15 w 54"/>
                <a:gd name="T1" fmla="*/ 6 h 31"/>
                <a:gd name="T2" fmla="*/ 0 w 54"/>
                <a:gd name="T3" fmla="*/ 26 h 31"/>
                <a:gd name="T4" fmla="*/ 4 w 54"/>
                <a:gd name="T5" fmla="*/ 31 h 31"/>
                <a:gd name="T6" fmla="*/ 8 w 54"/>
                <a:gd name="T7" fmla="*/ 27 h 31"/>
                <a:gd name="T8" fmla="*/ 19 w 54"/>
                <a:gd name="T9" fmla="*/ 13 h 31"/>
                <a:gd name="T10" fmla="*/ 48 w 54"/>
                <a:gd name="T11" fmla="*/ 14 h 31"/>
                <a:gd name="T12" fmla="*/ 53 w 54"/>
                <a:gd name="T13" fmla="*/ 12 h 31"/>
                <a:gd name="T14" fmla="*/ 51 w 54"/>
                <a:gd name="T15" fmla="*/ 6 h 31"/>
                <a:gd name="T16" fmla="*/ 15 w 54"/>
                <a:gd name="T17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31">
                  <a:moveTo>
                    <a:pt x="15" y="6"/>
                  </a:moveTo>
                  <a:cubicBezTo>
                    <a:pt x="7" y="10"/>
                    <a:pt x="2" y="17"/>
                    <a:pt x="0" y="26"/>
                  </a:cubicBezTo>
                  <a:cubicBezTo>
                    <a:pt x="0" y="28"/>
                    <a:pt x="1" y="30"/>
                    <a:pt x="4" y="31"/>
                  </a:cubicBezTo>
                  <a:cubicBezTo>
                    <a:pt x="6" y="31"/>
                    <a:pt x="8" y="30"/>
                    <a:pt x="8" y="27"/>
                  </a:cubicBezTo>
                  <a:cubicBezTo>
                    <a:pt x="10" y="21"/>
                    <a:pt x="13" y="16"/>
                    <a:pt x="19" y="13"/>
                  </a:cubicBezTo>
                  <a:cubicBezTo>
                    <a:pt x="27" y="9"/>
                    <a:pt x="38" y="9"/>
                    <a:pt x="48" y="14"/>
                  </a:cubicBezTo>
                  <a:cubicBezTo>
                    <a:pt x="50" y="15"/>
                    <a:pt x="52" y="14"/>
                    <a:pt x="53" y="12"/>
                  </a:cubicBezTo>
                  <a:cubicBezTo>
                    <a:pt x="54" y="10"/>
                    <a:pt x="53" y="7"/>
                    <a:pt x="51" y="6"/>
                  </a:cubicBezTo>
                  <a:cubicBezTo>
                    <a:pt x="40" y="1"/>
                    <a:pt x="26" y="0"/>
                    <a:pt x="15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8" name="Freeform 30"/>
            <p:cNvSpPr>
              <a:spLocks/>
            </p:cNvSpPr>
            <p:nvPr/>
          </p:nvSpPr>
          <p:spPr bwMode="auto">
            <a:xfrm>
              <a:off x="1060" y="273"/>
              <a:ext cx="129" cy="188"/>
            </a:xfrm>
            <a:custGeom>
              <a:avLst/>
              <a:gdLst>
                <a:gd name="T0" fmla="*/ 24 w 179"/>
                <a:gd name="T1" fmla="*/ 4 h 262"/>
                <a:gd name="T2" fmla="*/ 3 w 179"/>
                <a:gd name="T3" fmla="*/ 50 h 262"/>
                <a:gd name="T4" fmla="*/ 27 w 179"/>
                <a:gd name="T5" fmla="*/ 81 h 262"/>
                <a:gd name="T6" fmla="*/ 39 w 179"/>
                <a:gd name="T7" fmla="*/ 87 h 262"/>
                <a:gd name="T8" fmla="*/ 73 w 179"/>
                <a:gd name="T9" fmla="*/ 138 h 262"/>
                <a:gd name="T10" fmla="*/ 83 w 179"/>
                <a:gd name="T11" fmla="*/ 159 h 262"/>
                <a:gd name="T12" fmla="*/ 100 w 179"/>
                <a:gd name="T13" fmla="*/ 186 h 262"/>
                <a:gd name="T14" fmla="*/ 139 w 179"/>
                <a:gd name="T15" fmla="*/ 259 h 262"/>
                <a:gd name="T16" fmla="*/ 144 w 179"/>
                <a:gd name="T17" fmla="*/ 261 h 262"/>
                <a:gd name="T18" fmla="*/ 146 w 179"/>
                <a:gd name="T19" fmla="*/ 256 h 262"/>
                <a:gd name="T20" fmla="*/ 107 w 179"/>
                <a:gd name="T21" fmla="*/ 182 h 262"/>
                <a:gd name="T22" fmla="*/ 91 w 179"/>
                <a:gd name="T23" fmla="*/ 155 h 262"/>
                <a:gd name="T24" fmla="*/ 80 w 179"/>
                <a:gd name="T25" fmla="*/ 135 h 262"/>
                <a:gd name="T26" fmla="*/ 43 w 179"/>
                <a:gd name="T27" fmla="*/ 80 h 262"/>
                <a:gd name="T28" fmla="*/ 30 w 179"/>
                <a:gd name="T29" fmla="*/ 74 h 262"/>
                <a:gd name="T30" fmla="*/ 11 w 179"/>
                <a:gd name="T31" fmla="*/ 48 h 262"/>
                <a:gd name="T32" fmla="*/ 26 w 179"/>
                <a:gd name="T33" fmla="*/ 12 h 262"/>
                <a:gd name="T34" fmla="*/ 47 w 179"/>
                <a:gd name="T35" fmla="*/ 14 h 262"/>
                <a:gd name="T36" fmla="*/ 61 w 179"/>
                <a:gd name="T37" fmla="*/ 78 h 262"/>
                <a:gd name="T38" fmla="*/ 62 w 179"/>
                <a:gd name="T39" fmla="*/ 82 h 262"/>
                <a:gd name="T40" fmla="*/ 107 w 179"/>
                <a:gd name="T41" fmla="*/ 130 h 262"/>
                <a:gd name="T42" fmla="*/ 121 w 179"/>
                <a:gd name="T43" fmla="*/ 149 h 262"/>
                <a:gd name="T44" fmla="*/ 131 w 179"/>
                <a:gd name="T45" fmla="*/ 160 h 262"/>
                <a:gd name="T46" fmla="*/ 171 w 179"/>
                <a:gd name="T47" fmla="*/ 214 h 262"/>
                <a:gd name="T48" fmla="*/ 177 w 179"/>
                <a:gd name="T49" fmla="*/ 215 h 262"/>
                <a:gd name="T50" fmla="*/ 179 w 179"/>
                <a:gd name="T51" fmla="*/ 213 h 262"/>
                <a:gd name="T52" fmla="*/ 178 w 179"/>
                <a:gd name="T53" fmla="*/ 209 h 262"/>
                <a:gd name="T54" fmla="*/ 137 w 179"/>
                <a:gd name="T55" fmla="*/ 155 h 262"/>
                <a:gd name="T56" fmla="*/ 128 w 179"/>
                <a:gd name="T57" fmla="*/ 144 h 262"/>
                <a:gd name="T58" fmla="*/ 113 w 179"/>
                <a:gd name="T59" fmla="*/ 125 h 262"/>
                <a:gd name="T60" fmla="*/ 69 w 179"/>
                <a:gd name="T61" fmla="*/ 76 h 262"/>
                <a:gd name="T62" fmla="*/ 52 w 179"/>
                <a:gd name="T63" fmla="*/ 8 h 262"/>
                <a:gd name="T64" fmla="*/ 24 w 179"/>
                <a:gd name="T65" fmla="*/ 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9" h="262">
                  <a:moveTo>
                    <a:pt x="24" y="4"/>
                  </a:moveTo>
                  <a:cubicBezTo>
                    <a:pt x="4" y="11"/>
                    <a:pt x="0" y="32"/>
                    <a:pt x="3" y="50"/>
                  </a:cubicBezTo>
                  <a:cubicBezTo>
                    <a:pt x="6" y="71"/>
                    <a:pt x="15" y="76"/>
                    <a:pt x="27" y="81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52" y="95"/>
                    <a:pt x="63" y="119"/>
                    <a:pt x="73" y="138"/>
                  </a:cubicBezTo>
                  <a:cubicBezTo>
                    <a:pt x="83" y="159"/>
                    <a:pt x="83" y="159"/>
                    <a:pt x="83" y="159"/>
                  </a:cubicBezTo>
                  <a:cubicBezTo>
                    <a:pt x="100" y="186"/>
                    <a:pt x="100" y="186"/>
                    <a:pt x="100" y="186"/>
                  </a:cubicBezTo>
                  <a:cubicBezTo>
                    <a:pt x="114" y="209"/>
                    <a:pt x="129" y="234"/>
                    <a:pt x="139" y="259"/>
                  </a:cubicBezTo>
                  <a:cubicBezTo>
                    <a:pt x="140" y="261"/>
                    <a:pt x="142" y="262"/>
                    <a:pt x="144" y="261"/>
                  </a:cubicBezTo>
                  <a:cubicBezTo>
                    <a:pt x="146" y="260"/>
                    <a:pt x="147" y="258"/>
                    <a:pt x="146" y="256"/>
                  </a:cubicBezTo>
                  <a:cubicBezTo>
                    <a:pt x="136" y="230"/>
                    <a:pt x="121" y="206"/>
                    <a:pt x="107" y="182"/>
                  </a:cubicBezTo>
                  <a:cubicBezTo>
                    <a:pt x="91" y="155"/>
                    <a:pt x="91" y="155"/>
                    <a:pt x="91" y="155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70" y="113"/>
                    <a:pt x="58" y="89"/>
                    <a:pt x="43" y="80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20" y="69"/>
                    <a:pt x="14" y="66"/>
                    <a:pt x="11" y="48"/>
                  </a:cubicBezTo>
                  <a:cubicBezTo>
                    <a:pt x="10" y="41"/>
                    <a:pt x="7" y="18"/>
                    <a:pt x="26" y="12"/>
                  </a:cubicBezTo>
                  <a:cubicBezTo>
                    <a:pt x="35" y="9"/>
                    <a:pt x="42" y="10"/>
                    <a:pt x="47" y="14"/>
                  </a:cubicBezTo>
                  <a:cubicBezTo>
                    <a:pt x="60" y="24"/>
                    <a:pt x="62" y="55"/>
                    <a:pt x="61" y="78"/>
                  </a:cubicBezTo>
                  <a:cubicBezTo>
                    <a:pt x="60" y="79"/>
                    <a:pt x="61" y="81"/>
                    <a:pt x="62" y="82"/>
                  </a:cubicBezTo>
                  <a:cubicBezTo>
                    <a:pt x="79" y="94"/>
                    <a:pt x="93" y="112"/>
                    <a:pt x="107" y="130"/>
                  </a:cubicBezTo>
                  <a:cubicBezTo>
                    <a:pt x="121" y="149"/>
                    <a:pt x="121" y="149"/>
                    <a:pt x="121" y="149"/>
                  </a:cubicBezTo>
                  <a:cubicBezTo>
                    <a:pt x="131" y="160"/>
                    <a:pt x="131" y="160"/>
                    <a:pt x="131" y="160"/>
                  </a:cubicBezTo>
                  <a:cubicBezTo>
                    <a:pt x="145" y="177"/>
                    <a:pt x="160" y="195"/>
                    <a:pt x="171" y="214"/>
                  </a:cubicBezTo>
                  <a:cubicBezTo>
                    <a:pt x="172" y="216"/>
                    <a:pt x="175" y="216"/>
                    <a:pt x="177" y="215"/>
                  </a:cubicBezTo>
                  <a:cubicBezTo>
                    <a:pt x="178" y="214"/>
                    <a:pt x="178" y="214"/>
                    <a:pt x="179" y="213"/>
                  </a:cubicBezTo>
                  <a:cubicBezTo>
                    <a:pt x="179" y="212"/>
                    <a:pt x="179" y="210"/>
                    <a:pt x="178" y="209"/>
                  </a:cubicBezTo>
                  <a:cubicBezTo>
                    <a:pt x="167" y="190"/>
                    <a:pt x="152" y="172"/>
                    <a:pt x="137" y="155"/>
                  </a:cubicBezTo>
                  <a:cubicBezTo>
                    <a:pt x="128" y="144"/>
                    <a:pt x="128" y="144"/>
                    <a:pt x="128" y="144"/>
                  </a:cubicBezTo>
                  <a:cubicBezTo>
                    <a:pt x="113" y="125"/>
                    <a:pt x="113" y="125"/>
                    <a:pt x="113" y="125"/>
                  </a:cubicBezTo>
                  <a:cubicBezTo>
                    <a:pt x="100" y="107"/>
                    <a:pt x="86" y="89"/>
                    <a:pt x="69" y="76"/>
                  </a:cubicBezTo>
                  <a:cubicBezTo>
                    <a:pt x="70" y="62"/>
                    <a:pt x="71" y="22"/>
                    <a:pt x="52" y="8"/>
                  </a:cubicBezTo>
                  <a:cubicBezTo>
                    <a:pt x="44" y="2"/>
                    <a:pt x="35" y="0"/>
                    <a:pt x="24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9" name="Freeform 31"/>
            <p:cNvSpPr>
              <a:spLocks/>
            </p:cNvSpPr>
            <p:nvPr/>
          </p:nvSpPr>
          <p:spPr bwMode="auto">
            <a:xfrm>
              <a:off x="1282" y="195"/>
              <a:ext cx="59" cy="186"/>
            </a:xfrm>
            <a:custGeom>
              <a:avLst/>
              <a:gdLst>
                <a:gd name="T0" fmla="*/ 16 w 82"/>
                <a:gd name="T1" fmla="*/ 5 h 258"/>
                <a:gd name="T2" fmla="*/ 1 w 82"/>
                <a:gd name="T3" fmla="*/ 33 h 258"/>
                <a:gd name="T4" fmla="*/ 13 w 82"/>
                <a:gd name="T5" fmla="*/ 62 h 258"/>
                <a:gd name="T6" fmla="*/ 22 w 82"/>
                <a:gd name="T7" fmla="*/ 76 h 258"/>
                <a:gd name="T8" fmla="*/ 27 w 82"/>
                <a:gd name="T9" fmla="*/ 106 h 258"/>
                <a:gd name="T10" fmla="*/ 27 w 82"/>
                <a:gd name="T11" fmla="*/ 120 h 258"/>
                <a:gd name="T12" fmla="*/ 28 w 82"/>
                <a:gd name="T13" fmla="*/ 154 h 258"/>
                <a:gd name="T14" fmla="*/ 40 w 82"/>
                <a:gd name="T15" fmla="*/ 256 h 258"/>
                <a:gd name="T16" fmla="*/ 45 w 82"/>
                <a:gd name="T17" fmla="*/ 255 h 258"/>
                <a:gd name="T18" fmla="*/ 44 w 82"/>
                <a:gd name="T19" fmla="*/ 249 h 258"/>
                <a:gd name="T20" fmla="*/ 36 w 82"/>
                <a:gd name="T21" fmla="*/ 154 h 258"/>
                <a:gd name="T22" fmla="*/ 35 w 82"/>
                <a:gd name="T23" fmla="*/ 119 h 258"/>
                <a:gd name="T24" fmla="*/ 35 w 82"/>
                <a:gd name="T25" fmla="*/ 106 h 258"/>
                <a:gd name="T26" fmla="*/ 30 w 82"/>
                <a:gd name="T27" fmla="*/ 73 h 258"/>
                <a:gd name="T28" fmla="*/ 20 w 82"/>
                <a:gd name="T29" fmla="*/ 57 h 258"/>
                <a:gd name="T30" fmla="*/ 9 w 82"/>
                <a:gd name="T31" fmla="*/ 33 h 258"/>
                <a:gd name="T32" fmla="*/ 19 w 82"/>
                <a:gd name="T33" fmla="*/ 12 h 258"/>
                <a:gd name="T34" fmla="*/ 45 w 82"/>
                <a:gd name="T35" fmla="*/ 16 h 258"/>
                <a:gd name="T36" fmla="*/ 56 w 82"/>
                <a:gd name="T37" fmla="*/ 48 h 258"/>
                <a:gd name="T38" fmla="*/ 50 w 82"/>
                <a:gd name="T39" fmla="*/ 66 h 258"/>
                <a:gd name="T40" fmla="*/ 45 w 82"/>
                <a:gd name="T41" fmla="*/ 93 h 258"/>
                <a:gd name="T42" fmla="*/ 51 w 82"/>
                <a:gd name="T43" fmla="*/ 135 h 258"/>
                <a:gd name="T44" fmla="*/ 54 w 82"/>
                <a:gd name="T45" fmla="*/ 155 h 258"/>
                <a:gd name="T46" fmla="*/ 56 w 82"/>
                <a:gd name="T47" fmla="*/ 172 h 258"/>
                <a:gd name="T48" fmla="*/ 74 w 82"/>
                <a:gd name="T49" fmla="*/ 251 h 258"/>
                <a:gd name="T50" fmla="*/ 79 w 82"/>
                <a:gd name="T51" fmla="*/ 253 h 258"/>
                <a:gd name="T52" fmla="*/ 81 w 82"/>
                <a:gd name="T53" fmla="*/ 248 h 258"/>
                <a:gd name="T54" fmla="*/ 64 w 82"/>
                <a:gd name="T55" fmla="*/ 171 h 258"/>
                <a:gd name="T56" fmla="*/ 62 w 82"/>
                <a:gd name="T57" fmla="*/ 154 h 258"/>
                <a:gd name="T58" fmla="*/ 59 w 82"/>
                <a:gd name="T59" fmla="*/ 134 h 258"/>
                <a:gd name="T60" fmla="*/ 53 w 82"/>
                <a:gd name="T61" fmla="*/ 92 h 258"/>
                <a:gd name="T62" fmla="*/ 58 w 82"/>
                <a:gd name="T63" fmla="*/ 69 h 258"/>
                <a:gd name="T64" fmla="*/ 64 w 82"/>
                <a:gd name="T65" fmla="*/ 50 h 258"/>
                <a:gd name="T66" fmla="*/ 50 w 82"/>
                <a:gd name="T67" fmla="*/ 10 h 258"/>
                <a:gd name="T68" fmla="*/ 16 w 82"/>
                <a:gd name="T69" fmla="*/ 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258">
                  <a:moveTo>
                    <a:pt x="16" y="5"/>
                  </a:moveTo>
                  <a:cubicBezTo>
                    <a:pt x="10" y="8"/>
                    <a:pt x="0" y="15"/>
                    <a:pt x="1" y="33"/>
                  </a:cubicBezTo>
                  <a:cubicBezTo>
                    <a:pt x="1" y="45"/>
                    <a:pt x="7" y="54"/>
                    <a:pt x="13" y="62"/>
                  </a:cubicBezTo>
                  <a:cubicBezTo>
                    <a:pt x="17" y="67"/>
                    <a:pt x="20" y="71"/>
                    <a:pt x="22" y="76"/>
                  </a:cubicBezTo>
                  <a:cubicBezTo>
                    <a:pt x="26" y="85"/>
                    <a:pt x="26" y="95"/>
                    <a:pt x="27" y="106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7" y="218"/>
                    <a:pt x="29" y="250"/>
                    <a:pt x="40" y="256"/>
                  </a:cubicBezTo>
                  <a:cubicBezTo>
                    <a:pt x="42" y="258"/>
                    <a:pt x="44" y="257"/>
                    <a:pt x="45" y="255"/>
                  </a:cubicBezTo>
                  <a:cubicBezTo>
                    <a:pt x="46" y="253"/>
                    <a:pt x="46" y="250"/>
                    <a:pt x="44" y="249"/>
                  </a:cubicBezTo>
                  <a:cubicBezTo>
                    <a:pt x="35" y="245"/>
                    <a:pt x="36" y="183"/>
                    <a:pt x="36" y="154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34" y="94"/>
                    <a:pt x="34" y="83"/>
                    <a:pt x="30" y="73"/>
                  </a:cubicBezTo>
                  <a:cubicBezTo>
                    <a:pt x="27" y="67"/>
                    <a:pt x="24" y="62"/>
                    <a:pt x="20" y="57"/>
                  </a:cubicBezTo>
                  <a:cubicBezTo>
                    <a:pt x="14" y="50"/>
                    <a:pt x="9" y="42"/>
                    <a:pt x="9" y="33"/>
                  </a:cubicBezTo>
                  <a:cubicBezTo>
                    <a:pt x="9" y="23"/>
                    <a:pt x="12" y="15"/>
                    <a:pt x="19" y="12"/>
                  </a:cubicBezTo>
                  <a:cubicBezTo>
                    <a:pt x="27" y="8"/>
                    <a:pt x="37" y="10"/>
                    <a:pt x="45" y="16"/>
                  </a:cubicBezTo>
                  <a:cubicBezTo>
                    <a:pt x="55" y="23"/>
                    <a:pt x="59" y="35"/>
                    <a:pt x="56" y="48"/>
                  </a:cubicBezTo>
                  <a:cubicBezTo>
                    <a:pt x="55" y="56"/>
                    <a:pt x="52" y="61"/>
                    <a:pt x="50" y="66"/>
                  </a:cubicBezTo>
                  <a:cubicBezTo>
                    <a:pt x="47" y="74"/>
                    <a:pt x="44" y="81"/>
                    <a:pt x="45" y="93"/>
                  </a:cubicBezTo>
                  <a:cubicBezTo>
                    <a:pt x="46" y="107"/>
                    <a:pt x="48" y="121"/>
                    <a:pt x="51" y="135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6" y="172"/>
                    <a:pt x="56" y="172"/>
                    <a:pt x="56" y="172"/>
                  </a:cubicBezTo>
                  <a:cubicBezTo>
                    <a:pt x="60" y="200"/>
                    <a:pt x="65" y="232"/>
                    <a:pt x="74" y="251"/>
                  </a:cubicBezTo>
                  <a:cubicBezTo>
                    <a:pt x="75" y="253"/>
                    <a:pt x="77" y="254"/>
                    <a:pt x="79" y="253"/>
                  </a:cubicBezTo>
                  <a:cubicBezTo>
                    <a:pt x="81" y="252"/>
                    <a:pt x="82" y="250"/>
                    <a:pt x="81" y="248"/>
                  </a:cubicBezTo>
                  <a:cubicBezTo>
                    <a:pt x="73" y="230"/>
                    <a:pt x="68" y="197"/>
                    <a:pt x="64" y="171"/>
                  </a:cubicBezTo>
                  <a:cubicBezTo>
                    <a:pt x="62" y="154"/>
                    <a:pt x="62" y="154"/>
                    <a:pt x="62" y="154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6" y="120"/>
                    <a:pt x="54" y="106"/>
                    <a:pt x="53" y="92"/>
                  </a:cubicBezTo>
                  <a:cubicBezTo>
                    <a:pt x="52" y="83"/>
                    <a:pt x="55" y="77"/>
                    <a:pt x="58" y="69"/>
                  </a:cubicBezTo>
                  <a:cubicBezTo>
                    <a:pt x="60" y="64"/>
                    <a:pt x="63" y="58"/>
                    <a:pt x="64" y="50"/>
                  </a:cubicBezTo>
                  <a:cubicBezTo>
                    <a:pt x="67" y="34"/>
                    <a:pt x="62" y="19"/>
                    <a:pt x="50" y="10"/>
                  </a:cubicBezTo>
                  <a:cubicBezTo>
                    <a:pt x="39" y="2"/>
                    <a:pt x="26" y="0"/>
                    <a:pt x="16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0" name="Freeform 32"/>
            <p:cNvSpPr>
              <a:spLocks/>
            </p:cNvSpPr>
            <p:nvPr/>
          </p:nvSpPr>
          <p:spPr bwMode="auto">
            <a:xfrm>
              <a:off x="1172" y="747"/>
              <a:ext cx="128" cy="71"/>
            </a:xfrm>
            <a:custGeom>
              <a:avLst/>
              <a:gdLst>
                <a:gd name="T0" fmla="*/ 125 w 178"/>
                <a:gd name="T1" fmla="*/ 11 h 99"/>
                <a:gd name="T2" fmla="*/ 28 w 178"/>
                <a:gd name="T3" fmla="*/ 51 h 99"/>
                <a:gd name="T4" fmla="*/ 77 w 178"/>
                <a:gd name="T5" fmla="*/ 95 h 99"/>
                <a:gd name="T6" fmla="*/ 171 w 178"/>
                <a:gd name="T7" fmla="*/ 48 h 99"/>
                <a:gd name="T8" fmla="*/ 159 w 178"/>
                <a:gd name="T9" fmla="*/ 1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99">
                  <a:moveTo>
                    <a:pt x="125" y="11"/>
                  </a:moveTo>
                  <a:cubicBezTo>
                    <a:pt x="96" y="0"/>
                    <a:pt x="46" y="30"/>
                    <a:pt x="28" y="51"/>
                  </a:cubicBezTo>
                  <a:cubicBezTo>
                    <a:pt x="0" y="85"/>
                    <a:pt x="49" y="99"/>
                    <a:pt x="77" y="95"/>
                  </a:cubicBezTo>
                  <a:cubicBezTo>
                    <a:pt x="103" y="91"/>
                    <a:pt x="158" y="75"/>
                    <a:pt x="171" y="48"/>
                  </a:cubicBezTo>
                  <a:cubicBezTo>
                    <a:pt x="178" y="35"/>
                    <a:pt x="176" y="16"/>
                    <a:pt x="159" y="14"/>
                  </a:cubicBezTo>
                </a:path>
              </a:pathLst>
            </a:custGeom>
            <a:solidFill>
              <a:srgbClr val="FF9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1" name="Freeform 33"/>
            <p:cNvSpPr>
              <a:spLocks/>
            </p:cNvSpPr>
            <p:nvPr/>
          </p:nvSpPr>
          <p:spPr bwMode="auto">
            <a:xfrm>
              <a:off x="1477" y="661"/>
              <a:ext cx="103" cy="58"/>
            </a:xfrm>
            <a:custGeom>
              <a:avLst/>
              <a:gdLst>
                <a:gd name="T0" fmla="*/ 116 w 143"/>
                <a:gd name="T1" fmla="*/ 4 h 80"/>
                <a:gd name="T2" fmla="*/ 11 w 143"/>
                <a:gd name="T3" fmla="*/ 44 h 80"/>
                <a:gd name="T4" fmla="*/ 89 w 143"/>
                <a:gd name="T5" fmla="*/ 69 h 80"/>
                <a:gd name="T6" fmla="*/ 139 w 143"/>
                <a:gd name="T7" fmla="*/ 41 h 80"/>
                <a:gd name="T8" fmla="*/ 121 w 143"/>
                <a:gd name="T9" fmla="*/ 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80">
                  <a:moveTo>
                    <a:pt x="116" y="4"/>
                  </a:moveTo>
                  <a:cubicBezTo>
                    <a:pt x="90" y="0"/>
                    <a:pt x="20" y="13"/>
                    <a:pt x="11" y="44"/>
                  </a:cubicBezTo>
                  <a:cubicBezTo>
                    <a:pt x="0" y="80"/>
                    <a:pt x="70" y="73"/>
                    <a:pt x="89" y="69"/>
                  </a:cubicBezTo>
                  <a:cubicBezTo>
                    <a:pt x="106" y="66"/>
                    <a:pt x="133" y="60"/>
                    <a:pt x="139" y="41"/>
                  </a:cubicBezTo>
                  <a:cubicBezTo>
                    <a:pt x="143" y="29"/>
                    <a:pt x="132" y="10"/>
                    <a:pt x="121" y="5"/>
                  </a:cubicBezTo>
                </a:path>
              </a:pathLst>
            </a:custGeom>
            <a:solidFill>
              <a:srgbClr val="FF9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2" name="Freeform 34"/>
            <p:cNvSpPr>
              <a:spLocks/>
            </p:cNvSpPr>
            <p:nvPr/>
          </p:nvSpPr>
          <p:spPr bwMode="auto">
            <a:xfrm>
              <a:off x="1212" y="770"/>
              <a:ext cx="66" cy="28"/>
            </a:xfrm>
            <a:custGeom>
              <a:avLst/>
              <a:gdLst>
                <a:gd name="T0" fmla="*/ 69 w 92"/>
                <a:gd name="T1" fmla="*/ 4 h 39"/>
                <a:gd name="T2" fmla="*/ 26 w 92"/>
                <a:gd name="T3" fmla="*/ 11 h 39"/>
                <a:gd name="T4" fmla="*/ 18 w 92"/>
                <a:gd name="T5" fmla="*/ 36 h 39"/>
                <a:gd name="T6" fmla="*/ 68 w 92"/>
                <a:gd name="T7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39">
                  <a:moveTo>
                    <a:pt x="69" y="4"/>
                  </a:moveTo>
                  <a:cubicBezTo>
                    <a:pt x="56" y="0"/>
                    <a:pt x="38" y="4"/>
                    <a:pt x="26" y="11"/>
                  </a:cubicBezTo>
                  <a:cubicBezTo>
                    <a:pt x="17" y="16"/>
                    <a:pt x="0" y="31"/>
                    <a:pt x="18" y="36"/>
                  </a:cubicBezTo>
                  <a:cubicBezTo>
                    <a:pt x="29" y="39"/>
                    <a:pt x="92" y="17"/>
                    <a:pt x="68" y="6"/>
                  </a:cubicBezTo>
                </a:path>
              </a:pathLst>
            </a:custGeom>
            <a:solidFill>
              <a:srgbClr val="EE5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1511" y="674"/>
              <a:ext cx="50" cy="25"/>
            </a:xfrm>
            <a:custGeom>
              <a:avLst/>
              <a:gdLst>
                <a:gd name="T0" fmla="*/ 48 w 70"/>
                <a:gd name="T1" fmla="*/ 5 h 34"/>
                <a:gd name="T2" fmla="*/ 6 w 70"/>
                <a:gd name="T3" fmla="*/ 21 h 34"/>
                <a:gd name="T4" fmla="*/ 27 w 70"/>
                <a:gd name="T5" fmla="*/ 32 h 34"/>
                <a:gd name="T6" fmla="*/ 66 w 70"/>
                <a:gd name="T7" fmla="*/ 13 h 34"/>
                <a:gd name="T8" fmla="*/ 43 w 70"/>
                <a:gd name="T9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34">
                  <a:moveTo>
                    <a:pt x="48" y="5"/>
                  </a:moveTo>
                  <a:cubicBezTo>
                    <a:pt x="35" y="5"/>
                    <a:pt x="12" y="8"/>
                    <a:pt x="6" y="21"/>
                  </a:cubicBezTo>
                  <a:cubicBezTo>
                    <a:pt x="0" y="34"/>
                    <a:pt x="17" y="34"/>
                    <a:pt x="27" y="32"/>
                  </a:cubicBezTo>
                  <a:cubicBezTo>
                    <a:pt x="38" y="31"/>
                    <a:pt x="63" y="26"/>
                    <a:pt x="66" y="13"/>
                  </a:cubicBezTo>
                  <a:cubicBezTo>
                    <a:pt x="70" y="0"/>
                    <a:pt x="52" y="6"/>
                    <a:pt x="43" y="5"/>
                  </a:cubicBezTo>
                </a:path>
              </a:pathLst>
            </a:custGeom>
            <a:solidFill>
              <a:srgbClr val="EE5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1353" y="982"/>
              <a:ext cx="294" cy="79"/>
            </a:xfrm>
            <a:custGeom>
              <a:avLst/>
              <a:gdLst>
                <a:gd name="T0" fmla="*/ 401 w 408"/>
                <a:gd name="T1" fmla="*/ 1 h 109"/>
                <a:gd name="T2" fmla="*/ 379 w 408"/>
                <a:gd name="T3" fmla="*/ 20 h 109"/>
                <a:gd name="T4" fmla="*/ 365 w 408"/>
                <a:gd name="T5" fmla="*/ 31 h 109"/>
                <a:gd name="T6" fmla="*/ 198 w 408"/>
                <a:gd name="T7" fmla="*/ 99 h 109"/>
                <a:gd name="T8" fmla="*/ 90 w 408"/>
                <a:gd name="T9" fmla="*/ 95 h 109"/>
                <a:gd name="T10" fmla="*/ 7 w 408"/>
                <a:gd name="T11" fmla="*/ 69 h 109"/>
                <a:gd name="T12" fmla="*/ 1 w 408"/>
                <a:gd name="T13" fmla="*/ 69 h 109"/>
                <a:gd name="T14" fmla="*/ 1 w 408"/>
                <a:gd name="T15" fmla="*/ 75 h 109"/>
                <a:gd name="T16" fmla="*/ 89 w 408"/>
                <a:gd name="T17" fmla="*/ 103 h 109"/>
                <a:gd name="T18" fmla="*/ 198 w 408"/>
                <a:gd name="T19" fmla="*/ 107 h 109"/>
                <a:gd name="T20" fmla="*/ 370 w 408"/>
                <a:gd name="T21" fmla="*/ 38 h 109"/>
                <a:gd name="T22" fmla="*/ 384 w 408"/>
                <a:gd name="T23" fmla="*/ 26 h 109"/>
                <a:gd name="T24" fmla="*/ 405 w 408"/>
                <a:gd name="T25" fmla="*/ 8 h 109"/>
                <a:gd name="T26" fmla="*/ 406 w 408"/>
                <a:gd name="T27" fmla="*/ 2 h 109"/>
                <a:gd name="T28" fmla="*/ 401 w 408"/>
                <a:gd name="T29" fmla="*/ 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8" h="109">
                  <a:moveTo>
                    <a:pt x="401" y="1"/>
                  </a:moveTo>
                  <a:cubicBezTo>
                    <a:pt x="379" y="20"/>
                    <a:pt x="379" y="20"/>
                    <a:pt x="379" y="20"/>
                  </a:cubicBezTo>
                  <a:cubicBezTo>
                    <a:pt x="365" y="31"/>
                    <a:pt x="365" y="31"/>
                    <a:pt x="365" y="31"/>
                  </a:cubicBezTo>
                  <a:cubicBezTo>
                    <a:pt x="314" y="72"/>
                    <a:pt x="254" y="96"/>
                    <a:pt x="198" y="99"/>
                  </a:cubicBezTo>
                  <a:cubicBezTo>
                    <a:pt x="161" y="101"/>
                    <a:pt x="125" y="99"/>
                    <a:pt x="90" y="95"/>
                  </a:cubicBezTo>
                  <a:cubicBezTo>
                    <a:pt x="47" y="89"/>
                    <a:pt x="17" y="80"/>
                    <a:pt x="7" y="69"/>
                  </a:cubicBezTo>
                  <a:cubicBezTo>
                    <a:pt x="6" y="68"/>
                    <a:pt x="3" y="68"/>
                    <a:pt x="1" y="69"/>
                  </a:cubicBezTo>
                  <a:cubicBezTo>
                    <a:pt x="0" y="71"/>
                    <a:pt x="0" y="73"/>
                    <a:pt x="1" y="75"/>
                  </a:cubicBezTo>
                  <a:cubicBezTo>
                    <a:pt x="16" y="90"/>
                    <a:pt x="57" y="98"/>
                    <a:pt x="89" y="103"/>
                  </a:cubicBezTo>
                  <a:cubicBezTo>
                    <a:pt x="124" y="107"/>
                    <a:pt x="161" y="109"/>
                    <a:pt x="198" y="107"/>
                  </a:cubicBezTo>
                  <a:cubicBezTo>
                    <a:pt x="257" y="104"/>
                    <a:pt x="318" y="80"/>
                    <a:pt x="370" y="38"/>
                  </a:cubicBezTo>
                  <a:cubicBezTo>
                    <a:pt x="384" y="26"/>
                    <a:pt x="384" y="26"/>
                    <a:pt x="384" y="26"/>
                  </a:cubicBezTo>
                  <a:cubicBezTo>
                    <a:pt x="405" y="8"/>
                    <a:pt x="405" y="8"/>
                    <a:pt x="405" y="8"/>
                  </a:cubicBezTo>
                  <a:cubicBezTo>
                    <a:pt x="407" y="7"/>
                    <a:pt x="408" y="4"/>
                    <a:pt x="406" y="2"/>
                  </a:cubicBezTo>
                  <a:cubicBezTo>
                    <a:pt x="405" y="0"/>
                    <a:pt x="402" y="0"/>
                    <a:pt x="40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1593" y="890"/>
              <a:ext cx="24" cy="14"/>
            </a:xfrm>
            <a:custGeom>
              <a:avLst/>
              <a:gdLst>
                <a:gd name="T0" fmla="*/ 4 w 33"/>
                <a:gd name="T1" fmla="*/ 1 h 19"/>
                <a:gd name="T2" fmla="*/ 0 w 33"/>
                <a:gd name="T3" fmla="*/ 5 h 19"/>
                <a:gd name="T4" fmla="*/ 5 w 33"/>
                <a:gd name="T5" fmla="*/ 9 h 19"/>
                <a:gd name="T6" fmla="*/ 25 w 33"/>
                <a:gd name="T7" fmla="*/ 17 h 19"/>
                <a:gd name="T8" fmla="*/ 31 w 33"/>
                <a:gd name="T9" fmla="*/ 17 h 19"/>
                <a:gd name="T10" fmla="*/ 31 w 33"/>
                <a:gd name="T11" fmla="*/ 11 h 19"/>
                <a:gd name="T12" fmla="*/ 4 w 33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9">
                  <a:moveTo>
                    <a:pt x="4" y="1"/>
                  </a:moveTo>
                  <a:cubicBezTo>
                    <a:pt x="1" y="1"/>
                    <a:pt x="0" y="3"/>
                    <a:pt x="0" y="5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8" y="8"/>
                    <a:pt x="21" y="11"/>
                    <a:pt x="25" y="17"/>
                  </a:cubicBezTo>
                  <a:cubicBezTo>
                    <a:pt x="27" y="18"/>
                    <a:pt x="29" y="19"/>
                    <a:pt x="31" y="17"/>
                  </a:cubicBezTo>
                  <a:cubicBezTo>
                    <a:pt x="33" y="16"/>
                    <a:pt x="33" y="13"/>
                    <a:pt x="31" y="11"/>
                  </a:cubicBezTo>
                  <a:cubicBezTo>
                    <a:pt x="25" y="4"/>
                    <a:pt x="10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1203" y="679"/>
              <a:ext cx="52" cy="48"/>
            </a:xfrm>
            <a:custGeom>
              <a:avLst/>
              <a:gdLst>
                <a:gd name="T0" fmla="*/ 69 w 73"/>
                <a:gd name="T1" fmla="*/ 9 h 68"/>
                <a:gd name="T2" fmla="*/ 55 w 73"/>
                <a:gd name="T3" fmla="*/ 8 h 68"/>
                <a:gd name="T4" fmla="*/ 21 w 73"/>
                <a:gd name="T5" fmla="*/ 4 h 68"/>
                <a:gd name="T6" fmla="*/ 17 w 73"/>
                <a:gd name="T7" fmla="*/ 2 h 68"/>
                <a:gd name="T8" fmla="*/ 15 w 73"/>
                <a:gd name="T9" fmla="*/ 1 h 68"/>
                <a:gd name="T10" fmla="*/ 10 w 73"/>
                <a:gd name="T11" fmla="*/ 2 h 68"/>
                <a:gd name="T12" fmla="*/ 10 w 73"/>
                <a:gd name="T13" fmla="*/ 2 h 68"/>
                <a:gd name="T14" fmla="*/ 10 w 73"/>
                <a:gd name="T15" fmla="*/ 2 h 68"/>
                <a:gd name="T16" fmla="*/ 6 w 73"/>
                <a:gd name="T17" fmla="*/ 2 h 68"/>
                <a:gd name="T18" fmla="*/ 1 w 73"/>
                <a:gd name="T19" fmla="*/ 4 h 68"/>
                <a:gd name="T20" fmla="*/ 1 w 73"/>
                <a:gd name="T21" fmla="*/ 4 h 68"/>
                <a:gd name="T22" fmla="*/ 3 w 73"/>
                <a:gd name="T23" fmla="*/ 9 h 68"/>
                <a:gd name="T24" fmla="*/ 14 w 73"/>
                <a:gd name="T25" fmla="*/ 12 h 68"/>
                <a:gd name="T26" fmla="*/ 52 w 73"/>
                <a:gd name="T27" fmla="*/ 18 h 68"/>
                <a:gd name="T28" fmla="*/ 59 w 73"/>
                <a:gd name="T29" fmla="*/ 18 h 68"/>
                <a:gd name="T30" fmla="*/ 59 w 73"/>
                <a:gd name="T31" fmla="*/ 19 h 68"/>
                <a:gd name="T32" fmla="*/ 43 w 73"/>
                <a:gd name="T33" fmla="*/ 37 h 68"/>
                <a:gd name="T34" fmla="*/ 33 w 73"/>
                <a:gd name="T35" fmla="*/ 50 h 68"/>
                <a:gd name="T36" fmla="*/ 28 w 73"/>
                <a:gd name="T37" fmla="*/ 51 h 68"/>
                <a:gd name="T38" fmla="*/ 28 w 73"/>
                <a:gd name="T39" fmla="*/ 51 h 68"/>
                <a:gd name="T40" fmla="*/ 28 w 73"/>
                <a:gd name="T41" fmla="*/ 51 h 68"/>
                <a:gd name="T42" fmla="*/ 23 w 73"/>
                <a:gd name="T43" fmla="*/ 58 h 68"/>
                <a:gd name="T44" fmla="*/ 21 w 73"/>
                <a:gd name="T45" fmla="*/ 61 h 68"/>
                <a:gd name="T46" fmla="*/ 21 w 73"/>
                <a:gd name="T47" fmla="*/ 62 h 68"/>
                <a:gd name="T48" fmla="*/ 22 w 73"/>
                <a:gd name="T49" fmla="*/ 67 h 68"/>
                <a:gd name="T50" fmla="*/ 23 w 73"/>
                <a:gd name="T51" fmla="*/ 67 h 68"/>
                <a:gd name="T52" fmla="*/ 23 w 73"/>
                <a:gd name="T53" fmla="*/ 67 h 68"/>
                <a:gd name="T54" fmla="*/ 28 w 73"/>
                <a:gd name="T55" fmla="*/ 67 h 68"/>
                <a:gd name="T56" fmla="*/ 50 w 73"/>
                <a:gd name="T57" fmla="*/ 42 h 68"/>
                <a:gd name="T58" fmla="*/ 62 w 73"/>
                <a:gd name="T59" fmla="*/ 27 h 68"/>
                <a:gd name="T60" fmla="*/ 63 w 73"/>
                <a:gd name="T61" fmla="*/ 27 h 68"/>
                <a:gd name="T62" fmla="*/ 63 w 73"/>
                <a:gd name="T63" fmla="*/ 27 h 68"/>
                <a:gd name="T64" fmla="*/ 63 w 73"/>
                <a:gd name="T65" fmla="*/ 27 h 68"/>
                <a:gd name="T66" fmla="*/ 64 w 73"/>
                <a:gd name="T67" fmla="*/ 27 h 68"/>
                <a:gd name="T68" fmla="*/ 64 w 73"/>
                <a:gd name="T69" fmla="*/ 27 h 68"/>
                <a:gd name="T70" fmla="*/ 66 w 73"/>
                <a:gd name="T71" fmla="*/ 23 h 68"/>
                <a:gd name="T72" fmla="*/ 69 w 73"/>
                <a:gd name="T73" fmla="*/ 19 h 68"/>
                <a:gd name="T74" fmla="*/ 69 w 73"/>
                <a:gd name="T75" fmla="*/ 19 h 68"/>
                <a:gd name="T76" fmla="*/ 70 w 73"/>
                <a:gd name="T77" fmla="*/ 17 h 68"/>
                <a:gd name="T78" fmla="*/ 70 w 73"/>
                <a:gd name="T79" fmla="*/ 17 h 68"/>
                <a:gd name="T80" fmla="*/ 70 w 73"/>
                <a:gd name="T81" fmla="*/ 17 h 68"/>
                <a:gd name="T82" fmla="*/ 70 w 73"/>
                <a:gd name="T83" fmla="*/ 17 h 68"/>
                <a:gd name="T84" fmla="*/ 72 w 73"/>
                <a:gd name="T85" fmla="*/ 15 h 68"/>
                <a:gd name="T86" fmla="*/ 72 w 73"/>
                <a:gd name="T87" fmla="*/ 14 h 68"/>
                <a:gd name="T88" fmla="*/ 69 w 73"/>
                <a:gd name="T89" fmla="*/ 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3" h="68">
                  <a:moveTo>
                    <a:pt x="69" y="9"/>
                  </a:moveTo>
                  <a:cubicBezTo>
                    <a:pt x="55" y="8"/>
                    <a:pt x="55" y="8"/>
                    <a:pt x="55" y="8"/>
                  </a:cubicBezTo>
                  <a:cubicBezTo>
                    <a:pt x="43" y="7"/>
                    <a:pt x="32" y="6"/>
                    <a:pt x="21" y="4"/>
                  </a:cubicBezTo>
                  <a:cubicBezTo>
                    <a:pt x="20" y="3"/>
                    <a:pt x="18" y="2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0"/>
                    <a:pt x="11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7" y="2"/>
                    <a:pt x="6" y="2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6"/>
                    <a:pt x="1" y="8"/>
                    <a:pt x="3" y="9"/>
                  </a:cubicBezTo>
                  <a:cubicBezTo>
                    <a:pt x="7" y="11"/>
                    <a:pt x="10" y="11"/>
                    <a:pt x="14" y="12"/>
                  </a:cubicBezTo>
                  <a:cubicBezTo>
                    <a:pt x="25" y="17"/>
                    <a:pt x="39" y="18"/>
                    <a:pt x="52" y="18"/>
                  </a:cubicBezTo>
                  <a:cubicBezTo>
                    <a:pt x="54" y="18"/>
                    <a:pt x="57" y="18"/>
                    <a:pt x="59" y="18"/>
                  </a:cubicBezTo>
                  <a:cubicBezTo>
                    <a:pt x="59" y="18"/>
                    <a:pt x="59" y="18"/>
                    <a:pt x="59" y="19"/>
                  </a:cubicBezTo>
                  <a:cubicBezTo>
                    <a:pt x="53" y="24"/>
                    <a:pt x="48" y="31"/>
                    <a:pt x="43" y="37"/>
                  </a:cubicBezTo>
                  <a:cubicBezTo>
                    <a:pt x="40" y="41"/>
                    <a:pt x="36" y="45"/>
                    <a:pt x="33" y="50"/>
                  </a:cubicBezTo>
                  <a:cubicBezTo>
                    <a:pt x="31" y="49"/>
                    <a:pt x="29" y="50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1" y="61"/>
                    <a:pt x="21" y="62"/>
                    <a:pt x="21" y="62"/>
                  </a:cubicBezTo>
                  <a:cubicBezTo>
                    <a:pt x="20" y="64"/>
                    <a:pt x="21" y="66"/>
                    <a:pt x="22" y="67"/>
                  </a:cubicBezTo>
                  <a:cubicBezTo>
                    <a:pt x="22" y="67"/>
                    <a:pt x="23" y="67"/>
                    <a:pt x="23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4" y="68"/>
                    <a:pt x="27" y="68"/>
                    <a:pt x="28" y="67"/>
                  </a:cubicBezTo>
                  <a:cubicBezTo>
                    <a:pt x="36" y="59"/>
                    <a:pt x="43" y="50"/>
                    <a:pt x="50" y="42"/>
                  </a:cubicBezTo>
                  <a:cubicBezTo>
                    <a:pt x="54" y="37"/>
                    <a:pt x="58" y="32"/>
                    <a:pt x="62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4" y="27"/>
                    <a:pt x="64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7"/>
                    <a:pt x="65" y="25"/>
                    <a:pt x="66" y="23"/>
                  </a:cubicBezTo>
                  <a:cubicBezTo>
                    <a:pt x="66" y="22"/>
                    <a:pt x="69" y="19"/>
                    <a:pt x="69" y="19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69" y="18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1" y="16"/>
                    <a:pt x="72" y="16"/>
                    <a:pt x="72" y="15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1"/>
                    <a:pt x="71" y="10"/>
                    <a:pt x="69" y="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7" name="Freeform 39"/>
            <p:cNvSpPr>
              <a:spLocks/>
            </p:cNvSpPr>
            <p:nvPr/>
          </p:nvSpPr>
          <p:spPr bwMode="auto">
            <a:xfrm>
              <a:off x="1472" y="596"/>
              <a:ext cx="52" cy="43"/>
            </a:xfrm>
            <a:custGeom>
              <a:avLst/>
              <a:gdLst>
                <a:gd name="T0" fmla="*/ 24 w 72"/>
                <a:gd name="T1" fmla="*/ 12 h 60"/>
                <a:gd name="T2" fmla="*/ 4 w 72"/>
                <a:gd name="T3" fmla="*/ 41 h 60"/>
                <a:gd name="T4" fmla="*/ 10 w 72"/>
                <a:gd name="T5" fmla="*/ 39 h 60"/>
                <a:gd name="T6" fmla="*/ 19 w 72"/>
                <a:gd name="T7" fmla="*/ 26 h 60"/>
                <a:gd name="T8" fmla="*/ 1 w 72"/>
                <a:gd name="T9" fmla="*/ 36 h 60"/>
                <a:gd name="T10" fmla="*/ 6 w 72"/>
                <a:gd name="T11" fmla="*/ 42 h 60"/>
                <a:gd name="T12" fmla="*/ 14 w 72"/>
                <a:gd name="T13" fmla="*/ 38 h 60"/>
                <a:gd name="T14" fmla="*/ 8 w 72"/>
                <a:gd name="T15" fmla="*/ 33 h 60"/>
                <a:gd name="T16" fmla="*/ 5 w 72"/>
                <a:gd name="T17" fmla="*/ 35 h 60"/>
                <a:gd name="T18" fmla="*/ 7 w 72"/>
                <a:gd name="T19" fmla="*/ 42 h 60"/>
                <a:gd name="T20" fmla="*/ 17 w 72"/>
                <a:gd name="T21" fmla="*/ 37 h 60"/>
                <a:gd name="T22" fmla="*/ 3 w 72"/>
                <a:gd name="T23" fmla="*/ 35 h 60"/>
                <a:gd name="T24" fmla="*/ 4 w 72"/>
                <a:gd name="T25" fmla="*/ 43 h 60"/>
                <a:gd name="T26" fmla="*/ 14 w 72"/>
                <a:gd name="T27" fmla="*/ 40 h 60"/>
                <a:gd name="T28" fmla="*/ 10 w 72"/>
                <a:gd name="T29" fmla="*/ 35 h 60"/>
                <a:gd name="T30" fmla="*/ 6 w 72"/>
                <a:gd name="T31" fmla="*/ 42 h 60"/>
                <a:gd name="T32" fmla="*/ 58 w 72"/>
                <a:gd name="T33" fmla="*/ 58 h 60"/>
                <a:gd name="T34" fmla="*/ 61 w 72"/>
                <a:gd name="T35" fmla="*/ 50 h 60"/>
                <a:gd name="T36" fmla="*/ 54 w 72"/>
                <a:gd name="T37" fmla="*/ 54 h 60"/>
                <a:gd name="T38" fmla="*/ 58 w 72"/>
                <a:gd name="T39" fmla="*/ 58 h 60"/>
                <a:gd name="T40" fmla="*/ 68 w 72"/>
                <a:gd name="T41" fmla="*/ 58 h 60"/>
                <a:gd name="T42" fmla="*/ 67 w 72"/>
                <a:gd name="T43" fmla="*/ 50 h 60"/>
                <a:gd name="T44" fmla="*/ 61 w 72"/>
                <a:gd name="T45" fmla="*/ 52 h 60"/>
                <a:gd name="T46" fmla="*/ 60 w 72"/>
                <a:gd name="T47" fmla="*/ 60 h 60"/>
                <a:gd name="T48" fmla="*/ 68 w 72"/>
                <a:gd name="T49" fmla="*/ 53 h 60"/>
                <a:gd name="T50" fmla="*/ 64 w 72"/>
                <a:gd name="T51" fmla="*/ 55 h 60"/>
                <a:gd name="T52" fmla="*/ 64 w 72"/>
                <a:gd name="T53" fmla="*/ 55 h 60"/>
                <a:gd name="T54" fmla="*/ 61 w 72"/>
                <a:gd name="T55" fmla="*/ 56 h 60"/>
                <a:gd name="T56" fmla="*/ 62 w 72"/>
                <a:gd name="T57" fmla="*/ 52 h 60"/>
                <a:gd name="T58" fmla="*/ 65 w 72"/>
                <a:gd name="T59" fmla="*/ 56 h 60"/>
                <a:gd name="T60" fmla="*/ 68 w 72"/>
                <a:gd name="T61" fmla="*/ 58 h 60"/>
                <a:gd name="T62" fmla="*/ 71 w 72"/>
                <a:gd name="T63" fmla="*/ 53 h 60"/>
                <a:gd name="T64" fmla="*/ 61 w 72"/>
                <a:gd name="T65" fmla="*/ 50 h 60"/>
                <a:gd name="T66" fmla="*/ 61 w 72"/>
                <a:gd name="T67" fmla="*/ 52 h 60"/>
                <a:gd name="T68" fmla="*/ 60 w 72"/>
                <a:gd name="T69" fmla="*/ 57 h 60"/>
                <a:gd name="T70" fmla="*/ 59 w 72"/>
                <a:gd name="T71" fmla="*/ 58 h 60"/>
                <a:gd name="T72" fmla="*/ 61 w 72"/>
                <a:gd name="T73" fmla="*/ 50 h 60"/>
                <a:gd name="T74" fmla="*/ 41 w 72"/>
                <a:gd name="T75" fmla="*/ 45 h 60"/>
                <a:gd name="T76" fmla="*/ 12 w 72"/>
                <a:gd name="T77" fmla="*/ 41 h 60"/>
                <a:gd name="T78" fmla="*/ 9 w 72"/>
                <a:gd name="T79" fmla="*/ 43 h 60"/>
                <a:gd name="T80" fmla="*/ 11 w 72"/>
                <a:gd name="T81" fmla="*/ 35 h 60"/>
                <a:gd name="T82" fmla="*/ 8 w 72"/>
                <a:gd name="T83" fmla="*/ 38 h 60"/>
                <a:gd name="T84" fmla="*/ 13 w 72"/>
                <a:gd name="T85" fmla="*/ 41 h 60"/>
                <a:gd name="T86" fmla="*/ 13 w 72"/>
                <a:gd name="T87" fmla="*/ 33 h 60"/>
                <a:gd name="T88" fmla="*/ 10 w 72"/>
                <a:gd name="T89" fmla="*/ 37 h 60"/>
                <a:gd name="T90" fmla="*/ 15 w 72"/>
                <a:gd name="T91" fmla="*/ 37 h 60"/>
                <a:gd name="T92" fmla="*/ 10 w 72"/>
                <a:gd name="T93" fmla="*/ 31 h 60"/>
                <a:gd name="T94" fmla="*/ 2 w 72"/>
                <a:gd name="T95" fmla="*/ 35 h 60"/>
                <a:gd name="T96" fmla="*/ 7 w 72"/>
                <a:gd name="T97" fmla="*/ 41 h 60"/>
                <a:gd name="T98" fmla="*/ 12 w 72"/>
                <a:gd name="T99" fmla="*/ 31 h 60"/>
                <a:gd name="T100" fmla="*/ 5 w 72"/>
                <a:gd name="T101" fmla="*/ 34 h 60"/>
                <a:gd name="T102" fmla="*/ 9 w 72"/>
                <a:gd name="T103" fmla="*/ 34 h 60"/>
                <a:gd name="T104" fmla="*/ 29 w 72"/>
                <a:gd name="T105" fmla="*/ 18 h 60"/>
                <a:gd name="T106" fmla="*/ 39 w 72"/>
                <a:gd name="T107" fmla="*/ 3 h 60"/>
                <a:gd name="T108" fmla="*/ 39 w 72"/>
                <a:gd name="T109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2" h="60">
                  <a:moveTo>
                    <a:pt x="36" y="0"/>
                  </a:moveTo>
                  <a:cubicBezTo>
                    <a:pt x="32" y="4"/>
                    <a:pt x="28" y="8"/>
                    <a:pt x="24" y="12"/>
                  </a:cubicBezTo>
                  <a:cubicBezTo>
                    <a:pt x="16" y="19"/>
                    <a:pt x="9" y="27"/>
                    <a:pt x="3" y="35"/>
                  </a:cubicBezTo>
                  <a:cubicBezTo>
                    <a:pt x="2" y="37"/>
                    <a:pt x="2" y="39"/>
                    <a:pt x="4" y="41"/>
                  </a:cubicBezTo>
                  <a:cubicBezTo>
                    <a:pt x="5" y="42"/>
                    <a:pt x="8" y="42"/>
                    <a:pt x="9" y="41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7"/>
                    <a:pt x="16" y="34"/>
                    <a:pt x="18" y="32"/>
                  </a:cubicBezTo>
                  <a:cubicBezTo>
                    <a:pt x="20" y="30"/>
                    <a:pt x="20" y="28"/>
                    <a:pt x="19" y="26"/>
                  </a:cubicBezTo>
                  <a:cubicBezTo>
                    <a:pt x="17" y="25"/>
                    <a:pt x="15" y="24"/>
                    <a:pt x="13" y="25"/>
                  </a:cubicBezTo>
                  <a:cubicBezTo>
                    <a:pt x="9" y="28"/>
                    <a:pt x="5" y="32"/>
                    <a:pt x="1" y="36"/>
                  </a:cubicBezTo>
                  <a:cubicBezTo>
                    <a:pt x="0" y="37"/>
                    <a:pt x="0" y="40"/>
                    <a:pt x="1" y="41"/>
                  </a:cubicBezTo>
                  <a:cubicBezTo>
                    <a:pt x="2" y="43"/>
                    <a:pt x="5" y="43"/>
                    <a:pt x="6" y="42"/>
                  </a:cubicBezTo>
                  <a:cubicBezTo>
                    <a:pt x="7" y="42"/>
                    <a:pt x="8" y="41"/>
                    <a:pt x="9" y="41"/>
                  </a:cubicBezTo>
                  <a:cubicBezTo>
                    <a:pt x="11" y="40"/>
                    <a:pt x="12" y="39"/>
                    <a:pt x="14" y="38"/>
                  </a:cubicBezTo>
                  <a:cubicBezTo>
                    <a:pt x="12" y="39"/>
                    <a:pt x="10" y="39"/>
                    <a:pt x="9" y="38"/>
                  </a:cubicBezTo>
                  <a:cubicBezTo>
                    <a:pt x="8" y="36"/>
                    <a:pt x="7" y="34"/>
                    <a:pt x="8" y="33"/>
                  </a:cubicBezTo>
                  <a:cubicBezTo>
                    <a:pt x="9" y="32"/>
                    <a:pt x="8" y="32"/>
                    <a:pt x="9" y="32"/>
                  </a:cubicBezTo>
                  <a:cubicBezTo>
                    <a:pt x="8" y="33"/>
                    <a:pt x="6" y="34"/>
                    <a:pt x="5" y="35"/>
                  </a:cubicBezTo>
                  <a:cubicBezTo>
                    <a:pt x="3" y="36"/>
                    <a:pt x="2" y="38"/>
                    <a:pt x="3" y="40"/>
                  </a:cubicBezTo>
                  <a:cubicBezTo>
                    <a:pt x="3" y="42"/>
                    <a:pt x="5" y="43"/>
                    <a:pt x="7" y="42"/>
                  </a:cubicBezTo>
                  <a:cubicBezTo>
                    <a:pt x="11" y="42"/>
                    <a:pt x="13" y="41"/>
                    <a:pt x="13" y="41"/>
                  </a:cubicBezTo>
                  <a:cubicBezTo>
                    <a:pt x="16" y="41"/>
                    <a:pt x="17" y="39"/>
                    <a:pt x="17" y="37"/>
                  </a:cubicBezTo>
                  <a:cubicBezTo>
                    <a:pt x="17" y="35"/>
                    <a:pt x="15" y="33"/>
                    <a:pt x="13" y="33"/>
                  </a:cubicBezTo>
                  <a:cubicBezTo>
                    <a:pt x="9" y="33"/>
                    <a:pt x="6" y="34"/>
                    <a:pt x="3" y="35"/>
                  </a:cubicBezTo>
                  <a:cubicBezTo>
                    <a:pt x="1" y="36"/>
                    <a:pt x="0" y="38"/>
                    <a:pt x="0" y="40"/>
                  </a:cubicBezTo>
                  <a:cubicBezTo>
                    <a:pt x="1" y="42"/>
                    <a:pt x="2" y="43"/>
                    <a:pt x="4" y="43"/>
                  </a:cubicBezTo>
                  <a:cubicBezTo>
                    <a:pt x="5" y="43"/>
                    <a:pt x="8" y="43"/>
                    <a:pt x="10" y="43"/>
                  </a:cubicBezTo>
                  <a:cubicBezTo>
                    <a:pt x="12" y="44"/>
                    <a:pt x="14" y="42"/>
                    <a:pt x="14" y="40"/>
                  </a:cubicBezTo>
                  <a:cubicBezTo>
                    <a:pt x="15" y="38"/>
                    <a:pt x="13" y="36"/>
                    <a:pt x="11" y="36"/>
                  </a:cubicBezTo>
                  <a:cubicBezTo>
                    <a:pt x="11" y="35"/>
                    <a:pt x="10" y="35"/>
                    <a:pt x="10" y="35"/>
                  </a:cubicBezTo>
                  <a:cubicBezTo>
                    <a:pt x="8" y="34"/>
                    <a:pt x="6" y="35"/>
                    <a:pt x="5" y="37"/>
                  </a:cubicBezTo>
                  <a:cubicBezTo>
                    <a:pt x="4" y="39"/>
                    <a:pt x="4" y="41"/>
                    <a:pt x="6" y="42"/>
                  </a:cubicBezTo>
                  <a:cubicBezTo>
                    <a:pt x="15" y="48"/>
                    <a:pt x="27" y="51"/>
                    <a:pt x="40" y="53"/>
                  </a:cubicBezTo>
                  <a:cubicBezTo>
                    <a:pt x="47" y="54"/>
                    <a:pt x="53" y="56"/>
                    <a:pt x="58" y="58"/>
                  </a:cubicBezTo>
                  <a:cubicBezTo>
                    <a:pt x="63" y="59"/>
                    <a:pt x="64" y="56"/>
                    <a:pt x="64" y="55"/>
                  </a:cubicBezTo>
                  <a:cubicBezTo>
                    <a:pt x="65" y="54"/>
                    <a:pt x="65" y="51"/>
                    <a:pt x="61" y="50"/>
                  </a:cubicBezTo>
                  <a:cubicBezTo>
                    <a:pt x="59" y="49"/>
                    <a:pt x="57" y="49"/>
                    <a:pt x="56" y="50"/>
                  </a:cubicBezTo>
                  <a:cubicBezTo>
                    <a:pt x="55" y="50"/>
                    <a:pt x="54" y="51"/>
                    <a:pt x="54" y="54"/>
                  </a:cubicBezTo>
                  <a:cubicBezTo>
                    <a:pt x="53" y="55"/>
                    <a:pt x="54" y="56"/>
                    <a:pt x="55" y="57"/>
                  </a:cubicBezTo>
                  <a:cubicBezTo>
                    <a:pt x="55" y="58"/>
                    <a:pt x="56" y="58"/>
                    <a:pt x="58" y="58"/>
                  </a:cubicBezTo>
                  <a:cubicBezTo>
                    <a:pt x="59" y="58"/>
                    <a:pt x="60" y="58"/>
                    <a:pt x="61" y="59"/>
                  </a:cubicBezTo>
                  <a:cubicBezTo>
                    <a:pt x="63" y="59"/>
                    <a:pt x="65" y="59"/>
                    <a:pt x="68" y="58"/>
                  </a:cubicBezTo>
                  <a:cubicBezTo>
                    <a:pt x="66" y="59"/>
                    <a:pt x="64" y="57"/>
                    <a:pt x="64" y="55"/>
                  </a:cubicBezTo>
                  <a:cubicBezTo>
                    <a:pt x="63" y="53"/>
                    <a:pt x="64" y="51"/>
                    <a:pt x="67" y="50"/>
                  </a:cubicBezTo>
                  <a:cubicBezTo>
                    <a:pt x="66" y="51"/>
                    <a:pt x="66" y="51"/>
                    <a:pt x="66" y="51"/>
                  </a:cubicBezTo>
                  <a:cubicBezTo>
                    <a:pt x="64" y="51"/>
                    <a:pt x="62" y="51"/>
                    <a:pt x="61" y="52"/>
                  </a:cubicBezTo>
                  <a:cubicBezTo>
                    <a:pt x="59" y="52"/>
                    <a:pt x="57" y="53"/>
                    <a:pt x="57" y="55"/>
                  </a:cubicBezTo>
                  <a:cubicBezTo>
                    <a:pt x="57" y="57"/>
                    <a:pt x="58" y="59"/>
                    <a:pt x="60" y="60"/>
                  </a:cubicBezTo>
                  <a:cubicBezTo>
                    <a:pt x="63" y="60"/>
                    <a:pt x="67" y="59"/>
                    <a:pt x="68" y="58"/>
                  </a:cubicBezTo>
                  <a:cubicBezTo>
                    <a:pt x="69" y="56"/>
                    <a:pt x="69" y="54"/>
                    <a:pt x="68" y="53"/>
                  </a:cubicBezTo>
                  <a:cubicBezTo>
                    <a:pt x="67" y="51"/>
                    <a:pt x="65" y="51"/>
                    <a:pt x="63" y="51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3" y="60"/>
                    <a:pt x="61" y="58"/>
                    <a:pt x="61" y="56"/>
                  </a:cubicBezTo>
                  <a:cubicBezTo>
                    <a:pt x="60" y="54"/>
                    <a:pt x="62" y="52"/>
                    <a:pt x="63" y="52"/>
                  </a:cubicBezTo>
                  <a:cubicBezTo>
                    <a:pt x="63" y="52"/>
                    <a:pt x="62" y="52"/>
                    <a:pt x="62" y="52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64" y="52"/>
                    <a:pt x="65" y="54"/>
                    <a:pt x="65" y="56"/>
                  </a:cubicBezTo>
                  <a:cubicBezTo>
                    <a:pt x="65" y="58"/>
                    <a:pt x="64" y="59"/>
                    <a:pt x="62" y="60"/>
                  </a:cubicBezTo>
                  <a:cubicBezTo>
                    <a:pt x="63" y="60"/>
                    <a:pt x="65" y="59"/>
                    <a:pt x="68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1" y="58"/>
                    <a:pt x="72" y="56"/>
                    <a:pt x="71" y="53"/>
                  </a:cubicBezTo>
                  <a:cubicBezTo>
                    <a:pt x="71" y="51"/>
                    <a:pt x="69" y="50"/>
                    <a:pt x="67" y="50"/>
                  </a:cubicBezTo>
                  <a:cubicBezTo>
                    <a:pt x="65" y="51"/>
                    <a:pt x="63" y="51"/>
                    <a:pt x="61" y="50"/>
                  </a:cubicBezTo>
                  <a:cubicBezTo>
                    <a:pt x="60" y="50"/>
                    <a:pt x="59" y="50"/>
                    <a:pt x="58" y="50"/>
                  </a:cubicBezTo>
                  <a:cubicBezTo>
                    <a:pt x="59" y="50"/>
                    <a:pt x="60" y="51"/>
                    <a:pt x="61" y="52"/>
                  </a:cubicBezTo>
                  <a:cubicBezTo>
                    <a:pt x="61" y="53"/>
                    <a:pt x="62" y="54"/>
                    <a:pt x="62" y="55"/>
                  </a:cubicBezTo>
                  <a:cubicBezTo>
                    <a:pt x="62" y="55"/>
                    <a:pt x="61" y="56"/>
                    <a:pt x="60" y="57"/>
                  </a:cubicBezTo>
                  <a:cubicBezTo>
                    <a:pt x="59" y="57"/>
                    <a:pt x="58" y="57"/>
                    <a:pt x="58" y="57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57" y="57"/>
                    <a:pt x="56" y="55"/>
                    <a:pt x="57" y="53"/>
                  </a:cubicBezTo>
                  <a:cubicBezTo>
                    <a:pt x="57" y="51"/>
                    <a:pt x="59" y="49"/>
                    <a:pt x="61" y="50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55" y="48"/>
                    <a:pt x="48" y="46"/>
                    <a:pt x="41" y="45"/>
                  </a:cubicBezTo>
                  <a:cubicBezTo>
                    <a:pt x="30" y="43"/>
                    <a:pt x="18" y="40"/>
                    <a:pt x="10" y="35"/>
                  </a:cubicBezTo>
                  <a:cubicBezTo>
                    <a:pt x="12" y="36"/>
                    <a:pt x="13" y="39"/>
                    <a:pt x="12" y="41"/>
                  </a:cubicBezTo>
                  <a:cubicBezTo>
                    <a:pt x="11" y="42"/>
                    <a:pt x="9" y="43"/>
                    <a:pt x="7" y="42"/>
                  </a:cubicBezTo>
                  <a:cubicBezTo>
                    <a:pt x="8" y="43"/>
                    <a:pt x="8" y="43"/>
                    <a:pt x="9" y="43"/>
                  </a:cubicBezTo>
                  <a:cubicBezTo>
                    <a:pt x="7" y="43"/>
                    <a:pt x="6" y="41"/>
                    <a:pt x="6" y="38"/>
                  </a:cubicBezTo>
                  <a:cubicBezTo>
                    <a:pt x="7" y="36"/>
                    <a:pt x="9" y="35"/>
                    <a:pt x="11" y="35"/>
                  </a:cubicBezTo>
                  <a:cubicBezTo>
                    <a:pt x="10" y="35"/>
                    <a:pt x="6" y="35"/>
                    <a:pt x="4" y="35"/>
                  </a:cubicBezTo>
                  <a:cubicBezTo>
                    <a:pt x="6" y="35"/>
                    <a:pt x="8" y="36"/>
                    <a:pt x="8" y="38"/>
                  </a:cubicBezTo>
                  <a:cubicBezTo>
                    <a:pt x="9" y="40"/>
                    <a:pt x="7" y="42"/>
                    <a:pt x="5" y="43"/>
                  </a:cubicBezTo>
                  <a:cubicBezTo>
                    <a:pt x="8" y="42"/>
                    <a:pt x="10" y="41"/>
                    <a:pt x="13" y="41"/>
                  </a:cubicBezTo>
                  <a:cubicBezTo>
                    <a:pt x="16" y="41"/>
                    <a:pt x="17" y="39"/>
                    <a:pt x="17" y="37"/>
                  </a:cubicBezTo>
                  <a:cubicBezTo>
                    <a:pt x="17" y="35"/>
                    <a:pt x="15" y="33"/>
                    <a:pt x="13" y="33"/>
                  </a:cubicBezTo>
                  <a:cubicBezTo>
                    <a:pt x="13" y="33"/>
                    <a:pt x="12" y="33"/>
                    <a:pt x="6" y="34"/>
                  </a:cubicBezTo>
                  <a:cubicBezTo>
                    <a:pt x="8" y="34"/>
                    <a:pt x="10" y="35"/>
                    <a:pt x="10" y="37"/>
                  </a:cubicBezTo>
                  <a:cubicBezTo>
                    <a:pt x="11" y="39"/>
                    <a:pt x="10" y="41"/>
                    <a:pt x="8" y="42"/>
                  </a:cubicBezTo>
                  <a:cubicBezTo>
                    <a:pt x="9" y="42"/>
                    <a:pt x="14" y="39"/>
                    <a:pt x="15" y="37"/>
                  </a:cubicBezTo>
                  <a:cubicBezTo>
                    <a:pt x="16" y="35"/>
                    <a:pt x="16" y="33"/>
                    <a:pt x="15" y="32"/>
                  </a:cubicBezTo>
                  <a:cubicBezTo>
                    <a:pt x="13" y="31"/>
                    <a:pt x="11" y="30"/>
                    <a:pt x="10" y="31"/>
                  </a:cubicBezTo>
                  <a:cubicBezTo>
                    <a:pt x="9" y="32"/>
                    <a:pt x="7" y="33"/>
                    <a:pt x="6" y="33"/>
                  </a:cubicBezTo>
                  <a:cubicBezTo>
                    <a:pt x="5" y="34"/>
                    <a:pt x="3" y="34"/>
                    <a:pt x="2" y="35"/>
                  </a:cubicBezTo>
                  <a:cubicBezTo>
                    <a:pt x="4" y="34"/>
                    <a:pt x="6" y="34"/>
                    <a:pt x="7" y="36"/>
                  </a:cubicBezTo>
                  <a:cubicBezTo>
                    <a:pt x="9" y="38"/>
                    <a:pt x="9" y="40"/>
                    <a:pt x="7" y="41"/>
                  </a:cubicBezTo>
                  <a:cubicBezTo>
                    <a:pt x="11" y="38"/>
                    <a:pt x="14" y="35"/>
                    <a:pt x="17" y="32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1" y="30"/>
                    <a:pt x="11" y="28"/>
                    <a:pt x="12" y="26"/>
                  </a:cubicBezTo>
                  <a:cubicBezTo>
                    <a:pt x="10" y="28"/>
                    <a:pt x="7" y="31"/>
                    <a:pt x="5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3"/>
                    <a:pt x="8" y="33"/>
                    <a:pt x="9" y="34"/>
                  </a:cubicBezTo>
                  <a:cubicBezTo>
                    <a:pt x="11" y="36"/>
                    <a:pt x="11" y="38"/>
                    <a:pt x="10" y="40"/>
                  </a:cubicBezTo>
                  <a:cubicBezTo>
                    <a:pt x="15" y="32"/>
                    <a:pt x="22" y="25"/>
                    <a:pt x="29" y="18"/>
                  </a:cubicBezTo>
                  <a:cubicBezTo>
                    <a:pt x="34" y="14"/>
                    <a:pt x="38" y="10"/>
                    <a:pt x="42" y="5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8" name="Freeform 40"/>
            <p:cNvSpPr>
              <a:spLocks/>
            </p:cNvSpPr>
            <p:nvPr/>
          </p:nvSpPr>
          <p:spPr bwMode="auto">
            <a:xfrm>
              <a:off x="1069" y="827"/>
              <a:ext cx="118" cy="1268"/>
            </a:xfrm>
            <a:custGeom>
              <a:avLst/>
              <a:gdLst>
                <a:gd name="T0" fmla="*/ 152 w 163"/>
                <a:gd name="T1" fmla="*/ 5 h 1766"/>
                <a:gd name="T2" fmla="*/ 135 w 163"/>
                <a:gd name="T3" fmla="*/ 161 h 1766"/>
                <a:gd name="T4" fmla="*/ 131 w 163"/>
                <a:gd name="T5" fmla="*/ 233 h 1766"/>
                <a:gd name="T6" fmla="*/ 121 w 163"/>
                <a:gd name="T7" fmla="*/ 355 h 1766"/>
                <a:gd name="T8" fmla="*/ 109 w 163"/>
                <a:gd name="T9" fmla="*/ 495 h 1766"/>
                <a:gd name="T10" fmla="*/ 86 w 163"/>
                <a:gd name="T11" fmla="*/ 782 h 1766"/>
                <a:gd name="T12" fmla="*/ 36 w 163"/>
                <a:gd name="T13" fmla="*/ 1309 h 1766"/>
                <a:gd name="T14" fmla="*/ 23 w 163"/>
                <a:gd name="T15" fmla="*/ 1463 h 1766"/>
                <a:gd name="T16" fmla="*/ 14 w 163"/>
                <a:gd name="T17" fmla="*/ 1573 h 1766"/>
                <a:gd name="T18" fmla="*/ 13 w 163"/>
                <a:gd name="T19" fmla="*/ 1589 h 1766"/>
                <a:gd name="T20" fmla="*/ 4 w 163"/>
                <a:gd name="T21" fmla="*/ 1761 h 1766"/>
                <a:gd name="T22" fmla="*/ 10 w 163"/>
                <a:gd name="T23" fmla="*/ 1766 h 1766"/>
                <a:gd name="T24" fmla="*/ 14 w 163"/>
                <a:gd name="T25" fmla="*/ 1760 h 1766"/>
                <a:gd name="T26" fmla="*/ 23 w 163"/>
                <a:gd name="T27" fmla="*/ 1590 h 1766"/>
                <a:gd name="T28" fmla="*/ 25 w 163"/>
                <a:gd name="T29" fmla="*/ 1574 h 1766"/>
                <a:gd name="T30" fmla="*/ 33 w 163"/>
                <a:gd name="T31" fmla="*/ 1463 h 1766"/>
                <a:gd name="T32" fmla="*/ 46 w 163"/>
                <a:gd name="T33" fmla="*/ 1310 h 1766"/>
                <a:gd name="T34" fmla="*/ 96 w 163"/>
                <a:gd name="T35" fmla="*/ 782 h 1766"/>
                <a:gd name="T36" fmla="*/ 119 w 163"/>
                <a:gd name="T37" fmla="*/ 496 h 1766"/>
                <a:gd name="T38" fmla="*/ 131 w 163"/>
                <a:gd name="T39" fmla="*/ 356 h 1766"/>
                <a:gd name="T40" fmla="*/ 141 w 163"/>
                <a:gd name="T41" fmla="*/ 233 h 1766"/>
                <a:gd name="T42" fmla="*/ 146 w 163"/>
                <a:gd name="T43" fmla="*/ 161 h 1766"/>
                <a:gd name="T44" fmla="*/ 162 w 163"/>
                <a:gd name="T45" fmla="*/ 7 h 1766"/>
                <a:gd name="T46" fmla="*/ 159 w 163"/>
                <a:gd name="T47" fmla="*/ 1 h 1766"/>
                <a:gd name="T48" fmla="*/ 152 w 163"/>
                <a:gd name="T49" fmla="*/ 5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3" h="1766">
                  <a:moveTo>
                    <a:pt x="152" y="5"/>
                  </a:moveTo>
                  <a:cubicBezTo>
                    <a:pt x="141" y="55"/>
                    <a:pt x="138" y="109"/>
                    <a:pt x="135" y="161"/>
                  </a:cubicBezTo>
                  <a:cubicBezTo>
                    <a:pt x="131" y="233"/>
                    <a:pt x="131" y="233"/>
                    <a:pt x="131" y="233"/>
                  </a:cubicBezTo>
                  <a:cubicBezTo>
                    <a:pt x="131" y="233"/>
                    <a:pt x="121" y="355"/>
                    <a:pt x="121" y="355"/>
                  </a:cubicBezTo>
                  <a:cubicBezTo>
                    <a:pt x="109" y="495"/>
                    <a:pt x="109" y="495"/>
                    <a:pt x="109" y="495"/>
                  </a:cubicBezTo>
                  <a:cubicBezTo>
                    <a:pt x="100" y="591"/>
                    <a:pt x="93" y="688"/>
                    <a:pt x="86" y="782"/>
                  </a:cubicBezTo>
                  <a:cubicBezTo>
                    <a:pt x="73" y="955"/>
                    <a:pt x="59" y="1134"/>
                    <a:pt x="36" y="1309"/>
                  </a:cubicBezTo>
                  <a:cubicBezTo>
                    <a:pt x="29" y="1360"/>
                    <a:pt x="26" y="1412"/>
                    <a:pt x="23" y="1463"/>
                  </a:cubicBezTo>
                  <a:cubicBezTo>
                    <a:pt x="14" y="1573"/>
                    <a:pt x="14" y="1573"/>
                    <a:pt x="14" y="1573"/>
                  </a:cubicBezTo>
                  <a:cubicBezTo>
                    <a:pt x="13" y="1589"/>
                    <a:pt x="13" y="1589"/>
                    <a:pt x="13" y="1589"/>
                  </a:cubicBezTo>
                  <a:cubicBezTo>
                    <a:pt x="7" y="1645"/>
                    <a:pt x="0" y="1715"/>
                    <a:pt x="4" y="1761"/>
                  </a:cubicBezTo>
                  <a:cubicBezTo>
                    <a:pt x="4" y="1764"/>
                    <a:pt x="7" y="1766"/>
                    <a:pt x="10" y="1766"/>
                  </a:cubicBezTo>
                  <a:cubicBezTo>
                    <a:pt x="12" y="1766"/>
                    <a:pt x="14" y="1763"/>
                    <a:pt x="14" y="1760"/>
                  </a:cubicBezTo>
                  <a:cubicBezTo>
                    <a:pt x="10" y="1715"/>
                    <a:pt x="17" y="1646"/>
                    <a:pt x="23" y="1590"/>
                  </a:cubicBezTo>
                  <a:cubicBezTo>
                    <a:pt x="25" y="1574"/>
                    <a:pt x="25" y="1574"/>
                    <a:pt x="25" y="1574"/>
                  </a:cubicBezTo>
                  <a:cubicBezTo>
                    <a:pt x="33" y="1463"/>
                    <a:pt x="33" y="1463"/>
                    <a:pt x="33" y="1463"/>
                  </a:cubicBezTo>
                  <a:cubicBezTo>
                    <a:pt x="36" y="1413"/>
                    <a:pt x="39" y="1361"/>
                    <a:pt x="46" y="1310"/>
                  </a:cubicBezTo>
                  <a:cubicBezTo>
                    <a:pt x="69" y="1135"/>
                    <a:pt x="83" y="956"/>
                    <a:pt x="96" y="782"/>
                  </a:cubicBezTo>
                  <a:cubicBezTo>
                    <a:pt x="103" y="689"/>
                    <a:pt x="110" y="592"/>
                    <a:pt x="119" y="496"/>
                  </a:cubicBezTo>
                  <a:cubicBezTo>
                    <a:pt x="131" y="356"/>
                    <a:pt x="131" y="356"/>
                    <a:pt x="131" y="356"/>
                  </a:cubicBezTo>
                  <a:cubicBezTo>
                    <a:pt x="141" y="233"/>
                    <a:pt x="141" y="233"/>
                    <a:pt x="141" y="233"/>
                  </a:cubicBezTo>
                  <a:cubicBezTo>
                    <a:pt x="146" y="161"/>
                    <a:pt x="146" y="161"/>
                    <a:pt x="146" y="161"/>
                  </a:cubicBezTo>
                  <a:cubicBezTo>
                    <a:pt x="148" y="110"/>
                    <a:pt x="151" y="56"/>
                    <a:pt x="162" y="7"/>
                  </a:cubicBezTo>
                  <a:cubicBezTo>
                    <a:pt x="163" y="4"/>
                    <a:pt x="161" y="2"/>
                    <a:pt x="159" y="1"/>
                  </a:cubicBezTo>
                  <a:cubicBezTo>
                    <a:pt x="156" y="0"/>
                    <a:pt x="153" y="2"/>
                    <a:pt x="152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9" name="Freeform 41"/>
            <p:cNvSpPr>
              <a:spLocks/>
            </p:cNvSpPr>
            <p:nvPr/>
          </p:nvSpPr>
          <p:spPr bwMode="auto">
            <a:xfrm>
              <a:off x="1506" y="1053"/>
              <a:ext cx="68" cy="1038"/>
            </a:xfrm>
            <a:custGeom>
              <a:avLst/>
              <a:gdLst>
                <a:gd name="T0" fmla="*/ 0 w 95"/>
                <a:gd name="T1" fmla="*/ 5 h 1445"/>
                <a:gd name="T2" fmla="*/ 23 w 95"/>
                <a:gd name="T3" fmla="*/ 365 h 1445"/>
                <a:gd name="T4" fmla="*/ 46 w 95"/>
                <a:gd name="T5" fmla="*/ 725 h 1445"/>
                <a:gd name="T6" fmla="*/ 72 w 95"/>
                <a:gd name="T7" fmla="*/ 1315 h 1445"/>
                <a:gd name="T8" fmla="*/ 74 w 95"/>
                <a:gd name="T9" fmla="*/ 1354 h 1445"/>
                <a:gd name="T10" fmla="*/ 85 w 95"/>
                <a:gd name="T11" fmla="*/ 1441 h 1445"/>
                <a:gd name="T12" fmla="*/ 91 w 95"/>
                <a:gd name="T13" fmla="*/ 1444 h 1445"/>
                <a:gd name="T14" fmla="*/ 95 w 95"/>
                <a:gd name="T15" fmla="*/ 1438 h 1445"/>
                <a:gd name="T16" fmla="*/ 84 w 95"/>
                <a:gd name="T17" fmla="*/ 1353 h 1445"/>
                <a:gd name="T18" fmla="*/ 82 w 95"/>
                <a:gd name="T19" fmla="*/ 1314 h 1445"/>
                <a:gd name="T20" fmla="*/ 56 w 95"/>
                <a:gd name="T21" fmla="*/ 725 h 1445"/>
                <a:gd name="T22" fmla="*/ 33 w 95"/>
                <a:gd name="T23" fmla="*/ 364 h 1445"/>
                <a:gd name="T24" fmla="*/ 10 w 95"/>
                <a:gd name="T25" fmla="*/ 5 h 1445"/>
                <a:gd name="T26" fmla="*/ 5 w 95"/>
                <a:gd name="T27" fmla="*/ 0 h 1445"/>
                <a:gd name="T28" fmla="*/ 0 w 95"/>
                <a:gd name="T29" fmla="*/ 5 h 1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445">
                  <a:moveTo>
                    <a:pt x="0" y="5"/>
                  </a:moveTo>
                  <a:cubicBezTo>
                    <a:pt x="0" y="128"/>
                    <a:pt x="12" y="248"/>
                    <a:pt x="23" y="365"/>
                  </a:cubicBezTo>
                  <a:cubicBezTo>
                    <a:pt x="34" y="481"/>
                    <a:pt x="46" y="602"/>
                    <a:pt x="46" y="725"/>
                  </a:cubicBezTo>
                  <a:cubicBezTo>
                    <a:pt x="46" y="941"/>
                    <a:pt x="54" y="1134"/>
                    <a:pt x="72" y="1315"/>
                  </a:cubicBezTo>
                  <a:cubicBezTo>
                    <a:pt x="74" y="1354"/>
                    <a:pt x="74" y="1354"/>
                    <a:pt x="74" y="1354"/>
                  </a:cubicBezTo>
                  <a:cubicBezTo>
                    <a:pt x="76" y="1383"/>
                    <a:pt x="77" y="1413"/>
                    <a:pt x="85" y="1441"/>
                  </a:cubicBezTo>
                  <a:cubicBezTo>
                    <a:pt x="86" y="1443"/>
                    <a:pt x="88" y="1445"/>
                    <a:pt x="91" y="1444"/>
                  </a:cubicBezTo>
                  <a:cubicBezTo>
                    <a:pt x="94" y="1443"/>
                    <a:pt x="95" y="1441"/>
                    <a:pt x="95" y="1438"/>
                  </a:cubicBezTo>
                  <a:cubicBezTo>
                    <a:pt x="87" y="1411"/>
                    <a:pt x="86" y="1382"/>
                    <a:pt x="84" y="1353"/>
                  </a:cubicBezTo>
                  <a:cubicBezTo>
                    <a:pt x="82" y="1314"/>
                    <a:pt x="82" y="1314"/>
                    <a:pt x="82" y="1314"/>
                  </a:cubicBezTo>
                  <a:cubicBezTo>
                    <a:pt x="64" y="1133"/>
                    <a:pt x="56" y="941"/>
                    <a:pt x="56" y="725"/>
                  </a:cubicBezTo>
                  <a:cubicBezTo>
                    <a:pt x="56" y="602"/>
                    <a:pt x="44" y="481"/>
                    <a:pt x="33" y="364"/>
                  </a:cubicBezTo>
                  <a:cubicBezTo>
                    <a:pt x="22" y="247"/>
                    <a:pt x="10" y="127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0" name="Freeform 42"/>
            <p:cNvSpPr>
              <a:spLocks/>
            </p:cNvSpPr>
            <p:nvPr/>
          </p:nvSpPr>
          <p:spPr bwMode="auto">
            <a:xfrm>
              <a:off x="912" y="1431"/>
              <a:ext cx="795" cy="452"/>
            </a:xfrm>
            <a:custGeom>
              <a:avLst/>
              <a:gdLst>
                <a:gd name="T0" fmla="*/ 17 w 1105"/>
                <a:gd name="T1" fmla="*/ 417 h 629"/>
                <a:gd name="T2" fmla="*/ 3 w 1105"/>
                <a:gd name="T3" fmla="*/ 626 h 629"/>
                <a:gd name="T4" fmla="*/ 138 w 1105"/>
                <a:gd name="T5" fmla="*/ 623 h 629"/>
                <a:gd name="T6" fmla="*/ 334 w 1105"/>
                <a:gd name="T7" fmla="*/ 612 h 629"/>
                <a:gd name="T8" fmla="*/ 693 w 1105"/>
                <a:gd name="T9" fmla="*/ 617 h 629"/>
                <a:gd name="T10" fmla="*/ 941 w 1105"/>
                <a:gd name="T11" fmla="*/ 619 h 629"/>
                <a:gd name="T12" fmla="*/ 1105 w 1105"/>
                <a:gd name="T13" fmla="*/ 626 h 629"/>
                <a:gd name="T14" fmla="*/ 1075 w 1105"/>
                <a:gd name="T15" fmla="*/ 318 h 629"/>
                <a:gd name="T16" fmla="*/ 1068 w 1105"/>
                <a:gd name="T17" fmla="*/ 145 h 629"/>
                <a:gd name="T18" fmla="*/ 1060 w 1105"/>
                <a:gd name="T19" fmla="*/ 13 h 629"/>
                <a:gd name="T20" fmla="*/ 941 w 1105"/>
                <a:gd name="T21" fmla="*/ 15 h 629"/>
                <a:gd name="T22" fmla="*/ 657 w 1105"/>
                <a:gd name="T23" fmla="*/ 26 h 629"/>
                <a:gd name="T24" fmla="*/ 187 w 1105"/>
                <a:gd name="T25" fmla="*/ 32 h 629"/>
                <a:gd name="T26" fmla="*/ 68 w 1105"/>
                <a:gd name="T27" fmla="*/ 25 h 629"/>
                <a:gd name="T28" fmla="*/ 20 w 1105"/>
                <a:gd name="T29" fmla="*/ 114 h 629"/>
                <a:gd name="T30" fmla="*/ 17 w 1105"/>
                <a:gd name="T31" fmla="*/ 417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5" h="629">
                  <a:moveTo>
                    <a:pt x="17" y="417"/>
                  </a:moveTo>
                  <a:cubicBezTo>
                    <a:pt x="11" y="486"/>
                    <a:pt x="0" y="557"/>
                    <a:pt x="3" y="626"/>
                  </a:cubicBezTo>
                  <a:cubicBezTo>
                    <a:pt x="45" y="629"/>
                    <a:pt x="95" y="623"/>
                    <a:pt x="138" y="623"/>
                  </a:cubicBezTo>
                  <a:cubicBezTo>
                    <a:pt x="204" y="623"/>
                    <a:pt x="269" y="617"/>
                    <a:pt x="334" y="612"/>
                  </a:cubicBezTo>
                  <a:cubicBezTo>
                    <a:pt x="453" y="603"/>
                    <a:pt x="575" y="622"/>
                    <a:pt x="693" y="617"/>
                  </a:cubicBezTo>
                  <a:cubicBezTo>
                    <a:pt x="776" y="613"/>
                    <a:pt x="858" y="619"/>
                    <a:pt x="941" y="619"/>
                  </a:cubicBezTo>
                  <a:cubicBezTo>
                    <a:pt x="993" y="619"/>
                    <a:pt x="1055" y="612"/>
                    <a:pt x="1105" y="626"/>
                  </a:cubicBezTo>
                  <a:cubicBezTo>
                    <a:pt x="1080" y="526"/>
                    <a:pt x="1080" y="424"/>
                    <a:pt x="1075" y="318"/>
                  </a:cubicBezTo>
                  <a:cubicBezTo>
                    <a:pt x="1072" y="260"/>
                    <a:pt x="1071" y="202"/>
                    <a:pt x="1068" y="145"/>
                  </a:cubicBezTo>
                  <a:cubicBezTo>
                    <a:pt x="1067" y="117"/>
                    <a:pt x="1088" y="32"/>
                    <a:pt x="1060" y="13"/>
                  </a:cubicBezTo>
                  <a:cubicBezTo>
                    <a:pt x="1042" y="0"/>
                    <a:pt x="964" y="15"/>
                    <a:pt x="941" y="15"/>
                  </a:cubicBezTo>
                  <a:cubicBezTo>
                    <a:pt x="845" y="15"/>
                    <a:pt x="752" y="23"/>
                    <a:pt x="657" y="26"/>
                  </a:cubicBezTo>
                  <a:cubicBezTo>
                    <a:pt x="500" y="31"/>
                    <a:pt x="342" y="40"/>
                    <a:pt x="187" y="32"/>
                  </a:cubicBezTo>
                  <a:cubicBezTo>
                    <a:pt x="148" y="30"/>
                    <a:pt x="107" y="21"/>
                    <a:pt x="68" y="25"/>
                  </a:cubicBezTo>
                  <a:cubicBezTo>
                    <a:pt x="16" y="31"/>
                    <a:pt x="23" y="68"/>
                    <a:pt x="20" y="114"/>
                  </a:cubicBezTo>
                  <a:cubicBezTo>
                    <a:pt x="13" y="215"/>
                    <a:pt x="25" y="316"/>
                    <a:pt x="17" y="4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1" name="Freeform 43"/>
            <p:cNvSpPr>
              <a:spLocks noEditPoints="1"/>
            </p:cNvSpPr>
            <p:nvPr/>
          </p:nvSpPr>
          <p:spPr bwMode="auto">
            <a:xfrm>
              <a:off x="909" y="1430"/>
              <a:ext cx="802" cy="456"/>
            </a:xfrm>
            <a:custGeom>
              <a:avLst/>
              <a:gdLst>
                <a:gd name="T0" fmla="*/ 945 w 1114"/>
                <a:gd name="T1" fmla="*/ 11 h 634"/>
                <a:gd name="T2" fmla="*/ 661 w 1114"/>
                <a:gd name="T3" fmla="*/ 22 h 634"/>
                <a:gd name="T4" fmla="*/ 191 w 1114"/>
                <a:gd name="T5" fmla="*/ 28 h 634"/>
                <a:gd name="T6" fmla="*/ 71 w 1114"/>
                <a:gd name="T7" fmla="*/ 21 h 634"/>
                <a:gd name="T8" fmla="*/ 18 w 1114"/>
                <a:gd name="T9" fmla="*/ 115 h 634"/>
                <a:gd name="T10" fmla="*/ 18 w 1114"/>
                <a:gd name="T11" fmla="*/ 260 h 634"/>
                <a:gd name="T12" fmla="*/ 16 w 1114"/>
                <a:gd name="T13" fmla="*/ 418 h 634"/>
                <a:gd name="T14" fmla="*/ 2 w 1114"/>
                <a:gd name="T15" fmla="*/ 627 h 634"/>
                <a:gd name="T16" fmla="*/ 90 w 1114"/>
                <a:gd name="T17" fmla="*/ 631 h 634"/>
                <a:gd name="T18" fmla="*/ 317 w 1114"/>
                <a:gd name="T19" fmla="*/ 620 h 634"/>
                <a:gd name="T20" fmla="*/ 529 w 1114"/>
                <a:gd name="T21" fmla="*/ 620 h 634"/>
                <a:gd name="T22" fmla="*/ 849 w 1114"/>
                <a:gd name="T23" fmla="*/ 624 h 634"/>
                <a:gd name="T24" fmla="*/ 987 w 1114"/>
                <a:gd name="T25" fmla="*/ 624 h 634"/>
                <a:gd name="T26" fmla="*/ 1112 w 1114"/>
                <a:gd name="T27" fmla="*/ 630 h 634"/>
                <a:gd name="T28" fmla="*/ 1087 w 1114"/>
                <a:gd name="T29" fmla="*/ 374 h 634"/>
                <a:gd name="T30" fmla="*/ 1077 w 1114"/>
                <a:gd name="T31" fmla="*/ 146 h 634"/>
                <a:gd name="T32" fmla="*/ 1067 w 1114"/>
                <a:gd name="T33" fmla="*/ 9 h 634"/>
                <a:gd name="T34" fmla="*/ 569 w 1114"/>
                <a:gd name="T35" fmla="*/ 35 h 634"/>
                <a:gd name="T36" fmla="*/ 766 w 1114"/>
                <a:gd name="T37" fmla="*/ 27 h 634"/>
                <a:gd name="T38" fmla="*/ 977 w 1114"/>
                <a:gd name="T39" fmla="*/ 19 h 634"/>
                <a:gd name="T40" fmla="*/ 1074 w 1114"/>
                <a:gd name="T41" fmla="*/ 61 h 634"/>
                <a:gd name="T42" fmla="*/ 1067 w 1114"/>
                <a:gd name="T43" fmla="*/ 143 h 634"/>
                <a:gd name="T44" fmla="*/ 1074 w 1114"/>
                <a:gd name="T45" fmla="*/ 319 h 634"/>
                <a:gd name="T46" fmla="*/ 1102 w 1114"/>
                <a:gd name="T47" fmla="*/ 620 h 634"/>
                <a:gd name="T48" fmla="*/ 945 w 1114"/>
                <a:gd name="T49" fmla="*/ 615 h 634"/>
                <a:gd name="T50" fmla="*/ 697 w 1114"/>
                <a:gd name="T51" fmla="*/ 613 h 634"/>
                <a:gd name="T52" fmla="*/ 338 w 1114"/>
                <a:gd name="T53" fmla="*/ 608 h 634"/>
                <a:gd name="T54" fmla="*/ 142 w 1114"/>
                <a:gd name="T55" fmla="*/ 619 h 634"/>
                <a:gd name="T56" fmla="*/ 12 w 1114"/>
                <a:gd name="T57" fmla="*/ 622 h 634"/>
                <a:gd name="T58" fmla="*/ 21 w 1114"/>
                <a:gd name="T59" fmla="*/ 474 h 634"/>
                <a:gd name="T60" fmla="*/ 29 w 1114"/>
                <a:gd name="T61" fmla="*/ 333 h 634"/>
                <a:gd name="T62" fmla="*/ 27 w 1114"/>
                <a:gd name="T63" fmla="*/ 185 h 634"/>
                <a:gd name="T64" fmla="*/ 30 w 1114"/>
                <a:gd name="T65" fmla="*/ 97 h 634"/>
                <a:gd name="T66" fmla="*/ 148 w 1114"/>
                <a:gd name="T67" fmla="*/ 35 h 634"/>
                <a:gd name="T68" fmla="*/ 569 w 1114"/>
                <a:gd name="T69" fmla="*/ 35 h 634"/>
                <a:gd name="T70" fmla="*/ 26 w 1114"/>
                <a:gd name="T71" fmla="*/ 419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4" h="634">
                  <a:moveTo>
                    <a:pt x="976" y="8"/>
                  </a:moveTo>
                  <a:cubicBezTo>
                    <a:pt x="945" y="11"/>
                    <a:pt x="945" y="11"/>
                    <a:pt x="945" y="11"/>
                  </a:cubicBezTo>
                  <a:cubicBezTo>
                    <a:pt x="884" y="11"/>
                    <a:pt x="824" y="14"/>
                    <a:pt x="766" y="17"/>
                  </a:cubicBezTo>
                  <a:cubicBezTo>
                    <a:pt x="661" y="22"/>
                    <a:pt x="661" y="22"/>
                    <a:pt x="661" y="22"/>
                  </a:cubicBezTo>
                  <a:cubicBezTo>
                    <a:pt x="568" y="25"/>
                    <a:pt x="568" y="25"/>
                    <a:pt x="568" y="25"/>
                  </a:cubicBezTo>
                  <a:cubicBezTo>
                    <a:pt x="444" y="29"/>
                    <a:pt x="316" y="34"/>
                    <a:pt x="191" y="28"/>
                  </a:cubicBezTo>
                  <a:cubicBezTo>
                    <a:pt x="150" y="24"/>
                    <a:pt x="150" y="24"/>
                    <a:pt x="150" y="24"/>
                  </a:cubicBezTo>
                  <a:cubicBezTo>
                    <a:pt x="124" y="21"/>
                    <a:pt x="97" y="18"/>
                    <a:pt x="71" y="21"/>
                  </a:cubicBezTo>
                  <a:cubicBezTo>
                    <a:pt x="22" y="27"/>
                    <a:pt x="21" y="59"/>
                    <a:pt x="19" y="96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7" y="138"/>
                    <a:pt x="16" y="162"/>
                    <a:pt x="16" y="185"/>
                  </a:cubicBezTo>
                  <a:cubicBezTo>
                    <a:pt x="16" y="210"/>
                    <a:pt x="17" y="235"/>
                    <a:pt x="18" y="260"/>
                  </a:cubicBezTo>
                  <a:cubicBezTo>
                    <a:pt x="18" y="284"/>
                    <a:pt x="19" y="309"/>
                    <a:pt x="19" y="333"/>
                  </a:cubicBezTo>
                  <a:cubicBezTo>
                    <a:pt x="19" y="362"/>
                    <a:pt x="18" y="390"/>
                    <a:pt x="16" y="418"/>
                  </a:cubicBezTo>
                  <a:cubicBezTo>
                    <a:pt x="10" y="473"/>
                    <a:pt x="10" y="473"/>
                    <a:pt x="10" y="473"/>
                  </a:cubicBezTo>
                  <a:cubicBezTo>
                    <a:pt x="5" y="524"/>
                    <a:pt x="0" y="576"/>
                    <a:pt x="2" y="627"/>
                  </a:cubicBezTo>
                  <a:cubicBezTo>
                    <a:pt x="2" y="630"/>
                    <a:pt x="4" y="632"/>
                    <a:pt x="7" y="632"/>
                  </a:cubicBezTo>
                  <a:cubicBezTo>
                    <a:pt x="33" y="634"/>
                    <a:pt x="62" y="632"/>
                    <a:pt x="90" y="631"/>
                  </a:cubicBezTo>
                  <a:cubicBezTo>
                    <a:pt x="142" y="629"/>
                    <a:pt x="142" y="629"/>
                    <a:pt x="142" y="629"/>
                  </a:cubicBezTo>
                  <a:cubicBezTo>
                    <a:pt x="201" y="629"/>
                    <a:pt x="260" y="624"/>
                    <a:pt x="317" y="620"/>
                  </a:cubicBezTo>
                  <a:cubicBezTo>
                    <a:pt x="338" y="618"/>
                    <a:pt x="338" y="618"/>
                    <a:pt x="338" y="618"/>
                  </a:cubicBezTo>
                  <a:cubicBezTo>
                    <a:pt x="401" y="614"/>
                    <a:pt x="466" y="617"/>
                    <a:pt x="529" y="620"/>
                  </a:cubicBezTo>
                  <a:cubicBezTo>
                    <a:pt x="584" y="623"/>
                    <a:pt x="642" y="625"/>
                    <a:pt x="697" y="623"/>
                  </a:cubicBezTo>
                  <a:cubicBezTo>
                    <a:pt x="748" y="620"/>
                    <a:pt x="800" y="622"/>
                    <a:pt x="849" y="624"/>
                  </a:cubicBezTo>
                  <a:cubicBezTo>
                    <a:pt x="945" y="626"/>
                    <a:pt x="945" y="626"/>
                    <a:pt x="945" y="626"/>
                  </a:cubicBezTo>
                  <a:cubicBezTo>
                    <a:pt x="987" y="624"/>
                    <a:pt x="987" y="624"/>
                    <a:pt x="987" y="624"/>
                  </a:cubicBezTo>
                  <a:cubicBezTo>
                    <a:pt x="1029" y="623"/>
                    <a:pt x="1071" y="621"/>
                    <a:pt x="1107" y="632"/>
                  </a:cubicBezTo>
                  <a:cubicBezTo>
                    <a:pt x="1109" y="632"/>
                    <a:pt x="1111" y="632"/>
                    <a:pt x="1112" y="630"/>
                  </a:cubicBezTo>
                  <a:cubicBezTo>
                    <a:pt x="1114" y="629"/>
                    <a:pt x="1114" y="627"/>
                    <a:pt x="1114" y="625"/>
                  </a:cubicBezTo>
                  <a:cubicBezTo>
                    <a:pt x="1093" y="544"/>
                    <a:pt x="1090" y="461"/>
                    <a:pt x="1087" y="374"/>
                  </a:cubicBezTo>
                  <a:cubicBezTo>
                    <a:pt x="1084" y="319"/>
                    <a:pt x="1084" y="319"/>
                    <a:pt x="1084" y="319"/>
                  </a:cubicBezTo>
                  <a:cubicBezTo>
                    <a:pt x="1077" y="146"/>
                    <a:pt x="1077" y="146"/>
                    <a:pt x="1077" y="146"/>
                  </a:cubicBezTo>
                  <a:cubicBezTo>
                    <a:pt x="1077" y="138"/>
                    <a:pt x="1078" y="126"/>
                    <a:pt x="1080" y="113"/>
                  </a:cubicBezTo>
                  <a:cubicBezTo>
                    <a:pt x="1084" y="74"/>
                    <a:pt x="1090" y="25"/>
                    <a:pt x="1067" y="9"/>
                  </a:cubicBezTo>
                  <a:cubicBezTo>
                    <a:pt x="1054" y="0"/>
                    <a:pt x="1019" y="3"/>
                    <a:pt x="976" y="8"/>
                  </a:cubicBezTo>
                  <a:close/>
                  <a:moveTo>
                    <a:pt x="569" y="35"/>
                  </a:moveTo>
                  <a:cubicBezTo>
                    <a:pt x="661" y="32"/>
                    <a:pt x="661" y="32"/>
                    <a:pt x="661" y="32"/>
                  </a:cubicBezTo>
                  <a:cubicBezTo>
                    <a:pt x="766" y="27"/>
                    <a:pt x="766" y="27"/>
                    <a:pt x="766" y="27"/>
                  </a:cubicBezTo>
                  <a:cubicBezTo>
                    <a:pt x="824" y="24"/>
                    <a:pt x="885" y="22"/>
                    <a:pt x="945" y="22"/>
                  </a:cubicBezTo>
                  <a:cubicBezTo>
                    <a:pt x="977" y="19"/>
                    <a:pt x="977" y="19"/>
                    <a:pt x="977" y="19"/>
                  </a:cubicBezTo>
                  <a:cubicBezTo>
                    <a:pt x="1006" y="15"/>
                    <a:pt x="1050" y="10"/>
                    <a:pt x="1061" y="18"/>
                  </a:cubicBezTo>
                  <a:cubicBezTo>
                    <a:pt x="1071" y="24"/>
                    <a:pt x="1074" y="42"/>
                    <a:pt x="1074" y="61"/>
                  </a:cubicBezTo>
                  <a:cubicBezTo>
                    <a:pt x="1074" y="78"/>
                    <a:pt x="1071" y="97"/>
                    <a:pt x="1070" y="111"/>
                  </a:cubicBezTo>
                  <a:cubicBezTo>
                    <a:pt x="1068" y="124"/>
                    <a:pt x="1067" y="135"/>
                    <a:pt x="1067" y="143"/>
                  </a:cubicBezTo>
                  <a:cubicBezTo>
                    <a:pt x="1067" y="144"/>
                    <a:pt x="1067" y="145"/>
                    <a:pt x="1067" y="146"/>
                  </a:cubicBezTo>
                  <a:cubicBezTo>
                    <a:pt x="1074" y="319"/>
                    <a:pt x="1074" y="319"/>
                    <a:pt x="1074" y="319"/>
                  </a:cubicBezTo>
                  <a:cubicBezTo>
                    <a:pt x="1076" y="375"/>
                    <a:pt x="1076" y="375"/>
                    <a:pt x="1076" y="375"/>
                  </a:cubicBezTo>
                  <a:cubicBezTo>
                    <a:pt x="1080" y="460"/>
                    <a:pt x="1083" y="540"/>
                    <a:pt x="1102" y="620"/>
                  </a:cubicBezTo>
                  <a:cubicBezTo>
                    <a:pt x="1067" y="612"/>
                    <a:pt x="1026" y="613"/>
                    <a:pt x="987" y="614"/>
                  </a:cubicBezTo>
                  <a:cubicBezTo>
                    <a:pt x="945" y="615"/>
                    <a:pt x="945" y="615"/>
                    <a:pt x="945" y="615"/>
                  </a:cubicBezTo>
                  <a:cubicBezTo>
                    <a:pt x="850" y="613"/>
                    <a:pt x="850" y="613"/>
                    <a:pt x="850" y="613"/>
                  </a:cubicBezTo>
                  <a:cubicBezTo>
                    <a:pt x="800" y="612"/>
                    <a:pt x="748" y="610"/>
                    <a:pt x="697" y="613"/>
                  </a:cubicBezTo>
                  <a:cubicBezTo>
                    <a:pt x="642" y="615"/>
                    <a:pt x="585" y="612"/>
                    <a:pt x="530" y="610"/>
                  </a:cubicBezTo>
                  <a:cubicBezTo>
                    <a:pt x="467" y="607"/>
                    <a:pt x="401" y="604"/>
                    <a:pt x="338" y="608"/>
                  </a:cubicBezTo>
                  <a:cubicBezTo>
                    <a:pt x="316" y="610"/>
                    <a:pt x="316" y="610"/>
                    <a:pt x="316" y="610"/>
                  </a:cubicBezTo>
                  <a:cubicBezTo>
                    <a:pt x="257" y="614"/>
                    <a:pt x="201" y="619"/>
                    <a:pt x="142" y="619"/>
                  </a:cubicBezTo>
                  <a:cubicBezTo>
                    <a:pt x="89" y="621"/>
                    <a:pt x="89" y="621"/>
                    <a:pt x="89" y="621"/>
                  </a:cubicBezTo>
                  <a:cubicBezTo>
                    <a:pt x="63" y="622"/>
                    <a:pt x="36" y="623"/>
                    <a:pt x="12" y="622"/>
                  </a:cubicBezTo>
                  <a:cubicBezTo>
                    <a:pt x="12" y="615"/>
                    <a:pt x="12" y="607"/>
                    <a:pt x="12" y="600"/>
                  </a:cubicBezTo>
                  <a:cubicBezTo>
                    <a:pt x="12" y="558"/>
                    <a:pt x="16" y="515"/>
                    <a:pt x="21" y="474"/>
                  </a:cubicBezTo>
                  <a:cubicBezTo>
                    <a:pt x="26" y="419"/>
                    <a:pt x="26" y="419"/>
                    <a:pt x="26" y="419"/>
                  </a:cubicBezTo>
                  <a:cubicBezTo>
                    <a:pt x="28" y="390"/>
                    <a:pt x="29" y="362"/>
                    <a:pt x="29" y="333"/>
                  </a:cubicBezTo>
                  <a:cubicBezTo>
                    <a:pt x="29" y="309"/>
                    <a:pt x="28" y="284"/>
                    <a:pt x="28" y="259"/>
                  </a:cubicBezTo>
                  <a:cubicBezTo>
                    <a:pt x="27" y="235"/>
                    <a:pt x="27" y="210"/>
                    <a:pt x="27" y="185"/>
                  </a:cubicBezTo>
                  <a:cubicBezTo>
                    <a:pt x="27" y="162"/>
                    <a:pt x="27" y="138"/>
                    <a:pt x="29" y="115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31" y="59"/>
                    <a:pt x="32" y="36"/>
                    <a:pt x="72" y="31"/>
                  </a:cubicBezTo>
                  <a:cubicBezTo>
                    <a:pt x="97" y="29"/>
                    <a:pt x="123" y="32"/>
                    <a:pt x="148" y="35"/>
                  </a:cubicBezTo>
                  <a:cubicBezTo>
                    <a:pt x="191" y="38"/>
                    <a:pt x="191" y="38"/>
                    <a:pt x="191" y="38"/>
                  </a:cubicBezTo>
                  <a:cubicBezTo>
                    <a:pt x="316" y="44"/>
                    <a:pt x="444" y="40"/>
                    <a:pt x="569" y="35"/>
                  </a:cubicBezTo>
                  <a:close/>
                  <a:moveTo>
                    <a:pt x="26" y="419"/>
                  </a:moveTo>
                  <a:cubicBezTo>
                    <a:pt x="26" y="419"/>
                    <a:pt x="26" y="419"/>
                    <a:pt x="26" y="419"/>
                  </a:cubicBezTo>
                  <a:cubicBezTo>
                    <a:pt x="26" y="419"/>
                    <a:pt x="26" y="419"/>
                    <a:pt x="26" y="4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2" name="Freeform 44"/>
            <p:cNvSpPr>
              <a:spLocks/>
            </p:cNvSpPr>
            <p:nvPr/>
          </p:nvSpPr>
          <p:spPr bwMode="auto">
            <a:xfrm>
              <a:off x="1021" y="833"/>
              <a:ext cx="165" cy="627"/>
            </a:xfrm>
            <a:custGeom>
              <a:avLst/>
              <a:gdLst>
                <a:gd name="T0" fmla="*/ 218 w 229"/>
                <a:gd name="T1" fmla="*/ 2 h 873"/>
                <a:gd name="T2" fmla="*/ 199 w 229"/>
                <a:gd name="T3" fmla="*/ 82 h 873"/>
                <a:gd name="T4" fmla="*/ 193 w 229"/>
                <a:gd name="T5" fmla="*/ 116 h 873"/>
                <a:gd name="T6" fmla="*/ 140 w 229"/>
                <a:gd name="T7" fmla="*/ 335 h 873"/>
                <a:gd name="T8" fmla="*/ 132 w 229"/>
                <a:gd name="T9" fmla="*/ 368 h 873"/>
                <a:gd name="T10" fmla="*/ 62 w 229"/>
                <a:gd name="T11" fmla="*/ 634 h 873"/>
                <a:gd name="T12" fmla="*/ 42 w 229"/>
                <a:gd name="T13" fmla="*/ 714 h 873"/>
                <a:gd name="T14" fmla="*/ 0 w 229"/>
                <a:gd name="T15" fmla="*/ 863 h 873"/>
                <a:gd name="T16" fmla="*/ 0 w 229"/>
                <a:gd name="T17" fmla="*/ 865 h 873"/>
                <a:gd name="T18" fmla="*/ 5 w 229"/>
                <a:gd name="T19" fmla="*/ 872 h 873"/>
                <a:gd name="T20" fmla="*/ 12 w 229"/>
                <a:gd name="T21" fmla="*/ 869 h 873"/>
                <a:gd name="T22" fmla="*/ 13 w 229"/>
                <a:gd name="T23" fmla="*/ 868 h 873"/>
                <a:gd name="T24" fmla="*/ 12 w 229"/>
                <a:gd name="T25" fmla="*/ 868 h 873"/>
                <a:gd name="T26" fmla="*/ 8 w 229"/>
                <a:gd name="T27" fmla="*/ 865 h 873"/>
                <a:gd name="T28" fmla="*/ 7 w 229"/>
                <a:gd name="T29" fmla="*/ 864 h 873"/>
                <a:gd name="T30" fmla="*/ 8 w 229"/>
                <a:gd name="T31" fmla="*/ 862 h 873"/>
                <a:gd name="T32" fmla="*/ 10 w 229"/>
                <a:gd name="T33" fmla="*/ 864 h 873"/>
                <a:gd name="T34" fmla="*/ 10 w 229"/>
                <a:gd name="T35" fmla="*/ 864 h 873"/>
                <a:gd name="T36" fmla="*/ 10 w 229"/>
                <a:gd name="T37" fmla="*/ 866 h 873"/>
                <a:gd name="T38" fmla="*/ 52 w 229"/>
                <a:gd name="T39" fmla="*/ 716 h 873"/>
                <a:gd name="T40" fmla="*/ 72 w 229"/>
                <a:gd name="T41" fmla="*/ 636 h 873"/>
                <a:gd name="T42" fmla="*/ 142 w 229"/>
                <a:gd name="T43" fmla="*/ 371 h 873"/>
                <a:gd name="T44" fmla="*/ 150 w 229"/>
                <a:gd name="T45" fmla="*/ 337 h 873"/>
                <a:gd name="T46" fmla="*/ 203 w 229"/>
                <a:gd name="T47" fmla="*/ 118 h 873"/>
                <a:gd name="T48" fmla="*/ 209 w 229"/>
                <a:gd name="T49" fmla="*/ 84 h 873"/>
                <a:gd name="T50" fmla="*/ 227 w 229"/>
                <a:gd name="T51" fmla="*/ 8 h 873"/>
                <a:gd name="T52" fmla="*/ 226 w 229"/>
                <a:gd name="T53" fmla="*/ 1 h 873"/>
                <a:gd name="T54" fmla="*/ 218 w 229"/>
                <a:gd name="T55" fmla="*/ 2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9" h="873">
                  <a:moveTo>
                    <a:pt x="218" y="2"/>
                  </a:moveTo>
                  <a:cubicBezTo>
                    <a:pt x="208" y="18"/>
                    <a:pt x="203" y="52"/>
                    <a:pt x="199" y="82"/>
                  </a:cubicBezTo>
                  <a:cubicBezTo>
                    <a:pt x="193" y="116"/>
                    <a:pt x="193" y="116"/>
                    <a:pt x="193" y="116"/>
                  </a:cubicBezTo>
                  <a:cubicBezTo>
                    <a:pt x="177" y="191"/>
                    <a:pt x="158" y="267"/>
                    <a:pt x="140" y="335"/>
                  </a:cubicBezTo>
                  <a:cubicBezTo>
                    <a:pt x="132" y="368"/>
                    <a:pt x="132" y="368"/>
                    <a:pt x="132" y="368"/>
                  </a:cubicBezTo>
                  <a:cubicBezTo>
                    <a:pt x="62" y="634"/>
                    <a:pt x="62" y="634"/>
                    <a:pt x="62" y="634"/>
                  </a:cubicBezTo>
                  <a:cubicBezTo>
                    <a:pt x="42" y="714"/>
                    <a:pt x="42" y="714"/>
                    <a:pt x="42" y="714"/>
                  </a:cubicBezTo>
                  <a:cubicBezTo>
                    <a:pt x="30" y="766"/>
                    <a:pt x="19" y="815"/>
                    <a:pt x="0" y="863"/>
                  </a:cubicBezTo>
                  <a:cubicBezTo>
                    <a:pt x="0" y="863"/>
                    <a:pt x="0" y="865"/>
                    <a:pt x="0" y="865"/>
                  </a:cubicBezTo>
                  <a:cubicBezTo>
                    <a:pt x="1" y="867"/>
                    <a:pt x="1" y="870"/>
                    <a:pt x="5" y="872"/>
                  </a:cubicBezTo>
                  <a:cubicBezTo>
                    <a:pt x="8" y="873"/>
                    <a:pt x="11" y="870"/>
                    <a:pt x="12" y="869"/>
                  </a:cubicBezTo>
                  <a:cubicBezTo>
                    <a:pt x="13" y="868"/>
                    <a:pt x="13" y="868"/>
                    <a:pt x="13" y="868"/>
                  </a:cubicBezTo>
                  <a:cubicBezTo>
                    <a:pt x="12" y="868"/>
                    <a:pt x="12" y="868"/>
                    <a:pt x="12" y="868"/>
                  </a:cubicBezTo>
                  <a:cubicBezTo>
                    <a:pt x="10" y="869"/>
                    <a:pt x="9" y="867"/>
                    <a:pt x="8" y="865"/>
                  </a:cubicBezTo>
                  <a:cubicBezTo>
                    <a:pt x="7" y="865"/>
                    <a:pt x="7" y="864"/>
                    <a:pt x="7" y="864"/>
                  </a:cubicBezTo>
                  <a:cubicBezTo>
                    <a:pt x="7" y="863"/>
                    <a:pt x="8" y="863"/>
                    <a:pt x="8" y="862"/>
                  </a:cubicBezTo>
                  <a:cubicBezTo>
                    <a:pt x="9" y="862"/>
                    <a:pt x="10" y="863"/>
                    <a:pt x="10" y="864"/>
                  </a:cubicBezTo>
                  <a:cubicBezTo>
                    <a:pt x="10" y="864"/>
                    <a:pt x="10" y="864"/>
                    <a:pt x="10" y="864"/>
                  </a:cubicBezTo>
                  <a:cubicBezTo>
                    <a:pt x="10" y="865"/>
                    <a:pt x="10" y="866"/>
                    <a:pt x="10" y="866"/>
                  </a:cubicBezTo>
                  <a:cubicBezTo>
                    <a:pt x="29" y="818"/>
                    <a:pt x="40" y="769"/>
                    <a:pt x="52" y="716"/>
                  </a:cubicBezTo>
                  <a:cubicBezTo>
                    <a:pt x="72" y="636"/>
                    <a:pt x="72" y="636"/>
                    <a:pt x="72" y="636"/>
                  </a:cubicBezTo>
                  <a:cubicBezTo>
                    <a:pt x="142" y="371"/>
                    <a:pt x="142" y="371"/>
                    <a:pt x="142" y="371"/>
                  </a:cubicBezTo>
                  <a:cubicBezTo>
                    <a:pt x="150" y="337"/>
                    <a:pt x="150" y="337"/>
                    <a:pt x="150" y="337"/>
                  </a:cubicBezTo>
                  <a:cubicBezTo>
                    <a:pt x="168" y="270"/>
                    <a:pt x="187" y="194"/>
                    <a:pt x="203" y="118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3" y="56"/>
                    <a:pt x="218" y="22"/>
                    <a:pt x="227" y="8"/>
                  </a:cubicBezTo>
                  <a:cubicBezTo>
                    <a:pt x="229" y="6"/>
                    <a:pt x="228" y="3"/>
                    <a:pt x="226" y="1"/>
                  </a:cubicBezTo>
                  <a:cubicBezTo>
                    <a:pt x="223" y="0"/>
                    <a:pt x="220" y="0"/>
                    <a:pt x="218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3" name="Freeform 45"/>
            <p:cNvSpPr>
              <a:spLocks/>
            </p:cNvSpPr>
            <p:nvPr/>
          </p:nvSpPr>
          <p:spPr bwMode="auto">
            <a:xfrm>
              <a:off x="1512" y="1053"/>
              <a:ext cx="117" cy="394"/>
            </a:xfrm>
            <a:custGeom>
              <a:avLst/>
              <a:gdLst>
                <a:gd name="T0" fmla="*/ 4 w 163"/>
                <a:gd name="T1" fmla="*/ 1 h 549"/>
                <a:gd name="T2" fmla="*/ 0 w 163"/>
                <a:gd name="T3" fmla="*/ 7 h 549"/>
                <a:gd name="T4" fmla="*/ 89 w 163"/>
                <a:gd name="T5" fmla="*/ 365 h 549"/>
                <a:gd name="T6" fmla="*/ 108 w 163"/>
                <a:gd name="T7" fmla="*/ 416 h 549"/>
                <a:gd name="T8" fmla="*/ 148 w 163"/>
                <a:gd name="T9" fmla="*/ 541 h 549"/>
                <a:gd name="T10" fmla="*/ 150 w 163"/>
                <a:gd name="T11" fmla="*/ 548 h 549"/>
                <a:gd name="T12" fmla="*/ 157 w 163"/>
                <a:gd name="T13" fmla="*/ 545 h 549"/>
                <a:gd name="T14" fmla="*/ 117 w 163"/>
                <a:gd name="T15" fmla="*/ 412 h 549"/>
                <a:gd name="T16" fmla="*/ 98 w 163"/>
                <a:gd name="T17" fmla="*/ 362 h 549"/>
                <a:gd name="T18" fmla="*/ 10 w 163"/>
                <a:gd name="T19" fmla="*/ 5 h 549"/>
                <a:gd name="T20" fmla="*/ 4 w 163"/>
                <a:gd name="T21" fmla="*/ 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" h="549">
                  <a:moveTo>
                    <a:pt x="4" y="1"/>
                  </a:moveTo>
                  <a:cubicBezTo>
                    <a:pt x="2" y="1"/>
                    <a:pt x="0" y="4"/>
                    <a:pt x="0" y="7"/>
                  </a:cubicBezTo>
                  <a:cubicBezTo>
                    <a:pt x="27" y="143"/>
                    <a:pt x="57" y="264"/>
                    <a:pt x="89" y="365"/>
                  </a:cubicBezTo>
                  <a:cubicBezTo>
                    <a:pt x="108" y="416"/>
                    <a:pt x="108" y="416"/>
                    <a:pt x="108" y="416"/>
                  </a:cubicBezTo>
                  <a:cubicBezTo>
                    <a:pt x="123" y="456"/>
                    <a:pt x="153" y="531"/>
                    <a:pt x="148" y="541"/>
                  </a:cubicBezTo>
                  <a:cubicBezTo>
                    <a:pt x="147" y="544"/>
                    <a:pt x="148" y="547"/>
                    <a:pt x="150" y="548"/>
                  </a:cubicBezTo>
                  <a:cubicBezTo>
                    <a:pt x="153" y="549"/>
                    <a:pt x="156" y="548"/>
                    <a:pt x="157" y="545"/>
                  </a:cubicBezTo>
                  <a:cubicBezTo>
                    <a:pt x="163" y="532"/>
                    <a:pt x="144" y="482"/>
                    <a:pt x="117" y="412"/>
                  </a:cubicBezTo>
                  <a:cubicBezTo>
                    <a:pt x="98" y="362"/>
                    <a:pt x="98" y="362"/>
                    <a:pt x="98" y="362"/>
                  </a:cubicBezTo>
                  <a:cubicBezTo>
                    <a:pt x="67" y="261"/>
                    <a:pt x="37" y="141"/>
                    <a:pt x="10" y="5"/>
                  </a:cubicBezTo>
                  <a:cubicBezTo>
                    <a:pt x="10" y="2"/>
                    <a:pt x="7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4" name="Freeform 46"/>
            <p:cNvSpPr>
              <a:spLocks/>
            </p:cNvSpPr>
            <p:nvPr/>
          </p:nvSpPr>
          <p:spPr bwMode="auto">
            <a:xfrm>
              <a:off x="1310" y="1101"/>
              <a:ext cx="126" cy="132"/>
            </a:xfrm>
            <a:custGeom>
              <a:avLst/>
              <a:gdLst>
                <a:gd name="T0" fmla="*/ 84 w 175"/>
                <a:gd name="T1" fmla="*/ 3 h 183"/>
                <a:gd name="T2" fmla="*/ 27 w 175"/>
                <a:gd name="T3" fmla="*/ 30 h 183"/>
                <a:gd name="T4" fmla="*/ 27 w 175"/>
                <a:gd name="T5" fmla="*/ 117 h 183"/>
                <a:gd name="T6" fmla="*/ 35 w 175"/>
                <a:gd name="T7" fmla="*/ 174 h 183"/>
                <a:gd name="T8" fmla="*/ 98 w 175"/>
                <a:gd name="T9" fmla="*/ 165 h 183"/>
                <a:gd name="T10" fmla="*/ 172 w 175"/>
                <a:gd name="T11" fmla="*/ 97 h 183"/>
                <a:gd name="T12" fmla="*/ 137 w 175"/>
                <a:gd name="T13" fmla="*/ 1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183">
                  <a:moveTo>
                    <a:pt x="84" y="3"/>
                  </a:moveTo>
                  <a:cubicBezTo>
                    <a:pt x="61" y="0"/>
                    <a:pt x="41" y="12"/>
                    <a:pt x="27" y="30"/>
                  </a:cubicBezTo>
                  <a:cubicBezTo>
                    <a:pt x="0" y="67"/>
                    <a:pt x="23" y="83"/>
                    <a:pt x="27" y="117"/>
                  </a:cubicBezTo>
                  <a:cubicBezTo>
                    <a:pt x="29" y="139"/>
                    <a:pt x="14" y="161"/>
                    <a:pt x="35" y="174"/>
                  </a:cubicBezTo>
                  <a:cubicBezTo>
                    <a:pt x="49" y="183"/>
                    <a:pt x="85" y="169"/>
                    <a:pt x="98" y="165"/>
                  </a:cubicBezTo>
                  <a:cubicBezTo>
                    <a:pt x="139" y="154"/>
                    <a:pt x="166" y="140"/>
                    <a:pt x="172" y="97"/>
                  </a:cubicBezTo>
                  <a:cubicBezTo>
                    <a:pt x="175" y="67"/>
                    <a:pt x="165" y="26"/>
                    <a:pt x="137" y="11"/>
                  </a:cubicBezTo>
                </a:path>
              </a:pathLst>
            </a:custGeom>
            <a:solidFill>
              <a:srgbClr val="FFF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5" name="Freeform 47"/>
            <p:cNvSpPr>
              <a:spLocks/>
            </p:cNvSpPr>
            <p:nvPr/>
          </p:nvSpPr>
          <p:spPr bwMode="auto">
            <a:xfrm>
              <a:off x="1045" y="1590"/>
              <a:ext cx="99" cy="127"/>
            </a:xfrm>
            <a:custGeom>
              <a:avLst/>
              <a:gdLst>
                <a:gd name="T0" fmla="*/ 132 w 138"/>
                <a:gd name="T1" fmla="*/ 105 h 177"/>
                <a:gd name="T2" fmla="*/ 104 w 138"/>
                <a:gd name="T3" fmla="*/ 158 h 177"/>
                <a:gd name="T4" fmla="*/ 53 w 138"/>
                <a:gd name="T5" fmla="*/ 177 h 177"/>
                <a:gd name="T6" fmla="*/ 13 w 138"/>
                <a:gd name="T7" fmla="*/ 163 h 177"/>
                <a:gd name="T8" fmla="*/ 0 w 138"/>
                <a:gd name="T9" fmla="*/ 118 h 177"/>
                <a:gd name="T10" fmla="*/ 13 w 138"/>
                <a:gd name="T11" fmla="*/ 60 h 177"/>
                <a:gd name="T12" fmla="*/ 47 w 138"/>
                <a:gd name="T13" fmla="*/ 13 h 177"/>
                <a:gd name="T14" fmla="*/ 77 w 138"/>
                <a:gd name="T15" fmla="*/ 0 h 177"/>
                <a:gd name="T16" fmla="*/ 103 w 138"/>
                <a:gd name="T17" fmla="*/ 7 h 177"/>
                <a:gd name="T18" fmla="*/ 122 w 138"/>
                <a:gd name="T19" fmla="*/ 24 h 177"/>
                <a:gd name="T20" fmla="*/ 119 w 138"/>
                <a:gd name="T21" fmla="*/ 32 h 177"/>
                <a:gd name="T22" fmla="*/ 111 w 138"/>
                <a:gd name="T23" fmla="*/ 35 h 177"/>
                <a:gd name="T24" fmla="*/ 105 w 138"/>
                <a:gd name="T25" fmla="*/ 33 h 177"/>
                <a:gd name="T26" fmla="*/ 77 w 138"/>
                <a:gd name="T27" fmla="*/ 23 h 177"/>
                <a:gd name="T28" fmla="*/ 60 w 138"/>
                <a:gd name="T29" fmla="*/ 31 h 177"/>
                <a:gd name="T30" fmla="*/ 47 w 138"/>
                <a:gd name="T31" fmla="*/ 46 h 177"/>
                <a:gd name="T32" fmla="*/ 22 w 138"/>
                <a:gd name="T33" fmla="*/ 118 h 177"/>
                <a:gd name="T34" fmla="*/ 28 w 138"/>
                <a:gd name="T35" fmla="*/ 146 h 177"/>
                <a:gd name="T36" fmla="*/ 53 w 138"/>
                <a:gd name="T37" fmla="*/ 155 h 177"/>
                <a:gd name="T38" fmla="*/ 87 w 138"/>
                <a:gd name="T39" fmla="*/ 143 h 177"/>
                <a:gd name="T40" fmla="*/ 108 w 138"/>
                <a:gd name="T41" fmla="*/ 106 h 177"/>
                <a:gd name="T42" fmla="*/ 57 w 138"/>
                <a:gd name="T43" fmla="*/ 118 h 177"/>
                <a:gd name="T44" fmla="*/ 52 w 138"/>
                <a:gd name="T45" fmla="*/ 119 h 177"/>
                <a:gd name="T46" fmla="*/ 44 w 138"/>
                <a:gd name="T47" fmla="*/ 115 h 177"/>
                <a:gd name="T48" fmla="*/ 41 w 138"/>
                <a:gd name="T49" fmla="*/ 107 h 177"/>
                <a:gd name="T50" fmla="*/ 47 w 138"/>
                <a:gd name="T51" fmla="*/ 98 h 177"/>
                <a:gd name="T52" fmla="*/ 127 w 138"/>
                <a:gd name="T53" fmla="*/ 84 h 177"/>
                <a:gd name="T54" fmla="*/ 135 w 138"/>
                <a:gd name="T55" fmla="*/ 87 h 177"/>
                <a:gd name="T56" fmla="*/ 138 w 138"/>
                <a:gd name="T57" fmla="*/ 95 h 177"/>
                <a:gd name="T58" fmla="*/ 132 w 138"/>
                <a:gd name="T59" fmla="*/ 10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8" h="177">
                  <a:moveTo>
                    <a:pt x="132" y="105"/>
                  </a:moveTo>
                  <a:cubicBezTo>
                    <a:pt x="128" y="127"/>
                    <a:pt x="118" y="144"/>
                    <a:pt x="104" y="158"/>
                  </a:cubicBezTo>
                  <a:cubicBezTo>
                    <a:pt x="90" y="171"/>
                    <a:pt x="73" y="177"/>
                    <a:pt x="53" y="177"/>
                  </a:cubicBezTo>
                  <a:cubicBezTo>
                    <a:pt x="36" y="177"/>
                    <a:pt x="22" y="173"/>
                    <a:pt x="13" y="163"/>
                  </a:cubicBezTo>
                  <a:cubicBezTo>
                    <a:pt x="5" y="153"/>
                    <a:pt x="0" y="138"/>
                    <a:pt x="0" y="118"/>
                  </a:cubicBezTo>
                  <a:cubicBezTo>
                    <a:pt x="0" y="99"/>
                    <a:pt x="5" y="80"/>
                    <a:pt x="13" y="60"/>
                  </a:cubicBezTo>
                  <a:cubicBezTo>
                    <a:pt x="22" y="41"/>
                    <a:pt x="34" y="25"/>
                    <a:pt x="47" y="13"/>
                  </a:cubicBezTo>
                  <a:cubicBezTo>
                    <a:pt x="57" y="4"/>
                    <a:pt x="66" y="0"/>
                    <a:pt x="77" y="0"/>
                  </a:cubicBezTo>
                  <a:cubicBezTo>
                    <a:pt x="83" y="0"/>
                    <a:pt x="92" y="3"/>
                    <a:pt x="103" y="7"/>
                  </a:cubicBezTo>
                  <a:cubicBezTo>
                    <a:pt x="116" y="12"/>
                    <a:pt x="122" y="18"/>
                    <a:pt x="122" y="24"/>
                  </a:cubicBezTo>
                  <a:cubicBezTo>
                    <a:pt x="122" y="27"/>
                    <a:pt x="121" y="29"/>
                    <a:pt x="119" y="32"/>
                  </a:cubicBezTo>
                  <a:cubicBezTo>
                    <a:pt x="117" y="34"/>
                    <a:pt x="114" y="35"/>
                    <a:pt x="111" y="35"/>
                  </a:cubicBezTo>
                  <a:cubicBezTo>
                    <a:pt x="110" y="35"/>
                    <a:pt x="107" y="34"/>
                    <a:pt x="105" y="33"/>
                  </a:cubicBezTo>
                  <a:cubicBezTo>
                    <a:pt x="93" y="26"/>
                    <a:pt x="84" y="23"/>
                    <a:pt x="77" y="23"/>
                  </a:cubicBezTo>
                  <a:cubicBezTo>
                    <a:pt x="71" y="23"/>
                    <a:pt x="66" y="25"/>
                    <a:pt x="60" y="31"/>
                  </a:cubicBezTo>
                  <a:cubicBezTo>
                    <a:pt x="57" y="34"/>
                    <a:pt x="53" y="39"/>
                    <a:pt x="47" y="46"/>
                  </a:cubicBezTo>
                  <a:cubicBezTo>
                    <a:pt x="30" y="68"/>
                    <a:pt x="22" y="92"/>
                    <a:pt x="22" y="118"/>
                  </a:cubicBezTo>
                  <a:cubicBezTo>
                    <a:pt x="22" y="132"/>
                    <a:pt x="24" y="141"/>
                    <a:pt x="28" y="146"/>
                  </a:cubicBezTo>
                  <a:cubicBezTo>
                    <a:pt x="33" y="152"/>
                    <a:pt x="41" y="155"/>
                    <a:pt x="53" y="155"/>
                  </a:cubicBezTo>
                  <a:cubicBezTo>
                    <a:pt x="66" y="155"/>
                    <a:pt x="77" y="151"/>
                    <a:pt x="87" y="143"/>
                  </a:cubicBezTo>
                  <a:cubicBezTo>
                    <a:pt x="97" y="134"/>
                    <a:pt x="104" y="122"/>
                    <a:pt x="108" y="106"/>
                  </a:cubicBezTo>
                  <a:cubicBezTo>
                    <a:pt x="88" y="107"/>
                    <a:pt x="71" y="111"/>
                    <a:pt x="57" y="118"/>
                  </a:cubicBezTo>
                  <a:cubicBezTo>
                    <a:pt x="55" y="118"/>
                    <a:pt x="53" y="119"/>
                    <a:pt x="52" y="119"/>
                  </a:cubicBezTo>
                  <a:cubicBezTo>
                    <a:pt x="49" y="119"/>
                    <a:pt x="46" y="118"/>
                    <a:pt x="44" y="115"/>
                  </a:cubicBezTo>
                  <a:cubicBezTo>
                    <a:pt x="42" y="113"/>
                    <a:pt x="41" y="110"/>
                    <a:pt x="41" y="107"/>
                  </a:cubicBezTo>
                  <a:cubicBezTo>
                    <a:pt x="41" y="103"/>
                    <a:pt x="43" y="100"/>
                    <a:pt x="47" y="98"/>
                  </a:cubicBezTo>
                  <a:cubicBezTo>
                    <a:pt x="62" y="88"/>
                    <a:pt x="89" y="84"/>
                    <a:pt x="127" y="84"/>
                  </a:cubicBezTo>
                  <a:cubicBezTo>
                    <a:pt x="130" y="84"/>
                    <a:pt x="133" y="85"/>
                    <a:pt x="135" y="87"/>
                  </a:cubicBezTo>
                  <a:cubicBezTo>
                    <a:pt x="137" y="89"/>
                    <a:pt x="138" y="91"/>
                    <a:pt x="138" y="95"/>
                  </a:cubicBezTo>
                  <a:cubicBezTo>
                    <a:pt x="138" y="99"/>
                    <a:pt x="136" y="103"/>
                    <a:pt x="132" y="10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6" name="Freeform 48"/>
            <p:cNvSpPr>
              <a:spLocks noEditPoints="1"/>
            </p:cNvSpPr>
            <p:nvPr/>
          </p:nvSpPr>
          <p:spPr bwMode="auto">
            <a:xfrm>
              <a:off x="1161" y="1596"/>
              <a:ext cx="21" cy="117"/>
            </a:xfrm>
            <a:custGeom>
              <a:avLst/>
              <a:gdLst>
                <a:gd name="T0" fmla="*/ 21 w 29"/>
                <a:gd name="T1" fmla="*/ 113 h 163"/>
                <a:gd name="T2" fmla="*/ 21 w 29"/>
                <a:gd name="T3" fmla="*/ 132 h 163"/>
                <a:gd name="T4" fmla="*/ 22 w 29"/>
                <a:gd name="T5" fmla="*/ 152 h 163"/>
                <a:gd name="T6" fmla="*/ 19 w 29"/>
                <a:gd name="T7" fmla="*/ 160 h 163"/>
                <a:gd name="T8" fmla="*/ 11 w 29"/>
                <a:gd name="T9" fmla="*/ 163 h 163"/>
                <a:gd name="T10" fmla="*/ 3 w 29"/>
                <a:gd name="T11" fmla="*/ 160 h 163"/>
                <a:gd name="T12" fmla="*/ 0 w 29"/>
                <a:gd name="T13" fmla="*/ 152 h 163"/>
                <a:gd name="T14" fmla="*/ 0 w 29"/>
                <a:gd name="T15" fmla="*/ 132 h 163"/>
                <a:gd name="T16" fmla="*/ 0 w 29"/>
                <a:gd name="T17" fmla="*/ 113 h 163"/>
                <a:gd name="T18" fmla="*/ 1 w 29"/>
                <a:gd name="T19" fmla="*/ 88 h 163"/>
                <a:gd name="T20" fmla="*/ 2 w 29"/>
                <a:gd name="T21" fmla="*/ 62 h 163"/>
                <a:gd name="T22" fmla="*/ 5 w 29"/>
                <a:gd name="T23" fmla="*/ 54 h 163"/>
                <a:gd name="T24" fmla="*/ 12 w 29"/>
                <a:gd name="T25" fmla="*/ 51 h 163"/>
                <a:gd name="T26" fmla="*/ 20 w 29"/>
                <a:gd name="T27" fmla="*/ 54 h 163"/>
                <a:gd name="T28" fmla="*/ 23 w 29"/>
                <a:gd name="T29" fmla="*/ 62 h 163"/>
                <a:gd name="T30" fmla="*/ 22 w 29"/>
                <a:gd name="T31" fmla="*/ 88 h 163"/>
                <a:gd name="T32" fmla="*/ 21 w 29"/>
                <a:gd name="T33" fmla="*/ 113 h 163"/>
                <a:gd name="T34" fmla="*/ 16 w 29"/>
                <a:gd name="T35" fmla="*/ 25 h 163"/>
                <a:gd name="T36" fmla="*/ 7 w 29"/>
                <a:gd name="T37" fmla="*/ 22 h 163"/>
                <a:gd name="T38" fmla="*/ 3 w 29"/>
                <a:gd name="T39" fmla="*/ 13 h 163"/>
                <a:gd name="T40" fmla="*/ 7 w 29"/>
                <a:gd name="T41" fmla="*/ 4 h 163"/>
                <a:gd name="T42" fmla="*/ 16 w 29"/>
                <a:gd name="T43" fmla="*/ 0 h 163"/>
                <a:gd name="T44" fmla="*/ 25 w 29"/>
                <a:gd name="T45" fmla="*/ 4 h 163"/>
                <a:gd name="T46" fmla="*/ 29 w 29"/>
                <a:gd name="T47" fmla="*/ 13 h 163"/>
                <a:gd name="T48" fmla="*/ 25 w 29"/>
                <a:gd name="T49" fmla="*/ 22 h 163"/>
                <a:gd name="T50" fmla="*/ 16 w 29"/>
                <a:gd name="T51" fmla="*/ 2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163">
                  <a:moveTo>
                    <a:pt x="21" y="113"/>
                  </a:moveTo>
                  <a:cubicBezTo>
                    <a:pt x="21" y="117"/>
                    <a:pt x="21" y="124"/>
                    <a:pt x="21" y="132"/>
                  </a:cubicBezTo>
                  <a:cubicBezTo>
                    <a:pt x="22" y="141"/>
                    <a:pt x="22" y="147"/>
                    <a:pt x="22" y="152"/>
                  </a:cubicBezTo>
                  <a:cubicBezTo>
                    <a:pt x="22" y="155"/>
                    <a:pt x="21" y="158"/>
                    <a:pt x="19" y="160"/>
                  </a:cubicBezTo>
                  <a:cubicBezTo>
                    <a:pt x="17" y="162"/>
                    <a:pt x="14" y="163"/>
                    <a:pt x="11" y="163"/>
                  </a:cubicBezTo>
                  <a:cubicBezTo>
                    <a:pt x="8" y="163"/>
                    <a:pt x="5" y="162"/>
                    <a:pt x="3" y="160"/>
                  </a:cubicBezTo>
                  <a:cubicBezTo>
                    <a:pt x="1" y="158"/>
                    <a:pt x="0" y="155"/>
                    <a:pt x="0" y="152"/>
                  </a:cubicBezTo>
                  <a:cubicBezTo>
                    <a:pt x="0" y="147"/>
                    <a:pt x="0" y="141"/>
                    <a:pt x="0" y="132"/>
                  </a:cubicBezTo>
                  <a:cubicBezTo>
                    <a:pt x="0" y="124"/>
                    <a:pt x="0" y="117"/>
                    <a:pt x="0" y="113"/>
                  </a:cubicBezTo>
                  <a:cubicBezTo>
                    <a:pt x="0" y="106"/>
                    <a:pt x="0" y="98"/>
                    <a:pt x="1" y="88"/>
                  </a:cubicBezTo>
                  <a:cubicBezTo>
                    <a:pt x="1" y="78"/>
                    <a:pt x="2" y="69"/>
                    <a:pt x="2" y="62"/>
                  </a:cubicBezTo>
                  <a:cubicBezTo>
                    <a:pt x="2" y="59"/>
                    <a:pt x="3" y="56"/>
                    <a:pt x="5" y="54"/>
                  </a:cubicBezTo>
                  <a:cubicBezTo>
                    <a:pt x="7" y="52"/>
                    <a:pt x="9" y="51"/>
                    <a:pt x="12" y="51"/>
                  </a:cubicBezTo>
                  <a:cubicBezTo>
                    <a:pt x="16" y="51"/>
                    <a:pt x="18" y="52"/>
                    <a:pt x="20" y="54"/>
                  </a:cubicBezTo>
                  <a:cubicBezTo>
                    <a:pt x="22" y="56"/>
                    <a:pt x="23" y="59"/>
                    <a:pt x="23" y="62"/>
                  </a:cubicBezTo>
                  <a:cubicBezTo>
                    <a:pt x="23" y="69"/>
                    <a:pt x="23" y="78"/>
                    <a:pt x="22" y="88"/>
                  </a:cubicBezTo>
                  <a:cubicBezTo>
                    <a:pt x="21" y="98"/>
                    <a:pt x="21" y="106"/>
                    <a:pt x="21" y="113"/>
                  </a:cubicBezTo>
                  <a:close/>
                  <a:moveTo>
                    <a:pt x="16" y="25"/>
                  </a:moveTo>
                  <a:cubicBezTo>
                    <a:pt x="13" y="25"/>
                    <a:pt x="10" y="24"/>
                    <a:pt x="7" y="22"/>
                  </a:cubicBezTo>
                  <a:cubicBezTo>
                    <a:pt x="5" y="19"/>
                    <a:pt x="3" y="16"/>
                    <a:pt x="3" y="13"/>
                  </a:cubicBezTo>
                  <a:cubicBezTo>
                    <a:pt x="3" y="9"/>
                    <a:pt x="5" y="6"/>
                    <a:pt x="7" y="4"/>
                  </a:cubicBezTo>
                  <a:cubicBezTo>
                    <a:pt x="10" y="1"/>
                    <a:pt x="13" y="0"/>
                    <a:pt x="16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7" y="6"/>
                    <a:pt x="29" y="9"/>
                    <a:pt x="29" y="13"/>
                  </a:cubicBezTo>
                  <a:cubicBezTo>
                    <a:pt x="29" y="16"/>
                    <a:pt x="27" y="19"/>
                    <a:pt x="25" y="22"/>
                  </a:cubicBezTo>
                  <a:cubicBezTo>
                    <a:pt x="22" y="24"/>
                    <a:pt x="19" y="25"/>
                    <a:pt x="16" y="2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7" name="Freeform 49"/>
            <p:cNvSpPr>
              <a:spLocks/>
            </p:cNvSpPr>
            <p:nvPr/>
          </p:nvSpPr>
          <p:spPr bwMode="auto">
            <a:xfrm>
              <a:off x="1203" y="1630"/>
              <a:ext cx="60" cy="87"/>
            </a:xfrm>
            <a:custGeom>
              <a:avLst/>
              <a:gdLst>
                <a:gd name="T0" fmla="*/ 84 w 84"/>
                <a:gd name="T1" fmla="*/ 34 h 121"/>
                <a:gd name="T2" fmla="*/ 73 w 84"/>
                <a:gd name="T3" fmla="*/ 48 h 121"/>
                <a:gd name="T4" fmla="*/ 64 w 84"/>
                <a:gd name="T5" fmla="*/ 37 h 121"/>
                <a:gd name="T6" fmla="*/ 63 w 84"/>
                <a:gd name="T7" fmla="*/ 29 h 121"/>
                <a:gd name="T8" fmla="*/ 63 w 84"/>
                <a:gd name="T9" fmla="*/ 20 h 121"/>
                <a:gd name="T10" fmla="*/ 36 w 84"/>
                <a:gd name="T11" fmla="*/ 30 h 121"/>
                <a:gd name="T12" fmla="*/ 20 w 84"/>
                <a:gd name="T13" fmla="*/ 51 h 121"/>
                <a:gd name="T14" fmla="*/ 20 w 84"/>
                <a:gd name="T15" fmla="*/ 110 h 121"/>
                <a:gd name="T16" fmla="*/ 9 w 84"/>
                <a:gd name="T17" fmla="*/ 121 h 121"/>
                <a:gd name="T18" fmla="*/ 0 w 84"/>
                <a:gd name="T19" fmla="*/ 110 h 121"/>
                <a:gd name="T20" fmla="*/ 0 w 84"/>
                <a:gd name="T21" fmla="*/ 35 h 121"/>
                <a:gd name="T22" fmla="*/ 0 w 84"/>
                <a:gd name="T23" fmla="*/ 24 h 121"/>
                <a:gd name="T24" fmla="*/ 0 w 84"/>
                <a:gd name="T25" fmla="*/ 13 h 121"/>
                <a:gd name="T26" fmla="*/ 10 w 84"/>
                <a:gd name="T27" fmla="*/ 2 h 121"/>
                <a:gd name="T28" fmla="*/ 21 w 84"/>
                <a:gd name="T29" fmla="*/ 20 h 121"/>
                <a:gd name="T30" fmla="*/ 66 w 84"/>
                <a:gd name="T31" fmla="*/ 0 h 121"/>
                <a:gd name="T32" fmla="*/ 80 w 84"/>
                <a:gd name="T33" fmla="*/ 7 h 121"/>
                <a:gd name="T34" fmla="*/ 84 w 84"/>
                <a:gd name="T35" fmla="*/ 27 h 121"/>
                <a:gd name="T36" fmla="*/ 84 w 84"/>
                <a:gd name="T37" fmla="*/ 3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21">
                  <a:moveTo>
                    <a:pt x="84" y="34"/>
                  </a:moveTo>
                  <a:cubicBezTo>
                    <a:pt x="83" y="43"/>
                    <a:pt x="80" y="48"/>
                    <a:pt x="73" y="48"/>
                  </a:cubicBezTo>
                  <a:cubicBezTo>
                    <a:pt x="67" y="48"/>
                    <a:pt x="64" y="44"/>
                    <a:pt x="64" y="37"/>
                  </a:cubicBezTo>
                  <a:cubicBezTo>
                    <a:pt x="64" y="36"/>
                    <a:pt x="64" y="33"/>
                    <a:pt x="63" y="29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2" y="22"/>
                    <a:pt x="43" y="25"/>
                    <a:pt x="36" y="30"/>
                  </a:cubicBezTo>
                  <a:cubicBezTo>
                    <a:pt x="29" y="35"/>
                    <a:pt x="24" y="42"/>
                    <a:pt x="20" y="51"/>
                  </a:cubicBezTo>
                  <a:cubicBezTo>
                    <a:pt x="20" y="110"/>
                    <a:pt x="20" y="110"/>
                    <a:pt x="20" y="110"/>
                  </a:cubicBezTo>
                  <a:cubicBezTo>
                    <a:pt x="20" y="118"/>
                    <a:pt x="16" y="121"/>
                    <a:pt x="9" y="121"/>
                  </a:cubicBezTo>
                  <a:cubicBezTo>
                    <a:pt x="3" y="121"/>
                    <a:pt x="0" y="118"/>
                    <a:pt x="0" y="1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2"/>
                    <a:pt x="0" y="29"/>
                    <a:pt x="0" y="24"/>
                  </a:cubicBezTo>
                  <a:cubicBezTo>
                    <a:pt x="0" y="19"/>
                    <a:pt x="0" y="16"/>
                    <a:pt x="0" y="13"/>
                  </a:cubicBezTo>
                  <a:cubicBezTo>
                    <a:pt x="0" y="6"/>
                    <a:pt x="4" y="2"/>
                    <a:pt x="10" y="2"/>
                  </a:cubicBezTo>
                  <a:cubicBezTo>
                    <a:pt x="17" y="2"/>
                    <a:pt x="20" y="8"/>
                    <a:pt x="21" y="20"/>
                  </a:cubicBezTo>
                  <a:cubicBezTo>
                    <a:pt x="34" y="7"/>
                    <a:pt x="50" y="0"/>
                    <a:pt x="66" y="0"/>
                  </a:cubicBezTo>
                  <a:cubicBezTo>
                    <a:pt x="72" y="0"/>
                    <a:pt x="77" y="2"/>
                    <a:pt x="80" y="7"/>
                  </a:cubicBezTo>
                  <a:cubicBezTo>
                    <a:pt x="82" y="11"/>
                    <a:pt x="84" y="18"/>
                    <a:pt x="84" y="27"/>
                  </a:cubicBezTo>
                  <a:cubicBezTo>
                    <a:pt x="84" y="30"/>
                    <a:pt x="84" y="33"/>
                    <a:pt x="84" y="34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8" name="Freeform 50"/>
            <p:cNvSpPr>
              <a:spLocks noEditPoints="1"/>
            </p:cNvSpPr>
            <p:nvPr/>
          </p:nvSpPr>
          <p:spPr bwMode="auto">
            <a:xfrm>
              <a:off x="1272" y="1631"/>
              <a:ext cx="74" cy="86"/>
            </a:xfrm>
            <a:custGeom>
              <a:avLst/>
              <a:gdLst>
                <a:gd name="T0" fmla="*/ 93 w 103"/>
                <a:gd name="T1" fmla="*/ 120 h 120"/>
                <a:gd name="T2" fmla="*/ 86 w 103"/>
                <a:gd name="T3" fmla="*/ 115 h 120"/>
                <a:gd name="T4" fmla="*/ 79 w 103"/>
                <a:gd name="T5" fmla="*/ 108 h 120"/>
                <a:gd name="T6" fmla="*/ 60 w 103"/>
                <a:gd name="T7" fmla="*/ 116 h 120"/>
                <a:gd name="T8" fmla="*/ 47 w 103"/>
                <a:gd name="T9" fmla="*/ 119 h 120"/>
                <a:gd name="T10" fmla="*/ 10 w 103"/>
                <a:gd name="T11" fmla="*/ 105 h 120"/>
                <a:gd name="T12" fmla="*/ 0 w 103"/>
                <a:gd name="T13" fmla="*/ 63 h 120"/>
                <a:gd name="T14" fmla="*/ 18 w 103"/>
                <a:gd name="T15" fmla="*/ 19 h 120"/>
                <a:gd name="T16" fmla="*/ 60 w 103"/>
                <a:gd name="T17" fmla="*/ 0 h 120"/>
                <a:gd name="T18" fmla="*/ 82 w 103"/>
                <a:gd name="T19" fmla="*/ 5 h 120"/>
                <a:gd name="T20" fmla="*/ 96 w 103"/>
                <a:gd name="T21" fmla="*/ 20 h 120"/>
                <a:gd name="T22" fmla="*/ 94 w 103"/>
                <a:gd name="T23" fmla="*/ 25 h 120"/>
                <a:gd name="T24" fmla="*/ 92 w 103"/>
                <a:gd name="T25" fmla="*/ 38 h 120"/>
                <a:gd name="T26" fmla="*/ 92 w 103"/>
                <a:gd name="T27" fmla="*/ 62 h 120"/>
                <a:gd name="T28" fmla="*/ 94 w 103"/>
                <a:gd name="T29" fmla="*/ 84 h 120"/>
                <a:gd name="T30" fmla="*/ 100 w 103"/>
                <a:gd name="T31" fmla="*/ 103 h 120"/>
                <a:gd name="T32" fmla="*/ 103 w 103"/>
                <a:gd name="T33" fmla="*/ 108 h 120"/>
                <a:gd name="T34" fmla="*/ 103 w 103"/>
                <a:gd name="T35" fmla="*/ 110 h 120"/>
                <a:gd name="T36" fmla="*/ 100 w 103"/>
                <a:gd name="T37" fmla="*/ 117 h 120"/>
                <a:gd name="T38" fmla="*/ 93 w 103"/>
                <a:gd name="T39" fmla="*/ 120 h 120"/>
                <a:gd name="T40" fmla="*/ 71 w 103"/>
                <a:gd name="T41" fmla="*/ 45 h 120"/>
                <a:gd name="T42" fmla="*/ 72 w 103"/>
                <a:gd name="T43" fmla="*/ 35 h 120"/>
                <a:gd name="T44" fmla="*/ 73 w 103"/>
                <a:gd name="T45" fmla="*/ 23 h 120"/>
                <a:gd name="T46" fmla="*/ 66 w 103"/>
                <a:gd name="T47" fmla="*/ 20 h 120"/>
                <a:gd name="T48" fmla="*/ 62 w 103"/>
                <a:gd name="T49" fmla="*/ 19 h 120"/>
                <a:gd name="T50" fmla="*/ 33 w 103"/>
                <a:gd name="T51" fmla="*/ 33 h 120"/>
                <a:gd name="T52" fmla="*/ 21 w 103"/>
                <a:gd name="T53" fmla="*/ 64 h 120"/>
                <a:gd name="T54" fmla="*/ 27 w 103"/>
                <a:gd name="T55" fmla="*/ 91 h 120"/>
                <a:gd name="T56" fmla="*/ 46 w 103"/>
                <a:gd name="T57" fmla="*/ 100 h 120"/>
                <a:gd name="T58" fmla="*/ 63 w 103"/>
                <a:gd name="T59" fmla="*/ 96 h 120"/>
                <a:gd name="T60" fmla="*/ 74 w 103"/>
                <a:gd name="T61" fmla="*/ 88 h 120"/>
                <a:gd name="T62" fmla="*/ 71 w 103"/>
                <a:gd name="T63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20">
                  <a:moveTo>
                    <a:pt x="93" y="120"/>
                  </a:moveTo>
                  <a:cubicBezTo>
                    <a:pt x="92" y="120"/>
                    <a:pt x="90" y="119"/>
                    <a:pt x="86" y="115"/>
                  </a:cubicBezTo>
                  <a:cubicBezTo>
                    <a:pt x="83" y="112"/>
                    <a:pt x="80" y="110"/>
                    <a:pt x="79" y="108"/>
                  </a:cubicBezTo>
                  <a:cubicBezTo>
                    <a:pt x="72" y="111"/>
                    <a:pt x="66" y="114"/>
                    <a:pt x="60" y="116"/>
                  </a:cubicBezTo>
                  <a:cubicBezTo>
                    <a:pt x="55" y="118"/>
                    <a:pt x="51" y="119"/>
                    <a:pt x="47" y="119"/>
                  </a:cubicBezTo>
                  <a:cubicBezTo>
                    <a:pt x="30" y="119"/>
                    <a:pt x="18" y="114"/>
                    <a:pt x="10" y="105"/>
                  </a:cubicBezTo>
                  <a:cubicBezTo>
                    <a:pt x="3" y="96"/>
                    <a:pt x="0" y="82"/>
                    <a:pt x="0" y="63"/>
                  </a:cubicBezTo>
                  <a:cubicBezTo>
                    <a:pt x="0" y="46"/>
                    <a:pt x="6" y="31"/>
                    <a:pt x="18" y="19"/>
                  </a:cubicBezTo>
                  <a:cubicBezTo>
                    <a:pt x="30" y="6"/>
                    <a:pt x="44" y="0"/>
                    <a:pt x="60" y="0"/>
                  </a:cubicBezTo>
                  <a:cubicBezTo>
                    <a:pt x="67" y="0"/>
                    <a:pt x="74" y="2"/>
                    <a:pt x="82" y="5"/>
                  </a:cubicBezTo>
                  <a:cubicBezTo>
                    <a:pt x="91" y="9"/>
                    <a:pt x="96" y="14"/>
                    <a:pt x="96" y="20"/>
                  </a:cubicBezTo>
                  <a:cubicBezTo>
                    <a:pt x="96" y="22"/>
                    <a:pt x="95" y="23"/>
                    <a:pt x="94" y="25"/>
                  </a:cubicBezTo>
                  <a:cubicBezTo>
                    <a:pt x="93" y="28"/>
                    <a:pt x="93" y="32"/>
                    <a:pt x="92" y="38"/>
                  </a:cubicBezTo>
                  <a:cubicBezTo>
                    <a:pt x="92" y="45"/>
                    <a:pt x="92" y="53"/>
                    <a:pt x="92" y="62"/>
                  </a:cubicBezTo>
                  <a:cubicBezTo>
                    <a:pt x="92" y="71"/>
                    <a:pt x="92" y="78"/>
                    <a:pt x="94" y="84"/>
                  </a:cubicBezTo>
                  <a:cubicBezTo>
                    <a:pt x="94" y="87"/>
                    <a:pt x="97" y="93"/>
                    <a:pt x="100" y="103"/>
                  </a:cubicBezTo>
                  <a:cubicBezTo>
                    <a:pt x="101" y="104"/>
                    <a:pt x="102" y="106"/>
                    <a:pt x="103" y="108"/>
                  </a:cubicBezTo>
                  <a:cubicBezTo>
                    <a:pt x="103" y="110"/>
                    <a:pt x="103" y="110"/>
                    <a:pt x="103" y="110"/>
                  </a:cubicBezTo>
                  <a:cubicBezTo>
                    <a:pt x="103" y="113"/>
                    <a:pt x="102" y="116"/>
                    <a:pt x="100" y="117"/>
                  </a:cubicBezTo>
                  <a:cubicBezTo>
                    <a:pt x="98" y="119"/>
                    <a:pt x="96" y="120"/>
                    <a:pt x="93" y="120"/>
                  </a:cubicBezTo>
                  <a:close/>
                  <a:moveTo>
                    <a:pt x="71" y="45"/>
                  </a:moveTo>
                  <a:cubicBezTo>
                    <a:pt x="71" y="42"/>
                    <a:pt x="71" y="38"/>
                    <a:pt x="72" y="35"/>
                  </a:cubicBezTo>
                  <a:cubicBezTo>
                    <a:pt x="72" y="31"/>
                    <a:pt x="73" y="27"/>
                    <a:pt x="73" y="23"/>
                  </a:cubicBezTo>
                  <a:cubicBezTo>
                    <a:pt x="71" y="22"/>
                    <a:pt x="68" y="21"/>
                    <a:pt x="66" y="20"/>
                  </a:cubicBezTo>
                  <a:cubicBezTo>
                    <a:pt x="65" y="19"/>
                    <a:pt x="63" y="19"/>
                    <a:pt x="62" y="19"/>
                  </a:cubicBezTo>
                  <a:cubicBezTo>
                    <a:pt x="51" y="19"/>
                    <a:pt x="41" y="24"/>
                    <a:pt x="33" y="33"/>
                  </a:cubicBezTo>
                  <a:cubicBezTo>
                    <a:pt x="25" y="42"/>
                    <a:pt x="21" y="52"/>
                    <a:pt x="21" y="64"/>
                  </a:cubicBezTo>
                  <a:cubicBezTo>
                    <a:pt x="21" y="76"/>
                    <a:pt x="23" y="85"/>
                    <a:pt x="27" y="91"/>
                  </a:cubicBezTo>
                  <a:cubicBezTo>
                    <a:pt x="31" y="97"/>
                    <a:pt x="38" y="100"/>
                    <a:pt x="46" y="100"/>
                  </a:cubicBezTo>
                  <a:cubicBezTo>
                    <a:pt x="53" y="100"/>
                    <a:pt x="59" y="99"/>
                    <a:pt x="63" y="96"/>
                  </a:cubicBezTo>
                  <a:cubicBezTo>
                    <a:pt x="66" y="95"/>
                    <a:pt x="70" y="92"/>
                    <a:pt x="74" y="88"/>
                  </a:cubicBezTo>
                  <a:cubicBezTo>
                    <a:pt x="72" y="69"/>
                    <a:pt x="71" y="54"/>
                    <a:pt x="71" y="4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9" name="Freeform 51"/>
            <p:cNvSpPr>
              <a:spLocks/>
            </p:cNvSpPr>
            <p:nvPr/>
          </p:nvSpPr>
          <p:spPr bwMode="auto">
            <a:xfrm>
              <a:off x="1355" y="1588"/>
              <a:ext cx="68" cy="136"/>
            </a:xfrm>
            <a:custGeom>
              <a:avLst/>
              <a:gdLst>
                <a:gd name="T0" fmla="*/ 80 w 94"/>
                <a:gd name="T1" fmla="*/ 21 h 190"/>
                <a:gd name="T2" fmla="*/ 50 w 94"/>
                <a:gd name="T3" fmla="*/ 57 h 190"/>
                <a:gd name="T4" fmla="*/ 50 w 94"/>
                <a:gd name="T5" fmla="*/ 64 h 190"/>
                <a:gd name="T6" fmla="*/ 74 w 94"/>
                <a:gd name="T7" fmla="*/ 63 h 190"/>
                <a:gd name="T8" fmla="*/ 91 w 94"/>
                <a:gd name="T9" fmla="*/ 74 h 190"/>
                <a:gd name="T10" fmla="*/ 83 w 94"/>
                <a:gd name="T11" fmla="*/ 83 h 190"/>
                <a:gd name="T12" fmla="*/ 74 w 94"/>
                <a:gd name="T13" fmla="*/ 83 h 190"/>
                <a:gd name="T14" fmla="*/ 49 w 94"/>
                <a:gd name="T15" fmla="*/ 85 h 190"/>
                <a:gd name="T16" fmla="*/ 48 w 94"/>
                <a:gd name="T17" fmla="*/ 110 h 190"/>
                <a:gd name="T18" fmla="*/ 49 w 94"/>
                <a:gd name="T19" fmla="*/ 130 h 190"/>
                <a:gd name="T20" fmla="*/ 49 w 94"/>
                <a:gd name="T21" fmla="*/ 150 h 190"/>
                <a:gd name="T22" fmla="*/ 47 w 94"/>
                <a:gd name="T23" fmla="*/ 182 h 190"/>
                <a:gd name="T24" fmla="*/ 37 w 94"/>
                <a:gd name="T25" fmla="*/ 190 h 190"/>
                <a:gd name="T26" fmla="*/ 29 w 94"/>
                <a:gd name="T27" fmla="*/ 187 h 190"/>
                <a:gd name="T28" fmla="*/ 26 w 94"/>
                <a:gd name="T29" fmla="*/ 180 h 190"/>
                <a:gd name="T30" fmla="*/ 26 w 94"/>
                <a:gd name="T31" fmla="*/ 178 h 190"/>
                <a:gd name="T32" fmla="*/ 29 w 94"/>
                <a:gd name="T33" fmla="*/ 147 h 190"/>
                <a:gd name="T34" fmla="*/ 28 w 94"/>
                <a:gd name="T35" fmla="*/ 118 h 190"/>
                <a:gd name="T36" fmla="*/ 28 w 94"/>
                <a:gd name="T37" fmla="*/ 87 h 190"/>
                <a:gd name="T38" fmla="*/ 11 w 94"/>
                <a:gd name="T39" fmla="*/ 88 h 190"/>
                <a:gd name="T40" fmla="*/ 0 w 94"/>
                <a:gd name="T41" fmla="*/ 77 h 190"/>
                <a:gd name="T42" fmla="*/ 19 w 94"/>
                <a:gd name="T43" fmla="*/ 66 h 190"/>
                <a:gd name="T44" fmla="*/ 30 w 94"/>
                <a:gd name="T45" fmla="*/ 66 h 190"/>
                <a:gd name="T46" fmla="*/ 31 w 94"/>
                <a:gd name="T47" fmla="*/ 49 h 190"/>
                <a:gd name="T48" fmla="*/ 43 w 94"/>
                <a:gd name="T49" fmla="*/ 14 h 190"/>
                <a:gd name="T50" fmla="*/ 78 w 94"/>
                <a:gd name="T51" fmla="*/ 0 h 190"/>
                <a:gd name="T52" fmla="*/ 94 w 94"/>
                <a:gd name="T53" fmla="*/ 11 h 190"/>
                <a:gd name="T54" fmla="*/ 80 w 94"/>
                <a:gd name="T55" fmla="*/ 2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190">
                  <a:moveTo>
                    <a:pt x="80" y="21"/>
                  </a:moveTo>
                  <a:cubicBezTo>
                    <a:pt x="62" y="21"/>
                    <a:pt x="53" y="33"/>
                    <a:pt x="50" y="57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62" y="63"/>
                    <a:pt x="70" y="63"/>
                    <a:pt x="74" y="63"/>
                  </a:cubicBezTo>
                  <a:cubicBezTo>
                    <a:pt x="86" y="63"/>
                    <a:pt x="91" y="66"/>
                    <a:pt x="91" y="74"/>
                  </a:cubicBezTo>
                  <a:cubicBezTo>
                    <a:pt x="91" y="79"/>
                    <a:pt x="88" y="82"/>
                    <a:pt x="83" y="83"/>
                  </a:cubicBezTo>
                  <a:cubicBezTo>
                    <a:pt x="80" y="83"/>
                    <a:pt x="78" y="84"/>
                    <a:pt x="74" y="83"/>
                  </a:cubicBezTo>
                  <a:cubicBezTo>
                    <a:pt x="71" y="83"/>
                    <a:pt x="63" y="84"/>
                    <a:pt x="49" y="85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4"/>
                    <a:pt x="49" y="121"/>
                    <a:pt x="49" y="130"/>
                  </a:cubicBezTo>
                  <a:cubicBezTo>
                    <a:pt x="49" y="139"/>
                    <a:pt x="49" y="145"/>
                    <a:pt x="49" y="150"/>
                  </a:cubicBezTo>
                  <a:cubicBezTo>
                    <a:pt x="49" y="163"/>
                    <a:pt x="48" y="174"/>
                    <a:pt x="47" y="182"/>
                  </a:cubicBezTo>
                  <a:cubicBezTo>
                    <a:pt x="46" y="187"/>
                    <a:pt x="42" y="190"/>
                    <a:pt x="37" y="190"/>
                  </a:cubicBezTo>
                  <a:cubicBezTo>
                    <a:pt x="34" y="190"/>
                    <a:pt x="31" y="189"/>
                    <a:pt x="29" y="187"/>
                  </a:cubicBezTo>
                  <a:cubicBezTo>
                    <a:pt x="27" y="186"/>
                    <a:pt x="26" y="183"/>
                    <a:pt x="26" y="180"/>
                  </a:cubicBezTo>
                  <a:cubicBezTo>
                    <a:pt x="26" y="180"/>
                    <a:pt x="26" y="179"/>
                    <a:pt x="26" y="178"/>
                  </a:cubicBezTo>
                  <a:cubicBezTo>
                    <a:pt x="28" y="169"/>
                    <a:pt x="29" y="159"/>
                    <a:pt x="29" y="14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19" y="87"/>
                    <a:pt x="14" y="88"/>
                    <a:pt x="11" y="88"/>
                  </a:cubicBezTo>
                  <a:cubicBezTo>
                    <a:pt x="4" y="88"/>
                    <a:pt x="0" y="84"/>
                    <a:pt x="0" y="77"/>
                  </a:cubicBezTo>
                  <a:cubicBezTo>
                    <a:pt x="0" y="70"/>
                    <a:pt x="7" y="67"/>
                    <a:pt x="19" y="66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0" y="62"/>
                    <a:pt x="30" y="56"/>
                    <a:pt x="31" y="49"/>
                  </a:cubicBezTo>
                  <a:cubicBezTo>
                    <a:pt x="33" y="33"/>
                    <a:pt x="37" y="22"/>
                    <a:pt x="43" y="14"/>
                  </a:cubicBezTo>
                  <a:cubicBezTo>
                    <a:pt x="51" y="5"/>
                    <a:pt x="62" y="0"/>
                    <a:pt x="78" y="0"/>
                  </a:cubicBezTo>
                  <a:cubicBezTo>
                    <a:pt x="89" y="0"/>
                    <a:pt x="94" y="4"/>
                    <a:pt x="94" y="11"/>
                  </a:cubicBezTo>
                  <a:cubicBezTo>
                    <a:pt x="94" y="18"/>
                    <a:pt x="89" y="21"/>
                    <a:pt x="80" y="2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0" name="Freeform 52"/>
            <p:cNvSpPr>
              <a:spLocks/>
            </p:cNvSpPr>
            <p:nvPr/>
          </p:nvSpPr>
          <p:spPr bwMode="auto">
            <a:xfrm>
              <a:off x="1436" y="1588"/>
              <a:ext cx="67" cy="136"/>
            </a:xfrm>
            <a:custGeom>
              <a:avLst/>
              <a:gdLst>
                <a:gd name="T0" fmla="*/ 79 w 93"/>
                <a:gd name="T1" fmla="*/ 21 h 190"/>
                <a:gd name="T2" fmla="*/ 50 w 93"/>
                <a:gd name="T3" fmla="*/ 57 h 190"/>
                <a:gd name="T4" fmla="*/ 50 w 93"/>
                <a:gd name="T5" fmla="*/ 64 h 190"/>
                <a:gd name="T6" fmla="*/ 73 w 93"/>
                <a:gd name="T7" fmla="*/ 63 h 190"/>
                <a:gd name="T8" fmla="*/ 91 w 93"/>
                <a:gd name="T9" fmla="*/ 74 h 190"/>
                <a:gd name="T10" fmla="*/ 82 w 93"/>
                <a:gd name="T11" fmla="*/ 83 h 190"/>
                <a:gd name="T12" fmla="*/ 74 w 93"/>
                <a:gd name="T13" fmla="*/ 83 h 190"/>
                <a:gd name="T14" fmla="*/ 49 w 93"/>
                <a:gd name="T15" fmla="*/ 85 h 190"/>
                <a:gd name="T16" fmla="*/ 48 w 93"/>
                <a:gd name="T17" fmla="*/ 110 h 190"/>
                <a:gd name="T18" fmla="*/ 48 w 93"/>
                <a:gd name="T19" fmla="*/ 130 h 190"/>
                <a:gd name="T20" fmla="*/ 49 w 93"/>
                <a:gd name="T21" fmla="*/ 150 h 190"/>
                <a:gd name="T22" fmla="*/ 46 w 93"/>
                <a:gd name="T23" fmla="*/ 182 h 190"/>
                <a:gd name="T24" fmla="*/ 36 w 93"/>
                <a:gd name="T25" fmla="*/ 190 h 190"/>
                <a:gd name="T26" fmla="*/ 29 w 93"/>
                <a:gd name="T27" fmla="*/ 187 h 190"/>
                <a:gd name="T28" fmla="*/ 25 w 93"/>
                <a:gd name="T29" fmla="*/ 180 h 190"/>
                <a:gd name="T30" fmla="*/ 26 w 93"/>
                <a:gd name="T31" fmla="*/ 178 h 190"/>
                <a:gd name="T32" fmla="*/ 28 w 93"/>
                <a:gd name="T33" fmla="*/ 147 h 190"/>
                <a:gd name="T34" fmla="*/ 28 w 93"/>
                <a:gd name="T35" fmla="*/ 118 h 190"/>
                <a:gd name="T36" fmla="*/ 28 w 93"/>
                <a:gd name="T37" fmla="*/ 87 h 190"/>
                <a:gd name="T38" fmla="*/ 11 w 93"/>
                <a:gd name="T39" fmla="*/ 88 h 190"/>
                <a:gd name="T40" fmla="*/ 0 w 93"/>
                <a:gd name="T41" fmla="*/ 77 h 190"/>
                <a:gd name="T42" fmla="*/ 19 w 93"/>
                <a:gd name="T43" fmla="*/ 66 h 190"/>
                <a:gd name="T44" fmla="*/ 29 w 93"/>
                <a:gd name="T45" fmla="*/ 66 h 190"/>
                <a:gd name="T46" fmla="*/ 31 w 93"/>
                <a:gd name="T47" fmla="*/ 49 h 190"/>
                <a:gd name="T48" fmla="*/ 43 w 93"/>
                <a:gd name="T49" fmla="*/ 14 h 190"/>
                <a:gd name="T50" fmla="*/ 78 w 93"/>
                <a:gd name="T51" fmla="*/ 0 h 190"/>
                <a:gd name="T52" fmla="*/ 93 w 93"/>
                <a:gd name="T53" fmla="*/ 11 h 190"/>
                <a:gd name="T54" fmla="*/ 79 w 93"/>
                <a:gd name="T55" fmla="*/ 2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190">
                  <a:moveTo>
                    <a:pt x="79" y="21"/>
                  </a:moveTo>
                  <a:cubicBezTo>
                    <a:pt x="62" y="21"/>
                    <a:pt x="52" y="33"/>
                    <a:pt x="50" y="57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62" y="63"/>
                    <a:pt x="70" y="63"/>
                    <a:pt x="73" y="63"/>
                  </a:cubicBezTo>
                  <a:cubicBezTo>
                    <a:pt x="85" y="63"/>
                    <a:pt x="91" y="66"/>
                    <a:pt x="91" y="74"/>
                  </a:cubicBezTo>
                  <a:cubicBezTo>
                    <a:pt x="91" y="79"/>
                    <a:pt x="88" y="82"/>
                    <a:pt x="82" y="83"/>
                  </a:cubicBezTo>
                  <a:cubicBezTo>
                    <a:pt x="80" y="83"/>
                    <a:pt x="77" y="84"/>
                    <a:pt x="74" y="83"/>
                  </a:cubicBezTo>
                  <a:cubicBezTo>
                    <a:pt x="70" y="83"/>
                    <a:pt x="62" y="84"/>
                    <a:pt x="49" y="85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4"/>
                    <a:pt x="48" y="121"/>
                    <a:pt x="48" y="130"/>
                  </a:cubicBezTo>
                  <a:cubicBezTo>
                    <a:pt x="49" y="139"/>
                    <a:pt x="49" y="145"/>
                    <a:pt x="49" y="150"/>
                  </a:cubicBezTo>
                  <a:cubicBezTo>
                    <a:pt x="49" y="163"/>
                    <a:pt x="48" y="174"/>
                    <a:pt x="46" y="182"/>
                  </a:cubicBezTo>
                  <a:cubicBezTo>
                    <a:pt x="45" y="187"/>
                    <a:pt x="42" y="190"/>
                    <a:pt x="36" y="190"/>
                  </a:cubicBezTo>
                  <a:cubicBezTo>
                    <a:pt x="33" y="190"/>
                    <a:pt x="31" y="189"/>
                    <a:pt x="29" y="187"/>
                  </a:cubicBezTo>
                  <a:cubicBezTo>
                    <a:pt x="27" y="186"/>
                    <a:pt x="25" y="183"/>
                    <a:pt x="25" y="180"/>
                  </a:cubicBezTo>
                  <a:cubicBezTo>
                    <a:pt x="25" y="180"/>
                    <a:pt x="26" y="179"/>
                    <a:pt x="26" y="178"/>
                  </a:cubicBezTo>
                  <a:cubicBezTo>
                    <a:pt x="27" y="169"/>
                    <a:pt x="28" y="159"/>
                    <a:pt x="28" y="14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19" y="87"/>
                    <a:pt x="13" y="88"/>
                    <a:pt x="11" y="88"/>
                  </a:cubicBezTo>
                  <a:cubicBezTo>
                    <a:pt x="3" y="88"/>
                    <a:pt x="0" y="84"/>
                    <a:pt x="0" y="77"/>
                  </a:cubicBezTo>
                  <a:cubicBezTo>
                    <a:pt x="0" y="70"/>
                    <a:pt x="6" y="67"/>
                    <a:pt x="19" y="66"/>
                  </a:cubicBezTo>
                  <a:cubicBezTo>
                    <a:pt x="29" y="66"/>
                    <a:pt x="29" y="66"/>
                    <a:pt x="29" y="66"/>
                  </a:cubicBezTo>
                  <a:cubicBezTo>
                    <a:pt x="29" y="62"/>
                    <a:pt x="30" y="56"/>
                    <a:pt x="31" y="49"/>
                  </a:cubicBezTo>
                  <a:cubicBezTo>
                    <a:pt x="33" y="33"/>
                    <a:pt x="37" y="22"/>
                    <a:pt x="43" y="14"/>
                  </a:cubicBezTo>
                  <a:cubicBezTo>
                    <a:pt x="50" y="5"/>
                    <a:pt x="62" y="0"/>
                    <a:pt x="78" y="0"/>
                  </a:cubicBezTo>
                  <a:cubicBezTo>
                    <a:pt x="88" y="0"/>
                    <a:pt x="93" y="4"/>
                    <a:pt x="93" y="11"/>
                  </a:cubicBezTo>
                  <a:cubicBezTo>
                    <a:pt x="93" y="18"/>
                    <a:pt x="88" y="21"/>
                    <a:pt x="79" y="2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1" name="Freeform 53"/>
            <p:cNvSpPr>
              <a:spLocks noEditPoints="1"/>
            </p:cNvSpPr>
            <p:nvPr/>
          </p:nvSpPr>
          <p:spPr bwMode="auto">
            <a:xfrm>
              <a:off x="1518" y="1631"/>
              <a:ext cx="78" cy="84"/>
            </a:xfrm>
            <a:custGeom>
              <a:avLst/>
              <a:gdLst>
                <a:gd name="T0" fmla="*/ 56 w 108"/>
                <a:gd name="T1" fmla="*/ 118 h 118"/>
                <a:gd name="T2" fmla="*/ 17 w 108"/>
                <a:gd name="T3" fmla="*/ 106 h 118"/>
                <a:gd name="T4" fmla="*/ 0 w 108"/>
                <a:gd name="T5" fmla="*/ 68 h 118"/>
                <a:gd name="T6" fmla="*/ 14 w 108"/>
                <a:gd name="T7" fmla="*/ 21 h 118"/>
                <a:gd name="T8" fmla="*/ 54 w 108"/>
                <a:gd name="T9" fmla="*/ 0 h 118"/>
                <a:gd name="T10" fmla="*/ 83 w 108"/>
                <a:gd name="T11" fmla="*/ 6 h 118"/>
                <a:gd name="T12" fmla="*/ 97 w 108"/>
                <a:gd name="T13" fmla="*/ 29 h 118"/>
                <a:gd name="T14" fmla="*/ 85 w 108"/>
                <a:gd name="T15" fmla="*/ 49 h 118"/>
                <a:gd name="T16" fmla="*/ 62 w 108"/>
                <a:gd name="T17" fmla="*/ 61 h 118"/>
                <a:gd name="T18" fmla="*/ 20 w 108"/>
                <a:gd name="T19" fmla="*/ 80 h 118"/>
                <a:gd name="T20" fmla="*/ 35 w 108"/>
                <a:gd name="T21" fmla="*/ 94 h 118"/>
                <a:gd name="T22" fmla="*/ 56 w 108"/>
                <a:gd name="T23" fmla="*/ 98 h 118"/>
                <a:gd name="T24" fmla="*/ 74 w 108"/>
                <a:gd name="T25" fmla="*/ 96 h 118"/>
                <a:gd name="T26" fmla="*/ 90 w 108"/>
                <a:gd name="T27" fmla="*/ 86 h 118"/>
                <a:gd name="T28" fmla="*/ 98 w 108"/>
                <a:gd name="T29" fmla="*/ 80 h 118"/>
                <a:gd name="T30" fmla="*/ 105 w 108"/>
                <a:gd name="T31" fmla="*/ 83 h 118"/>
                <a:gd name="T32" fmla="*/ 108 w 108"/>
                <a:gd name="T33" fmla="*/ 90 h 118"/>
                <a:gd name="T34" fmla="*/ 89 w 108"/>
                <a:gd name="T35" fmla="*/ 111 h 118"/>
                <a:gd name="T36" fmla="*/ 56 w 108"/>
                <a:gd name="T37" fmla="*/ 118 h 118"/>
                <a:gd name="T38" fmla="*/ 53 w 108"/>
                <a:gd name="T39" fmla="*/ 20 h 118"/>
                <a:gd name="T40" fmla="*/ 32 w 108"/>
                <a:gd name="T41" fmla="*/ 30 h 118"/>
                <a:gd name="T42" fmla="*/ 18 w 108"/>
                <a:gd name="T43" fmla="*/ 61 h 118"/>
                <a:gd name="T44" fmla="*/ 52 w 108"/>
                <a:gd name="T45" fmla="*/ 45 h 118"/>
                <a:gd name="T46" fmla="*/ 79 w 108"/>
                <a:gd name="T47" fmla="*/ 28 h 118"/>
                <a:gd name="T48" fmla="*/ 53 w 108"/>
                <a:gd name="T4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8" h="118">
                  <a:moveTo>
                    <a:pt x="56" y="118"/>
                  </a:moveTo>
                  <a:cubicBezTo>
                    <a:pt x="40" y="118"/>
                    <a:pt x="27" y="114"/>
                    <a:pt x="17" y="106"/>
                  </a:cubicBezTo>
                  <a:cubicBezTo>
                    <a:pt x="6" y="97"/>
                    <a:pt x="0" y="84"/>
                    <a:pt x="0" y="68"/>
                  </a:cubicBezTo>
                  <a:cubicBezTo>
                    <a:pt x="0" y="49"/>
                    <a:pt x="5" y="34"/>
                    <a:pt x="14" y="21"/>
                  </a:cubicBezTo>
                  <a:cubicBezTo>
                    <a:pt x="24" y="7"/>
                    <a:pt x="37" y="0"/>
                    <a:pt x="54" y="0"/>
                  </a:cubicBezTo>
                  <a:cubicBezTo>
                    <a:pt x="65" y="0"/>
                    <a:pt x="75" y="2"/>
                    <a:pt x="83" y="6"/>
                  </a:cubicBezTo>
                  <a:cubicBezTo>
                    <a:pt x="92" y="11"/>
                    <a:pt x="97" y="19"/>
                    <a:pt x="97" y="29"/>
                  </a:cubicBezTo>
                  <a:cubicBezTo>
                    <a:pt x="97" y="36"/>
                    <a:pt x="93" y="43"/>
                    <a:pt x="85" y="49"/>
                  </a:cubicBezTo>
                  <a:cubicBezTo>
                    <a:pt x="81" y="51"/>
                    <a:pt x="73" y="55"/>
                    <a:pt x="62" y="61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4" y="86"/>
                    <a:pt x="29" y="91"/>
                    <a:pt x="35" y="94"/>
                  </a:cubicBezTo>
                  <a:cubicBezTo>
                    <a:pt x="41" y="97"/>
                    <a:pt x="48" y="98"/>
                    <a:pt x="56" y="98"/>
                  </a:cubicBezTo>
                  <a:cubicBezTo>
                    <a:pt x="61" y="98"/>
                    <a:pt x="67" y="97"/>
                    <a:pt x="74" y="96"/>
                  </a:cubicBezTo>
                  <a:cubicBezTo>
                    <a:pt x="82" y="93"/>
                    <a:pt x="88" y="90"/>
                    <a:pt x="90" y="86"/>
                  </a:cubicBezTo>
                  <a:cubicBezTo>
                    <a:pt x="93" y="82"/>
                    <a:pt x="95" y="80"/>
                    <a:pt x="98" y="80"/>
                  </a:cubicBezTo>
                  <a:cubicBezTo>
                    <a:pt x="101" y="80"/>
                    <a:pt x="103" y="81"/>
                    <a:pt x="105" y="83"/>
                  </a:cubicBezTo>
                  <a:cubicBezTo>
                    <a:pt x="107" y="85"/>
                    <a:pt x="108" y="87"/>
                    <a:pt x="108" y="90"/>
                  </a:cubicBezTo>
                  <a:cubicBezTo>
                    <a:pt x="108" y="98"/>
                    <a:pt x="102" y="105"/>
                    <a:pt x="89" y="111"/>
                  </a:cubicBezTo>
                  <a:cubicBezTo>
                    <a:pt x="78" y="115"/>
                    <a:pt x="67" y="118"/>
                    <a:pt x="56" y="118"/>
                  </a:cubicBezTo>
                  <a:close/>
                  <a:moveTo>
                    <a:pt x="53" y="20"/>
                  </a:moveTo>
                  <a:cubicBezTo>
                    <a:pt x="45" y="20"/>
                    <a:pt x="37" y="23"/>
                    <a:pt x="32" y="30"/>
                  </a:cubicBezTo>
                  <a:cubicBezTo>
                    <a:pt x="26" y="37"/>
                    <a:pt x="21" y="47"/>
                    <a:pt x="18" y="6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65" y="38"/>
                    <a:pt x="74" y="33"/>
                    <a:pt x="79" y="28"/>
                  </a:cubicBezTo>
                  <a:cubicBezTo>
                    <a:pt x="73" y="23"/>
                    <a:pt x="65" y="20"/>
                    <a:pt x="53" y="20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BEB9E2-697D-52FA-E3F2-FFE3A5CF5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209" y="1303877"/>
            <a:ext cx="5620999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5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28CA983-C4A3-D82A-BB76-CC2DCFB2DFE6}"/>
              </a:ext>
            </a:extLst>
          </p:cNvPr>
          <p:cNvGrpSpPr/>
          <p:nvPr/>
        </p:nvGrpSpPr>
        <p:grpSpPr>
          <a:xfrm>
            <a:off x="8075048" y="350174"/>
            <a:ext cx="1534885" cy="1534885"/>
            <a:chOff x="8289057" y="690642"/>
            <a:chExt cx="1534885" cy="1534885"/>
          </a:xfrm>
        </p:grpSpPr>
        <p:sp>
          <p:nvSpPr>
            <p:cNvPr id="3" name="椭圆 61">
              <a:extLst>
                <a:ext uri="{FF2B5EF4-FFF2-40B4-BE49-F238E27FC236}">
                  <a16:creationId xmlns:a16="http://schemas.microsoft.com/office/drawing/2014/main" id="{F6ADFC10-99C7-1DDD-2DC9-E146A6CBD3F6}"/>
                </a:ext>
              </a:extLst>
            </p:cNvPr>
            <p:cNvSpPr/>
            <p:nvPr/>
          </p:nvSpPr>
          <p:spPr>
            <a:xfrm>
              <a:off x="8289057" y="690642"/>
              <a:ext cx="1534885" cy="153488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Calibri Light"/>
                <a:ea typeface="微软雅黑"/>
              </a:endParaRPr>
            </a:p>
          </p:txBody>
        </p:sp>
        <p:grpSp>
          <p:nvGrpSpPr>
            <p:cNvPr id="4" name="Group 38">
              <a:extLst>
                <a:ext uri="{FF2B5EF4-FFF2-40B4-BE49-F238E27FC236}">
                  <a16:creationId xmlns:a16="http://schemas.microsoft.com/office/drawing/2014/main" id="{D7072593-67EA-BAEE-B616-0F65B2CE870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645706" y="942540"/>
              <a:ext cx="799678" cy="1031091"/>
              <a:chOff x="1643" y="2607"/>
              <a:chExt cx="584" cy="753"/>
            </a:xfrm>
            <a:solidFill>
              <a:schemeClr val="bg1"/>
            </a:solidFill>
          </p:grpSpPr>
          <p:sp>
            <p:nvSpPr>
              <p:cNvPr id="5" name="Freeform 39">
                <a:extLst>
                  <a:ext uri="{FF2B5EF4-FFF2-40B4-BE49-F238E27FC236}">
                    <a16:creationId xmlns:a16="http://schemas.microsoft.com/office/drawing/2014/main" id="{BA75C288-851A-65AE-5D6A-27EACE70AC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43" y="2607"/>
                <a:ext cx="584" cy="753"/>
              </a:xfrm>
              <a:custGeom>
                <a:avLst/>
                <a:gdLst>
                  <a:gd name="T0" fmla="*/ 627 w 639"/>
                  <a:gd name="T1" fmla="*/ 707 h 730"/>
                  <a:gd name="T2" fmla="*/ 615 w 639"/>
                  <a:gd name="T3" fmla="*/ 707 h 730"/>
                  <a:gd name="T4" fmla="*/ 615 w 639"/>
                  <a:gd name="T5" fmla="*/ 615 h 730"/>
                  <a:gd name="T6" fmla="*/ 638 w 639"/>
                  <a:gd name="T7" fmla="*/ 593 h 730"/>
                  <a:gd name="T8" fmla="*/ 638 w 639"/>
                  <a:gd name="T9" fmla="*/ 46 h 730"/>
                  <a:gd name="T10" fmla="*/ 593 w 639"/>
                  <a:gd name="T11" fmla="*/ 0 h 730"/>
                  <a:gd name="T12" fmla="*/ 45 w 639"/>
                  <a:gd name="T13" fmla="*/ 0 h 730"/>
                  <a:gd name="T14" fmla="*/ 0 w 639"/>
                  <a:gd name="T15" fmla="*/ 46 h 730"/>
                  <a:gd name="T16" fmla="*/ 0 w 639"/>
                  <a:gd name="T17" fmla="*/ 661 h 730"/>
                  <a:gd name="T18" fmla="*/ 68 w 639"/>
                  <a:gd name="T19" fmla="*/ 730 h 730"/>
                  <a:gd name="T20" fmla="*/ 627 w 639"/>
                  <a:gd name="T21" fmla="*/ 730 h 730"/>
                  <a:gd name="T22" fmla="*/ 639 w 639"/>
                  <a:gd name="T23" fmla="*/ 718 h 730"/>
                  <a:gd name="T24" fmla="*/ 627 w 639"/>
                  <a:gd name="T25" fmla="*/ 707 h 730"/>
                  <a:gd name="T26" fmla="*/ 33 w 639"/>
                  <a:gd name="T27" fmla="*/ 56 h 730"/>
                  <a:gd name="T28" fmla="*/ 33 w 639"/>
                  <a:gd name="T29" fmla="*/ 56 h 730"/>
                  <a:gd name="T30" fmla="*/ 56 w 639"/>
                  <a:gd name="T31" fmla="*/ 33 h 730"/>
                  <a:gd name="T32" fmla="*/ 91 w 639"/>
                  <a:gd name="T33" fmla="*/ 33 h 730"/>
                  <a:gd name="T34" fmla="*/ 91 w 639"/>
                  <a:gd name="T35" fmla="*/ 582 h 730"/>
                  <a:gd name="T36" fmla="*/ 68 w 639"/>
                  <a:gd name="T37" fmla="*/ 582 h 730"/>
                  <a:gd name="T38" fmla="*/ 33 w 639"/>
                  <a:gd name="T39" fmla="*/ 592 h 730"/>
                  <a:gd name="T40" fmla="*/ 33 w 639"/>
                  <a:gd name="T41" fmla="*/ 56 h 730"/>
                  <a:gd name="T42" fmla="*/ 582 w 639"/>
                  <a:gd name="T43" fmla="*/ 697 h 730"/>
                  <a:gd name="T44" fmla="*/ 68 w 639"/>
                  <a:gd name="T45" fmla="*/ 697 h 730"/>
                  <a:gd name="T46" fmla="*/ 31 w 639"/>
                  <a:gd name="T47" fmla="*/ 656 h 730"/>
                  <a:gd name="T48" fmla="*/ 68 w 639"/>
                  <a:gd name="T49" fmla="*/ 616 h 730"/>
                  <a:gd name="T50" fmla="*/ 582 w 639"/>
                  <a:gd name="T51" fmla="*/ 616 h 730"/>
                  <a:gd name="T52" fmla="*/ 582 w 639"/>
                  <a:gd name="T53" fmla="*/ 697 h 730"/>
                  <a:gd name="T54" fmla="*/ 605 w 639"/>
                  <a:gd name="T55" fmla="*/ 582 h 730"/>
                  <a:gd name="T56" fmla="*/ 125 w 639"/>
                  <a:gd name="T57" fmla="*/ 582 h 730"/>
                  <a:gd name="T58" fmla="*/ 125 w 639"/>
                  <a:gd name="T59" fmla="*/ 33 h 730"/>
                  <a:gd name="T60" fmla="*/ 582 w 639"/>
                  <a:gd name="T61" fmla="*/ 33 h 730"/>
                  <a:gd name="T62" fmla="*/ 605 w 639"/>
                  <a:gd name="T63" fmla="*/ 56 h 730"/>
                  <a:gd name="T64" fmla="*/ 605 w 639"/>
                  <a:gd name="T65" fmla="*/ 582 h 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39" h="730">
                    <a:moveTo>
                      <a:pt x="627" y="707"/>
                    </a:moveTo>
                    <a:cubicBezTo>
                      <a:pt x="615" y="707"/>
                      <a:pt x="615" y="707"/>
                      <a:pt x="615" y="707"/>
                    </a:cubicBezTo>
                    <a:cubicBezTo>
                      <a:pt x="615" y="615"/>
                      <a:pt x="615" y="615"/>
                      <a:pt x="615" y="615"/>
                    </a:cubicBezTo>
                    <a:cubicBezTo>
                      <a:pt x="628" y="616"/>
                      <a:pt x="638" y="605"/>
                      <a:pt x="638" y="593"/>
                    </a:cubicBezTo>
                    <a:cubicBezTo>
                      <a:pt x="638" y="46"/>
                      <a:pt x="638" y="46"/>
                      <a:pt x="638" y="46"/>
                    </a:cubicBezTo>
                    <a:cubicBezTo>
                      <a:pt x="638" y="21"/>
                      <a:pt x="618" y="0"/>
                      <a:pt x="593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1"/>
                      <a:pt x="0" y="46"/>
                    </a:cubicBezTo>
                    <a:cubicBezTo>
                      <a:pt x="0" y="661"/>
                      <a:pt x="0" y="661"/>
                      <a:pt x="0" y="661"/>
                    </a:cubicBezTo>
                    <a:cubicBezTo>
                      <a:pt x="0" y="699"/>
                      <a:pt x="31" y="730"/>
                      <a:pt x="68" y="730"/>
                    </a:cubicBezTo>
                    <a:cubicBezTo>
                      <a:pt x="627" y="730"/>
                      <a:pt x="627" y="730"/>
                      <a:pt x="627" y="730"/>
                    </a:cubicBezTo>
                    <a:cubicBezTo>
                      <a:pt x="633" y="730"/>
                      <a:pt x="639" y="725"/>
                      <a:pt x="639" y="718"/>
                    </a:cubicBezTo>
                    <a:cubicBezTo>
                      <a:pt x="639" y="712"/>
                      <a:pt x="633" y="707"/>
                      <a:pt x="627" y="707"/>
                    </a:cubicBezTo>
                    <a:close/>
                    <a:moveTo>
                      <a:pt x="33" y="56"/>
                    </a:moveTo>
                    <a:cubicBezTo>
                      <a:pt x="33" y="56"/>
                      <a:pt x="33" y="56"/>
                      <a:pt x="33" y="56"/>
                    </a:cubicBezTo>
                    <a:cubicBezTo>
                      <a:pt x="33" y="44"/>
                      <a:pt x="44" y="33"/>
                      <a:pt x="56" y="33"/>
                    </a:cubicBezTo>
                    <a:cubicBezTo>
                      <a:pt x="91" y="33"/>
                      <a:pt x="91" y="33"/>
                      <a:pt x="91" y="33"/>
                    </a:cubicBezTo>
                    <a:cubicBezTo>
                      <a:pt x="91" y="582"/>
                      <a:pt x="91" y="582"/>
                      <a:pt x="91" y="582"/>
                    </a:cubicBezTo>
                    <a:cubicBezTo>
                      <a:pt x="68" y="582"/>
                      <a:pt x="68" y="582"/>
                      <a:pt x="68" y="582"/>
                    </a:cubicBezTo>
                    <a:cubicBezTo>
                      <a:pt x="51" y="582"/>
                      <a:pt x="47" y="582"/>
                      <a:pt x="33" y="592"/>
                    </a:cubicBezTo>
                    <a:lnTo>
                      <a:pt x="33" y="56"/>
                    </a:lnTo>
                    <a:close/>
                    <a:moveTo>
                      <a:pt x="582" y="697"/>
                    </a:moveTo>
                    <a:cubicBezTo>
                      <a:pt x="68" y="697"/>
                      <a:pt x="68" y="697"/>
                      <a:pt x="68" y="697"/>
                    </a:cubicBezTo>
                    <a:cubicBezTo>
                      <a:pt x="43" y="697"/>
                      <a:pt x="31" y="681"/>
                      <a:pt x="31" y="656"/>
                    </a:cubicBezTo>
                    <a:cubicBezTo>
                      <a:pt x="31" y="631"/>
                      <a:pt x="43" y="616"/>
                      <a:pt x="68" y="616"/>
                    </a:cubicBezTo>
                    <a:cubicBezTo>
                      <a:pt x="582" y="616"/>
                      <a:pt x="582" y="616"/>
                      <a:pt x="582" y="616"/>
                    </a:cubicBezTo>
                    <a:lnTo>
                      <a:pt x="582" y="697"/>
                    </a:lnTo>
                    <a:close/>
                    <a:moveTo>
                      <a:pt x="605" y="582"/>
                    </a:moveTo>
                    <a:cubicBezTo>
                      <a:pt x="125" y="582"/>
                      <a:pt x="125" y="582"/>
                      <a:pt x="125" y="582"/>
                    </a:cubicBezTo>
                    <a:cubicBezTo>
                      <a:pt x="125" y="33"/>
                      <a:pt x="125" y="33"/>
                      <a:pt x="125" y="33"/>
                    </a:cubicBezTo>
                    <a:cubicBezTo>
                      <a:pt x="582" y="33"/>
                      <a:pt x="582" y="33"/>
                      <a:pt x="582" y="33"/>
                    </a:cubicBezTo>
                    <a:cubicBezTo>
                      <a:pt x="595" y="33"/>
                      <a:pt x="605" y="44"/>
                      <a:pt x="605" y="56"/>
                    </a:cubicBezTo>
                    <a:lnTo>
                      <a:pt x="605" y="5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" name="Freeform 40">
                <a:extLst>
                  <a:ext uri="{FF2B5EF4-FFF2-40B4-BE49-F238E27FC236}">
                    <a16:creationId xmlns:a16="http://schemas.microsoft.com/office/drawing/2014/main" id="{C95E4349-70C3-3891-257F-B722B5EDB5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8" y="2775"/>
                <a:ext cx="139" cy="15"/>
              </a:xfrm>
              <a:custGeom>
                <a:avLst/>
                <a:gdLst>
                  <a:gd name="T0" fmla="*/ 228 w 240"/>
                  <a:gd name="T1" fmla="*/ 0 h 25"/>
                  <a:gd name="T2" fmla="*/ 12 w 240"/>
                  <a:gd name="T3" fmla="*/ 0 h 25"/>
                  <a:gd name="T4" fmla="*/ 0 w 240"/>
                  <a:gd name="T5" fmla="*/ 12 h 25"/>
                  <a:gd name="T6" fmla="*/ 12 w 240"/>
                  <a:gd name="T7" fmla="*/ 25 h 25"/>
                  <a:gd name="T8" fmla="*/ 228 w 240"/>
                  <a:gd name="T9" fmla="*/ 25 h 25"/>
                  <a:gd name="T10" fmla="*/ 240 w 240"/>
                  <a:gd name="T11" fmla="*/ 12 h 25"/>
                  <a:gd name="T12" fmla="*/ 228 w 240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0" h="25">
                    <a:moveTo>
                      <a:pt x="22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0"/>
                      <a:pt x="5" y="25"/>
                      <a:pt x="12" y="25"/>
                    </a:cubicBezTo>
                    <a:cubicBezTo>
                      <a:pt x="228" y="25"/>
                      <a:pt x="228" y="25"/>
                      <a:pt x="228" y="25"/>
                    </a:cubicBezTo>
                    <a:cubicBezTo>
                      <a:pt x="234" y="25"/>
                      <a:pt x="240" y="20"/>
                      <a:pt x="240" y="12"/>
                    </a:cubicBezTo>
                    <a:cubicBezTo>
                      <a:pt x="240" y="5"/>
                      <a:pt x="234" y="0"/>
                      <a:pt x="2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" name="Freeform 41">
                <a:extLst>
                  <a:ext uri="{FF2B5EF4-FFF2-40B4-BE49-F238E27FC236}">
                    <a16:creationId xmlns:a16="http://schemas.microsoft.com/office/drawing/2014/main" id="{1899ED1A-ACBF-EABF-F6C3-DE617E43C3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8" y="2735"/>
                <a:ext cx="185" cy="15"/>
              </a:xfrm>
              <a:custGeom>
                <a:avLst/>
                <a:gdLst>
                  <a:gd name="T0" fmla="*/ 308 w 320"/>
                  <a:gd name="T1" fmla="*/ 0 h 26"/>
                  <a:gd name="T2" fmla="*/ 12 w 320"/>
                  <a:gd name="T3" fmla="*/ 0 h 26"/>
                  <a:gd name="T4" fmla="*/ 0 w 320"/>
                  <a:gd name="T5" fmla="*/ 13 h 26"/>
                  <a:gd name="T6" fmla="*/ 12 w 320"/>
                  <a:gd name="T7" fmla="*/ 26 h 26"/>
                  <a:gd name="T8" fmla="*/ 308 w 320"/>
                  <a:gd name="T9" fmla="*/ 26 h 26"/>
                  <a:gd name="T10" fmla="*/ 320 w 320"/>
                  <a:gd name="T11" fmla="*/ 13 h 26"/>
                  <a:gd name="T12" fmla="*/ 308 w 320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0" h="26">
                    <a:moveTo>
                      <a:pt x="30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3"/>
                    </a:cubicBezTo>
                    <a:cubicBezTo>
                      <a:pt x="0" y="20"/>
                      <a:pt x="5" y="26"/>
                      <a:pt x="12" y="26"/>
                    </a:cubicBezTo>
                    <a:cubicBezTo>
                      <a:pt x="308" y="26"/>
                      <a:pt x="308" y="26"/>
                      <a:pt x="308" y="26"/>
                    </a:cubicBezTo>
                    <a:cubicBezTo>
                      <a:pt x="314" y="26"/>
                      <a:pt x="320" y="20"/>
                      <a:pt x="320" y="13"/>
                    </a:cubicBezTo>
                    <a:cubicBezTo>
                      <a:pt x="320" y="6"/>
                      <a:pt x="314" y="0"/>
                      <a:pt x="30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" name="Freeform 42">
                <a:extLst>
                  <a:ext uri="{FF2B5EF4-FFF2-40B4-BE49-F238E27FC236}">
                    <a16:creationId xmlns:a16="http://schemas.microsoft.com/office/drawing/2014/main" id="{74182E76-EE4F-88AF-1853-ABAB01DE4A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8" y="2696"/>
                <a:ext cx="93" cy="14"/>
              </a:xfrm>
              <a:custGeom>
                <a:avLst/>
                <a:gdLst>
                  <a:gd name="T0" fmla="*/ 12 w 160"/>
                  <a:gd name="T1" fmla="*/ 25 h 25"/>
                  <a:gd name="T2" fmla="*/ 148 w 160"/>
                  <a:gd name="T3" fmla="*/ 25 h 25"/>
                  <a:gd name="T4" fmla="*/ 160 w 160"/>
                  <a:gd name="T5" fmla="*/ 13 h 25"/>
                  <a:gd name="T6" fmla="*/ 148 w 160"/>
                  <a:gd name="T7" fmla="*/ 0 h 25"/>
                  <a:gd name="T8" fmla="*/ 12 w 160"/>
                  <a:gd name="T9" fmla="*/ 0 h 25"/>
                  <a:gd name="T10" fmla="*/ 0 w 160"/>
                  <a:gd name="T11" fmla="*/ 13 h 25"/>
                  <a:gd name="T12" fmla="*/ 12 w 160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0" h="25">
                    <a:moveTo>
                      <a:pt x="12" y="25"/>
                    </a:moveTo>
                    <a:cubicBezTo>
                      <a:pt x="148" y="25"/>
                      <a:pt x="148" y="25"/>
                      <a:pt x="148" y="25"/>
                    </a:cubicBezTo>
                    <a:cubicBezTo>
                      <a:pt x="155" y="25"/>
                      <a:pt x="160" y="19"/>
                      <a:pt x="160" y="13"/>
                    </a:cubicBezTo>
                    <a:cubicBezTo>
                      <a:pt x="160" y="6"/>
                      <a:pt x="155" y="0"/>
                      <a:pt x="148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3"/>
                    </a:cubicBezTo>
                    <a:cubicBezTo>
                      <a:pt x="0" y="19"/>
                      <a:pt x="5" y="25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E45EEA0-8955-DF12-467E-68403250F61E}"/>
              </a:ext>
            </a:extLst>
          </p:cNvPr>
          <p:cNvSpPr txBox="1"/>
          <p:nvPr/>
        </p:nvSpPr>
        <p:spPr>
          <a:xfrm>
            <a:off x="1054860" y="2825736"/>
            <a:ext cx="54081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sổ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nhắc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662AA4-6139-74AA-37B7-BE3903974E8F}"/>
              </a:ext>
            </a:extLst>
          </p:cNvPr>
          <p:cNvSpPr txBox="1"/>
          <p:nvPr/>
        </p:nvSpPr>
        <p:spPr>
          <a:xfrm>
            <a:off x="1099463" y="1439818"/>
            <a:ext cx="2499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Cambria" panose="02040503050406030204" pitchFamily="18" charset="0"/>
              </a:rPr>
              <a:t>Dụng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cụ</a:t>
            </a:r>
            <a:r>
              <a:rPr lang="en-US" sz="36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FE8281-0157-9308-5A8F-90EAB047B73F}"/>
              </a:ext>
            </a:extLst>
          </p:cNvPr>
          <p:cNvSpPr txBox="1"/>
          <p:nvPr/>
        </p:nvSpPr>
        <p:spPr>
          <a:xfrm>
            <a:off x="1054860" y="2119483"/>
            <a:ext cx="7031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Cambria" panose="02040503050406030204" pitchFamily="18" charset="0"/>
              </a:rPr>
              <a:t>Giấy</a:t>
            </a:r>
            <a:r>
              <a:rPr lang="en-US" sz="3600" dirty="0">
                <a:latin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</a:rPr>
              <a:t>bìa</a:t>
            </a:r>
            <a:r>
              <a:rPr lang="en-US" sz="3600" dirty="0">
                <a:latin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</a:rPr>
              <a:t>keo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dán</a:t>
            </a:r>
            <a:r>
              <a:rPr lang="en-US" sz="3600" dirty="0">
                <a:latin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</a:rPr>
              <a:t>dập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ghim</a:t>
            </a:r>
            <a:r>
              <a:rPr lang="en-US" sz="3600" dirty="0">
                <a:latin typeface="Cambria" panose="02040503050406030204" pitchFamily="18" charset="0"/>
              </a:rPr>
              <a:t>,...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31DEA7-6B0A-D3B6-6EB7-C85D11F77DE4}"/>
              </a:ext>
            </a:extLst>
          </p:cNvPr>
          <p:cNvSpPr txBox="1"/>
          <p:nvPr/>
        </p:nvSpPr>
        <p:spPr>
          <a:xfrm>
            <a:off x="850580" y="3508709"/>
            <a:ext cx="77385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</a:rPr>
              <a:t>Gấp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đôi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tờ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bìa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màu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bìa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sổ</a:t>
            </a:r>
            <a:r>
              <a:rPr lang="en-US" sz="3600" dirty="0"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3600" dirty="0">
                <a:latin typeface="Cambria" panose="020405030504060302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</a:rPr>
              <a:t>Gấp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đôi</a:t>
            </a:r>
            <a:r>
              <a:rPr lang="en-US" sz="3600" dirty="0">
                <a:latin typeface="Cambria" panose="02040503050406030204" pitchFamily="18" charset="0"/>
              </a:rPr>
              <a:t> 3, 4 </a:t>
            </a:r>
            <a:r>
              <a:rPr lang="en-US" sz="3600" dirty="0" err="1">
                <a:latin typeface="Cambria" panose="02040503050406030204" pitchFamily="18" charset="0"/>
              </a:rPr>
              <a:t>tờ</a:t>
            </a:r>
            <a:r>
              <a:rPr lang="en-US" sz="3600" dirty="0">
                <a:latin typeface="Cambria" panose="02040503050406030204" pitchFamily="18" charset="0"/>
              </a:rPr>
              <a:t> A4 </a:t>
            </a:r>
            <a:r>
              <a:rPr lang="en-US" sz="3600" dirty="0" err="1">
                <a:latin typeface="Cambria" panose="02040503050406030204" pitchFamily="18" charset="0"/>
              </a:rPr>
              <a:t>để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ruột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sổ</a:t>
            </a:r>
            <a:r>
              <a:rPr lang="en-US" sz="3600" dirty="0"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3600" dirty="0">
                <a:latin typeface="Cambria" panose="020405030504060302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</a:rPr>
              <a:t>Dùng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dập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ghim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để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dập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ghim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chắc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chắn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hoặc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dùng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keo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dán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để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dán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gáy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sổ</a:t>
            </a:r>
            <a:endParaRPr lang="en-US" sz="3600" dirty="0">
              <a:latin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558F6EA-8BC9-764E-F85F-DAEB8ECC15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449" t="24313" r="3495" b="50000"/>
          <a:stretch/>
        </p:blipFill>
        <p:spPr>
          <a:xfrm>
            <a:off x="7298905" y="2227166"/>
            <a:ext cx="4622055" cy="2563085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23D044-99A4-4E47-0C5E-FC14EF748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330" y="489019"/>
            <a:ext cx="5456393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华康海报体W12">
      <a:majorFont>
        <a:latin typeface="Arial"/>
        <a:ea typeface="华康海报体W12"/>
        <a:cs typeface=""/>
      </a:majorFont>
      <a:minorFont>
        <a:latin typeface="Calibri Light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423</Words>
  <Application>Microsoft Office PowerPoint</Application>
  <PresentationFormat>Widescreen</PresentationFormat>
  <Paragraphs>39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等线</vt:lpstr>
      <vt:lpstr>#9Slide07 HoneyCream</vt:lpstr>
      <vt:lpstr>Arial</vt:lpstr>
      <vt:lpstr>Calibri</vt:lpstr>
      <vt:lpstr>Calibri Light</vt:lpstr>
      <vt:lpstr>Cambria</vt:lpstr>
      <vt:lpstr>Fredoka One</vt:lpstr>
      <vt:lpstr>Gill Sans</vt:lpstr>
      <vt:lpstr>M PLUS Rounded 1c</vt:lpstr>
      <vt:lpstr>SVN-Newton</vt:lpstr>
      <vt:lpstr>SVN-Ready</vt:lpstr>
      <vt:lpstr>Times New Roman</vt:lpstr>
      <vt:lpstr>UTM Avo</vt:lpstr>
      <vt:lpstr>字魂20号-石头体</vt:lpstr>
      <vt:lpstr>Office Theme</vt:lpstr>
      <vt:lpstr>Office 主题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HTTA2</Manager>
  <Company>HTTA2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HTTA2</dc:title>
  <dc:subject>HTTA2</dc:subject>
  <dc:creator>KHuyen;KhanhHuyen</dc:creator>
  <cp:keywords>MNT;MangnonTeam</cp:keywords>
  <cp:lastModifiedBy>Windows User</cp:lastModifiedBy>
  <cp:revision>HTTA2</cp:revision>
  <dcterms:created xsi:type="dcterms:W3CDTF">2022-08-18T23:28:38Z</dcterms:created>
  <dcterms:modified xsi:type="dcterms:W3CDTF">2022-08-27T04:21:29Z</dcterms:modified>
  <cp:category>HTTA2</cp:category>
  <cp:version>HTTA2</cp:version>
</cp:coreProperties>
</file>