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27" r:id="rId2"/>
    <p:sldId id="427" r:id="rId3"/>
    <p:sldId id="440" r:id="rId4"/>
    <p:sldId id="441" r:id="rId5"/>
    <p:sldId id="442" r:id="rId6"/>
    <p:sldId id="443" r:id="rId7"/>
    <p:sldId id="340" r:id="rId8"/>
  </p:sldIdLst>
  <p:sldSz cx="16276638" cy="9144000"/>
  <p:notesSz cx="6858000" cy="91440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>
      <p:cViewPr varScale="1">
        <p:scale>
          <a:sx n="63" d="100"/>
          <a:sy n="63" d="100"/>
        </p:scale>
        <p:origin x="566" y="6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7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783822" y="4336637"/>
            <a:ext cx="10928600" cy="1730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5: NGÀY HỘI RỪNG XANH (T3)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111880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619434" y="1266918"/>
            <a:ext cx="7176485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5: NGÀY HỘI RỪNG XANH (T3)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56519" y="2828092"/>
            <a:ext cx="13716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chích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chích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Hai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chích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tăm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tăm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nhẹn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liến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Hai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xíu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xoài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vút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mỏ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chích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tẹo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vỏ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trấu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chắp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mỏ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hon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gắp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thoăn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thoắt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						(Theo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Hoài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Nghe – Viết.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603628" y="2828390"/>
            <a:ext cx="130878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xinh xinh, liên liến, xoải, vun vút, tí tẹo, thoăn thoắt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khó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670244" y="6019800"/>
            <a:ext cx="102684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 bạn trong bàn đổi vở và soát lỗi cho nhau.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508919" y="4980746"/>
            <a:ext cx="7086600" cy="677108"/>
            <a:chOff x="1508919" y="2861886"/>
            <a:chExt cx="6313517" cy="677108"/>
          </a:xfrm>
        </p:grpSpPr>
        <p:sp>
          <p:nvSpPr>
            <p:cNvPr id="24" name="Rectangle 23"/>
            <p:cNvSpPr/>
            <p:nvPr/>
          </p:nvSpPr>
          <p:spPr>
            <a:xfrm>
              <a:off x="1508919" y="2861886"/>
              <a:ext cx="6313517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3.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Đổi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vở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soát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lỗi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508919" y="3538994"/>
              <a:ext cx="496934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1693353" y="3629725"/>
            <a:ext cx="129981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liến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ngừng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4619434" y="1266918"/>
            <a:ext cx="7176485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5: NGÀY HỘI RỪNG XANH (T3)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81804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471319" y="1266918"/>
            <a:ext cx="6159273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5: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Ngày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hội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rừng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xanh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603628" y="2828390"/>
            <a:ext cx="137736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2: Viết vào vở các địa danh có trong đoạn văn dưới đây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1508920" y="3733800"/>
            <a:ext cx="13868400" cy="468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Cúc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Thanh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Cúc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(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2592514" y="4343400"/>
            <a:ext cx="58506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617134" y="5029200"/>
            <a:ext cx="21481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985437" y="5029200"/>
            <a:ext cx="191488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281319" y="5029200"/>
            <a:ext cx="2133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014119" y="5638800"/>
            <a:ext cx="17511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2024519" y="5638800"/>
            <a:ext cx="3048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019234" y="6324600"/>
            <a:ext cx="199488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448235" y="6320589"/>
            <a:ext cx="199488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54370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051720" y="2828390"/>
            <a:ext cx="1432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3: a/ Chọn iêu hoặc ươu thay cho ô vuông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Rectangle 3"/>
          <p:cNvSpPr/>
          <p:nvPr/>
        </p:nvSpPr>
        <p:spPr>
          <a:xfrm>
            <a:off x="1416583" y="4110335"/>
            <a:ext cx="13960737" cy="2243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nl-NL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Cứ ch</a:t>
            </a:r>
            <a:r>
              <a:rPr lang="nl-NL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iều</a:t>
            </a:r>
            <a:r>
              <a:rPr lang="nl-NL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</a:t>
            </a:r>
            <a:r>
              <a:rPr lang="nl-NL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iều</a:t>
            </a:r>
            <a:r>
              <a:rPr lang="nl-NL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bầy h</a:t>
            </a:r>
            <a:r>
              <a:rPr lang="nl-NL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ươu</a:t>
            </a:r>
            <a:r>
              <a:rPr lang="nl-NL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lại rủ nhau ra suối uống nước.</a:t>
            </a:r>
            <a:endParaRPr lang="en-US" sz="4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nl-NL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Buổi sáng, tiếng chim kh</a:t>
            </a:r>
            <a:r>
              <a:rPr lang="nl-NL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ướu</a:t>
            </a:r>
            <a:r>
              <a:rPr lang="nl-NL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lảnh lót khắp rừng.</a:t>
            </a:r>
            <a:endParaRPr lang="en-US" sz="4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nl-NL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Mặt trời ch</a:t>
            </a:r>
            <a:r>
              <a:rPr lang="nl-NL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iếu</a:t>
            </a:r>
            <a:r>
              <a:rPr lang="nl-NL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những tia nắng ấm áp xuống vườn cây.</a:t>
            </a:r>
            <a:endParaRPr lang="en-US" sz="4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19234" y="4186535"/>
            <a:ext cx="585185" cy="614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329089" y="4186535"/>
            <a:ext cx="894830" cy="5900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304140" y="4186535"/>
            <a:ext cx="585185" cy="614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901791" y="4904872"/>
            <a:ext cx="902193" cy="584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055143" y="5715000"/>
            <a:ext cx="730376" cy="5308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4619434" y="1266918"/>
            <a:ext cx="7176485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5: NGÀY HỘI RỪNG XANH (T3)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3086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  <p:bldP spid="6" grpId="1" animBg="1"/>
      <p:bldP spid="22" grpId="0" animBg="1"/>
      <p:bldP spid="22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471319" y="1266918"/>
            <a:ext cx="6492240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5: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Ngày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hội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rừng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xanh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051720" y="2828390"/>
            <a:ext cx="14325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3: b/ Tìm và gọi tên các sự vật có tiếng chứa ât hoặc âc trong tranh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919" y="3552825"/>
            <a:ext cx="8382000" cy="5257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23120" y="4419600"/>
            <a:ext cx="5410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lật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đật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phật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endParaRPr lang="en-US" sz="36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gấc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thềm</a:t>
            </a:r>
            <a:endParaRPr lang="en-US" sz="36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39516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9541</TotalTime>
  <Words>545</Words>
  <Application>Microsoft Office PowerPoint</Application>
  <PresentationFormat>Tùy chỉnh</PresentationFormat>
  <Paragraphs>48</Paragraphs>
  <Slides>7</Slides>
  <Notes>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2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Default Design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1065</cp:revision>
  <dcterms:created xsi:type="dcterms:W3CDTF">2008-09-09T22:52:10Z</dcterms:created>
  <dcterms:modified xsi:type="dcterms:W3CDTF">2024-02-19T01:40:28Z</dcterms:modified>
</cp:coreProperties>
</file>