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0" r:id="rId4"/>
    <p:sldId id="261" r:id="rId5"/>
    <p:sldId id="262" r:id="rId6"/>
    <p:sldId id="269" r:id="rId7"/>
    <p:sldId id="265" r:id="rId8"/>
    <p:sldId id="270" r:id="rId9"/>
    <p:sldId id="272" r:id="rId10"/>
    <p:sldId id="271"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4D3EA-BEA9-4C95-BD5B-A161645C7AB8}" type="datetimeFigureOut">
              <a:rPr lang="en-US" smtClean="0"/>
              <a:t>16/8/2022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0ECC5-9900-4617-AA4F-870AC3C55674}" type="slidenum">
              <a:rPr lang="en-US" smtClean="0"/>
              <a:t>‹#›</a:t>
            </a:fld>
            <a:endParaRPr lang="en-US"/>
          </a:p>
        </p:txBody>
      </p:sp>
    </p:spTree>
    <p:extLst>
      <p:ext uri="{BB962C8B-B14F-4D97-AF65-F5344CB8AC3E}">
        <p14:creationId xmlns:p14="http://schemas.microsoft.com/office/powerpoint/2010/main" val="155838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5B8007-F28A-4C3E-A48D-DDE012D815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406273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0860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3119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942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8736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2119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4221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7612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8563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3818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smtClean="0"/>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1680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smtClean="0"/>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smtClean="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4072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75965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fontAlgn="base">
              <a:spcBef>
                <a:spcPct val="50000"/>
              </a:spcBef>
              <a:spcAft>
                <a:spcPct val="0"/>
              </a:spcAft>
            </a:pPr>
            <a:r>
              <a:rPr lang="en-US" altLang="en-US" sz="2622"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85219" y="3257768"/>
            <a:ext cx="8186058" cy="135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Bef>
                <a:spcPts val="1348"/>
              </a:spcBef>
              <a:spcAft>
                <a:spcPct val="0"/>
              </a:spcAft>
              <a:defRPr/>
            </a:pP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684886" eaLnBrk="1" fontAlgn="base" hangingPunct="1">
              <a:spcBef>
                <a:spcPts val="1348"/>
              </a:spcBef>
              <a:spcAft>
                <a:spcPct val="0"/>
              </a:spcAft>
              <a:defRPr/>
            </a:pP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045"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16: A LÔ, TỚ ĐÂY (T1,2</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684886" eaLnBrk="1" fontAlgn="base" hangingPunct="1">
              <a:spcAft>
                <a:spcPct val="0"/>
              </a:spcAft>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1915885" y="5398175"/>
            <a:ext cx="4475239" cy="6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4886" fontAlgn="base">
              <a:spcBef>
                <a:spcPct val="0"/>
              </a:spcBef>
              <a:spcAft>
                <a:spcPct val="0"/>
              </a:spcAft>
            </a:pPr>
            <a:r>
              <a:rPr lang="en-US" altLang="en-US" sz="1798" b="1" i="1">
                <a:solidFill>
                  <a:srgbClr val="FF0066"/>
                </a:solidFill>
                <a:latin typeface="Times New Roman" pitchFamily="18" charset="0"/>
              </a:rPr>
              <a:t>Giáo viên:</a:t>
            </a:r>
          </a:p>
          <a:p>
            <a:pPr defTabSz="684886" fontAlgn="base">
              <a:spcBef>
                <a:spcPct val="0"/>
              </a:spcBef>
              <a:spcAft>
                <a:spcPct val="0"/>
              </a:spcAft>
            </a:pPr>
            <a:r>
              <a:rPr lang="en-US" altLang="en-US" sz="1798"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833435" y="252654"/>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9835848" y="741600"/>
            <a:ext cx="1104295"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18287" y="3833397"/>
            <a:ext cx="3246937" cy="23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541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696"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Thứ……ngày…..tháng…..năm…….</a:t>
                </a:r>
                <a:endParaRPr kumimoji="0" lang="en-US" sz="2696"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18" name="TextBox 17"/>
              <p:cNvSpPr txBox="1"/>
              <p:nvPr/>
            </p:nvSpPr>
            <p:spPr>
              <a:xfrm>
                <a:off x="6651116" y="743102"/>
                <a:ext cx="2623026" cy="615737"/>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397"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TIẾNG VIỆT</a:t>
                </a:r>
                <a:endParaRPr kumimoji="0" lang="en-US" sz="2397"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Rectangle 30"/>
          <p:cNvSpPr/>
          <p:nvPr/>
        </p:nvSpPr>
        <p:spPr>
          <a:xfrm>
            <a:off x="2993756" y="1474102"/>
            <a:ext cx="6118609" cy="490248"/>
          </a:xfrm>
          <a:prstGeom prst="rect">
            <a:avLst/>
          </a:prstGeom>
          <a:noFill/>
        </p:spPr>
        <p:txBody>
          <a:bodyPr wrap="squar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684886" rtl="0" eaLnBrk="0" fontAlgn="base" latinLnBrk="0" hangingPunct="0">
              <a:lnSpc>
                <a:spcPct val="100000"/>
              </a:lnSpc>
              <a:spcBef>
                <a:spcPct val="0"/>
              </a:spcBef>
              <a:spcAft>
                <a:spcPct val="0"/>
              </a:spcAft>
              <a:buClrTx/>
              <a:buSzTx/>
              <a:buFontTx/>
              <a:buNone/>
              <a:tabLst/>
              <a:defRPr/>
            </a:pPr>
            <a:r>
              <a:rPr lang="en-US" sz="2846" b="1" noProof="0" smtClean="0">
                <a:ln w="11430"/>
                <a:solidFill>
                  <a:srgbClr val="FF0000"/>
                </a:solidFill>
                <a:latin typeface="Times New Roman" pitchFamily="18" charset="0"/>
                <a:cs typeface="Times New Roman" pitchFamily="18" charset="0"/>
              </a:rPr>
              <a:t>Câu chuyện : Mẹ ăn quả này này</a:t>
            </a:r>
            <a:endParaRPr kumimoji="0" lang="en-US" sz="2846" b="1" i="0" u="none" strike="noStrike" kern="1200" cap="none" spc="0" normalizeH="0" baseline="0" noProof="0" dirty="0">
              <a:ln w="11430"/>
              <a:solidFill>
                <a:srgbClr val="FF0000"/>
              </a:solidFill>
              <a:effectLst/>
              <a:uLnTx/>
              <a:uFillTx/>
              <a:latin typeface="Times New Roman" pitchFamily="18" charset="0"/>
              <a:ea typeface="+mn-ea"/>
              <a:cs typeface="Times New Roman" pitchFamily="18" charset="0"/>
            </a:endParaRPr>
          </a:p>
        </p:txBody>
      </p:sp>
      <p:sp>
        <p:nvSpPr>
          <p:cNvPr id="43"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ts val="0"/>
              </a:spcBef>
              <a:spcAft>
                <a:spcPct val="0"/>
              </a:spcAft>
              <a:buClrTx/>
              <a:buSzTx/>
              <a:buFontTx/>
              <a:buNone/>
              <a:tabLst/>
              <a:defRPr/>
            </a:pPr>
            <a:r>
              <a:rPr kumimoji="0" lang="en-US" sz="2397"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a:t>
            </a:r>
            <a:r>
              <a:rPr kumimoji="0" lang="en-US" sz="2397"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2397"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16: A LÔ, TỚ ĐÂY</a:t>
            </a:r>
            <a:endParaRPr kumimoji="0" lang="en-US" sz="2397"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2" name="Rectangle 1"/>
          <p:cNvSpPr/>
          <p:nvPr/>
        </p:nvSpPr>
        <p:spPr>
          <a:xfrm>
            <a:off x="611195" y="2032835"/>
            <a:ext cx="11000790" cy="4401205"/>
          </a:xfrm>
          <a:prstGeom prst="rect">
            <a:avLst/>
          </a:prstGeom>
        </p:spPr>
        <p:txBody>
          <a:bodyPr wrap="square">
            <a:spAutoFit/>
          </a:bodyPr>
          <a:lstStyle/>
          <a:p>
            <a:pPr indent="457200" algn="just"/>
            <a:r>
              <a:rPr lang="en-US"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Một </a:t>
            </a:r>
            <a:r>
              <a:rPr lang="vi-VN" sz="2800" b="1">
                <a:solidFill>
                  <a:srgbClr val="0000CC"/>
                </a:solidFill>
                <a:latin typeface="Times New Roman" pitchFamily="18" charset="0"/>
                <a:cs typeface="Times New Roman" pitchFamily="18" charset="0"/>
              </a:rPr>
              <a:t>người mẹ muốn kiểm tra thành quả về cách giáo dục con cái của mình. Cô vui vẻ đưa cho cậu con trai nhỏ hai quả táo. Sau đó, cô chờ đợi cậu con trai nhỏ sẽ tặng lại cho mẹ một quả. Nhưng cậu bé nhận lấy hai quả táo từ tay mẹ xong cũng chẳng thèm nhìn mẹ lấy một cái. Cậu cắn ngay mỗi quả một miếng.</a:t>
            </a:r>
          </a:p>
          <a:p>
            <a:pPr indent="457200" algn="just"/>
            <a:r>
              <a:rPr lang="vi-VN" sz="2800" b="1">
                <a:solidFill>
                  <a:srgbClr val="0000CC"/>
                </a:solidFill>
                <a:latin typeface="Times New Roman" pitchFamily="18" charset="0"/>
                <a:cs typeface="Times New Roman" pitchFamily="18" charset="0"/>
              </a:rPr>
              <a:t>Người mẹ trẻ cảm thấy rất hụt hẫng, suýt nổi giận và định dạy cho con một bài học về sự tham lam, ích kỷ. Nhưng đúng lúc đó, cậu con trai nhỏ bé cất ngọng líu ngọng lô:</a:t>
            </a:r>
          </a:p>
          <a:p>
            <a:pPr indent="457200" algn="just"/>
            <a:r>
              <a:rPr lang="vi-VN" sz="2800" b="1">
                <a:solidFill>
                  <a:srgbClr val="0000CC"/>
                </a:solidFill>
                <a:latin typeface="Times New Roman" pitchFamily="18" charset="0"/>
                <a:cs typeface="Times New Roman" pitchFamily="18" charset="0"/>
              </a:rPr>
              <a:t>“Mẹ ơi, mẹ ăn quả này này. Con ăn thử ồi, không chua đâu”.</a:t>
            </a:r>
          </a:p>
          <a:p>
            <a:pPr indent="457200" algn="just"/>
            <a:r>
              <a:rPr lang="vi-VN" sz="2800" b="1">
                <a:solidFill>
                  <a:srgbClr val="0000CC"/>
                </a:solidFill>
                <a:latin typeface="Times New Roman" pitchFamily="18" charset="0"/>
                <a:cs typeface="Times New Roman" pitchFamily="18" charset="0"/>
              </a:rPr>
              <a:t>Và nước mắt của người mẹ đột nhiên rơi xuống.</a:t>
            </a:r>
          </a:p>
        </p:txBody>
      </p:sp>
    </p:spTree>
    <p:extLst>
      <p:ext uri="{BB962C8B-B14F-4D97-AF65-F5344CB8AC3E}">
        <p14:creationId xmlns:p14="http://schemas.microsoft.com/office/powerpoint/2010/main" val="1593569533"/>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95681"/>
            <a:ext cx="11176001" cy="655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57238" y="2744070"/>
            <a:ext cx="11698515" cy="1185548"/>
          </a:xfrm>
          <a:prstGeom prst="rect">
            <a:avLst/>
          </a:prstGeom>
        </p:spPr>
        <p:txBody>
          <a:bodyPr wrap="none" fromWordArt="1">
            <a:prstTxWarp prst="textPlain">
              <a:avLst>
                <a:gd name="adj" fmla="val 50000"/>
              </a:avLst>
            </a:prstTxWarp>
          </a:bodyPr>
          <a:lstStyle/>
          <a:p>
            <a:pPr algn="ctr" defTabSz="684886" eaLnBrk="0" fontAlgn="base" hangingPunct="0">
              <a:spcBef>
                <a:spcPct val="0"/>
              </a:spcBef>
              <a:spcAft>
                <a:spcPct val="0"/>
              </a:spcAft>
            </a:pPr>
            <a:r>
              <a:rPr lang="vi-VN" sz="4269"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defTabSz="684886" eaLnBrk="0" fontAlgn="base" hangingPunct="0">
              <a:spcBef>
                <a:spcPct val="0"/>
              </a:spcBef>
              <a:spcAft>
                <a:spcPct val="0"/>
              </a:spcAft>
            </a:pPr>
            <a:r>
              <a:rPr lang="vi-VN" sz="4269"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4269"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273963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490" t="38295" r="16601" b="14450"/>
          <a:stretch/>
        </p:blipFill>
        <p:spPr>
          <a:xfrm>
            <a:off x="149085" y="447262"/>
            <a:ext cx="11598967" cy="6062870"/>
          </a:xfrm>
          <a:prstGeom prst="rect">
            <a:avLst/>
          </a:prstGeom>
        </p:spPr>
      </p:pic>
    </p:spTree>
    <p:extLst>
      <p:ext uri="{BB962C8B-B14F-4D97-AF65-F5344CB8AC3E}">
        <p14:creationId xmlns:p14="http://schemas.microsoft.com/office/powerpoint/2010/main" val="2573026926"/>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397" b="1" dirty="0" err="1">
                <a:solidFill>
                  <a:srgbClr val="0000CC"/>
                </a:solidFill>
                <a:effectLst>
                  <a:outerShdw blurRad="38100" dist="38100" dir="2700000" algn="tl">
                    <a:srgbClr val="000000">
                      <a:alpha val="43137"/>
                    </a:srgbClr>
                  </a:outerShdw>
                </a:effectLst>
                <a:latin typeface="Times New Roman" pitchFamily="18" charset="0"/>
              </a:rPr>
              <a:t>Bài</a:t>
            </a:r>
            <a:r>
              <a:rPr lang="en-US" sz="2397" b="1" dirty="0">
                <a:solidFill>
                  <a:srgbClr val="0000CC"/>
                </a:solidFill>
                <a:effectLst>
                  <a:outerShdw blurRad="38100" dist="38100" dir="2700000" algn="tl">
                    <a:srgbClr val="000000">
                      <a:alpha val="43137"/>
                    </a:srgbClr>
                  </a:outerShdw>
                </a:effectLst>
                <a:latin typeface="Times New Roman" pitchFamily="18" charset="0"/>
              </a:rPr>
              <a:t> </a:t>
            </a:r>
            <a:r>
              <a:rPr lang="en-US" sz="2397" b="1" dirty="0" smtClean="0">
                <a:solidFill>
                  <a:srgbClr val="0000CC"/>
                </a:solidFill>
                <a:effectLst>
                  <a:outerShdw blurRad="38100" dist="38100" dir="2700000" algn="tl">
                    <a:srgbClr val="000000">
                      <a:alpha val="43137"/>
                    </a:srgbClr>
                  </a:outerShdw>
                </a:effectLst>
                <a:latin typeface="Times New Roman" pitchFamily="18" charset="0"/>
              </a:rPr>
              <a:t>16: A LÔ, TỚ ĐÂY</a:t>
            </a:r>
            <a:endParaRPr lang="en-US" sz="2397"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171089" y="2122727"/>
            <a:ext cx="10461432" cy="945772"/>
          </a:xfrm>
          <a:prstGeom prst="rect">
            <a:avLst/>
          </a:prstGeom>
        </p:spPr>
        <p:txBody>
          <a:bodyPr wrap="square">
            <a:spAutoFit/>
          </a:bodyPr>
          <a:lstStyle/>
          <a:p>
            <a:pPr algn="just" defTabSz="684886" eaLnBrk="0" fontAlgn="base" hangingPunct="0">
              <a:spcBef>
                <a:spcPct val="0"/>
              </a:spcBef>
              <a:spcAft>
                <a:spcPct val="0"/>
              </a:spcAft>
            </a:pPr>
            <a:r>
              <a:rPr lang="en-US" sz="2700" b="1" dirty="0" err="1">
                <a:solidFill>
                  <a:srgbClr val="0000CC"/>
                </a:solidFill>
                <a:latin typeface="Times New Roman" pitchFamily="18" charset="0"/>
                <a:cs typeface="Times New Roman" pitchFamily="18" charset="0"/>
              </a:rPr>
              <a:t>Đọc</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trôi</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chảy</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toàn</a:t>
            </a:r>
            <a:r>
              <a:rPr lang="en-US" sz="2700" b="1" dirty="0">
                <a:solidFill>
                  <a:srgbClr val="0000CC"/>
                </a:solidFill>
                <a:latin typeface="Times New Roman" pitchFamily="18" charset="0"/>
                <a:cs typeface="Times New Roman" pitchFamily="18" charset="0"/>
              </a:rPr>
              <a:t> </a:t>
            </a:r>
            <a:r>
              <a:rPr lang="en-US" sz="2700" b="1" dirty="0" err="1" smtClean="0">
                <a:solidFill>
                  <a:srgbClr val="0000CC"/>
                </a:solidFill>
                <a:latin typeface="Times New Roman" pitchFamily="18" charset="0"/>
                <a:cs typeface="Times New Roman" pitchFamily="18" charset="0"/>
              </a:rPr>
              <a:t>bài</a:t>
            </a:r>
            <a:r>
              <a:rPr lang="en-US" sz="2700" b="1" dirty="0" smtClean="0">
                <a:solidFill>
                  <a:srgbClr val="0000CC"/>
                </a:solidFill>
                <a:latin typeface="Times New Roman" pitchFamily="18" charset="0"/>
                <a:cs typeface="Times New Roman" pitchFamily="18" charset="0"/>
              </a:rPr>
              <a:t>, </a:t>
            </a:r>
            <a:r>
              <a:rPr lang="en-US" sz="2700" b="1" dirty="0" err="1" smtClean="0">
                <a:solidFill>
                  <a:srgbClr val="0000CC"/>
                </a:solidFill>
                <a:latin typeface="Times New Roman" panose="02020603050405020304" pitchFamily="18" charset="0"/>
                <a:cs typeface="Times New Roman" panose="02020603050405020304" pitchFamily="18" charset="0"/>
              </a:rPr>
              <a:t>chú</a:t>
            </a:r>
            <a:r>
              <a:rPr lang="en-US" sz="2700" b="1" dirty="0" smtClean="0">
                <a:solidFill>
                  <a:srgbClr val="0000CC"/>
                </a:solidFill>
                <a:latin typeface="Times New Roman" panose="02020603050405020304" pitchFamily="18" charset="0"/>
                <a:cs typeface="Times New Roman" panose="02020603050405020304" pitchFamily="18" charset="0"/>
              </a:rPr>
              <a:t> </a:t>
            </a:r>
            <a:r>
              <a:rPr lang="en-US" sz="2700" b="1" dirty="0">
                <a:solidFill>
                  <a:srgbClr val="0000CC"/>
                </a:solidFill>
                <a:latin typeface="Times New Roman" panose="02020603050405020304" pitchFamily="18" charset="0"/>
                <a:cs typeface="Times New Roman" panose="02020603050405020304" pitchFamily="18" charset="0"/>
              </a:rPr>
              <a:t>ý </a:t>
            </a:r>
            <a:r>
              <a:rPr lang="en-US" sz="2700" b="1" dirty="0" err="1">
                <a:solidFill>
                  <a:srgbClr val="0000CC"/>
                </a:solidFill>
                <a:latin typeface="Times New Roman" panose="02020603050405020304" pitchFamily="18" charset="0"/>
                <a:cs typeface="Times New Roman" panose="02020603050405020304" pitchFamily="18" charset="0"/>
              </a:rPr>
              <a:t>ngắt</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nghỉ</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đúng</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phân</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biệt</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được</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lời</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của</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các</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nhân</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vật</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và</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lời</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kể</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chuyện</a:t>
            </a:r>
            <a:r>
              <a:rPr lang="en-US" sz="2700" b="1" dirty="0">
                <a:solidFill>
                  <a:srgbClr val="0000CC"/>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1118958" y="4048802"/>
            <a:ext cx="10171098" cy="1406154"/>
          </a:xfrm>
          <a:prstGeom prst="rect">
            <a:avLst/>
          </a:prstGeom>
        </p:spPr>
        <p:txBody>
          <a:bodyPr wrap="square">
            <a:spAutoFit/>
          </a:bodyPr>
          <a:lstStyle/>
          <a:p>
            <a:pPr defTabSz="684886" eaLnBrk="0" fontAlgn="base" hangingPunct="0">
              <a:spcBef>
                <a:spcPct val="0"/>
              </a:spcBef>
              <a:spcAft>
                <a:spcPct val="0"/>
              </a:spcAft>
            </a:pPr>
            <a:r>
              <a:rPr lang="en-US" sz="2846" b="1" dirty="0" smtClean="0">
                <a:solidFill>
                  <a:srgbClr val="0000CC"/>
                </a:solidFill>
                <a:latin typeface="Times New Roman" pitchFamily="18" charset="0"/>
                <a:cs typeface="Times New Roman" pitchFamily="18" charset="0"/>
              </a:rPr>
              <a:t>+ </a:t>
            </a:r>
            <a:r>
              <a:rPr lang="en-US" sz="2846" b="1" dirty="0" err="1" smtClean="0">
                <a:solidFill>
                  <a:srgbClr val="0000CC"/>
                </a:solidFill>
                <a:latin typeface="Times New Roman" pitchFamily="18" charset="0"/>
                <a:cs typeface="Times New Roman" pitchFamily="18" charset="0"/>
              </a:rPr>
              <a:t>Đoạn</a:t>
            </a:r>
            <a:r>
              <a:rPr lang="en-US" sz="2846" b="1" dirty="0" smtClean="0">
                <a:solidFill>
                  <a:srgbClr val="0000CC"/>
                </a:solidFill>
                <a:latin typeface="Times New Roman" pitchFamily="18" charset="0"/>
                <a:cs typeface="Times New Roman" pitchFamily="18" charset="0"/>
              </a:rPr>
              <a:t> 1: </a:t>
            </a:r>
            <a:r>
              <a:rPr lang="en-US" sz="2846" b="1" dirty="0" err="1" smtClean="0">
                <a:solidFill>
                  <a:srgbClr val="0000CC"/>
                </a:solidFill>
                <a:latin typeface="Times New Roman" pitchFamily="18" charset="0"/>
                <a:cs typeface="Times New Roman" pitchFamily="18" charset="0"/>
              </a:rPr>
              <a:t>Từ</a:t>
            </a:r>
            <a:r>
              <a:rPr lang="en-US" sz="2846" b="1" dirty="0" smtClean="0">
                <a:solidFill>
                  <a:srgbClr val="0000CC"/>
                </a:solidFill>
                <a:latin typeface="Times New Roman" pitchFamily="18" charset="0"/>
                <a:cs typeface="Times New Roman" pitchFamily="18" charset="0"/>
              </a:rPr>
              <a:t> </a:t>
            </a:r>
            <a:r>
              <a:rPr lang="en-US" sz="2846" b="1" dirty="0" err="1" smtClean="0">
                <a:solidFill>
                  <a:srgbClr val="0000CC"/>
                </a:solidFill>
                <a:latin typeface="Times New Roman" pitchFamily="18" charset="0"/>
                <a:cs typeface="Times New Roman" pitchFamily="18" charset="0"/>
              </a:rPr>
              <a:t>đầu</a:t>
            </a:r>
            <a:r>
              <a:rPr lang="en-US" sz="2846" b="1" dirty="0" smtClean="0">
                <a:solidFill>
                  <a:srgbClr val="0000CC"/>
                </a:solidFill>
                <a:latin typeface="Times New Roman" pitchFamily="18" charset="0"/>
                <a:cs typeface="Times New Roman" pitchFamily="18" charset="0"/>
              </a:rPr>
              <a:t> </a:t>
            </a:r>
            <a:r>
              <a:rPr lang="en-US" sz="2846" b="1" dirty="0" err="1" smtClean="0">
                <a:solidFill>
                  <a:srgbClr val="0000CC"/>
                </a:solidFill>
                <a:latin typeface="Times New Roman" pitchFamily="18" charset="0"/>
                <a:cs typeface="Times New Roman" pitchFamily="18" charset="0"/>
              </a:rPr>
              <a:t>đến</a:t>
            </a:r>
            <a:r>
              <a:rPr lang="en-US" sz="2846" b="1" dirty="0" smtClean="0">
                <a:solidFill>
                  <a:srgbClr val="0000CC"/>
                </a:solidFill>
                <a:latin typeface="Times New Roman" pitchFamily="18" charset="0"/>
                <a:cs typeface="Times New Roman" pitchFamily="18" charset="0"/>
              </a:rPr>
              <a:t> </a:t>
            </a:r>
            <a:r>
              <a:rPr lang="en-US" sz="2846" b="1" i="1" dirty="0" err="1" smtClean="0">
                <a:solidFill>
                  <a:srgbClr val="0000CC"/>
                </a:solidFill>
                <a:latin typeface="Times New Roman" pitchFamily="18" charset="0"/>
                <a:cs typeface="Times New Roman" pitchFamily="18" charset="0"/>
              </a:rPr>
              <a:t>ra</a:t>
            </a:r>
            <a:r>
              <a:rPr lang="en-US" sz="2846" b="1" i="1" dirty="0" smtClean="0">
                <a:solidFill>
                  <a:srgbClr val="0000CC"/>
                </a:solidFill>
                <a:latin typeface="Times New Roman" pitchFamily="18" charset="0"/>
                <a:cs typeface="Times New Roman" pitchFamily="18" charset="0"/>
              </a:rPr>
              <a:t> </a:t>
            </a:r>
            <a:r>
              <a:rPr lang="en-US" sz="2846" b="1" i="1" dirty="0" err="1" smtClean="0">
                <a:solidFill>
                  <a:srgbClr val="0000CC"/>
                </a:solidFill>
                <a:latin typeface="Times New Roman" pitchFamily="18" charset="0"/>
                <a:cs typeface="Times New Roman" pitchFamily="18" charset="0"/>
              </a:rPr>
              <a:t>hiệu</a:t>
            </a:r>
            <a:r>
              <a:rPr lang="en-US" sz="2846" b="1" i="1" dirty="0" smtClean="0">
                <a:solidFill>
                  <a:srgbClr val="0000CC"/>
                </a:solidFill>
                <a:latin typeface="Times New Roman" pitchFamily="18" charset="0"/>
                <a:cs typeface="Times New Roman" pitchFamily="18" charset="0"/>
              </a:rPr>
              <a:t> </a:t>
            </a:r>
            <a:r>
              <a:rPr lang="en-US" sz="2846" b="1" i="1" dirty="0" err="1" smtClean="0">
                <a:solidFill>
                  <a:srgbClr val="0000CC"/>
                </a:solidFill>
                <a:latin typeface="Times New Roman" pitchFamily="18" charset="0"/>
                <a:cs typeface="Times New Roman" pitchFamily="18" charset="0"/>
              </a:rPr>
              <a:t>đồng</a:t>
            </a:r>
            <a:r>
              <a:rPr lang="en-US" sz="2846" b="1" i="1" dirty="0" smtClean="0">
                <a:solidFill>
                  <a:srgbClr val="0000CC"/>
                </a:solidFill>
                <a:latin typeface="Times New Roman" pitchFamily="18" charset="0"/>
                <a:cs typeface="Times New Roman" pitchFamily="18" charset="0"/>
              </a:rPr>
              <a:t> ý</a:t>
            </a:r>
            <a:r>
              <a:rPr lang="en-US" sz="2846" b="1" dirty="0" smtClean="0">
                <a:solidFill>
                  <a:srgbClr val="0000CC"/>
                </a:solidFill>
                <a:latin typeface="Times New Roman" pitchFamily="18" charset="0"/>
                <a:cs typeface="Times New Roman" pitchFamily="18" charset="0"/>
              </a:rPr>
              <a:t>.</a:t>
            </a:r>
          </a:p>
          <a:p>
            <a:pPr defTabSz="684886" eaLnBrk="0" fontAlgn="base" hangingPunct="0">
              <a:spcBef>
                <a:spcPct val="0"/>
              </a:spcBef>
              <a:spcAft>
                <a:spcPct val="0"/>
              </a:spcAft>
            </a:pPr>
            <a:r>
              <a:rPr lang="en-US" sz="2846" b="1" dirty="0" smtClean="0">
                <a:solidFill>
                  <a:srgbClr val="0000CC"/>
                </a:solidFill>
                <a:latin typeface="Times New Roman" pitchFamily="18" charset="0"/>
                <a:cs typeface="Times New Roman" pitchFamily="18" charset="0"/>
              </a:rPr>
              <a:t>+ </a:t>
            </a:r>
            <a:r>
              <a:rPr lang="en-US" sz="2846" b="1" dirty="0" err="1" smtClean="0">
                <a:solidFill>
                  <a:srgbClr val="0000CC"/>
                </a:solidFill>
                <a:latin typeface="Times New Roman" pitchFamily="18" charset="0"/>
                <a:cs typeface="Times New Roman" pitchFamily="18" charset="0"/>
              </a:rPr>
              <a:t>Đoạn</a:t>
            </a:r>
            <a:r>
              <a:rPr lang="en-US" sz="2846" b="1" dirty="0" smtClean="0">
                <a:solidFill>
                  <a:srgbClr val="0000CC"/>
                </a:solidFill>
                <a:latin typeface="Times New Roman" pitchFamily="18" charset="0"/>
                <a:cs typeface="Times New Roman" pitchFamily="18" charset="0"/>
              </a:rPr>
              <a:t> 2: </a:t>
            </a:r>
            <a:r>
              <a:rPr lang="en-US" sz="2846" b="1" dirty="0" err="1" smtClean="0">
                <a:solidFill>
                  <a:srgbClr val="0000CC"/>
                </a:solidFill>
                <a:latin typeface="Times New Roman" pitchFamily="18" charset="0"/>
                <a:cs typeface="Times New Roman" pitchFamily="18" charset="0"/>
              </a:rPr>
              <a:t>Tiếp</a:t>
            </a:r>
            <a:r>
              <a:rPr lang="en-US" sz="2846" b="1" dirty="0" smtClean="0">
                <a:solidFill>
                  <a:srgbClr val="0000CC"/>
                </a:solidFill>
                <a:latin typeface="Times New Roman" pitchFamily="18" charset="0"/>
                <a:cs typeface="Times New Roman" pitchFamily="18" charset="0"/>
              </a:rPr>
              <a:t> </a:t>
            </a:r>
            <a:r>
              <a:rPr lang="en-US" sz="2846" b="1" dirty="0" err="1" smtClean="0">
                <a:solidFill>
                  <a:srgbClr val="0000CC"/>
                </a:solidFill>
                <a:latin typeface="Times New Roman" pitchFamily="18" charset="0"/>
                <a:cs typeface="Times New Roman" pitchFamily="18" charset="0"/>
              </a:rPr>
              <a:t>theo</a:t>
            </a:r>
            <a:r>
              <a:rPr lang="en-US" sz="2846" b="1" dirty="0" smtClean="0">
                <a:solidFill>
                  <a:srgbClr val="0000CC"/>
                </a:solidFill>
                <a:latin typeface="Times New Roman" pitchFamily="18" charset="0"/>
                <a:cs typeface="Times New Roman" pitchFamily="18" charset="0"/>
              </a:rPr>
              <a:t> </a:t>
            </a:r>
            <a:r>
              <a:rPr lang="en-US" sz="2846" b="1" dirty="0" err="1" smtClean="0">
                <a:solidFill>
                  <a:srgbClr val="0000CC"/>
                </a:solidFill>
                <a:latin typeface="Times New Roman" pitchFamily="18" charset="0"/>
                <a:cs typeface="Times New Roman" pitchFamily="18" charset="0"/>
              </a:rPr>
              <a:t>cho</a:t>
            </a:r>
            <a:r>
              <a:rPr lang="en-US" sz="2846" b="1" dirty="0" smtClean="0">
                <a:solidFill>
                  <a:srgbClr val="0000CC"/>
                </a:solidFill>
                <a:latin typeface="Times New Roman" pitchFamily="18" charset="0"/>
                <a:cs typeface="Times New Roman" pitchFamily="18" charset="0"/>
              </a:rPr>
              <a:t> </a:t>
            </a:r>
            <a:r>
              <a:rPr lang="en-US" sz="2846" b="1" dirty="0" err="1" smtClean="0">
                <a:solidFill>
                  <a:srgbClr val="0000CC"/>
                </a:solidFill>
                <a:latin typeface="Times New Roman" pitchFamily="18" charset="0"/>
                <a:cs typeface="Times New Roman" pitchFamily="18" charset="0"/>
              </a:rPr>
              <a:t>đến</a:t>
            </a:r>
            <a:r>
              <a:rPr lang="en-US" sz="2846" b="1" dirty="0" smtClean="0">
                <a:solidFill>
                  <a:srgbClr val="0000CC"/>
                </a:solidFill>
                <a:latin typeface="Times New Roman" pitchFamily="18" charset="0"/>
                <a:cs typeface="Times New Roman" pitchFamily="18" charset="0"/>
              </a:rPr>
              <a:t> </a:t>
            </a:r>
            <a:r>
              <a:rPr lang="en-US" sz="2846" b="1" i="1" dirty="0" err="1" smtClean="0">
                <a:solidFill>
                  <a:srgbClr val="0000CC"/>
                </a:solidFill>
                <a:latin typeface="Times New Roman" pitchFamily="18" charset="0"/>
                <a:cs typeface="Times New Roman" pitchFamily="18" charset="0"/>
              </a:rPr>
              <a:t>hai</a:t>
            </a:r>
            <a:r>
              <a:rPr lang="en-US" sz="2846" b="1" i="1" dirty="0" smtClean="0">
                <a:solidFill>
                  <a:srgbClr val="0000CC"/>
                </a:solidFill>
                <a:latin typeface="Times New Roman" pitchFamily="18" charset="0"/>
                <a:cs typeface="Times New Roman" pitchFamily="18" charset="0"/>
              </a:rPr>
              <a:t> con </a:t>
            </a:r>
            <a:r>
              <a:rPr lang="en-US" sz="2846" b="1" i="1" dirty="0" err="1" smtClean="0">
                <a:solidFill>
                  <a:srgbClr val="0000CC"/>
                </a:solidFill>
                <a:latin typeface="Times New Roman" pitchFamily="18" charset="0"/>
                <a:cs typeface="Times New Roman" pitchFamily="18" charset="0"/>
              </a:rPr>
              <a:t>nói</a:t>
            </a:r>
            <a:r>
              <a:rPr lang="en-US" sz="2846" b="1" i="1" dirty="0" smtClean="0">
                <a:solidFill>
                  <a:srgbClr val="0000CC"/>
                </a:solidFill>
                <a:latin typeface="Times New Roman" pitchFamily="18" charset="0"/>
                <a:cs typeface="Times New Roman" pitchFamily="18" charset="0"/>
              </a:rPr>
              <a:t> </a:t>
            </a:r>
            <a:r>
              <a:rPr lang="en-US" sz="2846" b="1" i="1" dirty="0" err="1" smtClean="0">
                <a:solidFill>
                  <a:srgbClr val="0000CC"/>
                </a:solidFill>
                <a:latin typeface="Times New Roman" pitchFamily="18" charset="0"/>
                <a:cs typeface="Times New Roman" pitchFamily="18" charset="0"/>
              </a:rPr>
              <a:t>chuyện</a:t>
            </a:r>
            <a:r>
              <a:rPr lang="en-US" sz="2846" b="1" i="1" dirty="0" smtClean="0">
                <a:solidFill>
                  <a:srgbClr val="0000CC"/>
                </a:solidFill>
                <a:latin typeface="Times New Roman" pitchFamily="18" charset="0"/>
                <a:cs typeface="Times New Roman" pitchFamily="18" charset="0"/>
              </a:rPr>
              <a:t> </a:t>
            </a:r>
            <a:r>
              <a:rPr lang="en-US" sz="2846" b="1" i="1" dirty="0" err="1" smtClean="0">
                <a:solidFill>
                  <a:srgbClr val="0000CC"/>
                </a:solidFill>
                <a:latin typeface="Times New Roman" pitchFamily="18" charset="0"/>
                <a:cs typeface="Times New Roman" pitchFamily="18" charset="0"/>
              </a:rPr>
              <a:t>đấy</a:t>
            </a:r>
            <a:r>
              <a:rPr lang="en-US" sz="2846" b="1" dirty="0" smtClean="0">
                <a:solidFill>
                  <a:srgbClr val="0000CC"/>
                </a:solidFill>
                <a:latin typeface="Times New Roman" pitchFamily="18" charset="0"/>
                <a:cs typeface="Times New Roman" pitchFamily="18" charset="0"/>
              </a:rPr>
              <a:t>.</a:t>
            </a:r>
          </a:p>
          <a:p>
            <a:pPr defTabSz="684886" eaLnBrk="0" fontAlgn="base" hangingPunct="0">
              <a:spcBef>
                <a:spcPct val="0"/>
              </a:spcBef>
              <a:spcAft>
                <a:spcPct val="0"/>
              </a:spcAft>
            </a:pPr>
            <a:r>
              <a:rPr lang="en-US" sz="2846" b="1" dirty="0" smtClean="0">
                <a:solidFill>
                  <a:srgbClr val="0000CC"/>
                </a:solidFill>
                <a:latin typeface="Times New Roman" pitchFamily="18" charset="0"/>
                <a:cs typeface="Times New Roman" pitchFamily="18" charset="0"/>
              </a:rPr>
              <a:t>+ </a:t>
            </a:r>
            <a:r>
              <a:rPr lang="en-US" sz="2846" b="1" dirty="0" err="1" smtClean="0">
                <a:solidFill>
                  <a:srgbClr val="0000CC"/>
                </a:solidFill>
                <a:latin typeface="Times New Roman" pitchFamily="18" charset="0"/>
                <a:cs typeface="Times New Roman" pitchFamily="18" charset="0"/>
              </a:rPr>
              <a:t>Đoạn</a:t>
            </a:r>
            <a:r>
              <a:rPr lang="en-US" sz="2846" b="1" dirty="0" smtClean="0">
                <a:solidFill>
                  <a:srgbClr val="0000CC"/>
                </a:solidFill>
                <a:latin typeface="Times New Roman" pitchFamily="18" charset="0"/>
                <a:cs typeface="Times New Roman" pitchFamily="18" charset="0"/>
              </a:rPr>
              <a:t> 3: </a:t>
            </a:r>
            <a:r>
              <a:rPr lang="en-US" sz="2846" b="1" dirty="0" err="1" smtClean="0">
                <a:solidFill>
                  <a:srgbClr val="0000CC"/>
                </a:solidFill>
                <a:latin typeface="Times New Roman" pitchFamily="18" charset="0"/>
                <a:cs typeface="Times New Roman" pitchFamily="18" charset="0"/>
              </a:rPr>
              <a:t>Còn</a:t>
            </a:r>
            <a:r>
              <a:rPr lang="en-US" sz="2846" b="1" dirty="0" smtClean="0">
                <a:solidFill>
                  <a:srgbClr val="0000CC"/>
                </a:solidFill>
                <a:latin typeface="Times New Roman" pitchFamily="18" charset="0"/>
                <a:cs typeface="Times New Roman" pitchFamily="18" charset="0"/>
              </a:rPr>
              <a:t> </a:t>
            </a:r>
            <a:r>
              <a:rPr lang="en-US" sz="2846" b="1" dirty="0" err="1" smtClean="0">
                <a:solidFill>
                  <a:srgbClr val="0000CC"/>
                </a:solidFill>
                <a:latin typeface="Times New Roman" pitchFamily="18" charset="0"/>
                <a:cs typeface="Times New Roman" pitchFamily="18" charset="0"/>
              </a:rPr>
              <a:t>lại</a:t>
            </a:r>
            <a:r>
              <a:rPr lang="en-US" sz="2846" b="1" dirty="0" smtClean="0">
                <a:solidFill>
                  <a:srgbClr val="0000CC"/>
                </a:solidFill>
                <a:latin typeface="Times New Roman" pitchFamily="18" charset="0"/>
                <a:cs typeface="Times New Roman" pitchFamily="18" charset="0"/>
              </a:rPr>
              <a:t>.</a:t>
            </a:r>
            <a:endParaRPr lang="en-US" sz="2846" b="1" dirty="0">
              <a:solidFill>
                <a:srgbClr val="0000CC"/>
              </a:solidFill>
              <a:latin typeface="Times New Roman" pitchFamily="18" charset="0"/>
              <a:cs typeface="Times New Roman" pitchFamily="18" charset="0"/>
            </a:endParaRPr>
          </a:p>
        </p:txBody>
      </p:sp>
      <p:grpSp>
        <p:nvGrpSpPr>
          <p:cNvPr id="13" name="Group 12"/>
          <p:cNvGrpSpPr/>
          <p:nvPr/>
        </p:nvGrpSpPr>
        <p:grpSpPr>
          <a:xfrm>
            <a:off x="1130254" y="1488365"/>
            <a:ext cx="3139265" cy="530273"/>
            <a:chOff x="1508919" y="1888664"/>
            <a:chExt cx="3733800" cy="707928"/>
          </a:xfrm>
        </p:grpSpPr>
        <p:sp>
          <p:nvSpPr>
            <p:cNvPr id="20" name="Rectangle 19"/>
            <p:cNvSpPr/>
            <p:nvPr/>
          </p:nvSpPr>
          <p:spPr>
            <a:xfrm>
              <a:off x="1508919" y="1888664"/>
              <a:ext cx="3733800" cy="707928"/>
            </a:xfrm>
            <a:prstGeom prst="rect">
              <a:avLst/>
            </a:prstGeom>
          </p:spPr>
          <p:txBody>
            <a:bodyPr wrap="square">
              <a:spAutoFit/>
            </a:bodyPr>
            <a:lstStyle/>
            <a:p>
              <a:pPr defTabSz="684886" eaLnBrk="0" fontAlgn="base" hangingPunct="0">
                <a:spcBef>
                  <a:spcPct val="0"/>
                </a:spcBef>
                <a:spcAft>
                  <a:spcPct val="0"/>
                </a:spcAft>
              </a:pPr>
              <a:r>
                <a:rPr lang="en-US" sz="2846"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130254" y="3293514"/>
            <a:ext cx="3139265" cy="530273"/>
            <a:chOff x="1508919" y="1888664"/>
            <a:chExt cx="3733800" cy="707928"/>
          </a:xfrm>
        </p:grpSpPr>
        <p:sp>
          <p:nvSpPr>
            <p:cNvPr id="23" name="Rectangle 22"/>
            <p:cNvSpPr/>
            <p:nvPr/>
          </p:nvSpPr>
          <p:spPr>
            <a:xfrm>
              <a:off x="1508919" y="1888664"/>
              <a:ext cx="3733800" cy="707928"/>
            </a:xfrm>
            <a:prstGeom prst="rect">
              <a:avLst/>
            </a:prstGeom>
          </p:spPr>
          <p:txBody>
            <a:bodyPr wrap="square">
              <a:spAutoFit/>
            </a:bodyPr>
            <a:lstStyle/>
            <a:p>
              <a:pPr defTabSz="684886" eaLnBrk="0" fontAlgn="base" hangingPunct="0">
                <a:spcBef>
                  <a:spcPct val="0"/>
                </a:spcBef>
                <a:spcAft>
                  <a:spcPct val="0"/>
                </a:spcAft>
              </a:pPr>
              <a:r>
                <a:rPr lang="en-US" sz="2846"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8890061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094023" y="2125780"/>
            <a:ext cx="1923615"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h</a:t>
            </a:r>
            <a:r>
              <a:rPr lang="en-US" sz="2800" b="1" i="1" dirty="0" err="1" smtClean="0">
                <a:solidFill>
                  <a:srgbClr val="FF0000"/>
                </a:solidFill>
                <a:latin typeface="Times New Roman" pitchFamily="18" charset="0"/>
                <a:cs typeface="Times New Roman" pitchFamily="18" charset="0"/>
              </a:rPr>
              <a:t>ớn</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h</a:t>
            </a:r>
            <a:r>
              <a:rPr lang="en-US" sz="2800" b="1" i="1" dirty="0" err="1" smtClean="0">
                <a:solidFill>
                  <a:srgbClr val="FF0000"/>
                </a:solidFill>
                <a:latin typeface="Times New Roman" pitchFamily="18" charset="0"/>
                <a:cs typeface="Times New Roman" pitchFamily="18" charset="0"/>
              </a:rPr>
              <a:t>ở</a:t>
            </a:r>
            <a:r>
              <a:rPr lang="en-US" sz="2800" b="1" i="1" dirty="0"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grpSp>
        <p:nvGrpSpPr>
          <p:cNvPr id="5" name="Group 4"/>
          <p:cNvGrpSpPr/>
          <p:nvPr/>
        </p:nvGrpSpPr>
        <p:grpSpPr>
          <a:xfrm>
            <a:off x="1053848" y="1467555"/>
            <a:ext cx="5079902" cy="553357"/>
            <a:chOff x="1508918" y="1888664"/>
            <a:chExt cx="6172201" cy="1237920"/>
          </a:xfrm>
        </p:grpSpPr>
        <p:sp>
          <p:nvSpPr>
            <p:cNvPr id="10" name="Rectangle 9"/>
            <p:cNvSpPr/>
            <p:nvPr/>
          </p:nvSpPr>
          <p:spPr>
            <a:xfrm>
              <a:off x="1508918" y="1888664"/>
              <a:ext cx="6172201" cy="1237920"/>
            </a:xfrm>
            <a:prstGeom prst="rect">
              <a:avLst/>
            </a:prstGeom>
          </p:spPr>
          <p:txBody>
            <a:bodyPr wrap="square">
              <a:spAutoFit/>
            </a:bodyPr>
            <a:lstStyle/>
            <a:p>
              <a:pPr defTabSz="684886" eaLnBrk="0" fontAlgn="base" hangingPunct="0">
                <a:spcBef>
                  <a:spcPct val="0"/>
                </a:spcBef>
                <a:spcAft>
                  <a:spcPct val="0"/>
                </a:spcAft>
              </a:pPr>
              <a:r>
                <a:rPr lang="en-US" sz="2996"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2590596" y="2125780"/>
            <a:ext cx="3154276"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k</a:t>
            </a:r>
            <a:r>
              <a:rPr lang="en-US" sz="2800" b="1" i="1" dirty="0" err="1" smtClean="0">
                <a:solidFill>
                  <a:srgbClr val="0000CC"/>
                </a:solidFill>
                <a:latin typeface="Times New Roman" pitchFamily="18" charset="0"/>
                <a:cs typeface="Times New Roman" pitchFamily="18" charset="0"/>
              </a:rPr>
              <a:t>hoái</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ch</a:t>
            </a:r>
            <a:r>
              <a:rPr lang="en-US" sz="2800" b="1" i="1" dirty="0" err="1" smtClean="0">
                <a:solidFill>
                  <a:srgbClr val="0000CC"/>
                </a:solidFill>
                <a:latin typeface="Times New Roman" pitchFamily="18" charset="0"/>
                <a:cs typeface="Times New Roman" pitchFamily="18" charset="0"/>
              </a:rPr>
              <a:t>í</a:t>
            </a:r>
            <a:r>
              <a:rPr lang="en-US" sz="2800" b="1" i="1" dirty="0"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24" name="Rectangle 23"/>
          <p:cNvSpPr/>
          <p:nvPr/>
        </p:nvSpPr>
        <p:spPr>
          <a:xfrm>
            <a:off x="4370658" y="2142100"/>
            <a:ext cx="2748428"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c</a:t>
            </a:r>
            <a:r>
              <a:rPr lang="en-US" sz="2800" b="1" i="1" dirty="0" err="1" smtClean="0">
                <a:solidFill>
                  <a:srgbClr val="0000CC"/>
                </a:solidFill>
                <a:latin typeface="Times New Roman" pitchFamily="18" charset="0"/>
                <a:cs typeface="Times New Roman" pitchFamily="18" charset="0"/>
              </a:rPr>
              <a:t>ười</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r</a:t>
            </a:r>
            <a:r>
              <a:rPr lang="en-US" sz="2800" b="1" i="1" dirty="0" err="1" smtClean="0">
                <a:solidFill>
                  <a:srgbClr val="0000CC"/>
                </a:solidFill>
                <a:latin typeface="Times New Roman" pitchFamily="18" charset="0"/>
                <a:cs typeface="Times New Roman" pitchFamily="18" charset="0"/>
              </a:rPr>
              <a:t>úc</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r</a:t>
            </a:r>
            <a:r>
              <a:rPr lang="en-US" sz="2800" b="1" i="1" dirty="0" err="1" smtClean="0">
                <a:solidFill>
                  <a:srgbClr val="0000CC"/>
                </a:solidFill>
                <a:latin typeface="Times New Roman" pitchFamily="18" charset="0"/>
                <a:cs typeface="Times New Roman" pitchFamily="18" charset="0"/>
              </a:rPr>
              <a:t>ích</a:t>
            </a:r>
            <a:r>
              <a:rPr lang="en-US" sz="2800" b="1" i="1" dirty="0"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19" name="Rectangle 18"/>
          <p:cNvSpPr/>
          <p:nvPr/>
        </p:nvSpPr>
        <p:spPr>
          <a:xfrm>
            <a:off x="756196" y="3684433"/>
            <a:ext cx="10873128" cy="523220"/>
          </a:xfrm>
          <a:prstGeom prst="rect">
            <a:avLst/>
          </a:prstGeom>
        </p:spPr>
        <p:txBody>
          <a:bodyPr wrap="square">
            <a:spAutoFit/>
          </a:bodyPr>
          <a:lstStyle/>
          <a:p>
            <a:pPr algn="just" defTabSz="684886" eaLnBrk="0" fontAlgn="base" hangingPunct="0">
              <a:spcBef>
                <a:spcPct val="0"/>
              </a:spcBef>
              <a:spcAft>
                <a:spcPct val="0"/>
              </a:spcAft>
            </a:pPr>
            <a:r>
              <a:rPr lang="en-US" sz="2800" b="1" dirty="0" err="1" smtClean="0">
                <a:solidFill>
                  <a:srgbClr val="FF0000"/>
                </a:solidFill>
                <a:latin typeface="Times New Roman" pitchFamily="18" charset="0"/>
                <a:cs typeface="Times New Roman" pitchFamily="18" charset="0"/>
              </a:rPr>
              <a:t>Gật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gù</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gật</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nhẹ</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và</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nhiều</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lần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thể</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hiện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thái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độ</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đồng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tình</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tán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thưởng</a:t>
            </a:r>
            <a:r>
              <a:rPr lang="en-US" sz="2800" b="1" dirty="0" smtClean="0">
                <a:solidFill>
                  <a:srgbClr val="0000CC"/>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27" name="Rectangle 26"/>
          <p:cNvSpPr/>
          <p:nvPr/>
        </p:nvSpPr>
        <p:spPr>
          <a:xfrm>
            <a:off x="756196" y="4794736"/>
            <a:ext cx="10873128" cy="523220"/>
          </a:xfrm>
          <a:prstGeom prst="rect">
            <a:avLst/>
          </a:prstGeom>
        </p:spPr>
        <p:txBody>
          <a:bodyPr wrap="square">
            <a:spAutoFit/>
          </a:bodyPr>
          <a:lstStyle/>
          <a:p>
            <a:pPr algn="just" defTabSz="684886" eaLnBrk="0" fontAlgn="base" hangingPunct="0">
              <a:spcBef>
                <a:spcPct val="0"/>
              </a:spcBef>
              <a:spcAft>
                <a:spcPct val="0"/>
              </a:spcAft>
            </a:pPr>
            <a:r>
              <a:rPr lang="en-US" sz="2800" b="1" dirty="0" err="1" smtClean="0">
                <a:solidFill>
                  <a:srgbClr val="FF0000"/>
                </a:solidFill>
                <a:latin typeface="Times New Roman" pitchFamily="18" charset="0"/>
                <a:cs typeface="Times New Roman" pitchFamily="18" charset="0"/>
              </a:rPr>
              <a:t>Khoái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thích</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thú</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vì</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được</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như</a:t>
            </a:r>
            <a:r>
              <a:rPr lang="en-US" sz="2800" b="1" dirty="0" smtClean="0">
                <a:solidFill>
                  <a:srgbClr val="0000CC"/>
                </a:solidFill>
                <a:latin typeface="Times New Roman" pitchFamily="18" charset="0"/>
                <a:cs typeface="Times New Roman" pitchFamily="18" charset="0"/>
              </a:rPr>
              <a:t> ý.</a:t>
            </a:r>
            <a:endParaRPr lang="en-US" sz="2800" b="1" dirty="0">
              <a:solidFill>
                <a:srgbClr val="FF0000"/>
              </a:solidFill>
              <a:latin typeface="Times New Roman" pitchFamily="18" charset="0"/>
              <a:cs typeface="Times New Roman" pitchFamily="18" charset="0"/>
            </a:endParaRPr>
          </a:p>
        </p:txBody>
      </p:sp>
      <p:sp>
        <p:nvSpPr>
          <p:cNvPr id="28" name="Rectangle 27"/>
          <p:cNvSpPr/>
          <p:nvPr/>
        </p:nvSpPr>
        <p:spPr>
          <a:xfrm>
            <a:off x="756196" y="5360143"/>
            <a:ext cx="10873128" cy="523220"/>
          </a:xfrm>
          <a:prstGeom prst="rect">
            <a:avLst/>
          </a:prstGeom>
        </p:spPr>
        <p:txBody>
          <a:bodyPr wrap="square">
            <a:spAutoFit/>
          </a:bodyPr>
          <a:lstStyle/>
          <a:p>
            <a:pPr algn="just" defTabSz="684886" eaLnBrk="0" fontAlgn="base" hangingPunct="0">
              <a:spcBef>
                <a:spcPct val="0"/>
              </a:spcBef>
              <a:spcAft>
                <a:spcPct val="0"/>
              </a:spcAft>
            </a:pPr>
            <a:r>
              <a:rPr lang="en-US" sz="2800" b="1" dirty="0" err="1" smtClean="0">
                <a:solidFill>
                  <a:srgbClr val="FF0000"/>
                </a:solidFill>
                <a:latin typeface="Times New Roman" pitchFamily="18" charset="0"/>
                <a:cs typeface="Times New Roman" pitchFamily="18" charset="0"/>
              </a:rPr>
              <a:t>Rón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rén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cố</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làm</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cho</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thật</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nhẹ</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nhàng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vì</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sợ</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gây</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động</a:t>
            </a:r>
            <a:r>
              <a:rPr lang="en-US" sz="2800" b="1" dirty="0" smtClean="0">
                <a:solidFill>
                  <a:srgbClr val="0000CC"/>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29" name="Rectangle 28"/>
          <p:cNvSpPr/>
          <p:nvPr/>
        </p:nvSpPr>
        <p:spPr>
          <a:xfrm>
            <a:off x="756196" y="5956798"/>
            <a:ext cx="10873128" cy="523220"/>
          </a:xfrm>
          <a:prstGeom prst="rect">
            <a:avLst/>
          </a:prstGeom>
        </p:spPr>
        <p:txBody>
          <a:bodyPr wrap="square">
            <a:spAutoFit/>
          </a:bodyPr>
          <a:lstStyle/>
          <a:p>
            <a:pPr algn="just" defTabSz="684886" eaLnBrk="0" fontAlgn="base" hangingPunct="0">
              <a:spcBef>
                <a:spcPct val="0"/>
              </a:spcBef>
              <a:spcAft>
                <a:spcPct val="0"/>
              </a:spcAft>
            </a:pPr>
            <a:r>
              <a:rPr lang="en-US" sz="2800" b="1" dirty="0" err="1" smtClean="0">
                <a:solidFill>
                  <a:srgbClr val="FF0000"/>
                </a:solidFill>
                <a:latin typeface="Times New Roman" pitchFamily="18" charset="0"/>
                <a:cs typeface="Times New Roman" pitchFamily="18" charset="0"/>
              </a:rPr>
              <a:t>Cười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rúc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rích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cùng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cười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khe</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khẽ</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với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nhau</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và</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thích</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thú</a:t>
            </a:r>
            <a:r>
              <a:rPr lang="en-US" sz="2800" b="1" dirty="0" smtClean="0">
                <a:solidFill>
                  <a:srgbClr val="0000CC"/>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0" name="Rectangle 29"/>
          <p:cNvSpPr/>
          <p:nvPr/>
        </p:nvSpPr>
        <p:spPr>
          <a:xfrm>
            <a:off x="756196" y="4197658"/>
            <a:ext cx="10873128" cy="523220"/>
          </a:xfrm>
          <a:prstGeom prst="rect">
            <a:avLst/>
          </a:prstGeom>
        </p:spPr>
        <p:txBody>
          <a:bodyPr wrap="square">
            <a:spAutoFit/>
          </a:bodyPr>
          <a:lstStyle/>
          <a:p>
            <a:pPr algn="just" defTabSz="684886" eaLnBrk="0" fontAlgn="base" hangingPunct="0">
              <a:spcBef>
                <a:spcPct val="0"/>
              </a:spcBef>
              <a:spcAft>
                <a:spcPct val="0"/>
              </a:spcAft>
            </a:pP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chắc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khẳng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định</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điều</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gì</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đó</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đúng</a:t>
            </a:r>
            <a:r>
              <a:rPr lang="en-US" sz="2800" b="1" dirty="0" smtClean="0">
                <a:solidFill>
                  <a:srgbClr val="0000CC"/>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1"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397" b="1" dirty="0" err="1">
                <a:solidFill>
                  <a:srgbClr val="0000CC"/>
                </a:solidFill>
                <a:effectLst>
                  <a:outerShdw blurRad="38100" dist="38100" dir="2700000" algn="tl">
                    <a:srgbClr val="000000">
                      <a:alpha val="43137"/>
                    </a:srgbClr>
                  </a:outerShdw>
                </a:effectLst>
                <a:latin typeface="Times New Roman" pitchFamily="18" charset="0"/>
              </a:rPr>
              <a:t>Bài</a:t>
            </a:r>
            <a:r>
              <a:rPr lang="en-US" sz="2397" b="1" dirty="0">
                <a:solidFill>
                  <a:srgbClr val="0000CC"/>
                </a:solidFill>
                <a:effectLst>
                  <a:outerShdw blurRad="38100" dist="38100" dir="2700000" algn="tl">
                    <a:srgbClr val="000000">
                      <a:alpha val="43137"/>
                    </a:srgbClr>
                  </a:outerShdw>
                </a:effectLst>
                <a:latin typeface="Times New Roman" pitchFamily="18" charset="0"/>
              </a:rPr>
              <a:t> </a:t>
            </a:r>
            <a:r>
              <a:rPr lang="en-US" sz="2397" b="1" dirty="0" smtClean="0">
                <a:solidFill>
                  <a:srgbClr val="0000CC"/>
                </a:solidFill>
                <a:effectLst>
                  <a:outerShdw blurRad="38100" dist="38100" dir="2700000" algn="tl">
                    <a:srgbClr val="000000">
                      <a:alpha val="43137"/>
                    </a:srgbClr>
                  </a:outerShdw>
                </a:effectLst>
                <a:latin typeface="Times New Roman" pitchFamily="18" charset="0"/>
              </a:rPr>
              <a:t>16: A LÔ, TỚ ĐÂY</a:t>
            </a:r>
            <a:endParaRPr lang="en-US" sz="2397"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 name="Rectangle 19"/>
          <p:cNvSpPr/>
          <p:nvPr/>
        </p:nvSpPr>
        <p:spPr>
          <a:xfrm>
            <a:off x="928412" y="2730326"/>
            <a:ext cx="10541251" cy="954107"/>
          </a:xfrm>
          <a:prstGeom prst="rect">
            <a:avLst/>
          </a:prstGeom>
        </p:spPr>
        <p:txBody>
          <a:bodyPr wrap="square">
            <a:spAutoFit/>
          </a:bodyPr>
          <a:lstStyle/>
          <a:p>
            <a:pPr algn="just" defTabSz="684886" eaLnBrk="0" fontAlgn="base" hangingPunct="0">
              <a:spcBef>
                <a:spcPct val="0"/>
              </a:spcBef>
              <a:spcAft>
                <a:spcPct val="0"/>
              </a:spcAft>
            </a:pPr>
            <a:r>
              <a:rPr lang="en-US" sz="2800" b="1" i="1" smtClean="0">
                <a:solidFill>
                  <a:srgbClr val="0000CC"/>
                </a:solidFill>
                <a:latin typeface="Times New Roman" pitchFamily="18" charset="0"/>
                <a:cs typeface="Times New Roman" pitchFamily="18" charset="0"/>
              </a:rPr>
              <a:t>    Giờ ra chơi,</a:t>
            </a:r>
            <a:r>
              <a:rPr lang="en-US" sz="2800" b="1" smtClean="0">
                <a:solidFill>
                  <a:srgbClr val="FF0000"/>
                </a:solidFill>
                <a:latin typeface="Times New Roman" pitchFamily="18" charset="0"/>
                <a:cs typeface="Times New Roman" pitchFamily="18" charset="0"/>
              </a:rPr>
              <a:t>/</a:t>
            </a:r>
            <a:r>
              <a:rPr lang="en-US" sz="2800" b="1" i="1" smtClean="0">
                <a:solidFill>
                  <a:srgbClr val="0000CC"/>
                </a:solidFill>
                <a:latin typeface="Times New Roman" pitchFamily="18" charset="0"/>
                <a:cs typeface="Times New Roman" pitchFamily="18" charset="0"/>
              </a:rPr>
              <a:t> An chạy đến bàn tôi hớn hở:</a:t>
            </a:r>
            <a:r>
              <a:rPr lang="en-US" sz="2800" b="1" smtClean="0">
                <a:solidFill>
                  <a:srgbClr val="FF0000"/>
                </a:solidFill>
                <a:latin typeface="Times New Roman" pitchFamily="18" charset="0"/>
                <a:cs typeface="Times New Roman" pitchFamily="18" charset="0"/>
              </a:rPr>
              <a:t>/</a:t>
            </a:r>
            <a:r>
              <a:rPr lang="en-US" sz="2800" b="1" i="1" smtClean="0">
                <a:solidFill>
                  <a:srgbClr val="0000CC"/>
                </a:solidFill>
                <a:latin typeface="Times New Roman" pitchFamily="18" charset="0"/>
                <a:cs typeface="Times New Roman" pitchFamily="18" charset="0"/>
              </a:rPr>
              <a:t> “Bố mẹ cho phép tớ gọi điện cho bạn bè đấy</a:t>
            </a:r>
            <a:r>
              <a:rPr lang="en-US" sz="2800" b="1" smtClean="0">
                <a:solidFill>
                  <a:srgbClr val="0000CC"/>
                </a:solidFill>
                <a:latin typeface="Times New Roman" pitchFamily="18" charset="0"/>
                <a:cs typeface="Times New Roman" pitchFamily="18" charset="0"/>
              </a:rPr>
              <a:t>.</a:t>
            </a:r>
            <a:r>
              <a:rPr lang="en-US" sz="2800" b="1" smtClean="0">
                <a:solidFill>
                  <a:srgbClr val="FF0000"/>
                </a:solidFill>
                <a:latin typeface="Times New Roman" pitchFamily="18" charset="0"/>
                <a:cs typeface="Times New Roman" pitchFamily="18" charset="0"/>
              </a:rPr>
              <a:t>//</a:t>
            </a:r>
            <a:r>
              <a:rPr lang="en-US" sz="2800" b="1"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205348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4081044" y="2002061"/>
            <a:ext cx="0" cy="376711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285998" y="1421051"/>
            <a:ext cx="1739677" cy="524322"/>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6554875" y="1432865"/>
            <a:ext cx="2157009" cy="513386"/>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081044" y="2169387"/>
            <a:ext cx="7665632" cy="507190"/>
          </a:xfrm>
          <a:prstGeom prst="rect">
            <a:avLst/>
          </a:prstGeom>
        </p:spPr>
        <p:txBody>
          <a:bodyPr wrap="square">
            <a:spAutoFit/>
          </a:bodyPr>
          <a:lstStyle/>
          <a:p>
            <a:pPr algn="just" defTabSz="684886" eaLnBrk="0" fontAlgn="base" hangingPunct="0">
              <a:spcBef>
                <a:spcPct val="0"/>
              </a:spcBef>
              <a:spcAft>
                <a:spcPct val="0"/>
              </a:spcAft>
            </a:pP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Câu</a:t>
            </a:r>
            <a:r>
              <a:rPr lang="en-US" sz="2696" b="1" dirty="0">
                <a:solidFill>
                  <a:srgbClr val="FF0000"/>
                </a:solidFill>
                <a:latin typeface="Times New Roman" pitchFamily="18" charset="0"/>
                <a:cs typeface="Times New Roman" pitchFamily="18" charset="0"/>
              </a:rPr>
              <a:t> 1: </a:t>
            </a:r>
            <a:r>
              <a:rPr lang="en-US" sz="2696" b="1" dirty="0" err="1" smtClean="0">
                <a:solidFill>
                  <a:srgbClr val="FF0000"/>
                </a:solidFill>
                <a:latin typeface="Times New Roman" pitchFamily="18" charset="0"/>
                <a:cs typeface="Times New Roman" pitchFamily="18" charset="0"/>
              </a:rPr>
              <a:t>Giờ</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ra</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chơi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điều</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gì</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khiến</a:t>
            </a:r>
            <a:r>
              <a:rPr lang="en-US" sz="2696" b="1" dirty="0" smtClean="0">
                <a:solidFill>
                  <a:srgbClr val="FF0000"/>
                </a:solidFill>
                <a:latin typeface="Times New Roman" pitchFamily="18" charset="0"/>
                <a:cs typeface="Times New Roman" pitchFamily="18" charset="0"/>
              </a:rPr>
              <a:t> Minh </a:t>
            </a:r>
            <a:r>
              <a:rPr lang="en-US" sz="2696" b="1" dirty="0" err="1" smtClean="0">
                <a:solidFill>
                  <a:srgbClr val="FF0000"/>
                </a:solidFill>
                <a:latin typeface="Times New Roman" pitchFamily="18" charset="0"/>
                <a:cs typeface="Times New Roman" pitchFamily="18" charset="0"/>
              </a:rPr>
              <a:t>rất</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vui</a:t>
            </a:r>
            <a:r>
              <a:rPr lang="en-US" sz="2696" b="1" dirty="0" smtClean="0">
                <a:solidFill>
                  <a:srgbClr val="FF0000"/>
                </a:solidFill>
                <a:latin typeface="Times New Roman" pitchFamily="18" charset="0"/>
                <a:cs typeface="Times New Roman" pitchFamily="18" charset="0"/>
              </a:rPr>
              <a:t>?</a:t>
            </a:r>
            <a:endParaRPr lang="en-US" sz="2696" b="1" dirty="0">
              <a:solidFill>
                <a:srgbClr val="FF0000"/>
              </a:solidFill>
              <a:latin typeface="Times New Roman" pitchFamily="18" charset="0"/>
              <a:cs typeface="Times New Roman" pitchFamily="18" charset="0"/>
            </a:endParaRPr>
          </a:p>
        </p:txBody>
      </p:sp>
      <p:sp>
        <p:nvSpPr>
          <p:cNvPr id="12" name="Rectangle 11"/>
          <p:cNvSpPr/>
          <p:nvPr/>
        </p:nvSpPr>
        <p:spPr>
          <a:xfrm>
            <a:off x="4212440" y="2737308"/>
            <a:ext cx="7648391" cy="922047"/>
          </a:xfrm>
          <a:prstGeom prst="rect">
            <a:avLst/>
          </a:prstGeom>
        </p:spPr>
        <p:txBody>
          <a:bodyPr wrap="square">
            <a:spAutoFit/>
          </a:bodyPr>
          <a:lstStyle/>
          <a:p>
            <a:pPr algn="just" defTabSz="684886" eaLnBrk="0" fontAlgn="base" hangingPunct="0">
              <a:spcBef>
                <a:spcPct val="0"/>
              </a:spcBef>
              <a:spcAft>
                <a:spcPct val="0"/>
              </a:spcAft>
            </a:pPr>
            <a:r>
              <a:rPr lang="nl-NL" sz="2696" b="1" dirty="0">
                <a:solidFill>
                  <a:srgbClr val="0000CC"/>
                </a:solidFill>
                <a:latin typeface="Times New Roman" pitchFamily="18" charset="0"/>
                <a:cs typeface="Times New Roman" pitchFamily="18" charset="0"/>
              </a:rPr>
              <a:t>     </a:t>
            </a:r>
            <a:r>
              <a:rPr lang="vi-VN" sz="2696" b="1" dirty="0" smtClean="0">
                <a:solidFill>
                  <a:srgbClr val="0000CC"/>
                </a:solidFill>
                <a:latin typeface="Times New Roman" pitchFamily="18" charset="0"/>
                <a:cs typeface="Times New Roman" pitchFamily="18" charset="0"/>
              </a:rPr>
              <a:t>Minh được An thông báo đi học về An sẽ gọi điện thoại cho mình.</a:t>
            </a:r>
            <a:endParaRPr lang="en-US" sz="2696" b="1" dirty="0">
              <a:solidFill>
                <a:srgbClr val="0000CC"/>
              </a:solidFill>
              <a:latin typeface="Times New Roman" pitchFamily="18" charset="0"/>
              <a:cs typeface="Times New Roman" pitchFamily="18" charset="0"/>
            </a:endParaRPr>
          </a:p>
        </p:txBody>
      </p:sp>
      <p:sp>
        <p:nvSpPr>
          <p:cNvPr id="40" name="Rectangle 39"/>
          <p:cNvSpPr/>
          <p:nvPr/>
        </p:nvSpPr>
        <p:spPr>
          <a:xfrm>
            <a:off x="4081044" y="3929195"/>
            <a:ext cx="7665632" cy="922047"/>
          </a:xfrm>
          <a:prstGeom prst="rect">
            <a:avLst/>
          </a:prstGeom>
        </p:spPr>
        <p:txBody>
          <a:bodyPr wrap="square">
            <a:spAutoFit/>
          </a:bodyPr>
          <a:lstStyle/>
          <a:p>
            <a:pPr algn="just" defTabSz="684886" eaLnBrk="0" fontAlgn="base" hangingPunct="0">
              <a:spcBef>
                <a:spcPct val="0"/>
              </a:spcBef>
              <a:spcAft>
                <a:spcPct val="0"/>
              </a:spcAft>
            </a:pP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Câu</a:t>
            </a:r>
            <a:r>
              <a:rPr lang="en-US" sz="2696" b="1" dirty="0">
                <a:solidFill>
                  <a:srgbClr val="FF0000"/>
                </a:solidFill>
                <a:latin typeface="Times New Roman" pitchFamily="18" charset="0"/>
                <a:cs typeface="Times New Roman" pitchFamily="18" charset="0"/>
              </a:rPr>
              <a:t> </a:t>
            </a:r>
            <a:r>
              <a:rPr lang="en-US" sz="2696" b="1" dirty="0" smtClean="0">
                <a:solidFill>
                  <a:srgbClr val="FF0000"/>
                </a:solidFill>
                <a:latin typeface="Times New Roman" pitchFamily="18" charset="0"/>
                <a:cs typeface="Times New Roman" pitchFamily="18" charset="0"/>
              </a:rPr>
              <a:t>2: </a:t>
            </a:r>
            <a:r>
              <a:rPr lang="en-US" sz="2696" b="1" dirty="0" err="1" smtClean="0">
                <a:solidFill>
                  <a:srgbClr val="FF0000"/>
                </a:solidFill>
                <a:latin typeface="Times New Roman" pitchFamily="18" charset="0"/>
                <a:cs typeface="Times New Roman" pitchFamily="18" charset="0"/>
              </a:rPr>
              <a:t>Lần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đầu</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tiên</a:t>
            </a:r>
            <a:r>
              <a:rPr lang="en-US" sz="2696" b="1" dirty="0" smtClean="0">
                <a:solidFill>
                  <a:srgbClr val="FF0000"/>
                </a:solidFill>
                <a:latin typeface="Times New Roman" pitchFamily="18" charset="0"/>
                <a:cs typeface="Times New Roman" pitchFamily="18" charset="0"/>
              </a:rPr>
              <a:t> An </a:t>
            </a:r>
            <a:r>
              <a:rPr lang="en-US" sz="2696" b="1" dirty="0" err="1" smtClean="0">
                <a:solidFill>
                  <a:srgbClr val="FF0000"/>
                </a:solidFill>
                <a:latin typeface="Times New Roman" pitchFamily="18" charset="0"/>
                <a:cs typeface="Times New Roman" pitchFamily="18" charset="0"/>
              </a:rPr>
              <a:t>gọi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điện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thoại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cho</a:t>
            </a:r>
            <a:r>
              <a:rPr lang="en-US" sz="2696" b="1" dirty="0" smtClean="0">
                <a:solidFill>
                  <a:srgbClr val="FF0000"/>
                </a:solidFill>
                <a:latin typeface="Times New Roman" pitchFamily="18" charset="0"/>
                <a:cs typeface="Times New Roman" pitchFamily="18" charset="0"/>
              </a:rPr>
              <a:t> Minh, </a:t>
            </a:r>
            <a:r>
              <a:rPr lang="en-US" sz="2696" b="1" dirty="0" err="1" smtClean="0">
                <a:solidFill>
                  <a:srgbClr val="FF0000"/>
                </a:solidFill>
                <a:latin typeface="Times New Roman" pitchFamily="18" charset="0"/>
                <a:cs typeface="Times New Roman" pitchFamily="18" charset="0"/>
              </a:rPr>
              <a:t>hai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bạn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đã</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nói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chuyện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với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nhau</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thế</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nào</a:t>
            </a:r>
            <a:r>
              <a:rPr lang="en-US" sz="2696" b="1" dirty="0" smtClean="0">
                <a:solidFill>
                  <a:srgbClr val="FF0000"/>
                </a:solidFill>
                <a:latin typeface="Times New Roman" pitchFamily="18" charset="0"/>
                <a:cs typeface="Times New Roman" pitchFamily="18" charset="0"/>
              </a:rPr>
              <a:t>?</a:t>
            </a:r>
            <a:endParaRPr lang="en-US" sz="2696" b="1" dirty="0">
              <a:solidFill>
                <a:srgbClr val="FF0000"/>
              </a:solidFill>
              <a:latin typeface="Times New Roman" pitchFamily="18" charset="0"/>
              <a:cs typeface="Times New Roman" pitchFamily="18" charset="0"/>
            </a:endParaRPr>
          </a:p>
        </p:txBody>
      </p:sp>
      <p:sp>
        <p:nvSpPr>
          <p:cNvPr id="41" name="Rectangle 40"/>
          <p:cNvSpPr/>
          <p:nvPr/>
        </p:nvSpPr>
        <p:spPr>
          <a:xfrm>
            <a:off x="4081044" y="5007845"/>
            <a:ext cx="7648391" cy="922047"/>
          </a:xfrm>
          <a:prstGeom prst="rect">
            <a:avLst/>
          </a:prstGeom>
        </p:spPr>
        <p:txBody>
          <a:bodyPr wrap="square">
            <a:spAutoFit/>
          </a:bodyPr>
          <a:lstStyle/>
          <a:p>
            <a:pPr algn="just" defTabSz="684886" eaLnBrk="0" fontAlgn="base" hangingPunct="0">
              <a:spcBef>
                <a:spcPct val="0"/>
              </a:spcBef>
              <a:spcAft>
                <a:spcPct val="0"/>
              </a:spcAft>
            </a:pPr>
            <a:r>
              <a:rPr lang="nl-NL" sz="2696" b="1" dirty="0">
                <a:solidFill>
                  <a:srgbClr val="0000CC"/>
                </a:solidFill>
                <a:latin typeface="Times New Roman" pitchFamily="18" charset="0"/>
                <a:cs typeface="Times New Roman" pitchFamily="18" charset="0"/>
              </a:rPr>
              <a:t>     </a:t>
            </a:r>
            <a:r>
              <a:rPr lang="vi-VN" sz="2696" b="1" dirty="0" smtClean="0">
                <a:solidFill>
                  <a:srgbClr val="0000CC"/>
                </a:solidFill>
                <a:latin typeface="Times New Roman" pitchFamily="18" charset="0"/>
                <a:cs typeface="Times New Roman" pitchFamily="18" charset="0"/>
              </a:rPr>
              <a:t>Hai bạn cười nói rất to lại còn gào lên trong máy vì quá vui thích.</a:t>
            </a:r>
            <a:endParaRPr lang="en-US" sz="2696" b="1" dirty="0">
              <a:solidFill>
                <a:srgbClr val="0000CC"/>
              </a:solidFill>
              <a:latin typeface="Times New Roman" pitchFamily="18" charset="0"/>
              <a:cs typeface="Times New Roman" pitchFamily="18" charset="0"/>
            </a:endParaRPr>
          </a:p>
        </p:txBody>
      </p:sp>
      <p:sp>
        <p:nvSpPr>
          <p:cNvPr id="43"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397" b="1" dirty="0" err="1">
                <a:solidFill>
                  <a:srgbClr val="0000CC"/>
                </a:solidFill>
                <a:effectLst>
                  <a:outerShdw blurRad="38100" dist="38100" dir="2700000" algn="tl">
                    <a:srgbClr val="000000">
                      <a:alpha val="43137"/>
                    </a:srgbClr>
                  </a:outerShdw>
                </a:effectLst>
                <a:latin typeface="Times New Roman" pitchFamily="18" charset="0"/>
              </a:rPr>
              <a:t>Bài</a:t>
            </a:r>
            <a:r>
              <a:rPr lang="en-US" sz="2397" b="1" dirty="0">
                <a:solidFill>
                  <a:srgbClr val="0000CC"/>
                </a:solidFill>
                <a:effectLst>
                  <a:outerShdw blurRad="38100" dist="38100" dir="2700000" algn="tl">
                    <a:srgbClr val="000000">
                      <a:alpha val="43137"/>
                    </a:srgbClr>
                  </a:outerShdw>
                </a:effectLst>
                <a:latin typeface="Times New Roman" pitchFamily="18" charset="0"/>
              </a:rPr>
              <a:t> </a:t>
            </a:r>
            <a:r>
              <a:rPr lang="en-US" sz="2397" b="1" dirty="0" smtClean="0">
                <a:solidFill>
                  <a:srgbClr val="0000CC"/>
                </a:solidFill>
                <a:effectLst>
                  <a:outerShdw blurRad="38100" dist="38100" dir="2700000" algn="tl">
                    <a:srgbClr val="000000">
                      <a:alpha val="43137"/>
                    </a:srgbClr>
                  </a:outerShdw>
                </a:effectLst>
                <a:latin typeface="Times New Roman" pitchFamily="18" charset="0"/>
              </a:rPr>
              <a:t>16: A LÔ, TỚ ĐÂY</a:t>
            </a:r>
            <a:endParaRPr lang="en-US" sz="2397"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Rectangle 43"/>
          <p:cNvSpPr/>
          <p:nvPr/>
        </p:nvSpPr>
        <p:spPr>
          <a:xfrm>
            <a:off x="384214" y="2184361"/>
            <a:ext cx="1923615"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h</a:t>
            </a:r>
            <a:r>
              <a:rPr lang="en-US" sz="2800" b="1" i="1" dirty="0" err="1" smtClean="0">
                <a:solidFill>
                  <a:srgbClr val="FF0000"/>
                </a:solidFill>
                <a:latin typeface="Times New Roman" pitchFamily="18" charset="0"/>
                <a:cs typeface="Times New Roman" pitchFamily="18" charset="0"/>
              </a:rPr>
              <a:t>ớn</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h</a:t>
            </a:r>
            <a:r>
              <a:rPr lang="en-US" sz="2800" b="1" i="1" dirty="0" err="1" smtClean="0">
                <a:solidFill>
                  <a:srgbClr val="FF0000"/>
                </a:solidFill>
                <a:latin typeface="Times New Roman" pitchFamily="18" charset="0"/>
                <a:cs typeface="Times New Roman" pitchFamily="18" charset="0"/>
              </a:rPr>
              <a:t>ở</a:t>
            </a:r>
            <a:r>
              <a:rPr lang="en-US" sz="2800" b="1" i="1" dirty="0"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46" name="Rectangle 45"/>
          <p:cNvSpPr/>
          <p:nvPr/>
        </p:nvSpPr>
        <p:spPr>
          <a:xfrm>
            <a:off x="1880787" y="2184361"/>
            <a:ext cx="1954095" cy="553357"/>
          </a:xfrm>
          <a:prstGeom prst="rect">
            <a:avLst/>
          </a:prstGeom>
        </p:spPr>
        <p:txBody>
          <a:bodyPr wrap="square">
            <a:spAutoFit/>
          </a:bodyPr>
          <a:lstStyle/>
          <a:p>
            <a:pPr algn="just" defTabSz="684886" eaLnBrk="0" fontAlgn="base" hangingPunct="0">
              <a:spcBef>
                <a:spcPct val="0"/>
              </a:spcBef>
              <a:spcAft>
                <a:spcPct val="0"/>
              </a:spcAft>
            </a:pPr>
            <a:r>
              <a:rPr lang="en-US" sz="2996" b="1" i="1" dirty="0" err="1">
                <a:solidFill>
                  <a:srgbClr val="0000CC"/>
                </a:solidFill>
                <a:latin typeface="Times New Roman" pitchFamily="18" charset="0"/>
                <a:cs typeface="Times New Roman" pitchFamily="18" charset="0"/>
              </a:rPr>
              <a:t>k</a:t>
            </a:r>
            <a:r>
              <a:rPr lang="en-US" sz="2996" b="1" i="1" dirty="0" err="1" smtClean="0">
                <a:solidFill>
                  <a:srgbClr val="0000CC"/>
                </a:solidFill>
                <a:latin typeface="Times New Roman" pitchFamily="18" charset="0"/>
                <a:cs typeface="Times New Roman" pitchFamily="18" charset="0"/>
              </a:rPr>
              <a:t>hoái</a:t>
            </a:r>
            <a:r>
              <a:rPr lang="en-US" sz="2996" b="1" i="1" dirty="0" smtClean="0">
                <a:solidFill>
                  <a:srgbClr val="0000CC"/>
                </a:solidFill>
                <a:latin typeface="Times New Roman" pitchFamily="18" charset="0"/>
                <a:cs typeface="Times New Roman" pitchFamily="18" charset="0"/>
              </a:rPr>
              <a:t> </a:t>
            </a:r>
            <a:r>
              <a:rPr lang="en-US" sz="2996" b="1" i="1" dirty="0" err="1" smtClean="0">
                <a:solidFill>
                  <a:srgbClr val="FF0000"/>
                </a:solidFill>
                <a:latin typeface="Times New Roman" pitchFamily="18" charset="0"/>
                <a:cs typeface="Times New Roman" pitchFamily="18" charset="0"/>
              </a:rPr>
              <a:t>ch</a:t>
            </a:r>
            <a:r>
              <a:rPr lang="en-US" sz="2996" b="1" i="1" dirty="0" err="1" smtClean="0">
                <a:solidFill>
                  <a:srgbClr val="0000CC"/>
                </a:solidFill>
                <a:latin typeface="Times New Roman" pitchFamily="18" charset="0"/>
                <a:cs typeface="Times New Roman" pitchFamily="18" charset="0"/>
              </a:rPr>
              <a:t>í</a:t>
            </a:r>
            <a:r>
              <a:rPr lang="en-US" sz="2996" b="1" i="1" dirty="0" smtClean="0">
                <a:solidFill>
                  <a:srgbClr val="0000CC"/>
                </a:solidFill>
                <a:latin typeface="Times New Roman" pitchFamily="18" charset="0"/>
                <a:cs typeface="Times New Roman" pitchFamily="18" charset="0"/>
              </a:rPr>
              <a:t>, </a:t>
            </a:r>
            <a:endParaRPr lang="en-US" sz="2996" b="1" dirty="0">
              <a:solidFill>
                <a:srgbClr val="0000CC"/>
              </a:solidFill>
              <a:latin typeface="Times New Roman" pitchFamily="18" charset="0"/>
              <a:cs typeface="Times New Roman" pitchFamily="18" charset="0"/>
            </a:endParaRPr>
          </a:p>
        </p:txBody>
      </p:sp>
      <p:sp>
        <p:nvSpPr>
          <p:cNvPr id="47" name="Rectangle 46"/>
          <p:cNvSpPr/>
          <p:nvPr/>
        </p:nvSpPr>
        <p:spPr>
          <a:xfrm>
            <a:off x="384214" y="2757244"/>
            <a:ext cx="2748428"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c</a:t>
            </a:r>
            <a:r>
              <a:rPr lang="en-US" sz="2800" b="1" i="1" dirty="0" err="1" smtClean="0">
                <a:solidFill>
                  <a:srgbClr val="0000CC"/>
                </a:solidFill>
                <a:latin typeface="Times New Roman" pitchFamily="18" charset="0"/>
                <a:cs typeface="Times New Roman" pitchFamily="18" charset="0"/>
              </a:rPr>
              <a:t>ười</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r</a:t>
            </a:r>
            <a:r>
              <a:rPr lang="en-US" sz="2800" b="1" i="1" dirty="0" err="1" smtClean="0">
                <a:solidFill>
                  <a:srgbClr val="0000CC"/>
                </a:solidFill>
                <a:latin typeface="Times New Roman" pitchFamily="18" charset="0"/>
                <a:cs typeface="Times New Roman" pitchFamily="18" charset="0"/>
              </a:rPr>
              <a:t>úc</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r</a:t>
            </a:r>
            <a:r>
              <a:rPr lang="en-US" sz="2800" b="1" i="1" dirty="0" err="1" smtClean="0">
                <a:solidFill>
                  <a:srgbClr val="0000CC"/>
                </a:solidFill>
                <a:latin typeface="Times New Roman" pitchFamily="18" charset="0"/>
                <a:cs typeface="Times New Roman" pitchFamily="18" charset="0"/>
              </a:rPr>
              <a:t>ích</a:t>
            </a:r>
            <a:r>
              <a:rPr lang="en-US" sz="2800" b="1" i="1" dirty="0"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22" name="Rectangle 21"/>
          <p:cNvSpPr/>
          <p:nvPr/>
        </p:nvSpPr>
        <p:spPr>
          <a:xfrm>
            <a:off x="256608" y="3684433"/>
            <a:ext cx="3662249" cy="2246769"/>
          </a:xfrm>
          <a:prstGeom prst="rect">
            <a:avLst/>
          </a:prstGeom>
        </p:spPr>
        <p:txBody>
          <a:bodyPr wrap="square">
            <a:spAutoFit/>
          </a:bodyPr>
          <a:lstStyle/>
          <a:p>
            <a:pPr algn="just" defTabSz="684886" eaLnBrk="0" fontAlgn="base" hangingPunct="0">
              <a:spcBef>
                <a:spcPct val="0"/>
              </a:spcBef>
              <a:spcAft>
                <a:spcPct val="0"/>
              </a:spcAft>
            </a:pPr>
            <a:r>
              <a:rPr lang="en-US" sz="2800" b="1" i="1" smtClean="0">
                <a:solidFill>
                  <a:srgbClr val="0000CC"/>
                </a:solidFill>
                <a:latin typeface="Times New Roman" pitchFamily="18" charset="0"/>
                <a:cs typeface="Times New Roman" pitchFamily="18" charset="0"/>
              </a:rPr>
              <a:t>    Giờ ra chơi,</a:t>
            </a:r>
            <a:r>
              <a:rPr lang="en-US" sz="2800" b="1" smtClean="0">
                <a:solidFill>
                  <a:srgbClr val="FF0000"/>
                </a:solidFill>
                <a:latin typeface="Times New Roman" pitchFamily="18" charset="0"/>
                <a:cs typeface="Times New Roman" pitchFamily="18" charset="0"/>
              </a:rPr>
              <a:t>/</a:t>
            </a:r>
            <a:r>
              <a:rPr lang="en-US" sz="2800" b="1" i="1" smtClean="0">
                <a:solidFill>
                  <a:srgbClr val="0000CC"/>
                </a:solidFill>
                <a:latin typeface="Times New Roman" pitchFamily="18" charset="0"/>
                <a:cs typeface="Times New Roman" pitchFamily="18" charset="0"/>
              </a:rPr>
              <a:t> An chạy đến bàn tôi hớn hở:</a:t>
            </a:r>
            <a:r>
              <a:rPr lang="en-US" sz="2800" b="1" smtClean="0">
                <a:solidFill>
                  <a:srgbClr val="FF0000"/>
                </a:solidFill>
                <a:latin typeface="Times New Roman" pitchFamily="18" charset="0"/>
                <a:cs typeface="Times New Roman" pitchFamily="18" charset="0"/>
              </a:rPr>
              <a:t>/</a:t>
            </a:r>
            <a:r>
              <a:rPr lang="en-US" sz="2800" b="1" i="1" smtClean="0">
                <a:solidFill>
                  <a:srgbClr val="0000CC"/>
                </a:solidFill>
                <a:latin typeface="Times New Roman" pitchFamily="18" charset="0"/>
                <a:cs typeface="Times New Roman" pitchFamily="18" charset="0"/>
              </a:rPr>
              <a:t> “Bố mẹ cho phép tớ gọi điện cho bạn bè đấy</a:t>
            </a:r>
            <a:r>
              <a:rPr lang="en-US" sz="2800" b="1" smtClean="0">
                <a:solidFill>
                  <a:srgbClr val="0000CC"/>
                </a:solidFill>
                <a:latin typeface="Times New Roman" pitchFamily="18" charset="0"/>
                <a:cs typeface="Times New Roman" pitchFamily="18" charset="0"/>
              </a:rPr>
              <a:t>.</a:t>
            </a:r>
            <a:r>
              <a:rPr lang="en-US" sz="2800" b="1" smtClean="0">
                <a:solidFill>
                  <a:srgbClr val="FF0000"/>
                </a:solidFill>
                <a:latin typeface="Times New Roman" pitchFamily="18" charset="0"/>
                <a:cs typeface="Times New Roman" pitchFamily="18" charset="0"/>
              </a:rPr>
              <a:t>//</a:t>
            </a:r>
            <a:r>
              <a:rPr lang="en-US" sz="2800" b="1"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87940876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285998" y="1421051"/>
            <a:ext cx="1739677" cy="524322"/>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6554875" y="1432865"/>
            <a:ext cx="2157009" cy="513386"/>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081044" y="2169387"/>
            <a:ext cx="7665632" cy="922047"/>
          </a:xfrm>
          <a:prstGeom prst="rect">
            <a:avLst/>
          </a:prstGeom>
        </p:spPr>
        <p:txBody>
          <a:bodyPr wrap="square">
            <a:spAutoFit/>
          </a:bodyPr>
          <a:lstStyle/>
          <a:p>
            <a:pPr algn="just" defTabSz="684886" eaLnBrk="0" fontAlgn="base" hangingPunct="0">
              <a:spcBef>
                <a:spcPct val="0"/>
              </a:spcBef>
              <a:spcAft>
                <a:spcPct val="0"/>
              </a:spcAft>
            </a:pP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Câu</a:t>
            </a:r>
            <a:r>
              <a:rPr lang="en-US" sz="2696" b="1" dirty="0">
                <a:solidFill>
                  <a:srgbClr val="FF0000"/>
                </a:solidFill>
                <a:latin typeface="Times New Roman" pitchFamily="18" charset="0"/>
                <a:cs typeface="Times New Roman" pitchFamily="18" charset="0"/>
              </a:rPr>
              <a:t> </a:t>
            </a:r>
            <a:r>
              <a:rPr lang="en-US" sz="2696" b="1" dirty="0" smtClean="0">
                <a:solidFill>
                  <a:srgbClr val="FF0000"/>
                </a:solidFill>
                <a:latin typeface="Times New Roman" pitchFamily="18" charset="0"/>
                <a:cs typeface="Times New Roman" pitchFamily="18" charset="0"/>
              </a:rPr>
              <a:t>3: </a:t>
            </a:r>
            <a:r>
              <a:rPr lang="en-US" sz="2696" b="1" dirty="0" err="1" smtClean="0">
                <a:solidFill>
                  <a:srgbClr val="FF0000"/>
                </a:solidFill>
                <a:latin typeface="Times New Roman" pitchFamily="18" charset="0"/>
                <a:cs typeface="Times New Roman" pitchFamily="18" charset="0"/>
              </a:rPr>
              <a:t>Trong</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cuộc</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điện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thoại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lần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hai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các</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bạn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nói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chuyện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có</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gì</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khác</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lần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một</a:t>
            </a:r>
            <a:r>
              <a:rPr lang="en-US" sz="2696" b="1" dirty="0" smtClean="0">
                <a:solidFill>
                  <a:srgbClr val="FF0000"/>
                </a:solidFill>
                <a:latin typeface="Times New Roman" pitchFamily="18" charset="0"/>
                <a:cs typeface="Times New Roman" pitchFamily="18" charset="0"/>
              </a:rPr>
              <a:t>?</a:t>
            </a:r>
            <a:endParaRPr lang="en-US" sz="2696" b="1" dirty="0">
              <a:solidFill>
                <a:srgbClr val="FF0000"/>
              </a:solidFill>
              <a:latin typeface="Times New Roman" pitchFamily="18" charset="0"/>
              <a:cs typeface="Times New Roman" pitchFamily="18" charset="0"/>
            </a:endParaRPr>
          </a:p>
        </p:txBody>
      </p:sp>
      <p:sp>
        <p:nvSpPr>
          <p:cNvPr id="12" name="Rectangle 11"/>
          <p:cNvSpPr/>
          <p:nvPr/>
        </p:nvSpPr>
        <p:spPr>
          <a:xfrm>
            <a:off x="4081043" y="3192019"/>
            <a:ext cx="7648391" cy="922047"/>
          </a:xfrm>
          <a:prstGeom prst="rect">
            <a:avLst/>
          </a:prstGeom>
        </p:spPr>
        <p:txBody>
          <a:bodyPr wrap="square">
            <a:spAutoFit/>
          </a:bodyPr>
          <a:lstStyle/>
          <a:p>
            <a:pPr algn="just" defTabSz="684886" eaLnBrk="0" fontAlgn="base" hangingPunct="0">
              <a:spcBef>
                <a:spcPct val="0"/>
              </a:spcBef>
              <a:spcAft>
                <a:spcPct val="0"/>
              </a:spcAft>
            </a:pPr>
            <a:r>
              <a:rPr lang="nl-NL" sz="2696" b="1" dirty="0">
                <a:solidFill>
                  <a:srgbClr val="0000CC"/>
                </a:solidFill>
                <a:latin typeface="Times New Roman" pitchFamily="18" charset="0"/>
                <a:cs typeface="Times New Roman" pitchFamily="18" charset="0"/>
              </a:rPr>
              <a:t>     </a:t>
            </a:r>
            <a:r>
              <a:rPr lang="vi-VN" sz="2696" b="1" dirty="0" smtClean="0">
                <a:solidFill>
                  <a:srgbClr val="0000CC"/>
                </a:solidFill>
                <a:latin typeface="Times New Roman" pitchFamily="18" charset="0"/>
                <a:cs typeface="Times New Roman" pitchFamily="18" charset="0"/>
              </a:rPr>
              <a:t>Cả hai </a:t>
            </a:r>
            <a:r>
              <a:rPr lang="en-US" sz="2696" b="1" dirty="0">
                <a:solidFill>
                  <a:srgbClr val="0000CC"/>
                </a:solidFill>
                <a:latin typeface="Times New Roman" pitchFamily="18" charset="0"/>
                <a:cs typeface="Times New Roman" pitchFamily="18" charset="0"/>
              </a:rPr>
              <a:t>đ</a:t>
            </a:r>
            <a:r>
              <a:rPr lang="vi-VN" sz="2696" b="1" dirty="0" smtClean="0">
                <a:solidFill>
                  <a:srgbClr val="0000CC"/>
                </a:solidFill>
                <a:latin typeface="Times New Roman" pitchFamily="18" charset="0"/>
                <a:cs typeface="Times New Roman" pitchFamily="18" charset="0"/>
              </a:rPr>
              <a:t>ều nói chuyện rất nhỏ. Hai bạn cũng không cười to nữa, chỉ cười rúc rích rất khẽ.</a:t>
            </a:r>
            <a:endParaRPr lang="en-US" sz="2696" b="1" dirty="0">
              <a:solidFill>
                <a:srgbClr val="0000CC"/>
              </a:solidFill>
              <a:latin typeface="Times New Roman" pitchFamily="18" charset="0"/>
              <a:cs typeface="Times New Roman" pitchFamily="18" charset="0"/>
            </a:endParaRPr>
          </a:p>
        </p:txBody>
      </p:sp>
      <p:sp>
        <p:nvSpPr>
          <p:cNvPr id="40" name="Rectangle 39"/>
          <p:cNvSpPr/>
          <p:nvPr/>
        </p:nvSpPr>
        <p:spPr>
          <a:xfrm>
            <a:off x="4063802" y="4214652"/>
            <a:ext cx="7665632" cy="922047"/>
          </a:xfrm>
          <a:prstGeom prst="rect">
            <a:avLst/>
          </a:prstGeom>
        </p:spPr>
        <p:txBody>
          <a:bodyPr wrap="square">
            <a:spAutoFit/>
          </a:bodyPr>
          <a:lstStyle/>
          <a:p>
            <a:pPr algn="just" defTabSz="684886" eaLnBrk="0" fontAlgn="base" hangingPunct="0">
              <a:spcBef>
                <a:spcPct val="0"/>
              </a:spcBef>
              <a:spcAft>
                <a:spcPct val="0"/>
              </a:spcAft>
            </a:pPr>
            <a:r>
              <a:rPr lang="en-US" sz="2696" b="1" dirty="0">
                <a:solidFill>
                  <a:srgbClr val="FF0000"/>
                </a:solidFill>
                <a:latin typeface="Times New Roman" pitchFamily="18" charset="0"/>
                <a:cs typeface="Times New Roman" pitchFamily="18" charset="0"/>
              </a:rPr>
              <a:t>    </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Vì</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sao</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lần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nói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chuyện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thứ</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hai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cả</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hai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bạn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đều</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nói</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chuyện</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rất</a:t>
            </a:r>
            <a:r>
              <a:rPr lang="en-US" sz="2696" b="1" dirty="0" smtClean="0">
                <a:solidFill>
                  <a:srgbClr val="FF0000"/>
                </a:solidFill>
                <a:latin typeface="Times New Roman" pitchFamily="18" charset="0"/>
                <a:cs typeface="Times New Roman" pitchFamily="18" charset="0"/>
              </a:rPr>
              <a:t> </a:t>
            </a:r>
            <a:r>
              <a:rPr lang="en-US" sz="2696" b="1" dirty="0" err="1" smtClean="0">
                <a:solidFill>
                  <a:srgbClr val="FF0000"/>
                </a:solidFill>
                <a:latin typeface="Times New Roman" pitchFamily="18" charset="0"/>
                <a:cs typeface="Times New Roman" pitchFamily="18" charset="0"/>
              </a:rPr>
              <a:t>nhỏ</a:t>
            </a:r>
            <a:r>
              <a:rPr lang="en-US" sz="2696" b="1" dirty="0" smtClean="0">
                <a:solidFill>
                  <a:srgbClr val="FF0000"/>
                </a:solidFill>
                <a:latin typeface="Times New Roman" pitchFamily="18" charset="0"/>
                <a:cs typeface="Times New Roman" pitchFamily="18" charset="0"/>
              </a:rPr>
              <a:t>?</a:t>
            </a:r>
            <a:endParaRPr lang="en-US" sz="2696" b="1" dirty="0">
              <a:solidFill>
                <a:srgbClr val="FF0000"/>
              </a:solidFill>
              <a:latin typeface="Times New Roman" pitchFamily="18" charset="0"/>
              <a:cs typeface="Times New Roman" pitchFamily="18" charset="0"/>
            </a:endParaRPr>
          </a:p>
        </p:txBody>
      </p:sp>
      <p:sp>
        <p:nvSpPr>
          <p:cNvPr id="41" name="Rectangle 40"/>
          <p:cNvSpPr/>
          <p:nvPr/>
        </p:nvSpPr>
        <p:spPr>
          <a:xfrm>
            <a:off x="4089665" y="5168523"/>
            <a:ext cx="7648391" cy="1336904"/>
          </a:xfrm>
          <a:prstGeom prst="rect">
            <a:avLst/>
          </a:prstGeom>
        </p:spPr>
        <p:txBody>
          <a:bodyPr wrap="square">
            <a:spAutoFit/>
          </a:bodyPr>
          <a:lstStyle/>
          <a:p>
            <a:pPr algn="just" defTabSz="684886" eaLnBrk="0" fontAlgn="base" hangingPunct="0">
              <a:spcBef>
                <a:spcPct val="0"/>
              </a:spcBef>
              <a:spcAft>
                <a:spcPct val="0"/>
              </a:spcAft>
            </a:pPr>
            <a:r>
              <a:rPr lang="nl-NL" sz="2696" b="1" dirty="0">
                <a:solidFill>
                  <a:srgbClr val="0000CC"/>
                </a:solidFill>
                <a:latin typeface="Times New Roman" pitchFamily="18" charset="0"/>
                <a:cs typeface="Times New Roman" pitchFamily="18" charset="0"/>
              </a:rPr>
              <a:t>     </a:t>
            </a:r>
            <a:r>
              <a:rPr lang="vi-VN" sz="2696" b="1" dirty="0" smtClean="0">
                <a:solidFill>
                  <a:srgbClr val="0000CC"/>
                </a:solidFill>
                <a:latin typeface="Times New Roman" pitchFamily="18" charset="0"/>
                <a:cs typeface="Times New Roman" pitchFamily="18" charset="0"/>
              </a:rPr>
              <a:t>Vì bố của hai bạn đều nhận xét hai bạn nói to quá, cả thành phố, cả thế giới nghe được câu chuyện của hai bạn.</a:t>
            </a:r>
            <a:endParaRPr lang="en-US" sz="2696" b="1" dirty="0">
              <a:solidFill>
                <a:srgbClr val="0000CC"/>
              </a:solidFill>
              <a:latin typeface="Times New Roman" pitchFamily="18" charset="0"/>
              <a:cs typeface="Times New Roman" pitchFamily="18" charset="0"/>
            </a:endParaRPr>
          </a:p>
        </p:txBody>
      </p:sp>
      <p:sp>
        <p:nvSpPr>
          <p:cNvPr id="43"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397" b="1" dirty="0" err="1">
                <a:solidFill>
                  <a:srgbClr val="0000CC"/>
                </a:solidFill>
                <a:effectLst>
                  <a:outerShdw blurRad="38100" dist="38100" dir="2700000" algn="tl">
                    <a:srgbClr val="000000">
                      <a:alpha val="43137"/>
                    </a:srgbClr>
                  </a:outerShdw>
                </a:effectLst>
                <a:latin typeface="Times New Roman" pitchFamily="18" charset="0"/>
              </a:rPr>
              <a:t>Bài</a:t>
            </a:r>
            <a:r>
              <a:rPr lang="en-US" sz="2397" b="1" dirty="0">
                <a:solidFill>
                  <a:srgbClr val="0000CC"/>
                </a:solidFill>
                <a:effectLst>
                  <a:outerShdw blurRad="38100" dist="38100" dir="2700000" algn="tl">
                    <a:srgbClr val="000000">
                      <a:alpha val="43137"/>
                    </a:srgbClr>
                  </a:outerShdw>
                </a:effectLst>
                <a:latin typeface="Times New Roman" pitchFamily="18" charset="0"/>
              </a:rPr>
              <a:t> </a:t>
            </a:r>
            <a:r>
              <a:rPr lang="en-US" sz="2397" b="1" dirty="0" smtClean="0">
                <a:solidFill>
                  <a:srgbClr val="0000CC"/>
                </a:solidFill>
                <a:effectLst>
                  <a:outerShdw blurRad="38100" dist="38100" dir="2700000" algn="tl">
                    <a:srgbClr val="000000">
                      <a:alpha val="43137"/>
                    </a:srgbClr>
                  </a:outerShdw>
                </a:effectLst>
                <a:latin typeface="Times New Roman" pitchFamily="18" charset="0"/>
              </a:rPr>
              <a:t>16: A LÔ, TỚ ĐÂY</a:t>
            </a:r>
            <a:endParaRPr lang="en-US" sz="2397"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33" name="Straight Connector 32"/>
          <p:cNvCxnSpPr/>
          <p:nvPr/>
        </p:nvCxnSpPr>
        <p:spPr>
          <a:xfrm>
            <a:off x="4081044" y="2002061"/>
            <a:ext cx="0" cy="376711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384214" y="2184361"/>
            <a:ext cx="1923615"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h</a:t>
            </a:r>
            <a:r>
              <a:rPr lang="en-US" sz="2800" b="1" i="1" dirty="0" err="1" smtClean="0">
                <a:solidFill>
                  <a:srgbClr val="FF0000"/>
                </a:solidFill>
                <a:latin typeface="Times New Roman" pitchFamily="18" charset="0"/>
                <a:cs typeface="Times New Roman" pitchFamily="18" charset="0"/>
              </a:rPr>
              <a:t>ớn</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h</a:t>
            </a:r>
            <a:r>
              <a:rPr lang="en-US" sz="2800" b="1" i="1" dirty="0" err="1" smtClean="0">
                <a:solidFill>
                  <a:srgbClr val="FF0000"/>
                </a:solidFill>
                <a:latin typeface="Times New Roman" pitchFamily="18" charset="0"/>
                <a:cs typeface="Times New Roman" pitchFamily="18" charset="0"/>
              </a:rPr>
              <a:t>ở</a:t>
            </a:r>
            <a:r>
              <a:rPr lang="en-US" sz="2800" b="1" i="1" dirty="0"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35" name="Rectangle 34"/>
          <p:cNvSpPr/>
          <p:nvPr/>
        </p:nvSpPr>
        <p:spPr>
          <a:xfrm>
            <a:off x="1880787" y="2184361"/>
            <a:ext cx="1954095" cy="553357"/>
          </a:xfrm>
          <a:prstGeom prst="rect">
            <a:avLst/>
          </a:prstGeom>
        </p:spPr>
        <p:txBody>
          <a:bodyPr wrap="square">
            <a:spAutoFit/>
          </a:bodyPr>
          <a:lstStyle/>
          <a:p>
            <a:pPr algn="just" defTabSz="684886" eaLnBrk="0" fontAlgn="base" hangingPunct="0">
              <a:spcBef>
                <a:spcPct val="0"/>
              </a:spcBef>
              <a:spcAft>
                <a:spcPct val="0"/>
              </a:spcAft>
            </a:pPr>
            <a:r>
              <a:rPr lang="en-US" sz="2996" b="1" i="1" dirty="0" err="1">
                <a:solidFill>
                  <a:srgbClr val="0000CC"/>
                </a:solidFill>
                <a:latin typeface="Times New Roman" pitchFamily="18" charset="0"/>
                <a:cs typeface="Times New Roman" pitchFamily="18" charset="0"/>
              </a:rPr>
              <a:t>k</a:t>
            </a:r>
            <a:r>
              <a:rPr lang="en-US" sz="2996" b="1" i="1" dirty="0" err="1" smtClean="0">
                <a:solidFill>
                  <a:srgbClr val="0000CC"/>
                </a:solidFill>
                <a:latin typeface="Times New Roman" pitchFamily="18" charset="0"/>
                <a:cs typeface="Times New Roman" pitchFamily="18" charset="0"/>
              </a:rPr>
              <a:t>hoái</a:t>
            </a:r>
            <a:r>
              <a:rPr lang="en-US" sz="2996" b="1" i="1" dirty="0" smtClean="0">
                <a:solidFill>
                  <a:srgbClr val="0000CC"/>
                </a:solidFill>
                <a:latin typeface="Times New Roman" pitchFamily="18" charset="0"/>
                <a:cs typeface="Times New Roman" pitchFamily="18" charset="0"/>
              </a:rPr>
              <a:t> </a:t>
            </a:r>
            <a:r>
              <a:rPr lang="en-US" sz="2996" b="1" i="1" dirty="0" err="1" smtClean="0">
                <a:solidFill>
                  <a:srgbClr val="FF0000"/>
                </a:solidFill>
                <a:latin typeface="Times New Roman" pitchFamily="18" charset="0"/>
                <a:cs typeface="Times New Roman" pitchFamily="18" charset="0"/>
              </a:rPr>
              <a:t>ch</a:t>
            </a:r>
            <a:r>
              <a:rPr lang="en-US" sz="2996" b="1" i="1" dirty="0" err="1" smtClean="0">
                <a:solidFill>
                  <a:srgbClr val="0000CC"/>
                </a:solidFill>
                <a:latin typeface="Times New Roman" pitchFamily="18" charset="0"/>
                <a:cs typeface="Times New Roman" pitchFamily="18" charset="0"/>
              </a:rPr>
              <a:t>í</a:t>
            </a:r>
            <a:r>
              <a:rPr lang="en-US" sz="2996" b="1" i="1" dirty="0" smtClean="0">
                <a:solidFill>
                  <a:srgbClr val="0000CC"/>
                </a:solidFill>
                <a:latin typeface="Times New Roman" pitchFamily="18" charset="0"/>
                <a:cs typeface="Times New Roman" pitchFamily="18" charset="0"/>
              </a:rPr>
              <a:t>, </a:t>
            </a:r>
            <a:endParaRPr lang="en-US" sz="2996" b="1" dirty="0">
              <a:solidFill>
                <a:srgbClr val="0000CC"/>
              </a:solidFill>
              <a:latin typeface="Times New Roman" pitchFamily="18" charset="0"/>
              <a:cs typeface="Times New Roman" pitchFamily="18" charset="0"/>
            </a:endParaRPr>
          </a:p>
        </p:txBody>
      </p:sp>
      <p:sp>
        <p:nvSpPr>
          <p:cNvPr id="36" name="Rectangle 35"/>
          <p:cNvSpPr/>
          <p:nvPr/>
        </p:nvSpPr>
        <p:spPr>
          <a:xfrm>
            <a:off x="384214" y="2757244"/>
            <a:ext cx="2748428"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c</a:t>
            </a:r>
            <a:r>
              <a:rPr lang="en-US" sz="2800" b="1" i="1" dirty="0" err="1" smtClean="0">
                <a:solidFill>
                  <a:srgbClr val="0000CC"/>
                </a:solidFill>
                <a:latin typeface="Times New Roman" pitchFamily="18" charset="0"/>
                <a:cs typeface="Times New Roman" pitchFamily="18" charset="0"/>
              </a:rPr>
              <a:t>ười</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r</a:t>
            </a:r>
            <a:r>
              <a:rPr lang="en-US" sz="2800" b="1" i="1" dirty="0" err="1" smtClean="0">
                <a:solidFill>
                  <a:srgbClr val="0000CC"/>
                </a:solidFill>
                <a:latin typeface="Times New Roman" pitchFamily="18" charset="0"/>
                <a:cs typeface="Times New Roman" pitchFamily="18" charset="0"/>
              </a:rPr>
              <a:t>úc</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r</a:t>
            </a:r>
            <a:r>
              <a:rPr lang="en-US" sz="2800" b="1" i="1" dirty="0" err="1" smtClean="0">
                <a:solidFill>
                  <a:srgbClr val="0000CC"/>
                </a:solidFill>
                <a:latin typeface="Times New Roman" pitchFamily="18" charset="0"/>
                <a:cs typeface="Times New Roman" pitchFamily="18" charset="0"/>
              </a:rPr>
              <a:t>ích</a:t>
            </a:r>
            <a:r>
              <a:rPr lang="en-US" sz="2800" b="1" i="1" dirty="0"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37" name="Rectangle 36"/>
          <p:cNvSpPr/>
          <p:nvPr/>
        </p:nvSpPr>
        <p:spPr>
          <a:xfrm>
            <a:off x="256608" y="3684433"/>
            <a:ext cx="3662249" cy="2246769"/>
          </a:xfrm>
          <a:prstGeom prst="rect">
            <a:avLst/>
          </a:prstGeom>
        </p:spPr>
        <p:txBody>
          <a:bodyPr wrap="square">
            <a:spAutoFit/>
          </a:bodyPr>
          <a:lstStyle/>
          <a:p>
            <a:pPr algn="just" defTabSz="684886" eaLnBrk="0" fontAlgn="base" hangingPunct="0">
              <a:spcBef>
                <a:spcPct val="0"/>
              </a:spcBef>
              <a:spcAft>
                <a:spcPct val="0"/>
              </a:spcAft>
            </a:pPr>
            <a:r>
              <a:rPr lang="en-US" sz="2800" b="1" i="1" smtClean="0">
                <a:solidFill>
                  <a:srgbClr val="0000CC"/>
                </a:solidFill>
                <a:latin typeface="Times New Roman" pitchFamily="18" charset="0"/>
                <a:cs typeface="Times New Roman" pitchFamily="18" charset="0"/>
              </a:rPr>
              <a:t>    Giờ ra chơi,</a:t>
            </a:r>
            <a:r>
              <a:rPr lang="en-US" sz="2800" b="1" smtClean="0">
                <a:solidFill>
                  <a:srgbClr val="FF0000"/>
                </a:solidFill>
                <a:latin typeface="Times New Roman" pitchFamily="18" charset="0"/>
                <a:cs typeface="Times New Roman" pitchFamily="18" charset="0"/>
              </a:rPr>
              <a:t>/</a:t>
            </a:r>
            <a:r>
              <a:rPr lang="en-US" sz="2800" b="1" i="1" smtClean="0">
                <a:solidFill>
                  <a:srgbClr val="0000CC"/>
                </a:solidFill>
                <a:latin typeface="Times New Roman" pitchFamily="18" charset="0"/>
                <a:cs typeface="Times New Roman" pitchFamily="18" charset="0"/>
              </a:rPr>
              <a:t> An chạy đến bàn tôi hớn hở:</a:t>
            </a:r>
            <a:r>
              <a:rPr lang="en-US" sz="2800" b="1" smtClean="0">
                <a:solidFill>
                  <a:srgbClr val="FF0000"/>
                </a:solidFill>
                <a:latin typeface="Times New Roman" pitchFamily="18" charset="0"/>
                <a:cs typeface="Times New Roman" pitchFamily="18" charset="0"/>
              </a:rPr>
              <a:t>/</a:t>
            </a:r>
            <a:r>
              <a:rPr lang="en-US" sz="2800" b="1" i="1" smtClean="0">
                <a:solidFill>
                  <a:srgbClr val="0000CC"/>
                </a:solidFill>
                <a:latin typeface="Times New Roman" pitchFamily="18" charset="0"/>
                <a:cs typeface="Times New Roman" pitchFamily="18" charset="0"/>
              </a:rPr>
              <a:t> “Bố mẹ cho phép tớ gọi điện cho bạn bè đấy</a:t>
            </a:r>
            <a:r>
              <a:rPr lang="en-US" sz="2800" b="1" smtClean="0">
                <a:solidFill>
                  <a:srgbClr val="0000CC"/>
                </a:solidFill>
                <a:latin typeface="Times New Roman" pitchFamily="18" charset="0"/>
                <a:cs typeface="Times New Roman" pitchFamily="18" charset="0"/>
              </a:rPr>
              <a:t>.</a:t>
            </a:r>
            <a:r>
              <a:rPr lang="en-US" sz="2800" b="1" smtClean="0">
                <a:solidFill>
                  <a:srgbClr val="FF0000"/>
                </a:solidFill>
                <a:latin typeface="Times New Roman" pitchFamily="18" charset="0"/>
                <a:cs typeface="Times New Roman" pitchFamily="18" charset="0"/>
              </a:rPr>
              <a:t>//</a:t>
            </a:r>
            <a:r>
              <a:rPr lang="en-US" sz="2800" b="1"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03565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285998" y="1421051"/>
            <a:ext cx="1739677" cy="524322"/>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6554875" y="1432865"/>
            <a:ext cx="2157009" cy="513386"/>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6495543" y="2116217"/>
            <a:ext cx="3100284"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fontAlgn="base">
              <a:spcBef>
                <a:spcPct val="0"/>
              </a:spcBef>
              <a:spcAft>
                <a:spcPct val="0"/>
              </a:spcAft>
            </a:pPr>
            <a:r>
              <a:rPr lang="en-US" altLang="en-US" sz="2996" b="1">
                <a:solidFill>
                  <a:srgbClr val="FF0000"/>
                </a:solidFill>
                <a:latin typeface="Times New Roman" pitchFamily="18" charset="0"/>
                <a:cs typeface="Times New Roman" pitchFamily="18" charset="0"/>
              </a:rPr>
              <a:t>NỘI DUNG</a:t>
            </a:r>
          </a:p>
        </p:txBody>
      </p:sp>
      <p:grpSp>
        <p:nvGrpSpPr>
          <p:cNvPr id="4" name="Group 3"/>
          <p:cNvGrpSpPr/>
          <p:nvPr/>
        </p:nvGrpSpPr>
        <p:grpSpPr>
          <a:xfrm>
            <a:off x="4497830" y="2673526"/>
            <a:ext cx="7134693" cy="3373519"/>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4" cy="2585182"/>
            </a:xfrm>
            <a:prstGeom prst="rect">
              <a:avLst/>
            </a:prstGeom>
          </p:spPr>
          <p:txBody>
            <a:bodyPr>
              <a:spAutoFit/>
            </a:bodyPr>
            <a:lstStyle/>
            <a:p>
              <a:pPr algn="just" defTabSz="684886" eaLnBrk="0" fontAlgn="base" hangingPunct="0">
                <a:spcBef>
                  <a:spcPct val="0"/>
                </a:spcBef>
                <a:spcAft>
                  <a:spcPct val="0"/>
                </a:spcAft>
              </a:pPr>
              <a:r>
                <a:rPr lang="vi-VN" sz="2996" b="1" i="1" dirty="0" smtClean="0">
                  <a:solidFill>
                    <a:srgbClr val="FF0000"/>
                  </a:solidFill>
                  <a:latin typeface="Times New Roman" pitchFamily="18" charset="0"/>
                  <a:cs typeface="Times New Roman" pitchFamily="18" charset="0"/>
                </a:rPr>
                <a:t>Trong giao tiếp cần chú ý cách nói năng sao cho phù hợp, không làm ảnh hưởng đến những người xung quanh.</a:t>
              </a:r>
              <a:r>
                <a:rPr lang="nl-NL" sz="2996" b="1" i="1" dirty="0" smtClean="0">
                  <a:solidFill>
                    <a:srgbClr val="FF0000"/>
                  </a:solidFill>
                  <a:latin typeface="Times New Roman" pitchFamily="18" charset="0"/>
                  <a:cs typeface="Times New Roman" pitchFamily="18" charset="0"/>
                </a:rPr>
                <a:t> </a:t>
              </a:r>
              <a:endParaRPr lang="en-US" sz="2996" dirty="0">
                <a:solidFill>
                  <a:srgbClr val="FF0000"/>
                </a:solidFill>
                <a:latin typeface="Times New Roman" pitchFamily="18" charset="0"/>
                <a:cs typeface="Times New Roman" pitchFamily="18" charset="0"/>
              </a:endParaRPr>
            </a:p>
          </p:txBody>
        </p:sp>
      </p:grpSp>
      <p:sp>
        <p:nvSpPr>
          <p:cNvPr id="40"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397" b="1" dirty="0" err="1">
                <a:solidFill>
                  <a:srgbClr val="0000CC"/>
                </a:solidFill>
                <a:effectLst>
                  <a:outerShdw blurRad="38100" dist="38100" dir="2700000" algn="tl">
                    <a:srgbClr val="000000">
                      <a:alpha val="43137"/>
                    </a:srgbClr>
                  </a:outerShdw>
                </a:effectLst>
                <a:latin typeface="Times New Roman" pitchFamily="18" charset="0"/>
              </a:rPr>
              <a:t>Bài</a:t>
            </a:r>
            <a:r>
              <a:rPr lang="en-US" sz="2397" b="1" dirty="0">
                <a:solidFill>
                  <a:srgbClr val="0000CC"/>
                </a:solidFill>
                <a:effectLst>
                  <a:outerShdw blurRad="38100" dist="38100" dir="2700000" algn="tl">
                    <a:srgbClr val="000000">
                      <a:alpha val="43137"/>
                    </a:srgbClr>
                  </a:outerShdw>
                </a:effectLst>
                <a:latin typeface="Times New Roman" pitchFamily="18" charset="0"/>
              </a:rPr>
              <a:t> </a:t>
            </a:r>
            <a:r>
              <a:rPr lang="en-US" sz="2397" b="1" dirty="0" smtClean="0">
                <a:solidFill>
                  <a:srgbClr val="0000CC"/>
                </a:solidFill>
                <a:effectLst>
                  <a:outerShdw blurRad="38100" dist="38100" dir="2700000" algn="tl">
                    <a:srgbClr val="000000">
                      <a:alpha val="43137"/>
                    </a:srgbClr>
                  </a:outerShdw>
                </a:effectLst>
                <a:latin typeface="Times New Roman" pitchFamily="18" charset="0"/>
              </a:rPr>
              <a:t>16: A LÔ, TỚ ĐÂY</a:t>
            </a:r>
            <a:endParaRPr lang="en-US" sz="2397"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22" name="Straight Connector 21"/>
          <p:cNvCxnSpPr/>
          <p:nvPr/>
        </p:nvCxnSpPr>
        <p:spPr>
          <a:xfrm>
            <a:off x="4081044" y="2002061"/>
            <a:ext cx="0" cy="376711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384214" y="2184361"/>
            <a:ext cx="1923615"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h</a:t>
            </a:r>
            <a:r>
              <a:rPr lang="en-US" sz="2800" b="1" i="1" dirty="0" err="1" smtClean="0">
                <a:solidFill>
                  <a:srgbClr val="FF0000"/>
                </a:solidFill>
                <a:latin typeface="Times New Roman" pitchFamily="18" charset="0"/>
                <a:cs typeface="Times New Roman" pitchFamily="18" charset="0"/>
              </a:rPr>
              <a:t>ớn</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0000CC"/>
                </a:solidFill>
                <a:latin typeface="Times New Roman" pitchFamily="18" charset="0"/>
                <a:cs typeface="Times New Roman" pitchFamily="18" charset="0"/>
              </a:rPr>
              <a:t>h</a:t>
            </a:r>
            <a:r>
              <a:rPr lang="en-US" sz="2800" b="1" i="1" dirty="0" err="1" smtClean="0">
                <a:solidFill>
                  <a:srgbClr val="FF0000"/>
                </a:solidFill>
                <a:latin typeface="Times New Roman" pitchFamily="18" charset="0"/>
                <a:cs typeface="Times New Roman" pitchFamily="18" charset="0"/>
              </a:rPr>
              <a:t>ở</a:t>
            </a:r>
            <a:r>
              <a:rPr lang="en-US" sz="2800" b="1" i="1" dirty="0"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24" name="Rectangle 23"/>
          <p:cNvSpPr/>
          <p:nvPr/>
        </p:nvSpPr>
        <p:spPr>
          <a:xfrm>
            <a:off x="1880787" y="2184361"/>
            <a:ext cx="1954095" cy="553357"/>
          </a:xfrm>
          <a:prstGeom prst="rect">
            <a:avLst/>
          </a:prstGeom>
        </p:spPr>
        <p:txBody>
          <a:bodyPr wrap="square">
            <a:spAutoFit/>
          </a:bodyPr>
          <a:lstStyle/>
          <a:p>
            <a:pPr algn="just" defTabSz="684886" eaLnBrk="0" fontAlgn="base" hangingPunct="0">
              <a:spcBef>
                <a:spcPct val="0"/>
              </a:spcBef>
              <a:spcAft>
                <a:spcPct val="0"/>
              </a:spcAft>
            </a:pPr>
            <a:r>
              <a:rPr lang="en-US" sz="2996" b="1" i="1" dirty="0" err="1">
                <a:solidFill>
                  <a:srgbClr val="0000CC"/>
                </a:solidFill>
                <a:latin typeface="Times New Roman" pitchFamily="18" charset="0"/>
                <a:cs typeface="Times New Roman" pitchFamily="18" charset="0"/>
              </a:rPr>
              <a:t>k</a:t>
            </a:r>
            <a:r>
              <a:rPr lang="en-US" sz="2996" b="1" i="1" dirty="0" err="1" smtClean="0">
                <a:solidFill>
                  <a:srgbClr val="0000CC"/>
                </a:solidFill>
                <a:latin typeface="Times New Roman" pitchFamily="18" charset="0"/>
                <a:cs typeface="Times New Roman" pitchFamily="18" charset="0"/>
              </a:rPr>
              <a:t>hoái</a:t>
            </a:r>
            <a:r>
              <a:rPr lang="en-US" sz="2996" b="1" i="1" dirty="0" smtClean="0">
                <a:solidFill>
                  <a:srgbClr val="0000CC"/>
                </a:solidFill>
                <a:latin typeface="Times New Roman" pitchFamily="18" charset="0"/>
                <a:cs typeface="Times New Roman" pitchFamily="18" charset="0"/>
              </a:rPr>
              <a:t> </a:t>
            </a:r>
            <a:r>
              <a:rPr lang="en-US" sz="2996" b="1" i="1" dirty="0" err="1" smtClean="0">
                <a:solidFill>
                  <a:srgbClr val="FF0000"/>
                </a:solidFill>
                <a:latin typeface="Times New Roman" pitchFamily="18" charset="0"/>
                <a:cs typeface="Times New Roman" pitchFamily="18" charset="0"/>
              </a:rPr>
              <a:t>ch</a:t>
            </a:r>
            <a:r>
              <a:rPr lang="en-US" sz="2996" b="1" i="1" dirty="0" err="1" smtClean="0">
                <a:solidFill>
                  <a:srgbClr val="0000CC"/>
                </a:solidFill>
                <a:latin typeface="Times New Roman" pitchFamily="18" charset="0"/>
                <a:cs typeface="Times New Roman" pitchFamily="18" charset="0"/>
              </a:rPr>
              <a:t>í</a:t>
            </a:r>
            <a:r>
              <a:rPr lang="en-US" sz="2996" b="1" i="1" dirty="0" smtClean="0">
                <a:solidFill>
                  <a:srgbClr val="0000CC"/>
                </a:solidFill>
                <a:latin typeface="Times New Roman" pitchFamily="18" charset="0"/>
                <a:cs typeface="Times New Roman" pitchFamily="18" charset="0"/>
              </a:rPr>
              <a:t>, </a:t>
            </a:r>
            <a:endParaRPr lang="en-US" sz="2996" b="1" dirty="0">
              <a:solidFill>
                <a:srgbClr val="0000CC"/>
              </a:solidFill>
              <a:latin typeface="Times New Roman" pitchFamily="18" charset="0"/>
              <a:cs typeface="Times New Roman" pitchFamily="18" charset="0"/>
            </a:endParaRPr>
          </a:p>
        </p:txBody>
      </p:sp>
      <p:sp>
        <p:nvSpPr>
          <p:cNvPr id="25" name="Rectangle 24"/>
          <p:cNvSpPr/>
          <p:nvPr/>
        </p:nvSpPr>
        <p:spPr>
          <a:xfrm>
            <a:off x="384214" y="2757244"/>
            <a:ext cx="2748428"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c</a:t>
            </a:r>
            <a:r>
              <a:rPr lang="en-US" sz="2800" b="1" i="1" dirty="0" err="1" smtClean="0">
                <a:solidFill>
                  <a:srgbClr val="0000CC"/>
                </a:solidFill>
                <a:latin typeface="Times New Roman" pitchFamily="18" charset="0"/>
                <a:cs typeface="Times New Roman" pitchFamily="18" charset="0"/>
              </a:rPr>
              <a:t>ười</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r</a:t>
            </a:r>
            <a:r>
              <a:rPr lang="en-US" sz="2800" b="1" i="1" dirty="0" err="1" smtClean="0">
                <a:solidFill>
                  <a:srgbClr val="0000CC"/>
                </a:solidFill>
                <a:latin typeface="Times New Roman" pitchFamily="18" charset="0"/>
                <a:cs typeface="Times New Roman" pitchFamily="18" charset="0"/>
              </a:rPr>
              <a:t>úc</a:t>
            </a:r>
            <a:r>
              <a:rPr lang="en-US" sz="2800" b="1" i="1" dirty="0" smtClean="0">
                <a:solidFill>
                  <a:srgbClr val="0000CC"/>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r</a:t>
            </a:r>
            <a:r>
              <a:rPr lang="en-US" sz="2800" b="1" i="1" dirty="0" err="1" smtClean="0">
                <a:solidFill>
                  <a:srgbClr val="0000CC"/>
                </a:solidFill>
                <a:latin typeface="Times New Roman" pitchFamily="18" charset="0"/>
                <a:cs typeface="Times New Roman" pitchFamily="18" charset="0"/>
              </a:rPr>
              <a:t>ích</a:t>
            </a:r>
            <a:r>
              <a:rPr lang="en-US" sz="2800" b="1" i="1" dirty="0"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256608" y="3684433"/>
            <a:ext cx="3662249" cy="2246769"/>
          </a:xfrm>
          <a:prstGeom prst="rect">
            <a:avLst/>
          </a:prstGeom>
        </p:spPr>
        <p:txBody>
          <a:bodyPr wrap="square">
            <a:spAutoFit/>
          </a:bodyPr>
          <a:lstStyle/>
          <a:p>
            <a:pPr algn="just" defTabSz="684886" eaLnBrk="0" fontAlgn="base" hangingPunct="0">
              <a:spcBef>
                <a:spcPct val="0"/>
              </a:spcBef>
              <a:spcAft>
                <a:spcPct val="0"/>
              </a:spcAft>
            </a:pPr>
            <a:r>
              <a:rPr lang="en-US" sz="2800" b="1" i="1" smtClean="0">
                <a:solidFill>
                  <a:srgbClr val="0000CC"/>
                </a:solidFill>
                <a:latin typeface="Times New Roman" pitchFamily="18" charset="0"/>
                <a:cs typeface="Times New Roman" pitchFamily="18" charset="0"/>
              </a:rPr>
              <a:t>    Giờ ra chơi,</a:t>
            </a:r>
            <a:r>
              <a:rPr lang="en-US" sz="2800" b="1" smtClean="0">
                <a:solidFill>
                  <a:srgbClr val="FF0000"/>
                </a:solidFill>
                <a:latin typeface="Times New Roman" pitchFamily="18" charset="0"/>
                <a:cs typeface="Times New Roman" pitchFamily="18" charset="0"/>
              </a:rPr>
              <a:t>/</a:t>
            </a:r>
            <a:r>
              <a:rPr lang="en-US" sz="2800" b="1" i="1" smtClean="0">
                <a:solidFill>
                  <a:srgbClr val="0000CC"/>
                </a:solidFill>
                <a:latin typeface="Times New Roman" pitchFamily="18" charset="0"/>
                <a:cs typeface="Times New Roman" pitchFamily="18" charset="0"/>
              </a:rPr>
              <a:t> An chạy đến bàn tôi hớn hở:</a:t>
            </a:r>
            <a:r>
              <a:rPr lang="en-US" sz="2800" b="1" smtClean="0">
                <a:solidFill>
                  <a:srgbClr val="FF0000"/>
                </a:solidFill>
                <a:latin typeface="Times New Roman" pitchFamily="18" charset="0"/>
                <a:cs typeface="Times New Roman" pitchFamily="18" charset="0"/>
              </a:rPr>
              <a:t>/</a:t>
            </a:r>
            <a:r>
              <a:rPr lang="en-US" sz="2800" b="1" i="1" smtClean="0">
                <a:solidFill>
                  <a:srgbClr val="0000CC"/>
                </a:solidFill>
                <a:latin typeface="Times New Roman" pitchFamily="18" charset="0"/>
                <a:cs typeface="Times New Roman" pitchFamily="18" charset="0"/>
              </a:rPr>
              <a:t> “Bố mẹ cho phép tớ gọi điện cho bạn bè đấy</a:t>
            </a:r>
            <a:r>
              <a:rPr lang="en-US" sz="2800" b="1" smtClean="0">
                <a:solidFill>
                  <a:srgbClr val="0000CC"/>
                </a:solidFill>
                <a:latin typeface="Times New Roman" pitchFamily="18" charset="0"/>
                <a:cs typeface="Times New Roman" pitchFamily="18" charset="0"/>
              </a:rPr>
              <a:t>.</a:t>
            </a:r>
            <a:r>
              <a:rPr lang="en-US" sz="2800" b="1" smtClean="0">
                <a:solidFill>
                  <a:srgbClr val="FF0000"/>
                </a:solidFill>
                <a:latin typeface="Times New Roman" pitchFamily="18" charset="0"/>
                <a:cs typeface="Times New Roman" pitchFamily="18" charset="0"/>
              </a:rPr>
              <a:t>//</a:t>
            </a:r>
            <a:r>
              <a:rPr lang="en-US" sz="2800" b="1"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779572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696"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Thứ……ngày…..tháng…..năm…….</a:t>
                </a:r>
                <a:endParaRPr kumimoji="0" lang="en-US" sz="2696"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18" name="TextBox 17"/>
              <p:cNvSpPr txBox="1"/>
              <p:nvPr/>
            </p:nvSpPr>
            <p:spPr>
              <a:xfrm>
                <a:off x="6651116" y="743102"/>
                <a:ext cx="2623026" cy="615737"/>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397"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TIẾNG VIỆT</a:t>
                </a:r>
                <a:endParaRPr kumimoji="0" lang="en-US" sz="2397"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Rectangle 30"/>
          <p:cNvSpPr/>
          <p:nvPr/>
        </p:nvSpPr>
        <p:spPr>
          <a:xfrm>
            <a:off x="868600" y="1620078"/>
            <a:ext cx="6118609" cy="490248"/>
          </a:xfrm>
          <a:prstGeom prst="rect">
            <a:avLst/>
          </a:prstGeom>
          <a:noFill/>
        </p:spPr>
        <p:txBody>
          <a:bodyPr wrap="squar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684886" rtl="0" eaLnBrk="0" fontAlgn="base" latinLnBrk="0" hangingPunct="0">
              <a:lnSpc>
                <a:spcPct val="100000"/>
              </a:lnSpc>
              <a:spcBef>
                <a:spcPct val="0"/>
              </a:spcBef>
              <a:spcAft>
                <a:spcPct val="0"/>
              </a:spcAft>
              <a:buClrTx/>
              <a:buSzTx/>
              <a:buFontTx/>
              <a:buNone/>
              <a:tabLst/>
              <a:defRPr/>
            </a:pPr>
            <a:r>
              <a:rPr lang="en-US" sz="2846" b="1" dirty="0" err="1" smtClean="0">
                <a:ln w="11430"/>
                <a:solidFill>
                  <a:srgbClr val="FF0000"/>
                </a:solidFill>
                <a:latin typeface="Times New Roman" pitchFamily="18" charset="0"/>
                <a:cs typeface="Times New Roman" pitchFamily="18" charset="0"/>
              </a:rPr>
              <a:t>Đọc</a:t>
            </a:r>
            <a:r>
              <a:rPr lang="en-US" sz="2846" b="1" dirty="0" smtClean="0">
                <a:ln w="11430"/>
                <a:solidFill>
                  <a:srgbClr val="FF0000"/>
                </a:solidFill>
                <a:latin typeface="Times New Roman" pitchFamily="18" charset="0"/>
                <a:cs typeface="Times New Roman" pitchFamily="18" charset="0"/>
              </a:rPr>
              <a:t> </a:t>
            </a:r>
            <a:r>
              <a:rPr lang="en-US" sz="2846" b="1" dirty="0" err="1" smtClean="0">
                <a:ln w="11430"/>
                <a:solidFill>
                  <a:srgbClr val="FF0000"/>
                </a:solidFill>
                <a:latin typeface="Times New Roman" pitchFamily="18" charset="0"/>
                <a:cs typeface="Times New Roman" pitchFamily="18" charset="0"/>
              </a:rPr>
              <a:t>sách</a:t>
            </a:r>
            <a:r>
              <a:rPr lang="en-US" sz="2846" b="1" dirty="0" smtClean="0">
                <a:ln w="11430"/>
                <a:solidFill>
                  <a:srgbClr val="FF0000"/>
                </a:solidFill>
                <a:latin typeface="Times New Roman" pitchFamily="18" charset="0"/>
                <a:cs typeface="Times New Roman" pitchFamily="18" charset="0"/>
              </a:rPr>
              <a:t> </a:t>
            </a:r>
            <a:r>
              <a:rPr lang="en-US" sz="2846" b="1" dirty="0" err="1" smtClean="0">
                <a:ln w="11430"/>
                <a:solidFill>
                  <a:srgbClr val="FF0000"/>
                </a:solidFill>
                <a:latin typeface="Times New Roman" pitchFamily="18" charset="0"/>
                <a:cs typeface="Times New Roman" pitchFamily="18" charset="0"/>
              </a:rPr>
              <a:t>và</a:t>
            </a:r>
            <a:r>
              <a:rPr lang="en-US" sz="2846" b="1" dirty="0" smtClean="0">
                <a:ln w="11430"/>
                <a:solidFill>
                  <a:srgbClr val="FF0000"/>
                </a:solidFill>
                <a:latin typeface="Times New Roman" pitchFamily="18" charset="0"/>
                <a:cs typeface="Times New Roman" pitchFamily="18" charset="0"/>
              </a:rPr>
              <a:t> </a:t>
            </a:r>
            <a:r>
              <a:rPr lang="en-US" sz="2846" b="1" dirty="0" err="1" smtClean="0">
                <a:ln w="11430"/>
                <a:solidFill>
                  <a:srgbClr val="FF0000"/>
                </a:solidFill>
                <a:latin typeface="Times New Roman" pitchFamily="18" charset="0"/>
                <a:cs typeface="Times New Roman" pitchFamily="18" charset="0"/>
              </a:rPr>
              <a:t>hoàn</a:t>
            </a:r>
            <a:r>
              <a:rPr lang="en-US" sz="2846" b="1" dirty="0" smtClean="0">
                <a:ln w="11430"/>
                <a:solidFill>
                  <a:srgbClr val="FF0000"/>
                </a:solidFill>
                <a:latin typeface="Times New Roman" pitchFamily="18" charset="0"/>
                <a:cs typeface="Times New Roman" pitchFamily="18" charset="0"/>
              </a:rPr>
              <a:t> </a:t>
            </a:r>
            <a:r>
              <a:rPr lang="en-US" sz="2846" b="1" dirty="0" err="1" smtClean="0">
                <a:ln w="11430"/>
                <a:solidFill>
                  <a:srgbClr val="FF0000"/>
                </a:solidFill>
                <a:latin typeface="Times New Roman" pitchFamily="18" charset="0"/>
                <a:cs typeface="Times New Roman" pitchFamily="18" charset="0"/>
              </a:rPr>
              <a:t>thành</a:t>
            </a:r>
            <a:r>
              <a:rPr lang="en-US" sz="2846" b="1" dirty="0" smtClean="0">
                <a:ln w="11430"/>
                <a:solidFill>
                  <a:srgbClr val="FF0000"/>
                </a:solidFill>
                <a:latin typeface="Times New Roman" pitchFamily="18" charset="0"/>
                <a:cs typeface="Times New Roman" pitchFamily="18" charset="0"/>
              </a:rPr>
              <a:t> </a:t>
            </a:r>
            <a:r>
              <a:rPr lang="en-US" sz="2846" b="1" dirty="0" err="1" smtClean="0">
                <a:ln w="11430"/>
                <a:solidFill>
                  <a:srgbClr val="FF0000"/>
                </a:solidFill>
                <a:latin typeface="Times New Roman" pitchFamily="18" charset="0"/>
                <a:cs typeface="Times New Roman" pitchFamily="18" charset="0"/>
              </a:rPr>
              <a:t>phiếu</a:t>
            </a:r>
            <a:r>
              <a:rPr lang="en-US" sz="2846" b="1" dirty="0" smtClean="0">
                <a:ln w="11430"/>
                <a:solidFill>
                  <a:srgbClr val="FF0000"/>
                </a:solidFill>
                <a:latin typeface="Times New Roman" pitchFamily="18" charset="0"/>
                <a:cs typeface="Times New Roman" pitchFamily="18" charset="0"/>
              </a:rPr>
              <a:t> </a:t>
            </a:r>
            <a:r>
              <a:rPr lang="en-US" sz="2846" b="1" dirty="0" err="1" smtClean="0">
                <a:ln w="11430"/>
                <a:solidFill>
                  <a:srgbClr val="FF0000"/>
                </a:solidFill>
                <a:latin typeface="Times New Roman" pitchFamily="18" charset="0"/>
                <a:cs typeface="Times New Roman" pitchFamily="18" charset="0"/>
              </a:rPr>
              <a:t>sau</a:t>
            </a:r>
            <a:r>
              <a:rPr lang="en-US" sz="2846" b="1" dirty="0" smtClean="0">
                <a:ln w="11430"/>
                <a:solidFill>
                  <a:srgbClr val="FF0000"/>
                </a:solidFill>
                <a:latin typeface="Times New Roman" pitchFamily="18" charset="0"/>
                <a:cs typeface="Times New Roman" pitchFamily="18" charset="0"/>
              </a:rPr>
              <a:t>: </a:t>
            </a:r>
            <a:r>
              <a:rPr kumimoji="0" lang="en-US" sz="2846" b="1" i="0" u="none" strike="noStrike" kern="1200" cap="none" spc="0" normalizeH="0" noProof="0" dirty="0" smtClean="0">
                <a:ln w="11430"/>
                <a:solidFill>
                  <a:srgbClr val="FF0000"/>
                </a:solidFill>
                <a:effectLst/>
                <a:uLnTx/>
                <a:uFillTx/>
                <a:latin typeface="Times New Roman" pitchFamily="18" charset="0"/>
                <a:ea typeface="+mn-ea"/>
                <a:cs typeface="Times New Roman" pitchFamily="18" charset="0"/>
              </a:rPr>
              <a:t> </a:t>
            </a:r>
            <a:endParaRPr kumimoji="0" lang="en-US" sz="2846" b="1" i="0" u="none" strike="noStrike" kern="1200" cap="none" spc="0" normalizeH="0" baseline="0" noProof="0" dirty="0">
              <a:ln w="11430"/>
              <a:solidFill>
                <a:srgbClr val="FF0000"/>
              </a:solidFill>
              <a:effectLst/>
              <a:uLnTx/>
              <a:uFillTx/>
              <a:latin typeface="Times New Roman" pitchFamily="18" charset="0"/>
              <a:ea typeface="+mn-ea"/>
              <a:cs typeface="Times New Roman" pitchFamily="18" charset="0"/>
            </a:endParaRPr>
          </a:p>
        </p:txBody>
      </p:sp>
      <p:sp>
        <p:nvSpPr>
          <p:cNvPr id="43"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ts val="0"/>
              </a:spcBef>
              <a:spcAft>
                <a:spcPct val="0"/>
              </a:spcAft>
              <a:buClrTx/>
              <a:buSzTx/>
              <a:buFontTx/>
              <a:buNone/>
              <a:tabLst/>
              <a:defRPr/>
            </a:pPr>
            <a:r>
              <a:rPr kumimoji="0" lang="en-US" sz="2397"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a:t>
            </a:r>
            <a:r>
              <a:rPr kumimoji="0" lang="en-US" sz="2397"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2397"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16: A LÔ, TỚ ĐÂY</a:t>
            </a:r>
            <a:endParaRPr kumimoji="0" lang="en-US" sz="2397"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23" name="Rectangle 22"/>
          <p:cNvSpPr/>
          <p:nvPr/>
        </p:nvSpPr>
        <p:spPr>
          <a:xfrm>
            <a:off x="3052285" y="2686159"/>
            <a:ext cx="6118609" cy="490248"/>
          </a:xfrm>
          <a:prstGeom prst="rect">
            <a:avLst/>
          </a:prstGeom>
          <a:noFill/>
        </p:spPr>
        <p:txBody>
          <a:bodyPr wrap="squar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684886" rtl="0" eaLnBrk="0" fontAlgn="base" latinLnBrk="0" hangingPunct="0">
              <a:lnSpc>
                <a:spcPct val="100000"/>
              </a:lnSpc>
              <a:spcBef>
                <a:spcPct val="0"/>
              </a:spcBef>
              <a:spcAft>
                <a:spcPct val="0"/>
              </a:spcAft>
              <a:buClrTx/>
              <a:buSzTx/>
              <a:buFontTx/>
              <a:buNone/>
              <a:tabLst/>
              <a:defRPr/>
            </a:pPr>
            <a:r>
              <a:rPr lang="en-US" sz="2846" b="1" dirty="0" smtClean="0">
                <a:ln w="11430"/>
                <a:solidFill>
                  <a:srgbClr val="0000FF"/>
                </a:solidFill>
                <a:latin typeface="Times New Roman" pitchFamily="18" charset="0"/>
                <a:cs typeface="Times New Roman" pitchFamily="18" charset="0"/>
              </a:rPr>
              <a:t>PHIẾU ĐỌC SÁCH</a:t>
            </a:r>
            <a:endParaRPr kumimoji="0" lang="en-US" sz="2846"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30438621"/>
              </p:ext>
            </p:extLst>
          </p:nvPr>
        </p:nvGraphicFramePr>
        <p:xfrm>
          <a:off x="2002766" y="3592059"/>
          <a:ext cx="8128000" cy="1508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1577793736"/>
                    </a:ext>
                  </a:extLst>
                </a:gridCol>
                <a:gridCol w="4064000">
                  <a:extLst>
                    <a:ext uri="{9D8B030D-6E8A-4147-A177-3AD203B41FA5}">
                      <a16:colId xmlns:a16="http://schemas.microsoft.com/office/drawing/2014/main" xmlns="" val="554032309"/>
                    </a:ext>
                  </a:extLst>
                </a:gridCol>
              </a:tblGrid>
              <a:tr h="370840">
                <a:tc>
                  <a:txBody>
                    <a:bodyPr/>
                    <a:lstStyle/>
                    <a:p>
                      <a:r>
                        <a:rPr lang="en-US" sz="2700" b="1" dirty="0" err="1" smtClean="0">
                          <a:solidFill>
                            <a:srgbClr val="0000CC"/>
                          </a:solidFill>
                          <a:latin typeface="Times New Roman" panose="02020603050405020304" pitchFamily="18" charset="0"/>
                          <a:cs typeface="Times New Roman" panose="02020603050405020304" pitchFamily="18" charset="0"/>
                        </a:rPr>
                        <a:t>Tên</a:t>
                      </a:r>
                      <a:r>
                        <a:rPr lang="en-US" sz="2700" b="1" baseline="0" dirty="0" smtClean="0">
                          <a:solidFill>
                            <a:srgbClr val="0000CC"/>
                          </a:solidFill>
                          <a:latin typeface="Times New Roman" panose="02020603050405020304" pitchFamily="18" charset="0"/>
                          <a:cs typeface="Times New Roman" panose="02020603050405020304" pitchFamily="18" charset="0"/>
                        </a:rPr>
                        <a:t> </a:t>
                      </a:r>
                      <a:r>
                        <a:rPr lang="en-US" sz="2700" b="1" baseline="0" dirty="0" err="1" smtClean="0">
                          <a:solidFill>
                            <a:srgbClr val="0000CC"/>
                          </a:solidFill>
                          <a:latin typeface="Times New Roman" panose="02020603050405020304" pitchFamily="18" charset="0"/>
                          <a:cs typeface="Times New Roman" panose="02020603050405020304" pitchFamily="18" charset="0"/>
                        </a:rPr>
                        <a:t>bài</a:t>
                      </a:r>
                      <a:r>
                        <a:rPr lang="en-US" sz="2700" b="1" baseline="0" dirty="0" smtClean="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700" b="1" dirty="0" err="1" smtClean="0">
                          <a:solidFill>
                            <a:srgbClr val="0000CC"/>
                          </a:solidFill>
                          <a:latin typeface="Times New Roman" panose="02020603050405020304" pitchFamily="18" charset="0"/>
                          <a:cs typeface="Times New Roman" panose="02020603050405020304" pitchFamily="18" charset="0"/>
                        </a:rPr>
                        <a:t>Tên</a:t>
                      </a:r>
                      <a:r>
                        <a:rPr lang="en-US" sz="2700" b="1" baseline="0" dirty="0" smtClean="0">
                          <a:solidFill>
                            <a:srgbClr val="0000CC"/>
                          </a:solidFill>
                          <a:latin typeface="Times New Roman" panose="02020603050405020304" pitchFamily="18" charset="0"/>
                          <a:cs typeface="Times New Roman" panose="02020603050405020304" pitchFamily="18" charset="0"/>
                        </a:rPr>
                        <a:t> </a:t>
                      </a:r>
                      <a:r>
                        <a:rPr lang="en-US" sz="2700" b="1" baseline="0" dirty="0" err="1" smtClean="0">
                          <a:solidFill>
                            <a:srgbClr val="0000CC"/>
                          </a:solidFill>
                          <a:latin typeface="Times New Roman" panose="02020603050405020304" pitchFamily="18" charset="0"/>
                          <a:cs typeface="Times New Roman" panose="02020603050405020304" pitchFamily="18" charset="0"/>
                        </a:rPr>
                        <a:t>cuốn</a:t>
                      </a:r>
                      <a:r>
                        <a:rPr lang="en-US" sz="2700" b="1" baseline="0" dirty="0" smtClean="0">
                          <a:solidFill>
                            <a:srgbClr val="0000CC"/>
                          </a:solidFill>
                          <a:latin typeface="Times New Roman" panose="02020603050405020304" pitchFamily="18" charset="0"/>
                          <a:cs typeface="Times New Roman" panose="02020603050405020304" pitchFamily="18" charset="0"/>
                        </a:rPr>
                        <a:t> </a:t>
                      </a:r>
                      <a:r>
                        <a:rPr lang="en-US" sz="2700" b="1" baseline="0" dirty="0" err="1" smtClean="0">
                          <a:solidFill>
                            <a:srgbClr val="0000CC"/>
                          </a:solidFill>
                          <a:latin typeface="Times New Roman" panose="02020603050405020304" pitchFamily="18" charset="0"/>
                          <a:cs typeface="Times New Roman" panose="02020603050405020304" pitchFamily="18" charset="0"/>
                        </a:rPr>
                        <a:t>sách</a:t>
                      </a:r>
                      <a:r>
                        <a:rPr lang="en-US" sz="2700" b="1" baseline="0" dirty="0" smtClean="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24033327"/>
                  </a:ext>
                </a:extLst>
              </a:tr>
              <a:tr h="370840">
                <a:tc>
                  <a:txBody>
                    <a:bodyPr/>
                    <a:lstStyle/>
                    <a:p>
                      <a:r>
                        <a:rPr lang="en-US" sz="2700" b="1" dirty="0" err="1" smtClean="0">
                          <a:solidFill>
                            <a:srgbClr val="0000CC"/>
                          </a:solidFill>
                          <a:latin typeface="Times New Roman" panose="02020603050405020304" pitchFamily="18" charset="0"/>
                          <a:cs typeface="Times New Roman" panose="02020603050405020304" pitchFamily="18" charset="0"/>
                        </a:rPr>
                        <a:t>Tác</a:t>
                      </a:r>
                      <a:r>
                        <a:rPr lang="en-US" sz="2700" b="1" baseline="0" dirty="0" smtClean="0">
                          <a:solidFill>
                            <a:srgbClr val="0000CC"/>
                          </a:solidFill>
                          <a:latin typeface="Times New Roman" panose="02020603050405020304" pitchFamily="18" charset="0"/>
                          <a:cs typeface="Times New Roman" panose="02020603050405020304" pitchFamily="18" charset="0"/>
                        </a:rPr>
                        <a:t> </a:t>
                      </a:r>
                      <a:r>
                        <a:rPr lang="en-US" sz="2700" b="1" baseline="0" dirty="0" err="1" smtClean="0">
                          <a:solidFill>
                            <a:srgbClr val="0000CC"/>
                          </a:solidFill>
                          <a:latin typeface="Times New Roman" panose="02020603050405020304" pitchFamily="18" charset="0"/>
                          <a:cs typeface="Times New Roman" panose="02020603050405020304" pitchFamily="18" charset="0"/>
                        </a:rPr>
                        <a:t>giả</a:t>
                      </a:r>
                      <a:r>
                        <a:rPr lang="en-US" sz="2700" b="1" baseline="0" dirty="0" smtClean="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700" b="1" dirty="0" err="1" smtClean="0">
                          <a:solidFill>
                            <a:srgbClr val="0000CC"/>
                          </a:solidFill>
                          <a:latin typeface="Times New Roman" panose="02020603050405020304" pitchFamily="18" charset="0"/>
                          <a:cs typeface="Times New Roman" panose="02020603050405020304" pitchFamily="18" charset="0"/>
                        </a:rPr>
                        <a:t>Nhân</a:t>
                      </a:r>
                      <a:r>
                        <a:rPr lang="en-US" sz="2700" b="1" baseline="0" dirty="0" smtClean="0">
                          <a:solidFill>
                            <a:srgbClr val="0000CC"/>
                          </a:solidFill>
                          <a:latin typeface="Times New Roman" panose="02020603050405020304" pitchFamily="18" charset="0"/>
                          <a:cs typeface="Times New Roman" panose="02020603050405020304" pitchFamily="18" charset="0"/>
                        </a:rPr>
                        <a:t> </a:t>
                      </a:r>
                      <a:r>
                        <a:rPr lang="en-US" sz="2700" b="1" baseline="0" dirty="0" err="1" smtClean="0">
                          <a:solidFill>
                            <a:srgbClr val="0000CC"/>
                          </a:solidFill>
                          <a:latin typeface="Times New Roman" panose="02020603050405020304" pitchFamily="18" charset="0"/>
                          <a:cs typeface="Times New Roman" panose="02020603050405020304" pitchFamily="18" charset="0"/>
                        </a:rPr>
                        <a:t>vật</a:t>
                      </a:r>
                      <a:r>
                        <a:rPr lang="en-US" sz="2700" b="1" baseline="0" dirty="0" smtClean="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25104483"/>
                  </a:ext>
                </a:extLst>
              </a:tr>
              <a:tr h="370840">
                <a:tc>
                  <a:txBody>
                    <a:bodyPr/>
                    <a:lstStyle/>
                    <a:p>
                      <a:r>
                        <a:rPr lang="en-US" sz="2700" b="1" dirty="0" err="1" smtClean="0">
                          <a:solidFill>
                            <a:srgbClr val="0000CC"/>
                          </a:solidFill>
                          <a:latin typeface="Times New Roman" panose="02020603050405020304" pitchFamily="18" charset="0"/>
                          <a:cs typeface="Times New Roman" panose="02020603050405020304" pitchFamily="18" charset="0"/>
                        </a:rPr>
                        <a:t>Nghề</a:t>
                      </a:r>
                      <a:r>
                        <a:rPr lang="en-US" sz="2700" b="1" dirty="0" smtClean="0">
                          <a:solidFill>
                            <a:srgbClr val="0000CC"/>
                          </a:solidFill>
                          <a:latin typeface="Times New Roman" panose="02020603050405020304" pitchFamily="18" charset="0"/>
                          <a:cs typeface="Times New Roman" panose="02020603050405020304" pitchFamily="18" charset="0"/>
                        </a:rPr>
                        <a:t> </a:t>
                      </a:r>
                      <a:r>
                        <a:rPr lang="en-US" sz="2700" b="1" dirty="0" err="1" smtClean="0">
                          <a:solidFill>
                            <a:srgbClr val="0000CC"/>
                          </a:solidFill>
                          <a:latin typeface="Times New Roman" panose="02020603050405020304" pitchFamily="18" charset="0"/>
                          <a:cs typeface="Times New Roman" panose="02020603050405020304" pitchFamily="18" charset="0"/>
                        </a:rPr>
                        <a:t>nghiệp</a:t>
                      </a:r>
                      <a:r>
                        <a:rPr lang="en-US" sz="2700" b="1" baseline="0" dirty="0" smtClean="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700" b="1" dirty="0" err="1" smtClean="0">
                          <a:solidFill>
                            <a:srgbClr val="0000CC"/>
                          </a:solidFill>
                          <a:latin typeface="Times New Roman" panose="02020603050405020304" pitchFamily="18" charset="0"/>
                          <a:cs typeface="Times New Roman" panose="02020603050405020304" pitchFamily="18" charset="0"/>
                        </a:rPr>
                        <a:t>Mức</a:t>
                      </a:r>
                      <a:r>
                        <a:rPr lang="en-US" sz="2700" b="1" baseline="0" dirty="0" smtClean="0">
                          <a:solidFill>
                            <a:srgbClr val="0000CC"/>
                          </a:solidFill>
                          <a:latin typeface="Times New Roman" panose="02020603050405020304" pitchFamily="18" charset="0"/>
                          <a:cs typeface="Times New Roman" panose="02020603050405020304" pitchFamily="18" charset="0"/>
                        </a:rPr>
                        <a:t> </a:t>
                      </a:r>
                      <a:r>
                        <a:rPr lang="en-US" sz="2700" b="1" baseline="0" dirty="0" err="1" smtClean="0">
                          <a:solidFill>
                            <a:srgbClr val="0000CC"/>
                          </a:solidFill>
                          <a:latin typeface="Times New Roman" panose="02020603050405020304" pitchFamily="18" charset="0"/>
                          <a:cs typeface="Times New Roman" panose="02020603050405020304" pitchFamily="18" charset="0"/>
                        </a:rPr>
                        <a:t>độ</a:t>
                      </a:r>
                      <a:r>
                        <a:rPr lang="en-US" sz="2700" b="1" baseline="0" dirty="0" smtClean="0">
                          <a:solidFill>
                            <a:srgbClr val="0000CC"/>
                          </a:solidFill>
                          <a:latin typeface="Times New Roman" panose="02020603050405020304" pitchFamily="18" charset="0"/>
                          <a:cs typeface="Times New Roman" panose="02020603050405020304" pitchFamily="18" charset="0"/>
                        </a:rPr>
                        <a:t> </a:t>
                      </a:r>
                      <a:r>
                        <a:rPr lang="en-US" sz="2700" b="1" baseline="0" dirty="0" err="1" smtClean="0">
                          <a:solidFill>
                            <a:srgbClr val="0000CC"/>
                          </a:solidFill>
                          <a:latin typeface="Times New Roman" panose="02020603050405020304" pitchFamily="18" charset="0"/>
                          <a:cs typeface="Times New Roman" panose="02020603050405020304" pitchFamily="18" charset="0"/>
                        </a:rPr>
                        <a:t>yêu</a:t>
                      </a:r>
                      <a:r>
                        <a:rPr lang="en-US" sz="2700" b="1" baseline="0" dirty="0" smtClean="0">
                          <a:solidFill>
                            <a:srgbClr val="0000CC"/>
                          </a:solidFill>
                          <a:latin typeface="Times New Roman" panose="02020603050405020304" pitchFamily="18" charset="0"/>
                          <a:cs typeface="Times New Roman" panose="02020603050405020304" pitchFamily="18" charset="0"/>
                        </a:rPr>
                        <a:t> </a:t>
                      </a:r>
                      <a:r>
                        <a:rPr lang="en-US" sz="2700" b="1" baseline="0" dirty="0" err="1" smtClean="0">
                          <a:solidFill>
                            <a:srgbClr val="0000CC"/>
                          </a:solidFill>
                          <a:latin typeface="Times New Roman" panose="02020603050405020304" pitchFamily="18" charset="0"/>
                          <a:cs typeface="Times New Roman" panose="02020603050405020304" pitchFamily="18" charset="0"/>
                        </a:rPr>
                        <a:t>thích</a:t>
                      </a:r>
                      <a:r>
                        <a:rPr lang="en-US" sz="2700" b="1" baseline="0" dirty="0" smtClean="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06213588"/>
                  </a:ext>
                </a:extLst>
              </a:tr>
            </a:tbl>
          </a:graphicData>
        </a:graphic>
      </p:graphicFrame>
    </p:spTree>
    <p:extLst>
      <p:ext uri="{BB962C8B-B14F-4D97-AF65-F5344CB8AC3E}">
        <p14:creationId xmlns:p14="http://schemas.microsoft.com/office/powerpoint/2010/main" val="37546518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696"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Thứ……ngày…..tháng…..năm…….</a:t>
                </a:r>
                <a:endParaRPr kumimoji="0" lang="en-US" sz="2696"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18" name="TextBox 17"/>
              <p:cNvSpPr txBox="1"/>
              <p:nvPr/>
            </p:nvSpPr>
            <p:spPr>
              <a:xfrm>
                <a:off x="6651116" y="743102"/>
                <a:ext cx="2623026" cy="615737"/>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397"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TIẾNG VIỆT</a:t>
                </a:r>
                <a:endParaRPr kumimoji="0" lang="en-US" sz="2397"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3"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ts val="0"/>
              </a:spcBef>
              <a:spcAft>
                <a:spcPct val="0"/>
              </a:spcAft>
              <a:buClrTx/>
              <a:buSzTx/>
              <a:buFontTx/>
              <a:buNone/>
              <a:tabLst/>
              <a:defRPr/>
            </a:pPr>
            <a:r>
              <a:rPr kumimoji="0" lang="en-US" sz="2397"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a:t>
            </a:r>
            <a:r>
              <a:rPr kumimoji="0" lang="en-US" sz="2397"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2397"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16: A LÔ, TỚ ĐÂY</a:t>
            </a:r>
            <a:endParaRPr kumimoji="0" lang="en-US" sz="2397"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73" t="34443" r="51327" b="29523"/>
          <a:stretch/>
        </p:blipFill>
        <p:spPr bwMode="auto">
          <a:xfrm>
            <a:off x="1170991" y="1569014"/>
            <a:ext cx="9954643" cy="461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553796"/>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886</Words>
  <Application>Microsoft Office PowerPoint</Application>
  <PresentationFormat>Custom</PresentationFormat>
  <Paragraphs>91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cp:revision>
  <dcterms:created xsi:type="dcterms:W3CDTF">2022-06-28T04:20:44Z</dcterms:created>
  <dcterms:modified xsi:type="dcterms:W3CDTF">2022-08-16T00:54:04Z</dcterms:modified>
</cp:coreProperties>
</file>