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2024/3/20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8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A39F9A-C40A-454C-AFA3-78184EE2C8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044C684-C5AC-4DFC-BACD-1A52D6AF50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sv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sv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1877141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430226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279" y="188805"/>
            <a:ext cx="2042279" cy="20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279" y="188805"/>
            <a:ext cx="2042279" cy="20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279" y="188805"/>
            <a:ext cx="2042279" cy="20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279" y="188805"/>
            <a:ext cx="2042279" cy="20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279" y="188805"/>
            <a:ext cx="2042279" cy="20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279" y="188805"/>
            <a:ext cx="2042279" cy="20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279" y="188805"/>
            <a:ext cx="2042279" cy="20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279" y="188805"/>
            <a:ext cx="2042279" cy="20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517</Words>
  <Application>Microsoft Office PowerPoint</Application>
  <PresentationFormat>Widescreen</PresentationFormat>
  <Paragraphs>37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等线</vt:lpstr>
      <vt:lpstr>等线 Light</vt:lpstr>
      <vt:lpstr>Helvetica</vt:lpstr>
      <vt:lpstr>LNTH-LuoLuoNotangYuanTi 1</vt:lpstr>
      <vt:lpstr>Times New Roman</vt:lpstr>
      <vt:lpstr>UTM Fleur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45</cp:revision>
  <dcterms:created xsi:type="dcterms:W3CDTF">2023-01-02T23:55:56Z</dcterms:created>
  <dcterms:modified xsi:type="dcterms:W3CDTF">2024-03-20T01:42:57Z</dcterms:modified>
</cp:coreProperties>
</file>