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08" r:id="rId3"/>
    <p:sldId id="446" r:id="rId4"/>
    <p:sldId id="440" r:id="rId5"/>
    <p:sldId id="438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3" d="100"/>
          <a:sy n="63" d="100"/>
        </p:scale>
        <p:origin x="-446" y="-8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47119" y="3904603"/>
            <a:ext cx="1160428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3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356519" y="1795821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045750" y="1258669"/>
            <a:ext cx="6060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819400"/>
            <a:ext cx="14935200" cy="604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8966" y="2819400"/>
            <a:ext cx="1455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(Hà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Nội);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uốc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kì: Cờ đỏ sao vàng; Quốc ca: Tiến quân ca; Ngôn ngữ: tiếng Việt;  Nghệ thuật truyền thống: chèo, tuồng, cải lương, múa dối nước’ Cảnh đẹp: vịnh Hạ Long, hồ Ba Bể, biển Sầm Sơn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5" name="Group 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95"/>
          <p:cNvSpPr>
            <a:spLocks noChangeArrowheads="1"/>
          </p:cNvSpPr>
          <p:nvPr/>
        </p:nvSpPr>
        <p:spPr bwMode="auto">
          <a:xfrm>
            <a:off x="5045750" y="1258669"/>
            <a:ext cx="6060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56519" y="1795821"/>
            <a:ext cx="4191000" cy="677108"/>
            <a:chOff x="1508919" y="1888664"/>
            <a:chExt cx="3733800" cy="677108"/>
          </a:xfrm>
        </p:grpSpPr>
        <p:sp>
          <p:nvSpPr>
            <p:cNvPr id="11" name="Rectangle 10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029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127919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182435" y="2566664"/>
            <a:ext cx="118326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2.Các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thuộc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kiểu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045747" y="1258669"/>
            <a:ext cx="6060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pic>
        <p:nvPicPr>
          <p:cNvPr id="21" name="Picture 20"/>
          <p:cNvPicPr/>
          <p:nvPr/>
        </p:nvPicPr>
        <p:blipFill rotWithShape="1">
          <a:blip r:embed="rId2"/>
          <a:srcRect r="44533"/>
          <a:stretch/>
        </p:blipFill>
        <p:spPr>
          <a:xfrm>
            <a:off x="220078" y="3593432"/>
            <a:ext cx="7903785" cy="43434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2"/>
          <a:srcRect l="58941"/>
          <a:stretch/>
        </p:blipFill>
        <p:spPr>
          <a:xfrm>
            <a:off x="9814719" y="3581400"/>
            <a:ext cx="5850668" cy="43434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8059504" y="4572000"/>
            <a:ext cx="1755215" cy="228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059503" y="4953000"/>
            <a:ext cx="1907616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985919" y="6248400"/>
            <a:ext cx="19812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985919" y="5143500"/>
            <a:ext cx="1981200" cy="2019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283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19729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124686" y="2785408"/>
            <a:ext cx="142526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Bài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một câu cảm và một câu khiến trong tình huống: bày tỏ cảm xúc về một cảnh đẹp của quê hương em; đưa ra một yêu cầu về việc bảo vệ, giữ gìn cảnh đẹp quê hương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045748" y="1249680"/>
            <a:ext cx="6060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269772" y="4953000"/>
            <a:ext cx="140313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quê em đẹp tuyệt vời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en-US" sz="38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Đừng </a:t>
            </a: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vứt rác bẩn xuống dòng sông các bạn nhé!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10137</TotalTime>
  <Words>275</Words>
  <Application>Microsoft Office PowerPoint</Application>
  <PresentationFormat>Custom</PresentationFormat>
  <Paragraphs>31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1055</cp:revision>
  <dcterms:created xsi:type="dcterms:W3CDTF">2008-09-09T22:52:10Z</dcterms:created>
  <dcterms:modified xsi:type="dcterms:W3CDTF">2022-08-16T15:53:21Z</dcterms:modified>
</cp:coreProperties>
</file>