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27" r:id="rId4"/>
    <p:sldId id="440" r:id="rId5"/>
    <p:sldId id="441" r:id="rId6"/>
    <p:sldId id="442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432836" y="4667071"/>
            <a:ext cx="3711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uôn hay uôt: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tuồn t……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006109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213494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471154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BẮT ĐẦU NÀO</a:t>
            </a:r>
            <a:endParaRPr lang="en-US" sz="3200" b="1"/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383544" y="1371600"/>
            <a:ext cx="733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ctr"/>
            <a:r>
              <a:rPr lang="en-GB" sz="36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CHƠI: SẮC MÀU EM YÊU</a:t>
            </a:r>
            <a:endParaRPr lang="en-GB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5695" y="519323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uột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0882" y="4667071"/>
            <a:ext cx="3656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dấu ? hay ~: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lươi rìu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1498" y="498348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430" y="7035501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ươn hay ương: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v…….. cao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176" y="7589498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3960" y="7083801"/>
            <a:ext cx="3147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ât hay âc: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l….. ngược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7223" y="7613749"/>
            <a:ext cx="56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85965" y="2590579"/>
            <a:ext cx="2779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….ông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53022" y="310896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2590579"/>
            <a:ext cx="4044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uôn hay uông: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b……. làng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3203" y="314457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4430" y="6596556"/>
            <a:ext cx="4134465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432836" y="6596555"/>
            <a:ext cx="4116049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55463" y="4200288"/>
            <a:ext cx="4117186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432836" y="4274293"/>
            <a:ext cx="4116049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432836" y="2116018"/>
            <a:ext cx="4116049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74430" y="2116017"/>
            <a:ext cx="4134465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5" grpId="0" animBg="1"/>
      <p:bldP spid="66" grpId="0" animBg="1"/>
      <p:bldP spid="68" grpId="0" animBg="1"/>
      <p:bldP spid="67" grpId="0" animBg="1"/>
      <p:bldP spid="64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3124200"/>
            <a:ext cx="149352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0954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 Nguyên, dựng đứng, lưỡi rừu, tuồn tuột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Chọn sơ hoặc xơ thay cho ô </a:t>
            </a:r>
            <a:r>
              <a:rPr lang="nl-NL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733800"/>
            <a:ext cx="12801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2388" y="6781800"/>
            <a:ext cx="1420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 lược,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sài,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xơ </a:t>
            </a:r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mướp.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 bwMode="auto">
          <a:xfrm>
            <a:off x="1962351" y="2672596"/>
            <a:ext cx="13567209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868772" y="6248400"/>
            <a:ext cx="97618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230204" y="7391400"/>
            <a:ext cx="11658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rẽ,cũng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khỏe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giãy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9991</TotalTime>
  <Words>281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1072</cp:revision>
  <dcterms:created xsi:type="dcterms:W3CDTF">2008-09-09T22:52:10Z</dcterms:created>
  <dcterms:modified xsi:type="dcterms:W3CDTF">2022-08-17T02:34:12Z</dcterms:modified>
</cp:coreProperties>
</file>