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</p:sldMasterIdLst>
  <p:notesMasterIdLst>
    <p:notesMasterId r:id="rId16"/>
  </p:notesMasterIdLst>
  <p:handoutMasterIdLst>
    <p:handoutMasterId r:id="rId17"/>
  </p:handoutMasterIdLst>
  <p:sldIdLst>
    <p:sldId id="395" r:id="rId3"/>
    <p:sldId id="398" r:id="rId4"/>
    <p:sldId id="432" r:id="rId5"/>
    <p:sldId id="433" r:id="rId6"/>
    <p:sldId id="436" r:id="rId7"/>
    <p:sldId id="434" r:id="rId8"/>
    <p:sldId id="437" r:id="rId9"/>
    <p:sldId id="438" r:id="rId10"/>
    <p:sldId id="443" r:id="rId11"/>
    <p:sldId id="440" r:id="rId12"/>
    <p:sldId id="441" r:id="rId13"/>
    <p:sldId id="442" r:id="rId14"/>
    <p:sldId id="385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0066"/>
    <a:srgbClr val="EC3730"/>
    <a:srgbClr val="DBE648"/>
    <a:srgbClr val="00B050"/>
    <a:srgbClr val="31ADB9"/>
    <a:srgbClr val="29304A"/>
    <a:srgbClr val="227780"/>
    <a:srgbClr val="8D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>
        <p:scale>
          <a:sx n="100" d="100"/>
          <a:sy n="100" d="100"/>
        </p:scale>
        <p:origin x="-106" y="-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2022/8/17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22: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</a:t>
            </a: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593845" y="712642"/>
            <a:ext cx="5578555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053977" y="1522157"/>
            <a:ext cx="2673843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ướng-dẫn-viết-chữ-Y-hoa-_Tập-viết-Lớp-2-Tuần-28_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3282" y="1903983"/>
            <a:ext cx="4560966" cy="29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872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8" y="1976602"/>
            <a:ext cx="740581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695349" y="712642"/>
            <a:ext cx="5765083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6" y="1628775"/>
            <a:ext cx="1904963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4097" y="2731809"/>
            <a:ext cx="1904963" cy="43281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Nam </a:t>
            </a:r>
            <a:r>
              <a:rPr lang="en-US" sz="250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Yết</a:t>
            </a:r>
            <a:endParaRPr lang="en-US" sz="25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300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8" y="1976602"/>
            <a:ext cx="740581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67745" y="712642"/>
            <a:ext cx="5832648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8775"/>
            <a:ext cx="3439149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68194" y="2638687"/>
            <a:ext cx="6503422" cy="10047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>
              <a:lnSpc>
                <a:spcPct val="129000"/>
              </a:lnSpc>
              <a:spcBef>
                <a:spcPts val="112"/>
              </a:spcBef>
            </a:pP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Đảo Nam Yết 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κ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uℓ Ǖ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ί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ần đảo TǟưŊg Sa của V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Η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İ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Ι 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Nam</a:t>
            </a:r>
            <a:endParaRPr lang="en-US" sz="2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543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=""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0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54725" y="712641"/>
            <a:ext cx="4353579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878317" y="1590802"/>
            <a:ext cx="7846074" cy="698223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219" y="3037192"/>
            <a:ext cx="7628323" cy="1852385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7691" y="1114424"/>
            <a:ext cx="2354448" cy="415498"/>
            <a:chOff x="1508919" y="1888664"/>
            <a:chExt cx="3733800" cy="73866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1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78317" y="2656318"/>
            <a:ext cx="2354448" cy="415498"/>
            <a:chOff x="1557488" y="2267608"/>
            <a:chExt cx="3733800" cy="738664"/>
          </a:xfrm>
        </p:grpSpPr>
        <p:sp>
          <p:nvSpPr>
            <p:cNvPr id="23" name="Rectangle 22"/>
            <p:cNvSpPr/>
            <p:nvPr/>
          </p:nvSpPr>
          <p:spPr>
            <a:xfrm>
              <a:off x="1557488" y="2267608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21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1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1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4" y="286634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87174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21418" y="1760539"/>
            <a:ext cx="801181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8"/>
            <a:ext cx="3809926" cy="430887"/>
            <a:chOff x="1508918" y="1888664"/>
            <a:chExt cx="6172201" cy="128362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83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27692" y="2427734"/>
            <a:ext cx="7892148" cy="115988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30077" y="1754031"/>
            <a:ext cx="753691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079" y="1754031"/>
            <a:ext cx="1787657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838468" y="712641"/>
            <a:ext cx="4477830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9952" y="1760539"/>
            <a:ext cx="1367643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11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098798"/>
            <a:ext cx="3809926" cy="430887"/>
            <a:chOff x="1508918" y="1888664"/>
            <a:chExt cx="6172201" cy="128362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83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902482" y="712641"/>
            <a:ext cx="4477830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5731" y="1635646"/>
            <a:ext cx="34563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1" t="32911" r="4493" b="44304"/>
          <a:stretch/>
        </p:blipFill>
        <p:spPr bwMode="auto">
          <a:xfrm>
            <a:off x="727708" y="2204975"/>
            <a:ext cx="7745208" cy="223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816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331" y="2275066"/>
            <a:ext cx="5864717" cy="986808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Đất nước là gì? Vẽ đất nước bằng bút chì có vừa trang giấy? Làm sao để thây núi cao như thế?Biển rộng là bao?Cách nào đo nhỉ?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593845" y="745729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59420" y="3237938"/>
            <a:ext cx="5749224" cy="1282998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/>
              <a:t> 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72352" y="3971274"/>
            <a:ext cx="5736293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Ông bà đã nhổ cây, san đất.Tiếp 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594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331" y="2275066"/>
            <a:ext cx="5864717" cy="189855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774057" y="772150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71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109833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331" y="2275066"/>
            <a:ext cx="5864717" cy="729000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chăm chỉ, chịu khó, thông minh,không ngại khó khăn, vất vả, xả thân vì cộng đồng...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287755" y="712641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7754" y="3065622"/>
            <a:ext cx="5607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nay?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4970" y="3895026"/>
            <a:ext cx="5839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Câu chuyện đã giải thích  về đặc điểm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ngoèn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ghềnh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ghềnh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591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287755" y="712641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10142" y="2030660"/>
            <a:ext cx="4937855" cy="1981249"/>
            <a:chOff x="3610142" y="2030660"/>
            <a:chExt cx="4937855" cy="1981249"/>
          </a:xfrm>
        </p:grpSpPr>
        <p:pic>
          <p:nvPicPr>
            <p:cNvPr id="26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088445" y="552357"/>
              <a:ext cx="1981249" cy="4937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978853" y="2584524"/>
              <a:ext cx="419354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Bài văn ca ngợi những </a:t>
              </a:r>
              <a:r>
                <a:rPr lang="nl-NL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 ông Đùng, bà Đùng đã làm </a:t>
              </a:r>
              <a:r>
                <a:rPr lang="nl-NL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giúp </a:t>
              </a:r>
              <a:r>
                <a:rPr lang="nl-NL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dân. Qua đó giải thích thêm về sự tích sông Đà.</a:t>
              </a: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153207" y="1613850"/>
            <a:ext cx="1507025" cy="39299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100" b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2100" b="1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507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941</Words>
  <Application>Microsoft Office PowerPoint</Application>
  <PresentationFormat>On-screen Show (16:9)</PresentationFormat>
  <Paragraphs>104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163</cp:revision>
  <dcterms:created xsi:type="dcterms:W3CDTF">2015-02-26T08:23:36Z</dcterms:created>
  <dcterms:modified xsi:type="dcterms:W3CDTF">2022-08-17T03:07:44Z</dcterms:modified>
</cp:coreProperties>
</file>