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327" r:id="rId2"/>
    <p:sldId id="427" r:id="rId3"/>
    <p:sldId id="440" r:id="rId4"/>
    <p:sldId id="441" r:id="rId5"/>
    <p:sldId id="442" r:id="rId6"/>
    <p:sldId id="340" r:id="rId7"/>
  </p:sldIdLst>
  <p:sldSz cx="16276638" cy="9144000"/>
  <p:notesSz cx="6858000" cy="9144000"/>
  <p:custDataLst>
    <p:tags r:id="rId9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717550" indent="-26035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1436688" indent="-52228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2154238" indent="-78263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2873375" indent="-1044575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880">
          <p15:clr>
            <a:srgbClr val="A4A3A4"/>
          </p15:clr>
        </p15:guide>
        <p15:guide id="2" pos="512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00FFFF"/>
    <a:srgbClr val="0000FF"/>
    <a:srgbClr val="FF0066"/>
    <a:srgbClr val="FF7C80"/>
    <a:srgbClr val="FF6600"/>
    <a:srgbClr val="6600CC"/>
    <a:srgbClr val="3333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876" autoAdjust="0"/>
    <p:restoredTop sz="94660"/>
  </p:normalViewPr>
  <p:slideViewPr>
    <p:cSldViewPr>
      <p:cViewPr varScale="1">
        <p:scale>
          <a:sx n="60" d="100"/>
          <a:sy n="60" d="100"/>
        </p:scale>
        <p:origin x="-67" y="-178"/>
      </p:cViewPr>
      <p:guideLst>
        <p:guide orient="horz" pos="2880"/>
        <p:guide pos="5127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77825" y="685800"/>
            <a:ext cx="610235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45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45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51C4FA25-5DD5-485C-BCD2-EF739D2A719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138681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1pPr>
    <a:lvl2pPr marL="717550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2pPr>
    <a:lvl3pPr marL="1436688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3pPr>
    <a:lvl4pPr marL="2154238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4pPr>
    <a:lvl5pPr marL="2873375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5pPr>
    <a:lvl6pPr marL="3592220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4310664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5029109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5747553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EB5B8007-F28A-4C3E-A48D-DDE012D8153F}" type="slidenum">
              <a:rPr lang="en-US" altLang="en-US" sz="1200">
                <a:cs typeface="Arial" charset="0"/>
              </a:rPr>
              <a:pPr algn="r" eaLnBrk="1" hangingPunct="1"/>
              <a:t>6</a:t>
            </a:fld>
            <a:endParaRPr lang="en-US" altLang="en-US" sz="1200">
              <a:cs typeface="Arial" charset="0"/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77825" y="685800"/>
            <a:ext cx="6102350" cy="3429000"/>
          </a:xfrm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vi-VN" altLang="en-US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20748" y="2840569"/>
            <a:ext cx="13835142" cy="196003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41496" y="5181600"/>
            <a:ext cx="11393647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718444" indent="0" algn="ctr">
              <a:buNone/>
              <a:defRPr/>
            </a:lvl2pPr>
            <a:lvl3pPr marL="1436888" indent="0" algn="ctr">
              <a:buNone/>
              <a:defRPr/>
            </a:lvl3pPr>
            <a:lvl4pPr marL="2155332" indent="0" algn="ctr">
              <a:buNone/>
              <a:defRPr/>
            </a:lvl4pPr>
            <a:lvl5pPr marL="2873776" indent="0" algn="ctr">
              <a:buNone/>
              <a:defRPr/>
            </a:lvl5pPr>
            <a:lvl6pPr marL="3592220" indent="0" algn="ctr">
              <a:buNone/>
              <a:defRPr/>
            </a:lvl6pPr>
            <a:lvl7pPr marL="4310664" indent="0" algn="ctr">
              <a:buNone/>
              <a:defRPr/>
            </a:lvl7pPr>
            <a:lvl8pPr marL="5029109" indent="0" algn="ctr">
              <a:buNone/>
              <a:defRPr/>
            </a:lvl8pPr>
            <a:lvl9pPr marL="5747553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B01423-D198-4896-B996-AF6CD71AA3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225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D28DD1-89CB-4A9B-8160-1008CEEB8C2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20928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800562" y="366186"/>
            <a:ext cx="3662244" cy="780203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3832" y="366186"/>
            <a:ext cx="10715453" cy="78020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4A9502-423E-4957-ACD4-EFEAFA4568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3834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00BA3F-51CF-473C-BBC7-9F80CB3FD93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0669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743" y="5875867"/>
            <a:ext cx="13835142" cy="1816100"/>
          </a:xfrm>
        </p:spPr>
        <p:txBody>
          <a:bodyPr anchor="t"/>
          <a:lstStyle>
            <a:lvl1pPr algn="l">
              <a:defRPr sz="6300" b="1" cap="all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5743" y="3875619"/>
            <a:ext cx="13835142" cy="2000249"/>
          </a:xfrm>
        </p:spPr>
        <p:txBody>
          <a:bodyPr anchor="b"/>
          <a:lstStyle>
            <a:lvl1pPr marL="0" indent="0">
              <a:buNone/>
              <a:defRPr sz="3100"/>
            </a:lvl1pPr>
            <a:lvl2pPr marL="718444" indent="0">
              <a:buNone/>
              <a:defRPr sz="2800"/>
            </a:lvl2pPr>
            <a:lvl3pPr marL="1436888" indent="0">
              <a:buNone/>
              <a:defRPr sz="2500"/>
            </a:lvl3pPr>
            <a:lvl4pPr marL="2155332" indent="0">
              <a:buNone/>
              <a:defRPr sz="2200"/>
            </a:lvl4pPr>
            <a:lvl5pPr marL="2873776" indent="0">
              <a:buNone/>
              <a:defRPr sz="2200"/>
            </a:lvl5pPr>
            <a:lvl6pPr marL="3592220" indent="0">
              <a:buNone/>
              <a:defRPr sz="2200"/>
            </a:lvl6pPr>
            <a:lvl7pPr marL="4310664" indent="0">
              <a:buNone/>
              <a:defRPr sz="2200"/>
            </a:lvl7pPr>
            <a:lvl8pPr marL="5029109" indent="0">
              <a:buNone/>
              <a:defRPr sz="2200"/>
            </a:lvl8pPr>
            <a:lvl9pPr marL="5747553" indent="0">
              <a:buNone/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E9DFC9-E0D6-4E70-95EC-EE956DA6257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59216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3832" y="2133602"/>
            <a:ext cx="7188848" cy="6034617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3958" y="2133602"/>
            <a:ext cx="7188848" cy="6034617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EE0E17-1536-48C6-87E3-A861F0C00F0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17564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3832" y="2046817"/>
            <a:ext cx="7191675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18444" indent="0">
              <a:buNone/>
              <a:defRPr sz="3100" b="1"/>
            </a:lvl2pPr>
            <a:lvl3pPr marL="1436888" indent="0">
              <a:buNone/>
              <a:defRPr sz="2800" b="1"/>
            </a:lvl3pPr>
            <a:lvl4pPr marL="2155332" indent="0">
              <a:buNone/>
              <a:defRPr sz="2500" b="1"/>
            </a:lvl4pPr>
            <a:lvl5pPr marL="2873776" indent="0">
              <a:buNone/>
              <a:defRPr sz="2500" b="1"/>
            </a:lvl5pPr>
            <a:lvl6pPr marL="3592220" indent="0">
              <a:buNone/>
              <a:defRPr sz="2500" b="1"/>
            </a:lvl6pPr>
            <a:lvl7pPr marL="4310664" indent="0">
              <a:buNone/>
              <a:defRPr sz="2500" b="1"/>
            </a:lvl7pPr>
            <a:lvl8pPr marL="5029109" indent="0">
              <a:buNone/>
              <a:defRPr sz="2500" b="1"/>
            </a:lvl8pPr>
            <a:lvl9pPr marL="5747553" indent="0">
              <a:buNone/>
              <a:defRPr sz="2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3832" y="2899833"/>
            <a:ext cx="7191675" cy="5268384"/>
          </a:xfrm>
        </p:spPr>
        <p:txBody>
          <a:bodyPr/>
          <a:lstStyle>
            <a:lvl1pPr>
              <a:defRPr sz="38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268307" y="2046817"/>
            <a:ext cx="7194500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18444" indent="0">
              <a:buNone/>
              <a:defRPr sz="3100" b="1"/>
            </a:lvl2pPr>
            <a:lvl3pPr marL="1436888" indent="0">
              <a:buNone/>
              <a:defRPr sz="2800" b="1"/>
            </a:lvl3pPr>
            <a:lvl4pPr marL="2155332" indent="0">
              <a:buNone/>
              <a:defRPr sz="2500" b="1"/>
            </a:lvl4pPr>
            <a:lvl5pPr marL="2873776" indent="0">
              <a:buNone/>
              <a:defRPr sz="2500" b="1"/>
            </a:lvl5pPr>
            <a:lvl6pPr marL="3592220" indent="0">
              <a:buNone/>
              <a:defRPr sz="2500" b="1"/>
            </a:lvl6pPr>
            <a:lvl7pPr marL="4310664" indent="0">
              <a:buNone/>
              <a:defRPr sz="2500" b="1"/>
            </a:lvl7pPr>
            <a:lvl8pPr marL="5029109" indent="0">
              <a:buNone/>
              <a:defRPr sz="2500" b="1"/>
            </a:lvl8pPr>
            <a:lvl9pPr marL="5747553" indent="0">
              <a:buNone/>
              <a:defRPr sz="2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268307" y="2899833"/>
            <a:ext cx="7194500" cy="5268384"/>
          </a:xfrm>
        </p:spPr>
        <p:txBody>
          <a:bodyPr/>
          <a:lstStyle>
            <a:lvl1pPr>
              <a:defRPr sz="38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30A47B-B3AA-4408-B89E-78641CC5715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1286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D8FA65-B14B-4883-88C7-F7A3A55E9A2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314973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8BE4F5-A3A4-4A0F-A638-D990D725B4C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68729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33" y="364067"/>
            <a:ext cx="5354902" cy="1549400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63713" y="364068"/>
            <a:ext cx="9099093" cy="7804151"/>
          </a:xfrm>
        </p:spPr>
        <p:txBody>
          <a:bodyPr/>
          <a:lstStyle>
            <a:lvl1pPr>
              <a:defRPr sz="5000"/>
            </a:lvl1pPr>
            <a:lvl2pPr>
              <a:defRPr sz="4400"/>
            </a:lvl2pPr>
            <a:lvl3pPr>
              <a:defRPr sz="3800"/>
            </a:lvl3pPr>
            <a:lvl4pPr>
              <a:defRPr sz="3100"/>
            </a:lvl4pPr>
            <a:lvl5pPr>
              <a:defRPr sz="3100"/>
            </a:lvl5pPr>
            <a:lvl6pPr>
              <a:defRPr sz="3100"/>
            </a:lvl6pPr>
            <a:lvl7pPr>
              <a:defRPr sz="3100"/>
            </a:lvl7pPr>
            <a:lvl8pPr>
              <a:defRPr sz="3100"/>
            </a:lvl8pPr>
            <a:lvl9pPr>
              <a:defRPr sz="3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3833" y="1913468"/>
            <a:ext cx="5354902" cy="6254751"/>
          </a:xfrm>
        </p:spPr>
        <p:txBody>
          <a:bodyPr/>
          <a:lstStyle>
            <a:lvl1pPr marL="0" indent="0">
              <a:buNone/>
              <a:defRPr sz="2200"/>
            </a:lvl1pPr>
            <a:lvl2pPr marL="718444" indent="0">
              <a:buNone/>
              <a:defRPr sz="1900"/>
            </a:lvl2pPr>
            <a:lvl3pPr marL="1436888" indent="0">
              <a:buNone/>
              <a:defRPr sz="1600"/>
            </a:lvl3pPr>
            <a:lvl4pPr marL="2155332" indent="0">
              <a:buNone/>
              <a:defRPr sz="1400"/>
            </a:lvl4pPr>
            <a:lvl5pPr marL="2873776" indent="0">
              <a:buNone/>
              <a:defRPr sz="1400"/>
            </a:lvl5pPr>
            <a:lvl6pPr marL="3592220" indent="0">
              <a:buNone/>
              <a:defRPr sz="1400"/>
            </a:lvl6pPr>
            <a:lvl7pPr marL="4310664" indent="0">
              <a:buNone/>
              <a:defRPr sz="1400"/>
            </a:lvl7pPr>
            <a:lvl8pPr marL="5029109" indent="0">
              <a:buNone/>
              <a:defRPr sz="1400"/>
            </a:lvl8pPr>
            <a:lvl9pPr marL="5747553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99C05A-73D7-488D-87AE-9FA1D515BA9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9410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90335" y="6400801"/>
            <a:ext cx="9765983" cy="755651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190335" y="817033"/>
            <a:ext cx="9765983" cy="5486400"/>
          </a:xfrm>
        </p:spPr>
        <p:txBody>
          <a:bodyPr/>
          <a:lstStyle>
            <a:lvl1pPr marL="0" indent="0">
              <a:buNone/>
              <a:defRPr sz="5000"/>
            </a:lvl1pPr>
            <a:lvl2pPr marL="718444" indent="0">
              <a:buNone/>
              <a:defRPr sz="4400"/>
            </a:lvl2pPr>
            <a:lvl3pPr marL="1436888" indent="0">
              <a:buNone/>
              <a:defRPr sz="3800"/>
            </a:lvl3pPr>
            <a:lvl4pPr marL="2155332" indent="0">
              <a:buNone/>
              <a:defRPr sz="3100"/>
            </a:lvl4pPr>
            <a:lvl5pPr marL="2873776" indent="0">
              <a:buNone/>
              <a:defRPr sz="3100"/>
            </a:lvl5pPr>
            <a:lvl6pPr marL="3592220" indent="0">
              <a:buNone/>
              <a:defRPr sz="3100"/>
            </a:lvl6pPr>
            <a:lvl7pPr marL="4310664" indent="0">
              <a:buNone/>
              <a:defRPr sz="3100"/>
            </a:lvl7pPr>
            <a:lvl8pPr marL="5029109" indent="0">
              <a:buNone/>
              <a:defRPr sz="3100"/>
            </a:lvl8pPr>
            <a:lvl9pPr marL="5747553" indent="0">
              <a:buNone/>
              <a:defRPr sz="3100"/>
            </a:lvl9pPr>
          </a:lstStyle>
          <a:p>
            <a:pPr lvl="0"/>
            <a:endParaRPr lang="vi-VN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90335" y="7156452"/>
            <a:ext cx="9765983" cy="1073149"/>
          </a:xfrm>
        </p:spPr>
        <p:txBody>
          <a:bodyPr/>
          <a:lstStyle>
            <a:lvl1pPr marL="0" indent="0">
              <a:buNone/>
              <a:defRPr sz="2200"/>
            </a:lvl1pPr>
            <a:lvl2pPr marL="718444" indent="0">
              <a:buNone/>
              <a:defRPr sz="1900"/>
            </a:lvl2pPr>
            <a:lvl3pPr marL="1436888" indent="0">
              <a:buNone/>
              <a:defRPr sz="1600"/>
            </a:lvl3pPr>
            <a:lvl4pPr marL="2155332" indent="0">
              <a:buNone/>
              <a:defRPr sz="1400"/>
            </a:lvl4pPr>
            <a:lvl5pPr marL="2873776" indent="0">
              <a:buNone/>
              <a:defRPr sz="1400"/>
            </a:lvl5pPr>
            <a:lvl6pPr marL="3592220" indent="0">
              <a:buNone/>
              <a:defRPr sz="1400"/>
            </a:lvl6pPr>
            <a:lvl7pPr marL="4310664" indent="0">
              <a:buNone/>
              <a:defRPr sz="1400"/>
            </a:lvl7pPr>
            <a:lvl8pPr marL="5029109" indent="0">
              <a:buNone/>
              <a:defRPr sz="1400"/>
            </a:lvl8pPr>
            <a:lvl9pPr marL="5747553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090DF4-68DF-4AAF-98F9-EB3836BAB8B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8833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13832" y="366713"/>
            <a:ext cx="14648974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13832" y="2133600"/>
            <a:ext cx="14648974" cy="603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13832" y="8326438"/>
            <a:ext cx="3797882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2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561185" y="8326438"/>
            <a:ext cx="5154269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2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664924" y="8326438"/>
            <a:ext cx="3797882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2200"/>
            </a:lvl1pPr>
          </a:lstStyle>
          <a:p>
            <a:pPr>
              <a:defRPr/>
            </a:pPr>
            <a:fld id="{F4264759-E7CE-4A8C-955C-20DA2A50E45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5pPr>
      <a:lvl6pPr marL="718444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6pPr>
      <a:lvl7pPr marL="1436888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7pPr>
      <a:lvl8pPr marL="2155332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8pPr>
      <a:lvl9pPr marL="2873776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9pPr>
    </p:titleStyle>
    <p:bodyStyle>
      <a:lvl1pPr marL="538163" indent="-538163" algn="l" rtl="0" eaLnBrk="0" fontAlgn="base" hangingPunct="0">
        <a:spcBef>
          <a:spcPct val="20000"/>
        </a:spcBef>
        <a:spcAft>
          <a:spcPct val="0"/>
        </a:spcAft>
        <a:buChar char="•"/>
        <a:defRPr sz="5000">
          <a:solidFill>
            <a:schemeClr val="tx1"/>
          </a:solidFill>
          <a:latin typeface="+mn-lt"/>
          <a:ea typeface="+mn-ea"/>
          <a:cs typeface="+mn-cs"/>
        </a:defRPr>
      </a:lvl1pPr>
      <a:lvl2pPr marL="1166813" indent="-447675" algn="l" rtl="0" eaLnBrk="0" fontAlgn="base" hangingPunct="0">
        <a:spcBef>
          <a:spcPct val="20000"/>
        </a:spcBef>
        <a:spcAft>
          <a:spcPct val="0"/>
        </a:spcAft>
        <a:buChar char="–"/>
        <a:defRPr sz="4400">
          <a:solidFill>
            <a:schemeClr val="tx1"/>
          </a:solidFill>
          <a:latin typeface="+mn-lt"/>
        </a:defRPr>
      </a:lvl2pPr>
      <a:lvl3pPr marL="1795463" indent="-358775" algn="l" rtl="0" eaLnBrk="0" fontAlgn="base" hangingPunct="0">
        <a:spcBef>
          <a:spcPct val="20000"/>
        </a:spcBef>
        <a:spcAft>
          <a:spcPct val="0"/>
        </a:spcAft>
        <a:buChar char="•"/>
        <a:defRPr sz="3800">
          <a:solidFill>
            <a:schemeClr val="tx1"/>
          </a:solidFill>
          <a:latin typeface="+mn-lt"/>
        </a:defRPr>
      </a:lvl3pPr>
      <a:lvl4pPr marL="2513013" indent="-358775" algn="l" rtl="0" eaLnBrk="0" fontAlgn="base" hangingPunct="0">
        <a:spcBef>
          <a:spcPct val="20000"/>
        </a:spcBef>
        <a:spcAft>
          <a:spcPct val="0"/>
        </a:spcAft>
        <a:buChar char="–"/>
        <a:defRPr sz="3100">
          <a:solidFill>
            <a:schemeClr val="tx1"/>
          </a:solidFill>
          <a:latin typeface="+mn-lt"/>
        </a:defRPr>
      </a:lvl4pPr>
      <a:lvl5pPr marL="3232150" indent="-358775" algn="l" rtl="0" eaLnBrk="0" fontAlgn="base" hangingPunct="0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5pPr>
      <a:lvl6pPr marL="3951442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6pPr>
      <a:lvl7pPr marL="4669887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7pPr>
      <a:lvl8pPr marL="5388331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8pPr>
      <a:lvl9pPr marL="6106775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9pPr>
    </p:bodyStyle>
    <p:otherStyle>
      <a:defPPr>
        <a:defRPr lang="vi-VN"/>
      </a:defPPr>
      <a:lvl1pPr marL="0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18444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436888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155332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73776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92220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310664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5029109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747553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image" Target="../media/image3.png"/><Relationship Id="rId7" Type="http://schemas.openxmlformats.org/officeDocument/2006/relationships/image" Target="../media/image7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gif"/><Relationship Id="rId5" Type="http://schemas.openxmlformats.org/officeDocument/2006/relationships/image" Target="../media/image5.wmf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3"/>
          <p:cNvSpPr txBox="1">
            <a:spLocks noChangeArrowheads="1"/>
          </p:cNvSpPr>
          <p:nvPr/>
        </p:nvSpPr>
        <p:spPr bwMode="auto">
          <a:xfrm>
            <a:off x="3197197" y="723901"/>
            <a:ext cx="10037260" cy="684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43689" tIns="71844" rIns="143689" bIns="71844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500" b="1">
                <a:solidFill>
                  <a:srgbClr val="FF0066"/>
                </a:solidFill>
                <a:latin typeface="Times New Roman" pitchFamily="18" charset="0"/>
              </a:rPr>
              <a:t>TRƯỜNG TIỂU HỌC ……</a:t>
            </a:r>
          </a:p>
        </p:txBody>
      </p:sp>
      <p:pic>
        <p:nvPicPr>
          <p:cNvPr id="2051" name="Picture 1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8677" y="5443538"/>
            <a:ext cx="2034580" cy="264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57" name="Text Box 14"/>
          <p:cNvSpPr txBox="1">
            <a:spLocks noChangeArrowheads="1"/>
          </p:cNvSpPr>
          <p:nvPr/>
        </p:nvSpPr>
        <p:spPr bwMode="auto">
          <a:xfrm>
            <a:off x="2783822" y="4343401"/>
            <a:ext cx="10928600" cy="26534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1800"/>
              </a:spcBef>
              <a:defRPr/>
            </a:pPr>
            <a:r>
              <a:rPr lang="en-US" sz="4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Môn</a:t>
            </a: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Việt</a:t>
            </a: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3</a:t>
            </a:r>
          </a:p>
          <a:p>
            <a:pPr algn="ctr" eaLnBrk="1" hangingPunct="1">
              <a:spcBef>
                <a:spcPts val="1800"/>
              </a:spcBef>
              <a:defRPr/>
            </a:pPr>
            <a:r>
              <a:rPr lang="en-US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BÀI 25: NGỌC LỬA Ô-LIM-PÍCH(T3)</a:t>
            </a:r>
          </a:p>
        </p:txBody>
      </p:sp>
      <p:sp>
        <p:nvSpPr>
          <p:cNvPr id="2059" name="Text Box 17"/>
          <p:cNvSpPr txBox="1">
            <a:spLocks noChangeArrowheads="1"/>
          </p:cNvSpPr>
          <p:nvPr/>
        </p:nvSpPr>
        <p:spPr bwMode="auto">
          <a:xfrm>
            <a:off x="2480250" y="2057400"/>
            <a:ext cx="11471154" cy="1992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6000" b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CHÀO MỪNG QUÝ THẦY CÔ</a:t>
            </a:r>
          </a:p>
          <a:p>
            <a:pPr algn="ctr" eaLnBrk="1" hangingPunct="1">
              <a:spcBef>
                <a:spcPts val="0"/>
              </a:spcBef>
              <a:defRPr/>
            </a:pPr>
            <a:r>
              <a:rPr lang="en-US" sz="6000" b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VỀ DỰ GIỜ THĂM LỚP</a:t>
            </a:r>
          </a:p>
        </p:txBody>
      </p:sp>
      <p:sp>
        <p:nvSpPr>
          <p:cNvPr id="2054" name="Text Box 18"/>
          <p:cNvSpPr txBox="1">
            <a:spLocks noChangeArrowheads="1"/>
          </p:cNvSpPr>
          <p:nvPr/>
        </p:nvSpPr>
        <p:spPr bwMode="auto">
          <a:xfrm>
            <a:off x="2557757" y="7200900"/>
            <a:ext cx="5974560" cy="884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43689" tIns="71844" rIns="143689" bIns="71844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400" b="1" i="1">
                <a:solidFill>
                  <a:srgbClr val="FF0066"/>
                </a:solidFill>
                <a:latin typeface="Times New Roman" pitchFamily="18" charset="0"/>
              </a:rPr>
              <a:t>Giáo viên:</a:t>
            </a:r>
          </a:p>
          <a:p>
            <a:pPr eaLnBrk="1" hangingPunct="1"/>
            <a:r>
              <a:rPr lang="en-US" altLang="en-US" sz="2400" b="1" i="1">
                <a:solidFill>
                  <a:srgbClr val="FF0066"/>
                </a:solidFill>
                <a:latin typeface="Times New Roman" pitchFamily="18" charset="0"/>
              </a:rPr>
              <a:t>Lớp:  3</a:t>
            </a:r>
          </a:p>
        </p:txBody>
      </p:sp>
      <p:pic>
        <p:nvPicPr>
          <p:cNvPr id="2055" name="Picture 22" descr="bd21315_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0079" y="6229986"/>
            <a:ext cx="5616086" cy="204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6" name="Picture 5" descr="POINSET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 flipV="1">
            <a:off x="1112658" y="331495"/>
            <a:ext cx="2081213" cy="26691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5" descr="POINSET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3122398" y="413107"/>
            <a:ext cx="2089150" cy="2498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Connector 4"/>
          <p:cNvCxnSpPr/>
          <p:nvPr/>
        </p:nvCxnSpPr>
        <p:spPr>
          <a:xfrm flipV="1">
            <a:off x="5407784" y="1447800"/>
            <a:ext cx="5985862" cy="0"/>
          </a:xfrm>
          <a:prstGeom prst="line">
            <a:avLst/>
          </a:prstGeom>
          <a:ln>
            <a:solidFill>
              <a:srgbClr val="FF0066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3" name="Picture 7" descr="BƯỚM 58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9961410">
            <a:off x="13131113" y="984250"/>
            <a:ext cx="1474263" cy="1922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0" name="Picture 8" descr="animal-14[1]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17220" flipH="1">
            <a:off x="2549684" y="5964239"/>
            <a:ext cx="1416132" cy="1030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5" descr="POINSET3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38632" y="5111880"/>
            <a:ext cx="4334745" cy="30923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repeatCount="1000000" accel="36000" decel="2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475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21" presetClass="emph" presetSubtype="0" repeatCount="2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8" dur="20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9" dur="20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0" dur="20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1" dur="20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9" grpId="0"/>
      <p:bldP spid="2059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4617134" y="149573"/>
            <a:ext cx="7013458" cy="1117345"/>
            <a:chOff x="4539228" y="210532"/>
            <a:chExt cx="6895119" cy="1117345"/>
          </a:xfrm>
        </p:grpSpPr>
        <p:grpSp>
          <p:nvGrpSpPr>
            <p:cNvPr id="15" name="Group 14"/>
            <p:cNvGrpSpPr/>
            <p:nvPr/>
          </p:nvGrpSpPr>
          <p:grpSpPr>
            <a:xfrm>
              <a:off x="4539228" y="210532"/>
              <a:ext cx="6895119" cy="1117345"/>
              <a:chOff x="4539228" y="210532"/>
              <a:chExt cx="6895119" cy="1117345"/>
            </a:xfrm>
          </p:grpSpPr>
          <p:sp>
            <p:nvSpPr>
              <p:cNvPr id="17" name="TextBox 16"/>
              <p:cNvSpPr txBox="1"/>
              <p:nvPr/>
            </p:nvSpPr>
            <p:spPr>
              <a:xfrm>
                <a:off x="4539228" y="210532"/>
                <a:ext cx="6895119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60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Thứ……ngày…..tháng…..năm…….</a:t>
                </a: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6651116" y="743102"/>
                <a:ext cx="2564962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b="1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TIẾNG VIỆT</a:t>
                </a:r>
              </a:p>
            </p:txBody>
          </p:sp>
        </p:grpSp>
        <p:cxnSp>
          <p:nvCxnSpPr>
            <p:cNvPr id="16" name="Straight Connector 15"/>
            <p:cNvCxnSpPr/>
            <p:nvPr/>
          </p:nvCxnSpPr>
          <p:spPr>
            <a:xfrm>
              <a:off x="6826235" y="1288554"/>
              <a:ext cx="2194560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9" name="Text Box 14"/>
          <p:cNvSpPr txBox="1">
            <a:spLocks noChangeArrowheads="1"/>
          </p:cNvSpPr>
          <p:nvPr/>
        </p:nvSpPr>
        <p:spPr bwMode="auto">
          <a:xfrm>
            <a:off x="4252119" y="1328474"/>
            <a:ext cx="8496300" cy="11299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3200" b="1" dirty="0" err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Bài</a:t>
            </a:r>
            <a:r>
              <a:rPr lang="en-US" sz="32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25: NGỌC LỬA Ô-LIM-PÍCH(T3-</a:t>
            </a:r>
          </a:p>
          <a:p>
            <a:pPr algn="ctr" eaLnBrk="1" hangingPunct="1">
              <a:spcBef>
                <a:spcPts val="0"/>
              </a:spcBef>
              <a:defRPr/>
            </a:pPr>
            <a:r>
              <a:rPr lang="en-US" sz="32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Nghe </a:t>
            </a:r>
            <a:r>
              <a:rPr lang="en-US" sz="3200" b="1" dirty="0" err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viết</a:t>
            </a:r>
            <a:r>
              <a:rPr lang="en-US" sz="32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–</a:t>
            </a:r>
            <a:r>
              <a:rPr lang="en-US" sz="3200" b="1" dirty="0" err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từ</a:t>
            </a:r>
            <a:r>
              <a:rPr lang="en-US" sz="32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Tục</a:t>
            </a:r>
            <a:r>
              <a:rPr lang="en-US" sz="32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lệ</a:t>
            </a:r>
            <a:r>
              <a:rPr lang="en-US" sz="32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… </a:t>
            </a:r>
            <a:r>
              <a:rPr lang="en-US" sz="3200" b="1" dirty="0" err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đến</a:t>
            </a:r>
            <a:r>
              <a:rPr lang="en-US" sz="32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đấu</a:t>
            </a:r>
            <a:r>
              <a:rPr lang="en-US" sz="32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vật</a:t>
            </a:r>
            <a:r>
              <a:rPr lang="en-US" sz="32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)</a:t>
            </a:r>
          </a:p>
        </p:txBody>
      </p:sp>
      <p:sp>
        <p:nvSpPr>
          <p:cNvPr id="2" name="Rectangle 1"/>
          <p:cNvSpPr/>
          <p:nvPr/>
        </p:nvSpPr>
        <p:spPr>
          <a:xfrm>
            <a:off x="975519" y="3171885"/>
            <a:ext cx="145542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685800" algn="just">
              <a:lnSpc>
                <a:spcPct val="120000"/>
              </a:lnSpc>
            </a:pPr>
            <a:r>
              <a:rPr lang="en-US" sz="4000" b="1" dirty="0" err="1">
                <a:solidFill>
                  <a:srgbClr val="0000CC"/>
                </a:solidFill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Tục</a:t>
            </a:r>
            <a:r>
              <a:rPr lang="en-US" sz="4000" b="1" dirty="0">
                <a:solidFill>
                  <a:srgbClr val="0000CC"/>
                </a:solidFill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lệ</a:t>
            </a:r>
            <a:r>
              <a:rPr lang="en-US" sz="4000" b="1" dirty="0">
                <a:solidFill>
                  <a:srgbClr val="0000CC"/>
                </a:solidFill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tổ</a:t>
            </a:r>
            <a:r>
              <a:rPr lang="en-US" sz="4000" b="1" dirty="0">
                <a:solidFill>
                  <a:srgbClr val="0000CC"/>
                </a:solidFill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chức</a:t>
            </a:r>
            <a:r>
              <a:rPr lang="en-US" sz="4000" b="1" dirty="0">
                <a:solidFill>
                  <a:srgbClr val="0000CC"/>
                </a:solidFill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Đại</a:t>
            </a:r>
            <a:r>
              <a:rPr lang="en-US" sz="4000" b="1" dirty="0">
                <a:solidFill>
                  <a:srgbClr val="0000CC"/>
                </a:solidFill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hội</a:t>
            </a:r>
            <a:r>
              <a:rPr lang="en-US" sz="4000" b="1" dirty="0">
                <a:solidFill>
                  <a:srgbClr val="0000CC"/>
                </a:solidFill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Thể</a:t>
            </a:r>
            <a:r>
              <a:rPr lang="en-US" sz="4000" b="1" dirty="0">
                <a:solidFill>
                  <a:srgbClr val="0000CC"/>
                </a:solidFill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thao</a:t>
            </a:r>
            <a:r>
              <a:rPr lang="en-US" sz="4000" b="1" dirty="0">
                <a:solidFill>
                  <a:srgbClr val="0000CC"/>
                </a:solidFill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 Ô-</a:t>
            </a:r>
            <a:r>
              <a:rPr lang="en-US" sz="4000" b="1" dirty="0" err="1">
                <a:solidFill>
                  <a:srgbClr val="0000CC"/>
                </a:solidFill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lim</a:t>
            </a:r>
            <a:r>
              <a:rPr lang="en-US" sz="4000" b="1" dirty="0">
                <a:solidFill>
                  <a:srgbClr val="0000CC"/>
                </a:solidFill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-</a:t>
            </a:r>
            <a:r>
              <a:rPr lang="en-US" sz="4000" b="1" dirty="0" err="1">
                <a:solidFill>
                  <a:srgbClr val="0000CC"/>
                </a:solidFill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pích</a:t>
            </a:r>
            <a:r>
              <a:rPr lang="en-US" sz="4000" b="1" dirty="0">
                <a:solidFill>
                  <a:srgbClr val="0000CC"/>
                </a:solidFill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đã</a:t>
            </a:r>
            <a:r>
              <a:rPr lang="en-US" sz="4000" b="1" dirty="0">
                <a:solidFill>
                  <a:srgbClr val="0000CC"/>
                </a:solidFill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có</a:t>
            </a:r>
            <a:r>
              <a:rPr lang="en-US" sz="4000" b="1" dirty="0">
                <a:solidFill>
                  <a:srgbClr val="0000CC"/>
                </a:solidFill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từ</a:t>
            </a:r>
            <a:r>
              <a:rPr lang="en-US" sz="4000" b="1" dirty="0">
                <a:solidFill>
                  <a:srgbClr val="0000CC"/>
                </a:solidFill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gần</a:t>
            </a:r>
            <a:r>
              <a:rPr lang="en-US" sz="4000" b="1" dirty="0">
                <a:solidFill>
                  <a:srgbClr val="0000CC"/>
                </a:solidFill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 3.000 </a:t>
            </a:r>
            <a:r>
              <a:rPr lang="en-US" sz="4000" b="1" dirty="0" err="1">
                <a:solidFill>
                  <a:srgbClr val="0000CC"/>
                </a:solidFill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năm</a:t>
            </a:r>
            <a:r>
              <a:rPr lang="en-US" sz="4000" b="1" dirty="0">
                <a:solidFill>
                  <a:srgbClr val="0000CC"/>
                </a:solidFill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trước</a:t>
            </a:r>
            <a:r>
              <a:rPr lang="en-US" sz="4000" b="1" dirty="0">
                <a:solidFill>
                  <a:srgbClr val="0000CC"/>
                </a:solidFill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 ở </a:t>
            </a:r>
            <a:r>
              <a:rPr lang="en-US" sz="4000" b="1" dirty="0" err="1">
                <a:solidFill>
                  <a:srgbClr val="0000CC"/>
                </a:solidFill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nước</a:t>
            </a:r>
            <a:r>
              <a:rPr lang="en-US" sz="4000" b="1" dirty="0">
                <a:solidFill>
                  <a:srgbClr val="0000CC"/>
                </a:solidFill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 Hy </a:t>
            </a:r>
            <a:r>
              <a:rPr lang="en-US" sz="4000" b="1" dirty="0" err="1">
                <a:solidFill>
                  <a:srgbClr val="0000CC"/>
                </a:solidFill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Lạp</a:t>
            </a:r>
            <a:r>
              <a:rPr lang="en-US" sz="4000" b="1" dirty="0">
                <a:solidFill>
                  <a:srgbClr val="0000CC"/>
                </a:solidFill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cổ</a:t>
            </a:r>
            <a:r>
              <a:rPr lang="en-US" sz="4000" b="1" dirty="0">
                <a:solidFill>
                  <a:srgbClr val="0000CC"/>
                </a:solidFill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.</a:t>
            </a:r>
          </a:p>
          <a:p>
            <a:pPr indent="685800" algn="just">
              <a:lnSpc>
                <a:spcPct val="120000"/>
              </a:lnSpc>
            </a:pPr>
            <a:r>
              <a:rPr lang="en-US" sz="4000" b="1" smtClean="0">
                <a:solidFill>
                  <a:srgbClr val="0000CC"/>
                </a:solidFill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Đại </a:t>
            </a:r>
            <a:r>
              <a:rPr lang="en-US" sz="4000" b="1" dirty="0" err="1">
                <a:solidFill>
                  <a:srgbClr val="0000CC"/>
                </a:solidFill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hội</a:t>
            </a:r>
            <a:r>
              <a:rPr lang="en-US" sz="4000" b="1" dirty="0">
                <a:solidFill>
                  <a:srgbClr val="0000CC"/>
                </a:solidFill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được</a:t>
            </a:r>
            <a:r>
              <a:rPr lang="en-US" sz="4000" b="1" dirty="0">
                <a:solidFill>
                  <a:srgbClr val="0000CC"/>
                </a:solidFill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tổ</a:t>
            </a:r>
            <a:r>
              <a:rPr lang="en-US" sz="4000" b="1" dirty="0">
                <a:solidFill>
                  <a:srgbClr val="0000CC"/>
                </a:solidFill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chức</a:t>
            </a:r>
            <a:r>
              <a:rPr lang="en-US" sz="4000" b="1" dirty="0">
                <a:solidFill>
                  <a:srgbClr val="0000CC"/>
                </a:solidFill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bốn</a:t>
            </a:r>
            <a:r>
              <a:rPr lang="en-US" sz="4000" b="1" dirty="0">
                <a:solidFill>
                  <a:srgbClr val="0000CC"/>
                </a:solidFill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năm</a:t>
            </a:r>
            <a:r>
              <a:rPr lang="en-US" sz="4000" b="1" dirty="0">
                <a:solidFill>
                  <a:srgbClr val="0000CC"/>
                </a:solidFill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một</a:t>
            </a:r>
            <a:r>
              <a:rPr lang="en-US" sz="4000" b="1" dirty="0">
                <a:solidFill>
                  <a:srgbClr val="0000CC"/>
                </a:solidFill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lần</a:t>
            </a:r>
            <a:r>
              <a:rPr lang="en-US" sz="4000" b="1" dirty="0">
                <a:solidFill>
                  <a:srgbClr val="0000CC"/>
                </a:solidFill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, </a:t>
            </a:r>
            <a:r>
              <a:rPr lang="en-US" sz="4000" b="1" dirty="0" err="1">
                <a:solidFill>
                  <a:srgbClr val="0000CC"/>
                </a:solidFill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vào</a:t>
            </a:r>
            <a:r>
              <a:rPr lang="en-US" sz="4000" b="1" dirty="0">
                <a:solidFill>
                  <a:srgbClr val="0000CC"/>
                </a:solidFill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tháng</a:t>
            </a:r>
            <a:r>
              <a:rPr lang="en-US" sz="4000" b="1" dirty="0">
                <a:solidFill>
                  <a:srgbClr val="0000CC"/>
                </a:solidFill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Bảy</a:t>
            </a:r>
            <a:r>
              <a:rPr lang="en-US" sz="4000" b="1" dirty="0">
                <a:solidFill>
                  <a:srgbClr val="0000CC"/>
                </a:solidFill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, </a:t>
            </a:r>
            <a:r>
              <a:rPr lang="en-US" sz="4000" b="1" dirty="0" err="1">
                <a:solidFill>
                  <a:srgbClr val="0000CC"/>
                </a:solidFill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thường</a:t>
            </a:r>
            <a:r>
              <a:rPr lang="en-US" sz="4000" b="1" dirty="0">
                <a:solidFill>
                  <a:srgbClr val="0000CC"/>
                </a:solidFill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kéo</a:t>
            </a:r>
            <a:r>
              <a:rPr lang="en-US" sz="4000" b="1" dirty="0">
                <a:solidFill>
                  <a:srgbClr val="0000CC"/>
                </a:solidFill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dài</a:t>
            </a:r>
            <a:r>
              <a:rPr lang="en-US" sz="4000" b="1" dirty="0">
                <a:solidFill>
                  <a:srgbClr val="0000CC"/>
                </a:solidFill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năm</a:t>
            </a:r>
            <a:r>
              <a:rPr lang="en-US" sz="4000" b="1" dirty="0">
                <a:solidFill>
                  <a:srgbClr val="0000CC"/>
                </a:solidFill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, </a:t>
            </a:r>
            <a:r>
              <a:rPr lang="en-US" sz="4000" b="1" dirty="0" err="1">
                <a:solidFill>
                  <a:srgbClr val="0000CC"/>
                </a:solidFill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sáu</a:t>
            </a:r>
            <a:r>
              <a:rPr lang="en-US" sz="4000" b="1" dirty="0">
                <a:solidFill>
                  <a:srgbClr val="0000CC"/>
                </a:solidFill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ngày</a:t>
            </a:r>
            <a:r>
              <a:rPr lang="en-US" sz="4000" b="1" dirty="0">
                <a:solidFill>
                  <a:srgbClr val="0000CC"/>
                </a:solidFill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. Trai </a:t>
            </a:r>
            <a:r>
              <a:rPr lang="en-US" sz="4000" b="1" dirty="0" err="1">
                <a:solidFill>
                  <a:srgbClr val="0000CC"/>
                </a:solidFill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tráng</a:t>
            </a:r>
            <a:r>
              <a:rPr lang="en-US" sz="4000" b="1" dirty="0">
                <a:solidFill>
                  <a:srgbClr val="0000CC"/>
                </a:solidFill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từ</a:t>
            </a:r>
            <a:r>
              <a:rPr lang="en-US" sz="4000" b="1" dirty="0">
                <a:solidFill>
                  <a:srgbClr val="0000CC"/>
                </a:solidFill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khắp</a:t>
            </a:r>
            <a:r>
              <a:rPr lang="en-US" sz="4000" b="1" dirty="0">
                <a:solidFill>
                  <a:srgbClr val="0000CC"/>
                </a:solidFill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nơi</a:t>
            </a:r>
            <a:r>
              <a:rPr lang="en-US" sz="4000" b="1" dirty="0">
                <a:solidFill>
                  <a:srgbClr val="0000CC"/>
                </a:solidFill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trên</a:t>
            </a:r>
            <a:r>
              <a:rPr lang="en-US" sz="4000" b="1" dirty="0">
                <a:solidFill>
                  <a:srgbClr val="0000CC"/>
                </a:solidFill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đất</a:t>
            </a:r>
            <a:r>
              <a:rPr lang="en-US" sz="4000" b="1" dirty="0">
                <a:solidFill>
                  <a:srgbClr val="0000CC"/>
                </a:solidFill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nước</a:t>
            </a:r>
            <a:r>
              <a:rPr lang="en-US" sz="4000" b="1" dirty="0">
                <a:solidFill>
                  <a:srgbClr val="0000CC"/>
                </a:solidFill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 Hy </a:t>
            </a:r>
            <a:r>
              <a:rPr lang="en-US" sz="4000" b="1" dirty="0" err="1">
                <a:solidFill>
                  <a:srgbClr val="0000CC"/>
                </a:solidFill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Lạp</a:t>
            </a:r>
            <a:r>
              <a:rPr lang="en-US" sz="4000" b="1" dirty="0">
                <a:solidFill>
                  <a:srgbClr val="0000CC"/>
                </a:solidFill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đổ</a:t>
            </a:r>
            <a:r>
              <a:rPr lang="en-US" sz="4000" b="1" dirty="0">
                <a:solidFill>
                  <a:srgbClr val="0000CC"/>
                </a:solidFill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về</a:t>
            </a:r>
            <a:r>
              <a:rPr lang="en-US" sz="4000" b="1" dirty="0">
                <a:solidFill>
                  <a:srgbClr val="0000CC"/>
                </a:solidFill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thành</a:t>
            </a:r>
            <a:r>
              <a:rPr lang="en-US" sz="4000" b="1" dirty="0">
                <a:solidFill>
                  <a:srgbClr val="0000CC"/>
                </a:solidFill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phố</a:t>
            </a:r>
            <a:r>
              <a:rPr lang="en-US" sz="4000" b="1" dirty="0">
                <a:solidFill>
                  <a:srgbClr val="0000CC"/>
                </a:solidFill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 Ô-</a:t>
            </a:r>
            <a:r>
              <a:rPr lang="en-US" sz="4000" b="1" dirty="0" err="1">
                <a:solidFill>
                  <a:srgbClr val="0000CC"/>
                </a:solidFill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lim</a:t>
            </a:r>
            <a:r>
              <a:rPr lang="en-US" sz="4000" b="1" dirty="0">
                <a:solidFill>
                  <a:srgbClr val="0000CC"/>
                </a:solidFill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-pi-a </a:t>
            </a:r>
            <a:r>
              <a:rPr lang="en-US" sz="4000" b="1" dirty="0" err="1">
                <a:solidFill>
                  <a:srgbClr val="0000CC"/>
                </a:solidFill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thi</a:t>
            </a:r>
            <a:r>
              <a:rPr lang="en-US" sz="4000" b="1" dirty="0">
                <a:solidFill>
                  <a:srgbClr val="0000CC"/>
                </a:solidFill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chạy</a:t>
            </a:r>
            <a:r>
              <a:rPr lang="en-US" sz="4000" b="1" dirty="0">
                <a:solidFill>
                  <a:srgbClr val="0000CC"/>
                </a:solidFill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, </a:t>
            </a:r>
            <a:r>
              <a:rPr lang="en-US" sz="4000" b="1" dirty="0" err="1">
                <a:solidFill>
                  <a:srgbClr val="0000CC"/>
                </a:solidFill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nhảy</a:t>
            </a:r>
            <a:r>
              <a:rPr lang="en-US" sz="4000" b="1" dirty="0">
                <a:solidFill>
                  <a:srgbClr val="0000CC"/>
                </a:solidFill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, </a:t>
            </a:r>
            <a:r>
              <a:rPr lang="en-US" sz="4000" b="1" dirty="0" err="1">
                <a:solidFill>
                  <a:srgbClr val="0000CC"/>
                </a:solidFill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bắn</a:t>
            </a:r>
            <a:r>
              <a:rPr lang="en-US" sz="4000" b="1" dirty="0">
                <a:solidFill>
                  <a:srgbClr val="0000CC"/>
                </a:solidFill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cung</a:t>
            </a:r>
            <a:r>
              <a:rPr lang="en-US" sz="4000" b="1" dirty="0">
                <a:solidFill>
                  <a:srgbClr val="0000CC"/>
                </a:solidFill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, </a:t>
            </a:r>
            <a:r>
              <a:rPr lang="en-US" sz="4000" b="1" dirty="0" err="1">
                <a:solidFill>
                  <a:srgbClr val="0000CC"/>
                </a:solidFill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đua</a:t>
            </a:r>
            <a:r>
              <a:rPr lang="en-US" sz="4000" b="1" dirty="0">
                <a:solidFill>
                  <a:srgbClr val="0000CC"/>
                </a:solidFill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ngựa</a:t>
            </a:r>
            <a:r>
              <a:rPr lang="en-US" sz="4000" b="1" dirty="0">
                <a:solidFill>
                  <a:srgbClr val="0000CC"/>
                </a:solidFill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, </a:t>
            </a:r>
            <a:r>
              <a:rPr lang="en-US" sz="4000" b="1" dirty="0" err="1">
                <a:solidFill>
                  <a:srgbClr val="0000CC"/>
                </a:solidFill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ném</a:t>
            </a:r>
            <a:r>
              <a:rPr lang="en-US" sz="4000" b="1" dirty="0">
                <a:solidFill>
                  <a:srgbClr val="0000CC"/>
                </a:solidFill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đĩa</a:t>
            </a:r>
            <a:r>
              <a:rPr lang="en-US" sz="4000" b="1" dirty="0">
                <a:solidFill>
                  <a:srgbClr val="0000CC"/>
                </a:solidFill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, </a:t>
            </a:r>
            <a:r>
              <a:rPr lang="en-US" sz="4000" b="1" dirty="0" err="1">
                <a:solidFill>
                  <a:srgbClr val="0000CC"/>
                </a:solidFill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ném</a:t>
            </a:r>
            <a:r>
              <a:rPr lang="en-US" sz="4000" b="1" dirty="0">
                <a:solidFill>
                  <a:srgbClr val="0000CC"/>
                </a:solidFill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lao</a:t>
            </a:r>
            <a:r>
              <a:rPr lang="en-US" sz="4000" b="1" dirty="0">
                <a:solidFill>
                  <a:srgbClr val="0000CC"/>
                </a:solidFill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, </a:t>
            </a:r>
            <a:r>
              <a:rPr lang="en-US" sz="4000" b="1" dirty="0" err="1">
                <a:solidFill>
                  <a:srgbClr val="0000CC"/>
                </a:solidFill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đấu</a:t>
            </a:r>
            <a:r>
              <a:rPr lang="en-US" sz="4000" b="1" dirty="0">
                <a:solidFill>
                  <a:srgbClr val="0000CC"/>
                </a:solidFill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vật</a:t>
            </a:r>
            <a:r>
              <a:rPr lang="en-US" sz="4000" b="1" dirty="0">
                <a:solidFill>
                  <a:srgbClr val="0000CC"/>
                </a:solidFill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,…</a:t>
            </a:r>
            <a:endParaRPr lang="vi-VN" sz="40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1508919" y="2173952"/>
            <a:ext cx="4191000" cy="677108"/>
            <a:chOff x="1508919" y="1888664"/>
            <a:chExt cx="3733800" cy="677108"/>
          </a:xfrm>
        </p:grpSpPr>
        <p:sp>
          <p:nvSpPr>
            <p:cNvPr id="20" name="Rectangle 19"/>
            <p:cNvSpPr/>
            <p:nvPr/>
          </p:nvSpPr>
          <p:spPr>
            <a:xfrm>
              <a:off x="1508919" y="1888664"/>
              <a:ext cx="3733800" cy="67710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3800" b="1" dirty="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1. Nghe – </a:t>
              </a:r>
              <a:r>
                <a:rPr lang="en-US" sz="3800" b="1" dirty="0" err="1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Viết</a:t>
              </a:r>
              <a:r>
                <a:rPr lang="en-US" sz="3800" b="1" dirty="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.</a:t>
              </a:r>
            </a:p>
          </p:txBody>
        </p:sp>
        <p:cxnSp>
          <p:nvCxnSpPr>
            <p:cNvPr id="21" name="Straight Connector 20"/>
            <p:cNvCxnSpPr/>
            <p:nvPr/>
          </p:nvCxnSpPr>
          <p:spPr>
            <a:xfrm>
              <a:off x="1673234" y="2519755"/>
              <a:ext cx="2606871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184934910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4617134" y="149573"/>
            <a:ext cx="7013458" cy="1117345"/>
            <a:chOff x="4539228" y="210532"/>
            <a:chExt cx="6895119" cy="1117345"/>
          </a:xfrm>
        </p:grpSpPr>
        <p:grpSp>
          <p:nvGrpSpPr>
            <p:cNvPr id="15" name="Group 14"/>
            <p:cNvGrpSpPr/>
            <p:nvPr/>
          </p:nvGrpSpPr>
          <p:grpSpPr>
            <a:xfrm>
              <a:off x="4539228" y="210532"/>
              <a:ext cx="6895119" cy="1117345"/>
              <a:chOff x="4539228" y="210532"/>
              <a:chExt cx="6895119" cy="1117345"/>
            </a:xfrm>
          </p:grpSpPr>
          <p:sp>
            <p:nvSpPr>
              <p:cNvPr id="17" name="TextBox 16"/>
              <p:cNvSpPr txBox="1"/>
              <p:nvPr/>
            </p:nvSpPr>
            <p:spPr>
              <a:xfrm>
                <a:off x="4539228" y="210532"/>
                <a:ext cx="6895119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60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Thứ……ngày…..tháng…..năm…….</a:t>
                </a: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6651116" y="743102"/>
                <a:ext cx="2564962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b="1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TIẾNG VIỆT</a:t>
                </a:r>
              </a:p>
            </p:txBody>
          </p:sp>
        </p:grpSp>
        <p:cxnSp>
          <p:nvCxnSpPr>
            <p:cNvPr id="16" name="Straight Connector 15"/>
            <p:cNvCxnSpPr/>
            <p:nvPr/>
          </p:nvCxnSpPr>
          <p:spPr>
            <a:xfrm>
              <a:off x="6826235" y="1288554"/>
              <a:ext cx="2194560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" name="Rectangle 1"/>
          <p:cNvSpPr/>
          <p:nvPr/>
        </p:nvSpPr>
        <p:spPr>
          <a:xfrm>
            <a:off x="1603628" y="2828390"/>
            <a:ext cx="1064949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40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Bảy, Hy Lạp, Ô-lim-pích, Ô-lim-pi-a.</a:t>
            </a:r>
            <a:endParaRPr lang="en-US" sz="40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1508919" y="1981200"/>
            <a:ext cx="4191000" cy="677108"/>
            <a:chOff x="1508919" y="1888664"/>
            <a:chExt cx="3733800" cy="677108"/>
          </a:xfrm>
        </p:grpSpPr>
        <p:sp>
          <p:nvSpPr>
            <p:cNvPr id="20" name="Rectangle 19"/>
            <p:cNvSpPr/>
            <p:nvPr/>
          </p:nvSpPr>
          <p:spPr>
            <a:xfrm>
              <a:off x="1508919" y="1888664"/>
              <a:ext cx="3733800" cy="67710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3800" b="1" dirty="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2. </a:t>
              </a:r>
              <a:r>
                <a:rPr lang="en-US" sz="3800" b="1" dirty="0" err="1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Viết</a:t>
              </a:r>
              <a:r>
                <a:rPr lang="en-US" sz="3800" b="1" dirty="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từ</a:t>
              </a:r>
              <a:r>
                <a:rPr lang="en-US" sz="3800" b="1" dirty="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khó</a:t>
              </a:r>
              <a:r>
                <a:rPr lang="en-US" sz="3800" b="1" dirty="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.</a:t>
              </a:r>
            </a:p>
          </p:txBody>
        </p:sp>
        <p:cxnSp>
          <p:nvCxnSpPr>
            <p:cNvPr id="21" name="Straight Connector 20"/>
            <p:cNvCxnSpPr/>
            <p:nvPr/>
          </p:nvCxnSpPr>
          <p:spPr>
            <a:xfrm>
              <a:off x="1673234" y="2519755"/>
              <a:ext cx="2606871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2" name="Rectangle 21"/>
          <p:cNvSpPr/>
          <p:nvPr/>
        </p:nvSpPr>
        <p:spPr>
          <a:xfrm>
            <a:off x="1603628" y="4854714"/>
            <a:ext cx="1026849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Hai bạn trong bàn đổi vở và soát lỗi cho nhau.</a:t>
            </a:r>
            <a:endParaRPr lang="vi-VN" sz="40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3" name="Group 22"/>
          <p:cNvGrpSpPr/>
          <p:nvPr/>
        </p:nvGrpSpPr>
        <p:grpSpPr>
          <a:xfrm>
            <a:off x="1508919" y="4007524"/>
            <a:ext cx="7086600" cy="677108"/>
            <a:chOff x="1508919" y="1888664"/>
            <a:chExt cx="6313517" cy="677108"/>
          </a:xfrm>
        </p:grpSpPr>
        <p:sp>
          <p:nvSpPr>
            <p:cNvPr id="24" name="Rectangle 23"/>
            <p:cNvSpPr/>
            <p:nvPr/>
          </p:nvSpPr>
          <p:spPr>
            <a:xfrm>
              <a:off x="1508919" y="1888664"/>
              <a:ext cx="6313517" cy="67710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3800" b="1" dirty="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3. </a:t>
              </a:r>
              <a:r>
                <a:rPr lang="en-US" sz="3800" b="1" dirty="0" err="1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Đổi</a:t>
              </a:r>
              <a:r>
                <a:rPr lang="en-US" sz="3800" b="1" dirty="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vở</a:t>
              </a:r>
              <a:r>
                <a:rPr lang="en-US" sz="3800" b="1" dirty="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, </a:t>
              </a:r>
              <a:r>
                <a:rPr lang="en-US" sz="3800" b="1" dirty="0" err="1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soát</a:t>
              </a:r>
              <a:r>
                <a:rPr lang="en-US" sz="3800" b="1" dirty="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lỗi</a:t>
              </a:r>
              <a:r>
                <a:rPr lang="en-US" sz="3800" b="1" dirty="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cho</a:t>
              </a:r>
              <a:r>
                <a:rPr lang="en-US" sz="3800" b="1" dirty="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nhau</a:t>
              </a:r>
              <a:r>
                <a:rPr lang="en-US" sz="3800" b="1" dirty="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.</a:t>
              </a:r>
            </a:p>
          </p:txBody>
        </p:sp>
        <p:cxnSp>
          <p:nvCxnSpPr>
            <p:cNvPr id="26" name="Straight Connector 25"/>
            <p:cNvCxnSpPr/>
            <p:nvPr/>
          </p:nvCxnSpPr>
          <p:spPr>
            <a:xfrm>
              <a:off x="1673227" y="2519755"/>
              <a:ext cx="4969349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5" name="Text Box 14">
            <a:extLst>
              <a:ext uri="{FF2B5EF4-FFF2-40B4-BE49-F238E27FC236}">
                <a16:creationId xmlns="" xmlns:a16="http://schemas.microsoft.com/office/drawing/2014/main" id="{16F1B520-71F8-6358-8D6D-F8DD6EF7C7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04419" y="1288032"/>
            <a:ext cx="7848599" cy="6375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3200" b="1" dirty="0" err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Bài</a:t>
            </a:r>
            <a:r>
              <a:rPr lang="en-US" sz="32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25: NGỌC LỬA Ô-LIM-PÍCH(T3)</a:t>
            </a:r>
          </a:p>
        </p:txBody>
      </p:sp>
    </p:spTree>
    <p:extLst>
      <p:ext uri="{BB962C8B-B14F-4D97-AF65-F5344CB8AC3E}">
        <p14:creationId xmlns:p14="http://schemas.microsoft.com/office/powerpoint/2010/main" val="1853818042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4617134" y="149573"/>
            <a:ext cx="7013458" cy="1117345"/>
            <a:chOff x="4539228" y="210532"/>
            <a:chExt cx="6895119" cy="1117345"/>
          </a:xfrm>
        </p:grpSpPr>
        <p:grpSp>
          <p:nvGrpSpPr>
            <p:cNvPr id="15" name="Group 14"/>
            <p:cNvGrpSpPr/>
            <p:nvPr/>
          </p:nvGrpSpPr>
          <p:grpSpPr>
            <a:xfrm>
              <a:off x="4539228" y="210532"/>
              <a:ext cx="6895119" cy="1117345"/>
              <a:chOff x="4539228" y="210532"/>
              <a:chExt cx="6895119" cy="1117345"/>
            </a:xfrm>
          </p:grpSpPr>
          <p:sp>
            <p:nvSpPr>
              <p:cNvPr id="17" name="TextBox 16"/>
              <p:cNvSpPr txBox="1"/>
              <p:nvPr/>
            </p:nvSpPr>
            <p:spPr>
              <a:xfrm>
                <a:off x="4539228" y="210532"/>
                <a:ext cx="6895119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60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Thứ……ngày…..tháng…..năm…….</a:t>
                </a: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6651116" y="743102"/>
                <a:ext cx="2564962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b="1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TIẾNG VIỆT</a:t>
                </a:r>
              </a:p>
            </p:txBody>
          </p:sp>
        </p:grpSp>
        <p:cxnSp>
          <p:nvCxnSpPr>
            <p:cNvPr id="16" name="Straight Connector 15"/>
            <p:cNvCxnSpPr/>
            <p:nvPr/>
          </p:nvCxnSpPr>
          <p:spPr>
            <a:xfrm>
              <a:off x="6826235" y="1288554"/>
              <a:ext cx="2194560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" name="Rectangle 1"/>
          <p:cNvSpPr/>
          <p:nvPr/>
        </p:nvSpPr>
        <p:spPr>
          <a:xfrm>
            <a:off x="1249000" y="2828390"/>
            <a:ext cx="1443311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nl-NL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Kể và viết tên vận động viên ở Việt Nam hoặc trên thế giới mà em biết :</a:t>
            </a:r>
            <a:endParaRPr lang="vi-VN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1508919" y="1981200"/>
            <a:ext cx="4191000" cy="677108"/>
            <a:chOff x="1508919" y="1888664"/>
            <a:chExt cx="3733800" cy="677108"/>
          </a:xfrm>
        </p:grpSpPr>
        <p:sp>
          <p:nvSpPr>
            <p:cNvPr id="20" name="Rectangle 19"/>
            <p:cNvSpPr/>
            <p:nvPr/>
          </p:nvSpPr>
          <p:spPr>
            <a:xfrm>
              <a:off x="1508919" y="1888664"/>
              <a:ext cx="3733800" cy="67710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3800" b="1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4. Luyện tập.</a:t>
              </a:r>
            </a:p>
          </p:txBody>
        </p:sp>
        <p:cxnSp>
          <p:nvCxnSpPr>
            <p:cNvPr id="21" name="Straight Connector 20"/>
            <p:cNvCxnSpPr/>
            <p:nvPr/>
          </p:nvCxnSpPr>
          <p:spPr>
            <a:xfrm>
              <a:off x="1673234" y="2519755"/>
              <a:ext cx="2362477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9" name="Rectangle 28"/>
          <p:cNvSpPr/>
          <p:nvPr/>
        </p:nvSpPr>
        <p:spPr>
          <a:xfrm>
            <a:off x="1295037" y="6391608"/>
            <a:ext cx="693218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nl-NL" sz="36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Vận </a:t>
            </a:r>
            <a:r>
              <a:rPr lang="nl-NL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động viên nước ngoài</a:t>
            </a:r>
            <a:endParaRPr lang="vi-VN" sz="36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1295037" y="4422585"/>
            <a:ext cx="14310881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nl-NL" sz="36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Ánh </a:t>
            </a:r>
            <a:r>
              <a:rPr lang="nl-NL" sz="36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Viên (</a:t>
            </a:r>
            <a:r>
              <a:rPr lang="nl-NL" sz="3600" b="1" i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Vận động viên bơi lội)</a:t>
            </a:r>
            <a:endParaRPr lang="vi-VN" sz="36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nl-NL" sz="36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Quang </a:t>
            </a:r>
            <a:r>
              <a:rPr lang="nl-NL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Hải, Văn Lâm, Tiến Linh, Công Phượng, Văn Hậu </a:t>
            </a:r>
            <a:r>
              <a:rPr lang="nl-NL" sz="3600" b="1" i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(cầu thủ bóng đá)....</a:t>
            </a:r>
            <a:endParaRPr lang="vi-VN" sz="36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1274024" y="3685109"/>
            <a:ext cx="939677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nl-NL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-Vận động viên của Việt Nam</a:t>
            </a:r>
            <a:endParaRPr lang="vi-VN" sz="36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1355195" y="7239000"/>
            <a:ext cx="1453794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nl-NL" sz="36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Phe-đơ-rơ</a:t>
            </a:r>
            <a:r>
              <a:rPr lang="nl-NL" sz="3600" i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l-NL" sz="3600" i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(vận động viên quần vợt), </a:t>
            </a:r>
            <a:r>
              <a:rPr lang="nl-NL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Rô-nan-đô</a:t>
            </a:r>
            <a:r>
              <a:rPr lang="nl-NL" sz="3600" b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nl-NL" sz="36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Messi </a:t>
            </a:r>
            <a:r>
              <a:rPr lang="nl-NL" sz="3600" i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(cầu thủ bóng </a:t>
            </a:r>
            <a:r>
              <a:rPr lang="nl-NL" sz="3600" i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</a:t>
            </a:r>
            <a:r>
              <a:rPr lang="nl-NL" sz="3600" i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en-US" sz="3600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Text Box 14">
            <a:extLst>
              <a:ext uri="{FF2B5EF4-FFF2-40B4-BE49-F238E27FC236}">
                <a16:creationId xmlns="" xmlns:a16="http://schemas.microsoft.com/office/drawing/2014/main" id="{028FFFA8-D392-EC14-5069-8D2B9FF46A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75920" y="1288032"/>
            <a:ext cx="7848599" cy="6375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3200" b="1" dirty="0" err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Bài</a:t>
            </a:r>
            <a:r>
              <a:rPr lang="en-US" sz="32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25: NGỌC </a:t>
            </a:r>
            <a:r>
              <a:rPr lang="en-US" sz="3200" b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LỬA </a:t>
            </a:r>
            <a:r>
              <a:rPr lang="en-US" sz="3200" b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Ô-LIM-PÍCH (</a:t>
            </a:r>
            <a:r>
              <a:rPr lang="en-US" sz="32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T3)</a:t>
            </a:r>
          </a:p>
        </p:txBody>
      </p:sp>
    </p:spTree>
    <p:extLst>
      <p:ext uri="{BB962C8B-B14F-4D97-AF65-F5344CB8AC3E}">
        <p14:creationId xmlns:p14="http://schemas.microsoft.com/office/powerpoint/2010/main" val="2807543708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9" grpId="0"/>
      <p:bldP spid="30" grpId="0"/>
      <p:bldP spid="31" grpId="0"/>
      <p:bldP spid="3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4617134" y="149573"/>
            <a:ext cx="7013458" cy="1117345"/>
            <a:chOff x="4539228" y="210532"/>
            <a:chExt cx="6895119" cy="1117345"/>
          </a:xfrm>
        </p:grpSpPr>
        <p:grpSp>
          <p:nvGrpSpPr>
            <p:cNvPr id="15" name="Group 14"/>
            <p:cNvGrpSpPr/>
            <p:nvPr/>
          </p:nvGrpSpPr>
          <p:grpSpPr>
            <a:xfrm>
              <a:off x="4539228" y="210532"/>
              <a:ext cx="6895119" cy="1117345"/>
              <a:chOff x="4539228" y="210532"/>
              <a:chExt cx="6895119" cy="1117345"/>
            </a:xfrm>
          </p:grpSpPr>
          <p:sp>
            <p:nvSpPr>
              <p:cNvPr id="17" name="TextBox 16"/>
              <p:cNvSpPr txBox="1"/>
              <p:nvPr/>
            </p:nvSpPr>
            <p:spPr>
              <a:xfrm>
                <a:off x="4539228" y="210532"/>
                <a:ext cx="6895119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60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Thứ……ngày…..tháng…..năm…….</a:t>
                </a: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6651116" y="743102"/>
                <a:ext cx="2564962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b="1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TIẾNG VIỆT</a:t>
                </a:r>
              </a:p>
            </p:txBody>
          </p:sp>
        </p:grpSp>
        <p:cxnSp>
          <p:nvCxnSpPr>
            <p:cNvPr id="16" name="Straight Connector 15"/>
            <p:cNvCxnSpPr/>
            <p:nvPr/>
          </p:nvCxnSpPr>
          <p:spPr>
            <a:xfrm>
              <a:off x="6826235" y="1288554"/>
              <a:ext cx="2194560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" name="Rectangle 1"/>
          <p:cNvSpPr/>
          <p:nvPr/>
        </p:nvSpPr>
        <p:spPr>
          <a:xfrm>
            <a:off x="1051720" y="2828390"/>
            <a:ext cx="14325600" cy="1323439"/>
          </a:xfrm>
          <a:prstGeom prst="rect">
            <a:avLst/>
          </a:prstGeom>
          <a:solidFill>
            <a:srgbClr val="FFFF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>
            <a:spAutoFit/>
          </a:bodyPr>
          <a:lstStyle/>
          <a:p>
            <a:r>
              <a:rPr lang="nl-NL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   Tìm tên riêng nước ngoài viết đúng trong bảng sau rồi  chép vào vở</a:t>
            </a:r>
            <a:endParaRPr lang="vi-VN" sz="40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1508919" y="1981200"/>
            <a:ext cx="4191000" cy="677108"/>
            <a:chOff x="1508919" y="1888664"/>
            <a:chExt cx="3733800" cy="677108"/>
          </a:xfrm>
        </p:grpSpPr>
        <p:sp>
          <p:nvSpPr>
            <p:cNvPr id="20" name="Rectangle 19"/>
            <p:cNvSpPr/>
            <p:nvPr/>
          </p:nvSpPr>
          <p:spPr>
            <a:xfrm>
              <a:off x="1508919" y="1888664"/>
              <a:ext cx="3733800" cy="67710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3800" b="1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4. Luyện tập.</a:t>
              </a:r>
            </a:p>
          </p:txBody>
        </p:sp>
        <p:cxnSp>
          <p:nvCxnSpPr>
            <p:cNvPr id="21" name="Straight Connector 20"/>
            <p:cNvCxnSpPr/>
            <p:nvPr/>
          </p:nvCxnSpPr>
          <p:spPr>
            <a:xfrm>
              <a:off x="1673234" y="2519755"/>
              <a:ext cx="2362477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4101863"/>
              </p:ext>
            </p:extLst>
          </p:nvPr>
        </p:nvGraphicFramePr>
        <p:xfrm>
          <a:off x="914287" y="4638415"/>
          <a:ext cx="14310945" cy="1280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694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8100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453154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358859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err="1">
                          <a:solidFill>
                            <a:srgbClr val="0000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Vích</a:t>
                      </a:r>
                      <a:r>
                        <a:rPr lang="en-US" sz="3600" dirty="0">
                          <a:solidFill>
                            <a:srgbClr val="0000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–to </a:t>
                      </a:r>
                      <a:r>
                        <a:rPr lang="en-US" sz="3600" dirty="0" err="1">
                          <a:solidFill>
                            <a:srgbClr val="0000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Huy</a:t>
                      </a:r>
                      <a:r>
                        <a:rPr lang="en-US" sz="3600" dirty="0">
                          <a:solidFill>
                            <a:srgbClr val="0000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600" dirty="0" err="1">
                          <a:solidFill>
                            <a:srgbClr val="0000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gô</a:t>
                      </a:r>
                      <a:r>
                        <a:rPr lang="en-US" sz="3600" dirty="0">
                          <a:solidFill>
                            <a:srgbClr val="0000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>
                          <a:solidFill>
                            <a:srgbClr val="0000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Liu – xi -a</a:t>
                      </a:r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err="1">
                          <a:solidFill>
                            <a:srgbClr val="0000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Va</a:t>
                      </a:r>
                      <a:r>
                        <a:rPr lang="en-US" sz="3600" dirty="0">
                          <a:solidFill>
                            <a:srgbClr val="0000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li- a</a:t>
                      </a:r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32255"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err="1">
                          <a:solidFill>
                            <a:srgbClr val="0000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Oan</a:t>
                      </a:r>
                      <a:r>
                        <a:rPr lang="en-US" sz="3600" b="1" dirty="0">
                          <a:solidFill>
                            <a:srgbClr val="0000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</a:t>
                      </a:r>
                      <a:r>
                        <a:rPr lang="en-US" sz="3600" b="1" dirty="0" err="1">
                          <a:solidFill>
                            <a:srgbClr val="0000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tơ</a:t>
                      </a:r>
                      <a:endParaRPr lang="en-US" sz="3600" b="1" dirty="0">
                        <a:solidFill>
                          <a:srgbClr val="0000CC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b="1" dirty="0" err="1">
                          <a:solidFill>
                            <a:srgbClr val="0000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Đác</a:t>
                      </a:r>
                      <a:r>
                        <a:rPr lang="en-US" sz="3600" b="1" dirty="0">
                          <a:solidFill>
                            <a:srgbClr val="0000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–</a:t>
                      </a:r>
                      <a:r>
                        <a:rPr lang="en-US" sz="3600" b="1" dirty="0" err="1">
                          <a:solidFill>
                            <a:srgbClr val="0000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Uyn</a:t>
                      </a:r>
                      <a:endParaRPr lang="en-US" sz="3600" b="1" dirty="0">
                        <a:solidFill>
                          <a:srgbClr val="0000CC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b="1" dirty="0">
                          <a:solidFill>
                            <a:srgbClr val="0000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Pu –Skin</a:t>
                      </a:r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2" name="Text Box 14">
            <a:extLst>
              <a:ext uri="{FF2B5EF4-FFF2-40B4-BE49-F238E27FC236}">
                <a16:creationId xmlns="" xmlns:a16="http://schemas.microsoft.com/office/drawing/2014/main" id="{9E52E975-95B6-5458-3EED-2F4ACCFC9F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04419" y="1288032"/>
            <a:ext cx="7848599" cy="6375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3200" b="1" dirty="0" err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Bài</a:t>
            </a:r>
            <a:r>
              <a:rPr lang="en-US" sz="32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25: NGỌC LỬA Ô-LIM-PÍCH(T3)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="" xmlns:a16="http://schemas.microsoft.com/office/drawing/2014/main" id="{887F95E9-3EFD-43EC-4347-AC43BFAAA298}"/>
              </a:ext>
            </a:extLst>
          </p:cNvPr>
          <p:cNvSpPr txBox="1"/>
          <p:nvPr/>
        </p:nvSpPr>
        <p:spPr>
          <a:xfrm>
            <a:off x="914287" y="7270074"/>
            <a:ext cx="9132650" cy="646331"/>
          </a:xfrm>
          <a:prstGeom prst="rect">
            <a:avLst/>
          </a:prstGeom>
          <a:solidFill>
            <a:srgbClr val="00FFF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 marL="0" marR="0" lvl="0" indent="0" algn="l" defTabSz="143688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36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Vích-to Huy-gô, Oan-tơ, Liu-xi-a, Pu-skin.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="" xmlns:a16="http://schemas.microsoft.com/office/drawing/2014/main" id="{7E40B47F-820A-BDD2-946F-B03B6781E4C7}"/>
              </a:ext>
            </a:extLst>
          </p:cNvPr>
          <p:cNvSpPr txBox="1"/>
          <p:nvPr/>
        </p:nvSpPr>
        <p:spPr>
          <a:xfrm>
            <a:off x="825061" y="6184315"/>
            <a:ext cx="10608012" cy="707886"/>
          </a:xfrm>
          <a:prstGeom prst="rect">
            <a:avLst/>
          </a:prstGeom>
          <a:solidFill>
            <a:srgbClr val="FF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 algn="l"/>
            <a:r>
              <a:rPr lang="nl-NL" sz="4000" b="1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Viết lên các tên viết đúng vừa tìm được vào vở</a:t>
            </a:r>
            <a:endParaRPr lang="en-US" sz="40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930862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9" grpId="0" animBg="1"/>
      <p:bldP spid="2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Anh dep 1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93" y="388938"/>
            <a:ext cx="14920252" cy="8755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WordArt 3"/>
          <p:cNvSpPr>
            <a:spLocks noChangeArrowheads="1" noChangeShapeType="1" noTextEdit="1"/>
          </p:cNvSpPr>
          <p:nvPr/>
        </p:nvSpPr>
        <p:spPr bwMode="auto">
          <a:xfrm>
            <a:off x="209917" y="3657600"/>
            <a:ext cx="15617822" cy="15827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5700" kern="1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XIN CHÂN THÀNH CẢM ƠN </a:t>
            </a:r>
          </a:p>
          <a:p>
            <a:pPr algn="ctr"/>
            <a:r>
              <a:rPr lang="vi-VN" sz="5700" kern="1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QUÝ THẦY CÔ GIÁO VÀ CÁC EM</a:t>
            </a:r>
            <a:endParaRPr lang="en-US" sz="5700" kern="10">
              <a:ln w="19050">
                <a:solidFill>
                  <a:srgbClr val="FFFF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Arial"/>
              <a:cs typeface="Arial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5&quot;&gt;&lt;property id=&quot;20148&quot; value=&quot;5&quot;/&gt;&lt;property id=&quot;20300&quot; value=&quot;Slide 2&quot;/&gt;&lt;property id=&quot;20307&quot; value=&quot;293&quot;/&gt;&lt;/object&gt;&lt;object type=&quot;3&quot; unique_id=&quot;10006&quot;&gt;&lt;property id=&quot;20148&quot; value=&quot;5&quot;/&gt;&lt;property id=&quot;20300&quot; value=&quot;Slide 3&quot;/&gt;&lt;property id=&quot;20307&quot; value=&quot;317&quot;/&gt;&lt;/object&gt;&lt;object type=&quot;3&quot; unique_id=&quot;10008&quot;&gt;&lt;property id=&quot;20148&quot; value=&quot;5&quot;/&gt;&lt;property id=&quot;20300&quot; value=&quot;Slide 5&quot;/&gt;&lt;property id=&quot;20307&quot; value=&quot;325&quot;/&gt;&lt;/object&gt;&lt;object type=&quot;3&quot; unique_id=&quot;10009&quot;&gt;&lt;property id=&quot;20148&quot; value=&quot;5&quot;/&gt;&lt;property id=&quot;20300&quot; value=&quot;Slide 6&quot;/&gt;&lt;property id=&quot;20307&quot; value=&quot;298&quot;/&gt;&lt;/object&gt;&lt;object type=&quot;3&quot; unique_id=&quot;10010&quot;&gt;&lt;property id=&quot;20148&quot; value=&quot;5&quot;/&gt;&lt;property id=&quot;20300&quot; value=&quot;Slide 7&quot;/&gt;&lt;property id=&quot;20307&quot; value=&quot;323&quot;/&gt;&lt;/object&gt;&lt;object type=&quot;3&quot; unique_id=&quot;10011&quot;&gt;&lt;property id=&quot;20148&quot; value=&quot;5&quot;/&gt;&lt;property id=&quot;20300&quot; value=&quot;Slide 8&quot;/&gt;&lt;property id=&quot;20307&quot; value=&quot;299&quot;/&gt;&lt;/object&gt;&lt;object type=&quot;3&quot; unique_id=&quot;10012&quot;&gt;&lt;property id=&quot;20148&quot; value=&quot;5&quot;/&gt;&lt;property id=&quot;20300&quot; value=&quot;Slide 9 - &amp;quot;&amp;#x0D;&amp;#x0A;&amp;#x0D;&amp;#x0A; 1/ Phong traøo Ñoâng Du dieãn ra vaøo thôøi gian naøo? Ai laø ngöôøi laõnh ñaïo? Muïc ñích cuûa phong traøo laø &quot;/&gt;&lt;property id=&quot;20307&quot; value=&quot;318&quot;/&gt;&lt;/object&gt;&lt;object type=&quot;3&quot; unique_id=&quot;10013&quot;&gt;&lt;property id=&quot;20148&quot; value=&quot;5&quot;/&gt;&lt;property id=&quot;20300&quot; value=&quot;Slide 10 - &amp;quot;2. Nhaân daân trong nöôùc, ñaëc bieät laø thanh nieân yeâu nöôùc ñaõ höôûng öùng phong traøo Ñoâng Du nhö theá naø&quot;/&gt;&lt;property id=&quot;20307&quot; value=&quot;319&quot;/&gt;&lt;/object&gt;&lt;object type=&quot;3&quot; unique_id=&quot;10014&quot;&gt;&lt;property id=&quot;20148&quot; value=&quot;5&quot;/&gt;&lt;property id=&quot;20300&quot; value=&quot;Slide 11 - &amp;quot;3/ Keát quaû cuûa phong traøo Ñoâng Du vaø yù nghóa cuûa phong traøo laø gì?&amp;quot;&quot;/&gt;&lt;property id=&quot;20307&quot; value=&quot;320&quot;/&gt;&lt;/object&gt;&lt;object type=&quot;3&quot; unique_id=&quot;10015&quot;&gt;&lt;property id=&quot;20148&quot; value=&quot;5&quot;/&gt;&lt;property id=&quot;20300&quot; value=&quot;Slide 12&quot;/&gt;&lt;property id=&quot;20307&quot; value=&quot;300&quot;/&gt;&lt;/object&gt;&lt;object type=&quot;3&quot; unique_id=&quot;10016&quot;&gt;&lt;property id=&quot;20148&quot; value=&quot;5&quot;/&gt;&lt;property id=&quot;20300&quot; value=&quot;Slide 13 - &amp;quot;&amp;amp;#x09;Phan Boäi Chaâu laø nhaø yeâu nöôùc tieâu bieåu cuûa Vieät Nam ôû giai ñoaïn naøo ?&amp;quot;&quot;/&gt;&lt;property id=&quot;20307&quot; value=&quot;263&quot;/&gt;&lt;/object&gt;&lt;object type=&quot;3&quot; unique_id=&quot;10017&quot;&gt;&lt;property id=&quot;20148&quot; value=&quot;5&quot;/&gt;&lt;property id=&quot;20300&quot; value=&quot;Slide 14 - &amp;quot;&amp;#x0D;&amp;#x0A;BAØI HOÏC&amp;#x0D;&amp;#x0A;&amp;quot;&quot;/&gt;&lt;property id=&quot;20307&quot; value=&quot;271&quot;/&gt;&lt;/object&gt;&lt;object type=&quot;3&quot; unique_id=&quot;10050&quot;&gt;&lt;property id=&quot;20148&quot; value=&quot;5&quot;/&gt;&lt;property id=&quot;20300&quot; value=&quot;Slide 1&quot;/&gt;&lt;property id=&quot;20307&quot; value=&quot;327&quot;/&gt;&lt;/object&gt;&lt;object type=&quot;3&quot; unique_id=&quot;10149&quot;&gt;&lt;property id=&quot;20148&quot; value=&quot;5&quot;/&gt;&lt;property id=&quot;20300&quot; value=&quot;Slide 4&quot;/&gt;&lt;property id=&quot;20307&quot; value=&quot;328&quot;/&gt;&lt;/object&gt;&lt;/object&gt;&lt;/object&gt;&lt;/database&gt;"/>
  <p:tag name="SECTOMILLISECCONVERTED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" val="23,1047787239,C:\Users\Tailieu\Documents\Bai giang duong truong son_pptx\Media.ppcx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Cascade</Template>
  <TotalTime>9551</TotalTime>
  <Words>394</Words>
  <Application>Microsoft Office PowerPoint</Application>
  <PresentationFormat>Custom</PresentationFormat>
  <Paragraphs>47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 Hong Minh</dc:creator>
  <cp:lastModifiedBy>Admin</cp:lastModifiedBy>
  <cp:revision>1062</cp:revision>
  <dcterms:created xsi:type="dcterms:W3CDTF">2008-09-09T22:52:10Z</dcterms:created>
  <dcterms:modified xsi:type="dcterms:W3CDTF">2022-08-17T14:24:37Z</dcterms:modified>
</cp:coreProperties>
</file>