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7" r:id="rId2"/>
    <p:sldId id="427" r:id="rId3"/>
    <p:sldId id="440" r:id="rId4"/>
    <p:sldId id="441" r:id="rId5"/>
    <p:sldId id="442" r:id="rId6"/>
    <p:sldId id="340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FF"/>
    <a:srgbClr val="0000FF"/>
    <a:srgbClr val="FF0066"/>
    <a:srgbClr val="FF7C80"/>
    <a:srgbClr val="FF6600"/>
    <a:srgbClr val="6600CC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0" d="100"/>
          <a:sy n="60" d="100"/>
        </p:scale>
        <p:origin x="-67" y="-1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6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25: NGỌC LỬA Ô-LIM-PÍCH(T3)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252119" y="1328474"/>
            <a:ext cx="8496300" cy="112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25: NGỌC LỬA Ô-LIM-PÍCH(T3-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Nghe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viết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–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từ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Tục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lệ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…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đến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đấu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vật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)</a:t>
            </a:r>
          </a:p>
        </p:txBody>
      </p:sp>
      <p:sp>
        <p:nvSpPr>
          <p:cNvPr id="2" name="Rectangle 1"/>
          <p:cNvSpPr/>
          <p:nvPr/>
        </p:nvSpPr>
        <p:spPr>
          <a:xfrm>
            <a:off x="975519" y="3171885"/>
            <a:ext cx="1455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85800" algn="just"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Tục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lệ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tổ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chức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hội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Thể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thao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Ô-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lim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-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pích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đã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gần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3.000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trước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nước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Hy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Lạp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cổ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.</a:t>
            </a:r>
          </a:p>
          <a:p>
            <a:pPr indent="685800" algn="just">
              <a:lnSpc>
                <a:spcPct val="120000"/>
              </a:lnSpc>
            </a:pP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Đại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hội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tổ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chức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bốn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lần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vào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Bảy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thường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kéo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dài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sáu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. Trai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tráng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khắp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trên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đất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nước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Hy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Lạp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đổ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thành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phố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Ô-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lim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-pi-a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thi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chạy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nhảy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bắn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cung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đua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ngựa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ném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đĩa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ném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lao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đấu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vật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,…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2173952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603628" y="2828390"/>
            <a:ext cx="10649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Bảy, Hy Lạp, Ô-lim-pích, Ô-lim-pi-a.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khó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4854714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7524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vở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soát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lỗi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 Box 14">
            <a:extLst>
              <a:ext uri="{FF2B5EF4-FFF2-40B4-BE49-F238E27FC236}">
                <a16:creationId xmlns="" xmlns:a16="http://schemas.microsoft.com/office/drawing/2014/main" id="{16F1B520-71F8-6358-8D6D-F8DD6EF7C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4419" y="1288032"/>
            <a:ext cx="78485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25: NGỌC LỬA Ô-LIM-PÍCH(T3)</a:t>
            </a:r>
          </a:p>
        </p:txBody>
      </p: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249000" y="2828390"/>
            <a:ext cx="14433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 và viết tên vận động viên ở Việt Nam hoặc trên thế giới mà em biết :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1295037" y="6391608"/>
            <a:ext cx="6932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Vận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viên nước ngoài</a:t>
            </a:r>
            <a:endParaRPr lang="vi-VN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95037" y="4422585"/>
            <a:ext cx="143108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nl-NL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Ánh </a:t>
            </a:r>
            <a:r>
              <a:rPr lang="nl-NL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 (</a:t>
            </a:r>
            <a:r>
              <a:rPr lang="nl-NL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động viên bơi lội)</a:t>
            </a:r>
            <a:endParaRPr lang="vi-VN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Quang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Hải, Văn Lâm, Tiến Linh, Công Phượng, Văn Hậu </a:t>
            </a:r>
            <a:r>
              <a:rPr lang="nl-NL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(cầu thủ bóng đá)....</a:t>
            </a:r>
            <a:endParaRPr lang="vi-VN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74024" y="3685109"/>
            <a:ext cx="9396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-Vận động viên của Việt Nam</a:t>
            </a:r>
            <a:endParaRPr lang="vi-VN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355195" y="7239000"/>
            <a:ext cx="145379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Phe-đơ-rơ</a:t>
            </a:r>
            <a:r>
              <a:rPr lang="nl-NL" sz="3600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(vận động viên quần vợt),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Rô-nan-đô</a:t>
            </a:r>
            <a:r>
              <a:rPr lang="nl-NL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Messi </a:t>
            </a:r>
            <a:r>
              <a:rPr lang="nl-NL" sz="36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(cầu thủ bóng </a:t>
            </a:r>
            <a:r>
              <a:rPr lang="nl-NL" sz="36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nl-NL" sz="3600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="" xmlns:a16="http://schemas.microsoft.com/office/drawing/2014/main" id="{028FFFA8-D392-EC14-5069-8D2B9FF46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920" y="1288032"/>
            <a:ext cx="78485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25: NGỌC </a:t>
            </a: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LỬA 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Ô-LIM-PÍCH (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T3)</a:t>
            </a:r>
          </a:p>
        </p:txBody>
      </p:sp>
    </p:spTree>
    <p:extLst>
      <p:ext uri="{BB962C8B-B14F-4D97-AF65-F5344CB8AC3E}">
        <p14:creationId xmlns:p14="http://schemas.microsoft.com/office/powerpoint/2010/main" val="28075437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20" y="2828390"/>
            <a:ext cx="14325600" cy="132343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Tìm tên riêng nước ngoài viết đúng trong bảng sau rồi  chép vào vở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01863"/>
              </p:ext>
            </p:extLst>
          </p:nvPr>
        </p:nvGraphicFramePr>
        <p:xfrm>
          <a:off x="914287" y="4638415"/>
          <a:ext cx="1431094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9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315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885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Vích</a:t>
                      </a:r>
                      <a:r>
                        <a:rPr lang="en-US" sz="3600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–to </a:t>
                      </a:r>
                      <a:r>
                        <a:rPr lang="en-US" sz="3600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</a:t>
                      </a:r>
                      <a:r>
                        <a:rPr lang="en-US" sz="3600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gô</a:t>
                      </a:r>
                      <a:r>
                        <a:rPr lang="en-US" sz="3600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Liu – xi -a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3600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li- a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225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Oan</a:t>
                      </a:r>
                      <a:r>
                        <a:rPr lang="en-US" sz="36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36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tơ</a:t>
                      </a:r>
                      <a:endParaRPr lang="en-US" sz="36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Đác</a:t>
                      </a:r>
                      <a:r>
                        <a:rPr lang="en-US" sz="36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lang="en-US" sz="36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Uyn</a:t>
                      </a:r>
                      <a:endParaRPr lang="en-US" sz="36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Pu –Skin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Text Box 14">
            <a:extLst>
              <a:ext uri="{FF2B5EF4-FFF2-40B4-BE49-F238E27FC236}">
                <a16:creationId xmlns="" xmlns:a16="http://schemas.microsoft.com/office/drawing/2014/main" id="{9E52E975-95B6-5458-3EED-2F4ACCFC9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4419" y="1288032"/>
            <a:ext cx="78485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25: NGỌC LỬA Ô-LIM-PÍCH(T3)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887F95E9-3EFD-43EC-4347-AC43BFAAA298}"/>
              </a:ext>
            </a:extLst>
          </p:cNvPr>
          <p:cNvSpPr txBox="1"/>
          <p:nvPr/>
        </p:nvSpPr>
        <p:spPr>
          <a:xfrm>
            <a:off x="914287" y="7270074"/>
            <a:ext cx="9132650" cy="646331"/>
          </a:xfrm>
          <a:prstGeom prst="rect">
            <a:avLst/>
          </a:prstGeom>
          <a:solidFill>
            <a:srgbClr val="00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l" defTabSz="14368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Vích-to Huy-gô, Oan-tơ, Liu-xi-a, Pu-skin.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E40B47F-820A-BDD2-946F-B03B6781E4C7}"/>
              </a:ext>
            </a:extLst>
          </p:cNvPr>
          <p:cNvSpPr txBox="1"/>
          <p:nvPr/>
        </p:nvSpPr>
        <p:spPr>
          <a:xfrm>
            <a:off x="825061" y="6184315"/>
            <a:ext cx="10608012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l"/>
            <a:r>
              <a:rPr lang="nl-NL" sz="40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 lên các tên viết đúng vừa tìm được vào vở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08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9551</TotalTime>
  <Words>394</Words>
  <Application>Microsoft Office PowerPoint</Application>
  <PresentationFormat>Custom</PresentationFormat>
  <Paragraphs>47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1062</cp:revision>
  <dcterms:created xsi:type="dcterms:W3CDTF">2008-09-09T22:52:10Z</dcterms:created>
  <dcterms:modified xsi:type="dcterms:W3CDTF">2022-08-17T14:24:37Z</dcterms:modified>
</cp:coreProperties>
</file>