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30" r:id="rId2"/>
    <p:sldId id="434" r:id="rId3"/>
    <p:sldId id="442" r:id="rId4"/>
    <p:sldId id="443" r:id="rId5"/>
    <p:sldId id="444" r:id="rId6"/>
    <p:sldId id="431" r:id="rId7"/>
  </p:sldIdLst>
  <p:sldSz cx="16276638" cy="9144000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63" d="100"/>
          <a:sy n="63" d="100"/>
        </p:scale>
        <p:origin x="566" y="6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2561166" y="4328334"/>
            <a:ext cx="11679097" cy="2576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28: SINH HOẠT LỚP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TỰ HÀO VỀ VẺ ĐẸP QUÊ HƯƠNG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351" y="681753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Straight Connector 3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SINH HOẠT LỚP: TỰ HÀO VỀ VẺ ĐẸP QUÊ HƯƠNG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46919" y="1782783"/>
            <a:ext cx="6477000" cy="677108"/>
            <a:chOff x="1508918" y="1888664"/>
            <a:chExt cx="5770418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5770418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I. Sơ kết hoạt động tuần qua.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29520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802484" y="2590800"/>
            <a:ext cx="7051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1) Kết quả thi đua cuối tuần vừa qua: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01506" y="3371671"/>
            <a:ext cx="1419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nền nếp học tập, đến lớp đúng giờ tham gia thi đua tuần học tốt do đội cờ đỏ tổ chức.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7" y="45908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việc làm bài tập đầy đủ, chăm chỉ học tập, không nói chuyện riêng trong giờ học.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9" y="58100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vệ sinh cá nhân, vệ sinh lớp học. Tham gia sinh hoạt tập thể nghiêm túc và hoạt thành tốt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87931" y="7010400"/>
            <a:ext cx="212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2) Tồn tại: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3119" y="7772400"/>
            <a:ext cx="14554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Có một số bạn đi học muộn, một số bạn vẫn nói chuyện riêng trong giờ học.</a:t>
            </a:r>
          </a:p>
        </p:txBody>
      </p:sp>
    </p:spTree>
    <p:extLst>
      <p:ext uri="{BB962C8B-B14F-4D97-AF65-F5344CB8AC3E}">
        <p14:creationId xmlns:p14="http://schemas.microsoft.com/office/powerpoint/2010/main" val="14474094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SINH HOẠT LỚP: NÉT RIÊNG CỦA MỖI NGƯỜI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46919" y="1782783"/>
            <a:ext cx="7391400" cy="677108"/>
            <a:chOff x="1508918" y="1888664"/>
            <a:chExt cx="6585065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585065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II. Kế hoạch hoạt động tuần tới.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67398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801505" y="2667000"/>
            <a:ext cx="147282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Thi đua lập thành tích chào mừng ngày…………….</a:t>
            </a:r>
          </a:p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Tiếp tục thực hiện tốt nền nếp học tập, đến lớp đúng giờ tham gia thi đua tuần học tốt do đội cờ đỏ tổ chức.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6" y="5810071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việc làm bài tập đầy đủ, chăm chỉ học tập, không nói chuyện riêng trong giờ học.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8" y="7257871"/>
            <a:ext cx="1478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vệ sinh cá nhân, vệ sinh lớp học. Tham gia sinh hoạt tập thể nghiêm túc và hoạt thành tốt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9916" y="4525832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Khắc phục những tồn tại trong tuần trước để hoàn thành xuất sắc nhiệm vụ tuần này.</a:t>
            </a:r>
          </a:p>
        </p:txBody>
      </p:sp>
    </p:spTree>
    <p:extLst>
      <p:ext uri="{BB962C8B-B14F-4D97-AF65-F5344CB8AC3E}">
        <p14:creationId xmlns:p14="http://schemas.microsoft.com/office/powerpoint/2010/main" val="362239735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SINH HOẠT LỚP: TỰ HÀO VỀ VẺ ĐẸP QUÊ HƯƠNG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46919" y="1782783"/>
            <a:ext cx="11887200" cy="677108"/>
            <a:chOff x="1508918" y="1888664"/>
            <a:chExt cx="10590414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1059041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III.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đề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“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hào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vẻ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đẹp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quê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hương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”.</a:t>
              </a: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1673234" y="2519755"/>
              <a:ext cx="920412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777558" y="2590799"/>
            <a:ext cx="146629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1) Chia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6919" y="4279798"/>
            <a:ext cx="7717813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71500" indent="-571500" algn="just">
              <a:buFontTx/>
              <a:buChar char="-"/>
            </a:pP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Chia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 descr="Hoạt động trải nghiệm lớp 3 Tuần 28 trang 82, 83, 84 - Kết nối tri thức">
            <a:extLst>
              <a:ext uri="{FF2B5EF4-FFF2-40B4-BE49-F238E27FC236}">
                <a16:creationId xmlns:a16="http://schemas.microsoft.com/office/drawing/2014/main" id="{C9815432-D0F5-56B9-A7A6-5CE505A16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919" y="3581400"/>
            <a:ext cx="6747593" cy="425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406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SINH HOẠT LỚP: NÉT RIÊNG CỦA MỖI NGƯỜI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7558" y="2590799"/>
            <a:ext cx="11290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8559" y="3493821"/>
            <a:ext cx="7717813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Mỗi tổ chọn một hình thức sáng tạo tác phẩm về cảnh đẹp của địa phương:</a:t>
            </a:r>
          </a:p>
          <a:p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Làm tranh bằng chất liệu yêu thích: lá khô, màu vẽ, giấy vụn, các loại hạt…</a:t>
            </a:r>
          </a:p>
          <a:p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Làm thơ hoặc viết đoạn văn và tự minh họa</a:t>
            </a:r>
          </a:p>
          <a:p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Thuyết trình trước lớp về sản phẩm của mình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13AC394-9B8A-7200-EE85-FE27F93C18C4}"/>
              </a:ext>
            </a:extLst>
          </p:cNvPr>
          <p:cNvGrpSpPr/>
          <p:nvPr/>
        </p:nvGrpSpPr>
        <p:grpSpPr>
          <a:xfrm>
            <a:off x="746919" y="1782783"/>
            <a:ext cx="11887200" cy="677108"/>
            <a:chOff x="1508918" y="1888664"/>
            <a:chExt cx="10590414" cy="67710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335CC04-EA28-C923-29E7-6D9CF8016972}"/>
                </a:ext>
              </a:extLst>
            </p:cNvPr>
            <p:cNvSpPr/>
            <p:nvPr/>
          </p:nvSpPr>
          <p:spPr>
            <a:xfrm>
              <a:off x="1508918" y="1888664"/>
              <a:ext cx="1059041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III.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đề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“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hào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vẻ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đẹp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quê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hương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”.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3C71D32-EE54-3F8E-96B7-F5A1952619D3}"/>
                </a:ext>
              </a:extLst>
            </p:cNvPr>
            <p:cNvCxnSpPr>
              <a:cxnSpLocks/>
            </p:cNvCxnSpPr>
            <p:nvPr/>
          </p:nvCxnSpPr>
          <p:spPr>
            <a:xfrm>
              <a:off x="1673234" y="2519755"/>
              <a:ext cx="920412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6" name="Picture 2" descr="Hoạt động trải nghiệm lớp 3 Tuần 28 trang 82, 83, 84 - Kết nối tri thức">
            <a:extLst>
              <a:ext uri="{FF2B5EF4-FFF2-40B4-BE49-F238E27FC236}">
                <a16:creationId xmlns:a16="http://schemas.microsoft.com/office/drawing/2014/main" id="{1119C424-70CB-4D6A-B254-F6B58076B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9952" y="3733800"/>
            <a:ext cx="8233811" cy="507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826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10475</TotalTime>
  <Words>534</Words>
  <Application>Microsoft Office PowerPoint</Application>
  <PresentationFormat>Tùy chỉnh</PresentationFormat>
  <Paragraphs>45</Paragraphs>
  <Slides>6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2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1179</cp:revision>
  <dcterms:created xsi:type="dcterms:W3CDTF">2008-09-09T22:52:10Z</dcterms:created>
  <dcterms:modified xsi:type="dcterms:W3CDTF">2024-04-19T03:45:05Z</dcterms:modified>
</cp:coreProperties>
</file>