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5" r:id="rId3"/>
    <p:sldId id="284" r:id="rId4"/>
    <p:sldId id="291" r:id="rId5"/>
    <p:sldId id="287" r:id="rId6"/>
    <p:sldId id="294" r:id="rId7"/>
    <p:sldId id="295" r:id="rId8"/>
    <p:sldId id="288" r:id="rId9"/>
    <p:sldId id="300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字魂7号-温暖童稚体" panose="00000500000000000000" charset="-122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45"/>
    <a:srgbClr val="CDBF97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pic>
        <p:nvPicPr>
          <p:cNvPr id="4" name="5c249dca63615">
            <a:hlinkClick r:id="" action="ppaction://media"/>
            <a:extLst>
              <a:ext uri="{FF2B5EF4-FFF2-40B4-BE49-F238E27FC236}">
                <a16:creationId xmlns:a16="http://schemas.microsoft.com/office/drawing/2014/main" id="{0C2E4BA3-B24D-4B1E-A3BF-7E609E8F9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378075" y="120332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1464366" y="1690688"/>
            <a:ext cx="83492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Cambria" panose="02040503050406030204" pitchFamily="18" charset="0"/>
                <a:ea typeface="Cambria" panose="02040503050406030204" pitchFamily="18" charset="0"/>
              </a:rPr>
              <a:t>CÔNG NGHỆ 3</a:t>
            </a:r>
          </a:p>
          <a:p>
            <a:pPr algn="ctr"/>
            <a:r>
              <a:rPr lang="en-US" altLang="zh-CN" sz="4000" dirty="0">
                <a:latin typeface="Cambria" panose="02040503050406030204" pitchFamily="18" charset="0"/>
                <a:ea typeface="Cambria" panose="02040503050406030204" pitchFamily="18" charset="0"/>
              </a:rPr>
              <a:t>BÀI : LÀM ĐỒ CHƠI (T4)</a:t>
            </a:r>
          </a:p>
          <a:p>
            <a:pPr algn="ctr"/>
            <a:r>
              <a:rPr lang="en-US" altLang="zh-CN" sz="3600" dirty="0">
                <a:latin typeface="Cambria" panose="02040503050406030204" pitchFamily="18" charset="0"/>
                <a:ea typeface="Cambria" panose="02040503050406030204" pitchFamily="18" charset="0"/>
              </a:rPr>
              <a:t>TÍNH TOÁN CHI PHÍ ĐỂ LÀM ĐỒ CHƠI</a:t>
            </a:r>
            <a:endParaRPr lang="zh-CN" altLang="en-US" sz="36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04" y="3766781"/>
            <a:ext cx="2867015" cy="28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6D275-0D0C-4644-BBFF-6FE4227C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271473" y="0"/>
            <a:ext cx="12734945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A17B5-0128-4758-9ECB-0A2B07A1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3555" r="21450"/>
          <a:stretch/>
        </p:blipFill>
        <p:spPr>
          <a:xfrm flipH="1">
            <a:off x="8242680" y="2732526"/>
            <a:ext cx="3554462" cy="412547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5921B8A-A5CC-48BD-BED2-3CF331738A63}"/>
              </a:ext>
            </a:extLst>
          </p:cNvPr>
          <p:cNvSpPr txBox="1"/>
          <p:nvPr/>
        </p:nvSpPr>
        <p:spPr>
          <a:xfrm>
            <a:off x="3028503" y="290403"/>
            <a:ext cx="634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D27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zh-CN" altLang="en-US" sz="4800" b="1" dirty="0">
              <a:solidFill>
                <a:srgbClr val="D27C15"/>
              </a:solidFill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64A3D0E-46FE-55EA-BB77-A41682C8D20F}"/>
              </a:ext>
            </a:extLst>
          </p:cNvPr>
          <p:cNvSpPr txBox="1"/>
          <p:nvPr/>
        </p:nvSpPr>
        <p:spPr>
          <a:xfrm>
            <a:off x="1943665" y="987893"/>
            <a:ext cx="8701586" cy="240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Các bước tính chi phí để làm xe đồ chơi.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Lập được bảng tính chi phí làm xe đồ chơi.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228600" algn="just">
              <a:lnSpc>
                <a:spcPct val="120000"/>
              </a:lnSpc>
            </a:pPr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Vận dụng kiến thức đã học vào thực tiễn làm đồ chơi trong cuộc sống.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FADD72-2B86-4A04-98EE-E6EDD931506F}"/>
              </a:ext>
            </a:extLst>
          </p:cNvPr>
          <p:cNvSpPr txBox="1"/>
          <p:nvPr/>
        </p:nvSpPr>
        <p:spPr>
          <a:xfrm>
            <a:off x="4540041" y="2606623"/>
            <a:ext cx="606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8000" dirty="0"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98893" y="-723317"/>
            <a:ext cx="944371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4D33D3-ADBF-40DD-B3F2-279C6DA6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434" y="743432"/>
            <a:ext cx="5895566" cy="5895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B788F1-D691-4F5E-97A4-7A2724E97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-218363" y="524430"/>
            <a:ext cx="8502554" cy="3203728"/>
          </a:xfrm>
          <a:prstGeom prst="rect">
            <a:avLst/>
          </a:prstGeom>
        </p:spPr>
      </p:pic>
      <p:sp>
        <p:nvSpPr>
          <p:cNvPr id="14" name="Shape 887">
            <a:extLst>
              <a:ext uri="{FF2B5EF4-FFF2-40B4-BE49-F238E27FC236}">
                <a16:creationId xmlns:a16="http://schemas.microsoft.com/office/drawing/2014/main" id="{60D1A4BC-932F-409F-AA34-317DB958ACF8}"/>
              </a:ext>
            </a:extLst>
          </p:cNvPr>
          <p:cNvSpPr/>
          <p:nvPr/>
        </p:nvSpPr>
        <p:spPr>
          <a:xfrm>
            <a:off x="2807714" y="2255686"/>
            <a:ext cx="2758494" cy="28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lang="zh-CN" altLang="en-US" sz="1200" kern="0" dirty="0">
              <a:solidFill>
                <a:srgbClr val="717172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FEFF055-4E05-4A41-A9B7-9A9983A8D4C5}"/>
              </a:ext>
            </a:extLst>
          </p:cNvPr>
          <p:cNvSpPr txBox="1"/>
          <p:nvPr/>
        </p:nvSpPr>
        <p:spPr>
          <a:xfrm>
            <a:off x="872986" y="1842147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 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F16CE06-4EEC-4161-8261-B1F906703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1" y="3082834"/>
            <a:ext cx="8284190" cy="320372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88532F-A942-4440-AB47-A721F8E9A6B5}"/>
              </a:ext>
            </a:extLst>
          </p:cNvPr>
          <p:cNvSpPr txBox="1"/>
          <p:nvPr/>
        </p:nvSpPr>
        <p:spPr>
          <a:xfrm>
            <a:off x="1079530" y="4400551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37E81AC-87B2-1902-374D-C44565292D20}"/>
              </a:ext>
            </a:extLst>
          </p:cNvPr>
          <p:cNvSpPr txBox="1"/>
          <p:nvPr/>
        </p:nvSpPr>
        <p:spPr>
          <a:xfrm>
            <a:off x="1608298" y="1876483"/>
            <a:ext cx="5744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B2CC3C3-036D-06C6-E138-29DB0489C6B6}"/>
              </a:ext>
            </a:extLst>
          </p:cNvPr>
          <p:cNvSpPr txBox="1"/>
          <p:nvPr/>
        </p:nvSpPr>
        <p:spPr>
          <a:xfrm>
            <a:off x="1857504" y="4434887"/>
            <a:ext cx="5744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trục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6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FADD72-2B86-4A04-98EE-E6EDD931506F}"/>
              </a:ext>
            </a:extLst>
          </p:cNvPr>
          <p:cNvSpPr txBox="1"/>
          <p:nvPr/>
        </p:nvSpPr>
        <p:spPr>
          <a:xfrm>
            <a:off x="4881236" y="2849377"/>
            <a:ext cx="606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zh-CN" altLang="en-US" sz="80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5655" y="-240239"/>
            <a:ext cx="944371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0E6729-2A9A-4E5B-800B-F75A1A194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61" y="3221312"/>
            <a:ext cx="5473373" cy="3862233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:a16="http://schemas.microsoft.com/office/drawing/2014/main" id="{058DC537-90EE-4758-B8B9-E8853DA9E1CC}"/>
              </a:ext>
            </a:extLst>
          </p:cNvPr>
          <p:cNvSpPr/>
          <p:nvPr/>
        </p:nvSpPr>
        <p:spPr>
          <a:xfrm>
            <a:off x="8239222" y="4703097"/>
            <a:ext cx="3111836" cy="698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200" kern="0" dirty="0">
                <a:solidFill>
                  <a:srgbClr val="717172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LÀM VIỆC NHÓM</a:t>
            </a:r>
            <a:endParaRPr sz="3200" kern="0" dirty="0">
              <a:solidFill>
                <a:srgbClr val="717172"/>
              </a:solidFill>
              <a:latin typeface="Cambria" panose="02040503050406030204" pitchFamily="18" charset="0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7AC58F0B-548D-5A2A-0704-98BC3D502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43" y="1487606"/>
            <a:ext cx="7451976" cy="5370394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4D4226E-BACA-30CE-3752-8E4D4A9B33FE}"/>
              </a:ext>
            </a:extLst>
          </p:cNvPr>
          <p:cNvSpPr txBox="1"/>
          <p:nvPr/>
        </p:nvSpPr>
        <p:spPr>
          <a:xfrm>
            <a:off x="1248770" y="328366"/>
            <a:ext cx="98972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 động 1. Các bước tính chi phí làm xe đồ chơi.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7273EF4-E4C1-4352-9C1F-E1267540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800" y="3429000"/>
            <a:ext cx="3645117" cy="36451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FF5A3E0-C667-4825-934A-EC3C1BE2D9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736466" y="-272241"/>
            <a:ext cx="5455534" cy="274705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AE89491-0C75-2EF8-07CE-D92C6E3E4914}"/>
              </a:ext>
            </a:extLst>
          </p:cNvPr>
          <p:cNvSpPr txBox="1"/>
          <p:nvPr/>
        </p:nvSpPr>
        <p:spPr>
          <a:xfrm>
            <a:off x="1105106" y="420979"/>
            <a:ext cx="1108689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Hoạt động 2. Lập được bảng tính chi phí làm xe đồ chơi. 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26">
            <a:extLst>
              <a:ext uri="{FF2B5EF4-FFF2-40B4-BE49-F238E27FC236}">
                <a16:creationId xmlns:a16="http://schemas.microsoft.com/office/drawing/2014/main" id="{84E9A0A2-D619-5379-EAA6-C8B2726C8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536" y="1277995"/>
            <a:ext cx="8718186" cy="53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EFADD72-2B86-4A04-98EE-E6EDD931506F}"/>
              </a:ext>
            </a:extLst>
          </p:cNvPr>
          <p:cNvSpPr txBox="1"/>
          <p:nvPr/>
        </p:nvSpPr>
        <p:spPr>
          <a:xfrm>
            <a:off x="4853939" y="2767280"/>
            <a:ext cx="6065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zh-CN" altLang="en-US" sz="80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5655" y="-240239"/>
            <a:ext cx="9443710" cy="66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309EBBD-D6F1-4A3B-958D-4AD07A3B7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" y="565251"/>
            <a:ext cx="8201520" cy="6167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D0EBB3-FD96-4276-AC97-DF50A4F5E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7275132" y="1149301"/>
            <a:ext cx="4173417" cy="4852916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6AD43B46-65A6-93CB-B582-B470BBFE3BFB}"/>
              </a:ext>
            </a:extLst>
          </p:cNvPr>
          <p:cNvSpPr txBox="1"/>
          <p:nvPr/>
        </p:nvSpPr>
        <p:spPr>
          <a:xfrm>
            <a:off x="1714318" y="2817553"/>
            <a:ext cx="5744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phí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9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175</Words>
  <Application>Microsoft Office PowerPoint</Application>
  <PresentationFormat>Màn hình rộng</PresentationFormat>
  <Paragraphs>18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等线</vt:lpstr>
      <vt:lpstr>字魂7号-温暖童稚体</vt:lpstr>
      <vt:lpstr>Arial</vt:lpstr>
      <vt:lpstr>Times New Roman</vt:lpstr>
      <vt:lpstr>Cambria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HIEN</cp:lastModifiedBy>
  <cp:revision>121</cp:revision>
  <dcterms:created xsi:type="dcterms:W3CDTF">2019-03-29T12:25:33Z</dcterms:created>
  <dcterms:modified xsi:type="dcterms:W3CDTF">2023-04-23T08:21:05Z</dcterms:modified>
</cp:coreProperties>
</file>