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13/08/65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13/08/65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13/08/65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13/08/65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13/08/65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13/08/65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13/08/65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Tìm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thành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phần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trong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phép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cộng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,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phép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trừ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(t2)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Coiny" panose="02000903060500060000" pitchFamily="2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iCiel Cadena" panose="02000503000000020004" pitchFamily="2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iCiel Cadena" panose="02000503000000020004" pitchFamily="2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Coiny" panose="0200090306050006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bi,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 viên.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 – 3 = 5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76567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954207" y="1677245"/>
            <a:ext cx="766908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tranthao121004@gmail.com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tim" panose="00000500000000000000" pitchFamily="2" charset="-34"/>
              <a:ea typeface="+mn-ea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Itim"/>
                <a:cs typeface="Itim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Itim"/>
                <a:cs typeface="Itim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Itim"/>
                <a:cs typeface="Itim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Itim"/>
                <a:cs typeface="Itim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Itim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TH Mali Grade 6" panose="02000506000000020004" pitchFamily="2" charset="-34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E5AF1D6-D110-4149-AC69-248024A02F08}"/>
              </a:ext>
            </a:extLst>
          </p:cNvPr>
          <p:cNvSpPr/>
          <p:nvPr/>
        </p:nvSpPr>
        <p:spPr>
          <a:xfrm>
            <a:off x="5222368" y="1394450"/>
            <a:ext cx="52357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bị 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,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Coiny" panose="0200090306050006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 viên bi.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 + 5 = 8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783</Words>
  <Application>Microsoft Office PowerPoint</Application>
  <PresentationFormat>Widescreen</PresentationFormat>
  <Paragraphs>170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Coiny</vt:lpstr>
      <vt:lpstr>iCiel Cadena</vt:lpstr>
      <vt:lpstr>Itim</vt:lpstr>
      <vt:lpstr>Pattaya</vt:lpstr>
      <vt:lpstr>Times New Roman</vt:lpstr>
      <vt:lpstr>Office Theme</vt:lpstr>
      <vt:lpstr>Tìm thành phần trong phép cộng, phép trừ 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HP</cp:lastModifiedBy>
  <cp:revision>8</cp:revision>
  <dcterms:created xsi:type="dcterms:W3CDTF">2022-08-11T14:54:53Z</dcterms:created>
  <dcterms:modified xsi:type="dcterms:W3CDTF">2022-08-14T02:11:23Z</dcterms:modified>
</cp:coreProperties>
</file>