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7" r:id="rId2"/>
    <p:sldId id="2631" r:id="rId3"/>
    <p:sldId id="258" r:id="rId4"/>
    <p:sldId id="347" r:id="rId5"/>
    <p:sldId id="11605" r:id="rId6"/>
    <p:sldId id="278" r:id="rId7"/>
    <p:sldId id="350" r:id="rId8"/>
    <p:sldId id="11606" r:id="rId9"/>
    <p:sldId id="1062" r:id="rId10"/>
    <p:sldId id="11587" r:id="rId11"/>
    <p:sldId id="11607" r:id="rId12"/>
    <p:sldId id="1484" r:id="rId13"/>
    <p:sldId id="11608" r:id="rId14"/>
    <p:sldId id="1160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228" autoAdjust="0"/>
  </p:normalViewPr>
  <p:slideViewPr>
    <p:cSldViewPr snapToGrid="0">
      <p:cViewPr varScale="1">
        <p:scale>
          <a:sx n="67" d="100"/>
          <a:sy n="67" d="100"/>
        </p:scale>
        <p:origin x="10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91F10-8575-471E-9947-D38122ADB122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43C05-8CEA-4806-9D46-5FB77FF09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29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436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Liên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hệ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Hương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Thảo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– Tranthao121004@gmail.com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123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323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09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292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E57CE-F252-4588-8C3A-C9D21B25BA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155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373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221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072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319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E57CE-F252-4588-8C3A-C9D21B25BA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811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836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495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Liên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hệ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Hương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Thảo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– Tranthao121004@gmail.com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95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4CF61F-B7BC-4091-96B6-255439171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C0080C3-37F9-4D63-B3BA-A358BBEA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D6DBF7-9774-4B59-900E-9C934CA46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D0DADC-E8A9-4961-8675-17DA9D11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CFBC6F-BBA3-431F-B9B0-5C6BB452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679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36B172-EA7E-4EE2-B705-FC7516436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CB591C1-F2A6-4EB8-BA78-2DA61FBDE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3A5DD-C30B-4312-BB65-F62564B6A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264C82-16B1-42D2-8758-CF74843B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882AA1-4F37-4EF1-903A-EB675BA45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018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4ACEC99-3E6B-4EF4-B3DB-24B7443165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17ADE2-2954-48B4-BAAB-44A55F98B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8C7992-CB17-4713-8AAF-4A4DA0CA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3CF80A-AF6C-4A08-BA08-2F193334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56D890-753E-4ACD-A9F5-3903A2CD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596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656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748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A9846D-1D12-405C-BA0B-492A5B1E3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50CB56-4660-4AC7-BACC-4B990847C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2FEDEF-864B-4C52-BF39-A0838C12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65BA9C-A798-4321-8AD9-FCE502B4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9AFD7C-CA42-4C69-8E21-BB298099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230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EC8E8C-FF4C-403F-8D69-E4C1A04E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F90A68-AD14-478B-8F98-BF498506F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F0A9B1B-7AB1-4596-86CB-E72D2A7C0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7B0565-5239-4AE1-AC5A-5FFD8B1E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1E2678-A94F-49E8-B5B0-FB5FD9CBC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192260-92EC-4BC8-9232-C776D4F3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797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B3DC79-FCE9-4351-9DFA-73AA53A9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4AA5B0-095F-482F-9985-D0E62EE0C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CE5CDF-3263-4E21-BF47-CB2F497AA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E0F711-4017-4B40-B0BF-7EE551C30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43A251-668E-4733-82C7-70B85E024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B269E76-DF22-41BD-AC59-C6F52F79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CA0640-5A5A-4F7E-B182-F54662F5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55C58E-0216-438E-8DAF-550AE708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411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4E2868-E864-43BC-B25C-6F7342884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11D593-885A-4F59-9771-6AA4E5CB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9D03C81-77E0-484A-9533-BAD82A08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D83918-6F5A-4198-9617-9036D32B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462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0131313-CF26-4154-A88C-F106AF2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37154C-A475-4A6E-96B8-57B83611F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D2BE13-06D0-43D3-A3FC-6B136EE9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10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505915-8C75-46D5-9A11-4F231206A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3A9FE1-F0B6-4A60-A911-561E4DE6C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FDE0B46-D7A9-408B-8244-054CC5E4E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C67F33-0162-44A4-9D74-D8996224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4E9DAC-6CDB-4631-A9BA-B2C85E387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FCCE95-E423-4835-99AD-D669F536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012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0042E6-ED4C-4FAE-944E-7D77D5C88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5D2D515-9FE1-42BD-885E-94EE65CA0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6F6253-027D-488B-A288-C962E1972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8142C0-DEE0-4591-8CFB-7E02AE36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648F23-A743-4ACA-8FD0-D280DBEA9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31F844-8721-43D8-B335-742BB1D9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965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EE1B265-5B8B-4763-89A0-5833F9B7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5C17F9-4D44-4B9C-80B3-F326E5EE7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56FA85-9F18-4F3C-B3B6-6FBCF8C44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AB3F5-57B9-4107-A916-FDC793E8DB1E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74AD85-8274-41AE-8694-DB11F6744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DA6F52-E6E2-4C28-BD12-2021390BF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CCA055A8-51CE-4E2D-9FF2-E513BA7AA9A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5511" y="134091"/>
            <a:ext cx="1691534" cy="169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5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hyperlink" Target="https://www.facebook.com/huongthaoGADT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hyperlink" Target="https://www.facebook.com/huongthaoGAD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hyperlink" Target="https://www.facebook.com/huongthaoGADT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emf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>
            <a:extLst>
              <a:ext uri="{FF2B5EF4-FFF2-40B4-BE49-F238E27FC236}">
                <a16:creationId xmlns:a16="http://schemas.microsoft.com/office/drawing/2014/main" id="{3FA032F2-BAFC-4051-9D3E-B27389CF9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43" y="-19020"/>
            <a:ext cx="4343118" cy="23466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637F36FF-21E4-44BF-A874-06924F895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297" y="4376372"/>
            <a:ext cx="4343118" cy="2346625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708713D8-065A-4C96-A4BB-2CA73670C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6" y="-1"/>
            <a:ext cx="3691017" cy="1994289"/>
          </a:xfrm>
          <a:prstGeom prst="rect">
            <a:avLst/>
          </a:prstGeom>
        </p:spPr>
      </p:pic>
      <p:pic>
        <p:nvPicPr>
          <p:cNvPr id="49" name="图片 48" descr="图片包含 物体&#10;&#10;已生成极高可信度的说明">
            <a:extLst>
              <a:ext uri="{FF2B5EF4-FFF2-40B4-BE49-F238E27FC236}">
                <a16:creationId xmlns:a16="http://schemas.microsoft.com/office/drawing/2014/main" id="{E3AB08DD-162C-4748-BBAF-417824CE9C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3987" b="6813"/>
          <a:stretch/>
        </p:blipFill>
        <p:spPr>
          <a:xfrm flipH="1">
            <a:off x="0" y="1563329"/>
            <a:ext cx="3391504" cy="4440650"/>
          </a:xfrm>
          <a:prstGeom prst="rect">
            <a:avLst/>
          </a:prstGeom>
        </p:spPr>
      </p:pic>
      <p:pic>
        <p:nvPicPr>
          <p:cNvPr id="2" name="图片 1" descr="图片包含 播放器&#10;&#10;已生成高可信度的说明">
            <a:extLst>
              <a:ext uri="{FF2B5EF4-FFF2-40B4-BE49-F238E27FC236}">
                <a16:creationId xmlns:a16="http://schemas.microsoft.com/office/drawing/2014/main" id="{51EB4B33-C1AA-4BF3-8762-1708B70F9B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741" y="-518212"/>
            <a:ext cx="8997234" cy="6080858"/>
          </a:xfrm>
          <a:prstGeom prst="rect">
            <a:avLst/>
          </a:prstGeom>
        </p:spPr>
      </p:pic>
      <p:pic>
        <p:nvPicPr>
          <p:cNvPr id="4" name="图片 3" descr="图片包含 物体&#10;&#10;已生成极高可信度的说明">
            <a:extLst>
              <a:ext uri="{FF2B5EF4-FFF2-40B4-BE49-F238E27FC236}">
                <a16:creationId xmlns:a16="http://schemas.microsoft.com/office/drawing/2014/main" id="{54F5B154-8F52-4E3E-B1EC-61E5252BE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516" y="4059876"/>
            <a:ext cx="6305684" cy="221788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CA38533-574A-4651-9B88-D3A7A810C7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6006774"/>
            <a:ext cx="12192000" cy="851225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93E07E4-6741-4AA9-8D8C-1AEC4CD7C1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025" y="4135824"/>
            <a:ext cx="1452056" cy="2346625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50F0F3D5-E950-4F06-B82B-5F7760EC9C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6161" y="4344414"/>
            <a:ext cx="1442595" cy="2310706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6B5C1EB8-91A2-49B3-B947-2E494AEEAD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4621" y="5504446"/>
            <a:ext cx="1167379" cy="1353554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DC226871-3FF5-46DB-A8EA-C00E43BC62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1189">
            <a:off x="10281631" y="-128812"/>
            <a:ext cx="1585454" cy="177320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BA7132D-3FDD-404A-83B7-09F818B3F6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1201" flipH="1">
            <a:off x="556279" y="1239655"/>
            <a:ext cx="1769996" cy="1979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18C6E1-4AE0-4C9D-A952-4D6EF00CEE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200" y="2310784"/>
            <a:ext cx="10711600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86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7">
            <a:extLst>
              <a:ext uri="{FF2B5EF4-FFF2-40B4-BE49-F238E27FC236}">
                <a16:creationId xmlns:a16="http://schemas.microsoft.com/office/drawing/2014/main" id="{2759B49D-BCD3-4B3C-89CF-77ED8A778956}"/>
              </a:ext>
            </a:extLst>
          </p:cNvPr>
          <p:cNvGrpSpPr>
            <a:grpSpLocks/>
          </p:cNvGrpSpPr>
          <p:nvPr/>
        </p:nvGrpSpPr>
        <p:grpSpPr bwMode="auto">
          <a:xfrm>
            <a:off x="914087" y="251063"/>
            <a:ext cx="755650" cy="923330"/>
            <a:chOff x="491958" y="541017"/>
            <a:chExt cx="919164" cy="1102685"/>
          </a:xfrm>
        </p:grpSpPr>
        <p:sp>
          <p:nvSpPr>
            <p:cNvPr id="42" name="Oval 4">
              <a:extLst>
                <a:ext uri="{FF2B5EF4-FFF2-40B4-BE49-F238E27FC236}">
                  <a16:creationId xmlns:a16="http://schemas.microsoft.com/office/drawing/2014/main" id="{73E7F845-2BFA-4238-B559-D674ED8C0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02" y="679299"/>
              <a:ext cx="842684" cy="845391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Text Box 45">
              <a:extLst>
                <a:ext uri="{FF2B5EF4-FFF2-40B4-BE49-F238E27FC236}">
                  <a16:creationId xmlns:a16="http://schemas.microsoft.com/office/drawing/2014/main" id="{E32DFBA3-0731-4EC3-B6C5-6145A70A2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958" y="541017"/>
              <a:ext cx="919164" cy="110268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44" name="Text Box 5">
            <a:extLst>
              <a:ext uri="{FF2B5EF4-FFF2-40B4-BE49-F238E27FC236}">
                <a16:creationId xmlns:a16="http://schemas.microsoft.com/office/drawing/2014/main" id="{F69C0184-2DAC-40D7-A76A-2EE0481BA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623" y="358785"/>
            <a:ext cx="10980737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Chọn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kết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quả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cho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mỗi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phép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en-US" alt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BABE01-186F-4BFD-A3F3-531C0E8F4403}"/>
              </a:ext>
            </a:extLst>
          </p:cNvPr>
          <p:cNvGrpSpPr/>
          <p:nvPr/>
        </p:nvGrpSpPr>
        <p:grpSpPr>
          <a:xfrm>
            <a:off x="4315075" y="1886529"/>
            <a:ext cx="2830329" cy="4474829"/>
            <a:chOff x="4315075" y="1886529"/>
            <a:chExt cx="2830329" cy="4474829"/>
          </a:xfrm>
        </p:grpSpPr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932C6261-3ECA-47BA-9888-B099B50E0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5075" y="1886529"/>
              <a:ext cx="2830329" cy="447482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A74F7E7-DC9F-48F1-BA74-D0818E18D045}"/>
                </a:ext>
              </a:extLst>
            </p:cNvPr>
            <p:cNvSpPr txBox="1"/>
            <p:nvPr/>
          </p:nvSpPr>
          <p:spPr>
            <a:xfrm>
              <a:off x="4992624" y="2185416"/>
              <a:ext cx="5394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6FBECA-0CFF-457B-86CC-5C457F109194}"/>
                </a:ext>
              </a:extLst>
            </p:cNvPr>
            <p:cNvSpPr txBox="1"/>
            <p:nvPr/>
          </p:nvSpPr>
          <p:spPr>
            <a:xfrm>
              <a:off x="5939921" y="2084832"/>
              <a:ext cx="5394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5CC8D6A-185D-474F-954B-F05116D2409A}"/>
                </a:ext>
              </a:extLst>
            </p:cNvPr>
            <p:cNvSpPr txBox="1"/>
            <p:nvPr/>
          </p:nvSpPr>
          <p:spPr>
            <a:xfrm>
              <a:off x="6479417" y="2953953"/>
              <a:ext cx="5394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328FE4-BA7E-4F14-A244-B858306ADAE7}"/>
                </a:ext>
              </a:extLst>
            </p:cNvPr>
            <p:cNvSpPr txBox="1"/>
            <p:nvPr/>
          </p:nvSpPr>
          <p:spPr>
            <a:xfrm>
              <a:off x="6088983" y="3831555"/>
              <a:ext cx="5394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81F17B-E3BD-4250-BBAC-5AFC51601C50}"/>
                </a:ext>
              </a:extLst>
            </p:cNvPr>
            <p:cNvSpPr txBox="1"/>
            <p:nvPr/>
          </p:nvSpPr>
          <p:spPr>
            <a:xfrm>
              <a:off x="5032562" y="3831774"/>
              <a:ext cx="5394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C3B09D-8F17-4D97-B444-7396471B0EAF}"/>
                </a:ext>
              </a:extLst>
            </p:cNvPr>
            <p:cNvSpPr txBox="1"/>
            <p:nvPr/>
          </p:nvSpPr>
          <p:spPr>
            <a:xfrm>
              <a:off x="4493066" y="2990526"/>
              <a:ext cx="5394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6" name="Teardrop 5">
              <a:extLst>
                <a:ext uri="{FF2B5EF4-FFF2-40B4-BE49-F238E27FC236}">
                  <a16:creationId xmlns:a16="http://schemas.microsoft.com/office/drawing/2014/main" id="{67CE67EF-C442-4722-8234-97EE26F78CDD}"/>
                </a:ext>
              </a:extLst>
            </p:cNvPr>
            <p:cNvSpPr/>
            <p:nvPr/>
          </p:nvSpPr>
          <p:spPr>
            <a:xfrm rot="10800000">
              <a:off x="5639060" y="4516305"/>
              <a:ext cx="840356" cy="385704"/>
            </a:xfrm>
            <a:prstGeom prst="teardrop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ardrop 19">
              <a:extLst>
                <a:ext uri="{FF2B5EF4-FFF2-40B4-BE49-F238E27FC236}">
                  <a16:creationId xmlns:a16="http://schemas.microsoft.com/office/drawing/2014/main" id="{FAEDCAAD-64CE-4E5F-B889-DD227CB4792D}"/>
                </a:ext>
              </a:extLst>
            </p:cNvPr>
            <p:cNvSpPr/>
            <p:nvPr/>
          </p:nvSpPr>
          <p:spPr>
            <a:xfrm rot="2836887">
              <a:off x="4781851" y="4480170"/>
              <a:ext cx="840356" cy="385704"/>
            </a:xfrm>
            <a:prstGeom prst="teardrop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89E2C78-0211-4988-B2CD-9A370B5057A9}"/>
              </a:ext>
            </a:extLst>
          </p:cNvPr>
          <p:cNvGrpSpPr/>
          <p:nvPr/>
        </p:nvGrpSpPr>
        <p:grpSpPr>
          <a:xfrm>
            <a:off x="2077538" y="951170"/>
            <a:ext cx="1955990" cy="1955990"/>
            <a:chOff x="1854739" y="713617"/>
            <a:chExt cx="1955990" cy="1955990"/>
          </a:xfrm>
        </p:grpSpPr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C18C9C22-03A6-4959-9903-1FC0DC9EA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739" y="713617"/>
              <a:ext cx="1955990" cy="1955990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86CD7D3-9F17-4F29-8FF5-8E8B2AC0D810}"/>
                </a:ext>
              </a:extLst>
            </p:cNvPr>
            <p:cNvSpPr/>
            <p:nvPr/>
          </p:nvSpPr>
          <p:spPr>
            <a:xfrm>
              <a:off x="1993392" y="1886529"/>
              <a:ext cx="708399" cy="298887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3 : 3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8895144-6909-4EA6-866B-0639CC6B1B77}"/>
              </a:ext>
            </a:extLst>
          </p:cNvPr>
          <p:cNvGrpSpPr/>
          <p:nvPr/>
        </p:nvGrpSpPr>
        <p:grpSpPr>
          <a:xfrm>
            <a:off x="1171685" y="2377219"/>
            <a:ext cx="1955990" cy="1955990"/>
            <a:chOff x="1854739" y="713617"/>
            <a:chExt cx="1955990" cy="1955990"/>
          </a:xfrm>
        </p:grpSpPr>
        <p:pic>
          <p:nvPicPr>
            <p:cNvPr id="27" name="Picture 26" descr="Logo&#10;&#10;Description automatically generated">
              <a:extLst>
                <a:ext uri="{FF2B5EF4-FFF2-40B4-BE49-F238E27FC236}">
                  <a16:creationId xmlns:a16="http://schemas.microsoft.com/office/drawing/2014/main" id="{A1AEF6B0-13AC-475C-A4E2-4F4F1066A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739" y="713617"/>
              <a:ext cx="1955990" cy="1955990"/>
            </a:xfrm>
            <a:prstGeom prst="rect">
              <a:avLst/>
            </a:prstGeom>
          </p:spPr>
        </p:pic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88BED9D1-3AF0-4186-A67B-CC2BA5BC13BE}"/>
                </a:ext>
              </a:extLst>
            </p:cNvPr>
            <p:cNvSpPr/>
            <p:nvPr/>
          </p:nvSpPr>
          <p:spPr>
            <a:xfrm>
              <a:off x="1854740" y="1886529"/>
              <a:ext cx="847052" cy="322302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24 : 3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BDB85A0-C499-46DB-BC8E-79FE9F40C431}"/>
              </a:ext>
            </a:extLst>
          </p:cNvPr>
          <p:cNvGrpSpPr/>
          <p:nvPr/>
        </p:nvGrpSpPr>
        <p:grpSpPr>
          <a:xfrm rot="20790283">
            <a:off x="2230451" y="3924015"/>
            <a:ext cx="1955990" cy="1955990"/>
            <a:chOff x="1854739" y="713617"/>
            <a:chExt cx="1955990" cy="1955990"/>
          </a:xfrm>
        </p:grpSpPr>
        <p:pic>
          <p:nvPicPr>
            <p:cNvPr id="30" name="Picture 29" descr="Logo&#10;&#10;Description automatically generated">
              <a:extLst>
                <a:ext uri="{FF2B5EF4-FFF2-40B4-BE49-F238E27FC236}">
                  <a16:creationId xmlns:a16="http://schemas.microsoft.com/office/drawing/2014/main" id="{9CB2BDD5-F510-4EB2-87F3-13E6542EB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739" y="713617"/>
              <a:ext cx="1955990" cy="1955990"/>
            </a:xfrm>
            <a:prstGeom prst="rect">
              <a:avLst/>
            </a:prstGeom>
          </p:spPr>
        </p:pic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F1F6B0A2-940E-4C9E-8B57-C4B4C83E506F}"/>
                </a:ext>
              </a:extLst>
            </p:cNvPr>
            <p:cNvSpPr/>
            <p:nvPr/>
          </p:nvSpPr>
          <p:spPr>
            <a:xfrm>
              <a:off x="1854740" y="1886529"/>
              <a:ext cx="847052" cy="322302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21 : 3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6DC096C-BD6B-4EE2-9533-D601A8E1E02F}"/>
              </a:ext>
            </a:extLst>
          </p:cNvPr>
          <p:cNvGrpSpPr/>
          <p:nvPr/>
        </p:nvGrpSpPr>
        <p:grpSpPr>
          <a:xfrm>
            <a:off x="7369929" y="992734"/>
            <a:ext cx="1777457" cy="1777457"/>
            <a:chOff x="7369929" y="992734"/>
            <a:chExt cx="1777457" cy="1777457"/>
          </a:xfrm>
        </p:grpSpPr>
        <p:pic>
          <p:nvPicPr>
            <p:cNvPr id="21" name="Picture 20" descr="Logo&#10;&#10;Description automatically generated">
              <a:extLst>
                <a:ext uri="{FF2B5EF4-FFF2-40B4-BE49-F238E27FC236}">
                  <a16:creationId xmlns:a16="http://schemas.microsoft.com/office/drawing/2014/main" id="{D670FEA6-BDC5-43D6-B842-2110DE250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9929" y="992734"/>
              <a:ext cx="1777457" cy="1777457"/>
            </a:xfrm>
            <a:prstGeom prst="rect">
              <a:avLst/>
            </a:prstGeom>
          </p:spPr>
        </p:pic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0236265A-27D4-41A0-8438-893DBC56EFFE}"/>
                </a:ext>
              </a:extLst>
            </p:cNvPr>
            <p:cNvSpPr/>
            <p:nvPr/>
          </p:nvSpPr>
          <p:spPr>
            <a:xfrm>
              <a:off x="8055744" y="2035973"/>
              <a:ext cx="812777" cy="259172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27 : 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64BDCA3-5EC5-445C-A1DD-522DE375D9FE}"/>
              </a:ext>
            </a:extLst>
          </p:cNvPr>
          <p:cNvGrpSpPr/>
          <p:nvPr/>
        </p:nvGrpSpPr>
        <p:grpSpPr>
          <a:xfrm>
            <a:off x="8483182" y="2638873"/>
            <a:ext cx="1777457" cy="1777457"/>
            <a:chOff x="7369929" y="992734"/>
            <a:chExt cx="1777457" cy="1777457"/>
          </a:xfrm>
        </p:grpSpPr>
        <p:pic>
          <p:nvPicPr>
            <p:cNvPr id="37" name="Picture 36" descr="Logo&#10;&#10;Description automatically generated">
              <a:extLst>
                <a:ext uri="{FF2B5EF4-FFF2-40B4-BE49-F238E27FC236}">
                  <a16:creationId xmlns:a16="http://schemas.microsoft.com/office/drawing/2014/main" id="{41B4056A-1ED5-4E29-A978-D47BE56A9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9929" y="992734"/>
              <a:ext cx="1777457" cy="1777457"/>
            </a:xfrm>
            <a:prstGeom prst="rect">
              <a:avLst/>
            </a:prstGeom>
          </p:spPr>
        </p:pic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B484813B-04F8-440B-AAC0-C9677B9AAE91}"/>
                </a:ext>
              </a:extLst>
            </p:cNvPr>
            <p:cNvSpPr/>
            <p:nvPr/>
          </p:nvSpPr>
          <p:spPr>
            <a:xfrm>
              <a:off x="8055744" y="2035973"/>
              <a:ext cx="812777" cy="259172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12 : 3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34F459A-2DCD-4B0D-A9A1-E734A0054A00}"/>
              </a:ext>
            </a:extLst>
          </p:cNvPr>
          <p:cNvGrpSpPr/>
          <p:nvPr/>
        </p:nvGrpSpPr>
        <p:grpSpPr>
          <a:xfrm rot="441292">
            <a:off x="7367706" y="4194268"/>
            <a:ext cx="1777457" cy="1777457"/>
            <a:chOff x="7369929" y="992734"/>
            <a:chExt cx="1777457" cy="1777457"/>
          </a:xfrm>
        </p:grpSpPr>
        <p:pic>
          <p:nvPicPr>
            <p:cNvPr id="40" name="Picture 39" descr="Logo&#10;&#10;Description automatically generated">
              <a:extLst>
                <a:ext uri="{FF2B5EF4-FFF2-40B4-BE49-F238E27FC236}">
                  <a16:creationId xmlns:a16="http://schemas.microsoft.com/office/drawing/2014/main" id="{88CDBEEB-6221-46BE-BDA0-6372E7C36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9929" y="992734"/>
              <a:ext cx="1777457" cy="1777457"/>
            </a:xfrm>
            <a:prstGeom prst="rect">
              <a:avLst/>
            </a:prstGeom>
          </p:spPr>
        </p:pic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B72234EC-A9A6-4EDE-8901-3BA0725856B6}"/>
                </a:ext>
              </a:extLst>
            </p:cNvPr>
            <p:cNvSpPr/>
            <p:nvPr/>
          </p:nvSpPr>
          <p:spPr>
            <a:xfrm>
              <a:off x="8055744" y="2035973"/>
              <a:ext cx="812777" cy="259172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18 : 3</a:t>
              </a:r>
            </a:p>
          </p:txBody>
        </p: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97A10932-2C3E-4CA6-91C8-D0AB9DEA4796}"/>
              </a:ext>
            </a:extLst>
          </p:cNvPr>
          <p:cNvSpPr/>
          <p:nvPr/>
        </p:nvSpPr>
        <p:spPr>
          <a:xfrm>
            <a:off x="2216191" y="2145701"/>
            <a:ext cx="708399" cy="29888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C5FC7FE-E66B-42AA-88F4-32506C992A02}"/>
              </a:ext>
            </a:extLst>
          </p:cNvPr>
          <p:cNvSpPr/>
          <p:nvPr/>
        </p:nvSpPr>
        <p:spPr>
          <a:xfrm>
            <a:off x="8107932" y="2041978"/>
            <a:ext cx="708399" cy="29888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86D3EEC1-5A24-4A60-AADE-A25FDAE95DD5}"/>
              </a:ext>
            </a:extLst>
          </p:cNvPr>
          <p:cNvSpPr/>
          <p:nvPr/>
        </p:nvSpPr>
        <p:spPr>
          <a:xfrm>
            <a:off x="1214602" y="3575301"/>
            <a:ext cx="708399" cy="29888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E41CE15-1981-4C85-A1A4-93B0AA4EF87D}"/>
              </a:ext>
            </a:extLst>
          </p:cNvPr>
          <p:cNvSpPr/>
          <p:nvPr/>
        </p:nvSpPr>
        <p:spPr>
          <a:xfrm>
            <a:off x="9221185" y="3651274"/>
            <a:ext cx="708399" cy="24218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74D31DC1-E100-4119-86C2-75DACC454DF9}"/>
              </a:ext>
            </a:extLst>
          </p:cNvPr>
          <p:cNvSpPr/>
          <p:nvPr/>
        </p:nvSpPr>
        <p:spPr>
          <a:xfrm rot="20808062">
            <a:off x="2394509" y="5255019"/>
            <a:ext cx="708399" cy="29888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0981FD7C-3EBB-4892-9DF7-28AF24D7F204}"/>
              </a:ext>
            </a:extLst>
          </p:cNvPr>
          <p:cNvSpPr/>
          <p:nvPr/>
        </p:nvSpPr>
        <p:spPr>
          <a:xfrm rot="746096">
            <a:off x="8050794" y="5269711"/>
            <a:ext cx="708399" cy="24218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44299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6 0.05741 L 0.00886 0.05741 C 0.06745 0.0713 0.03268 0.06505 0.14609 0.05995 C 0.14844 0.05995 0.15065 0.05833 0.15287 0.05741 C 0.16315 0.05301 0.15495 0.05602 0.16263 0.05324 C 0.1638 0.05208 0.16511 0.05069 0.16628 0.04931 C 0.16732 0.04838 0.1694 0.04676 0.1694 0.04676 " pathEditMode="relative" ptsTypes="AAAAAAA"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 0.06967 L -0.0039 0.06967 C -0.01028 0.08402 -0.01471 0.09375 -0.02044 0.11088 C -0.02356 0.12037 -0.02552 0.13101 -0.02877 0.14027 C -0.03828 0.16782 -0.05898 0.21921 -0.07213 0.23888 C -0.07695 0.24606 -0.08177 0.25277 -0.08645 0.26018 C -0.08958 0.26527 -0.09192 0.27199 -0.09544 0.27615 C -0.10299 0.28541 -0.11198 0.29074 -0.1194 0.30023 C -0.1233 0.30532 -0.13164 0.31574 -0.13515 0.32152 C -0.13658 0.32407 -0.13737 0.32754 -0.13893 0.32963 C -0.13997 0.33101 -0.14153 0.33101 -0.1427 0.33217 C -0.14453 0.33402 -0.14518 0.33541 -0.14635 0.33773 " pathEditMode="relative" ptsTypes="AAAAAAAAAAAA">
                                      <p:cBhvr>
                                        <p:cTn id="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7 3.7037E-6 L 1.73472E-17 3.7037E-6 C 0.00938 0.00254 0.01914 0.00486 0.02865 0.0081 C 0.04049 0.0118 0.05208 0.01666 0.06406 0.02037 C 0.0763 0.02384 0.11706 0.03287 0.12813 0.03449 C 0.13438 0.03564 0.14089 0.03564 0.14714 0.0368 C 0.21146 0.04676 0.1444 0.03819 0.19063 0.04375 C 0.20313 0.04768 0.20833 0.04745 0.21862 0.05717 C 0.2194 0.05787 0.22018 0.05833 0.22083 0.05902 C 0.22201 0.06041 0.22396 0.06342 0.22396 0.06365 " pathEditMode="relative" rAng="0" ptsTypes="AAAAAAAAAA">
                                      <p:cBhvr>
                                        <p:cTn id="10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56 0.02963 L -0.05156 0.02963 C -0.05807 0.03009 -0.06471 0.02986 -0.07109 0.03079 C -0.07565 0.03171 -0.08008 0.03357 -0.08464 0.03496 C -0.08841 0.03588 -0.09219 0.03634 -0.09583 0.0375 C -0.11406 0.04306 -0.08893 0.03773 -0.10859 0.04167 C -0.11719 0.03704 -0.12617 0.03519 -0.13411 0.02824 C -0.14076 0.02246 -0.14557 0.01181 -0.15143 0.00417 C -0.15755 -0.0037 -0.16406 -0.01041 -0.17018 -0.01852 C -0.17604 -0.02616 -0.18151 -0.03495 -0.18737 -0.04236 C -0.19076 -0.04653 -0.19466 -0.04884 -0.19792 -0.05301 C -0.20195 -0.05856 -0.20521 -0.06597 -0.20911 -0.07176 C -0.21471 -0.08009 -0.22188 -0.08565 -0.22643 -0.09583 C -0.22839 -0.10023 -0.23021 -0.10509 -0.23242 -0.10903 C -0.23516 -0.11412 -0.23906 -0.1169 -0.24141 -0.12245 C -0.24219 -0.1243 -0.24284 -0.12616 -0.24375 -0.12778 C -0.25182 -0.14375 -0.24531 -0.12893 -0.25039 -0.1412 C -0.25104 -0.14653 -0.2513 -0.15046 -0.25273 -0.15579 C -0.25326 -0.1581 -0.25417 -0.16018 -0.25495 -0.1625 C -0.25651 -0.17361 -0.25638 -0.16944 -0.25638 -0.1743 " pathEditMode="relative" ptsTypes="AAAAAAAAAAAAAAAAAAAA">
                                      <p:cBhvr>
                                        <p:cTn id="1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.04167E-6 0.00047 C 0.01159 -0.09722 -0.00182 -0.01226 0.02175 -0.10532 C 0.02748 -0.12847 0.03177 -0.15208 0.03698 -0.17546 C 0.04154 -0.19768 0.04154 -0.20254 0.04779 -0.22222 C 0.04987 -0.22916 0.05208 -0.2368 0.05547 -0.24305 C 0.05912 -0.25 0.06393 -0.25532 0.06862 -0.26111 C 0.07096 -0.26435 0.07617 -0.26967 0.07943 -0.27152 C 0.08333 -0.27407 0.08646 -0.27453 0.09037 -0.27592 C 0.10964 -0.28333 0.08828 -0.27523 0.10339 -0.28194 C 0.10586 -0.2831 0.11133 -0.28472 0.11133 -0.28472 " pathEditMode="relative" rAng="0" ptsTypes="AAAAAAAAAAA"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25 -0.00393 L -0.05325 -0.00393 C -0.05533 -0.0081 -0.05755 -0.0118 -0.05937 -0.01597 C -0.06289 -0.02453 -0.06211 -0.02639 -0.06458 -0.03611 C -0.07552 -0.07916 -0.06445 -0.02893 -0.07356 -0.07592 C -0.075 -0.0831 -0.07682 -0.09004 -0.07812 -0.09722 C -0.07981 -0.10694 -0.08073 -0.11713 -0.08255 -0.12662 C -0.08424 -0.13495 -0.08672 -0.14259 -0.08854 -0.15069 C -0.09127 -0.16273 -0.09414 -0.17963 -0.09752 -0.19189 C -0.10065 -0.20324 -0.10507 -0.21342 -0.10729 -0.22523 C -0.11302 -0.25532 -0.10612 -0.22222 -0.1125 -0.24514 C -0.11328 -0.24768 -0.11289 -0.25115 -0.11406 -0.25324 L -0.12148 -0.26643 " pathEditMode="relative" ptsTypes="AAAAAAAAAAAAA">
                                      <p:cBhvr>
                                        <p:cTn id="12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 animBg="1"/>
      <p:bldP spid="48" grpId="0" animBg="1"/>
      <p:bldP spid="49" grpId="0" animBg="1"/>
      <p:bldP spid="50" grpId="0" animBg="1"/>
      <p:bldP spid="53" grpId="0" animBg="1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E856B763-999D-4CC9-8FA0-B172BB8C4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5631" y="3457664"/>
            <a:ext cx="4889306" cy="2391023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30B4D637-89BC-430F-80A4-A272D45E6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423" y="17937"/>
            <a:ext cx="3003402" cy="1622764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9FE4C785-79F0-4281-BFB8-AFFBC742B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F01F9E7-068F-418F-91BE-257E9FB276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3" name="图片 2" descr="图片包含 播放器&#10;&#10;已生成高可信度的说明">
            <a:extLst>
              <a:ext uri="{FF2B5EF4-FFF2-40B4-BE49-F238E27FC236}">
                <a16:creationId xmlns:a16="http://schemas.microsoft.com/office/drawing/2014/main" id="{6DA21FD4-D164-4980-907F-12B8EC753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432" y="-73348"/>
            <a:ext cx="6977852" cy="5373458"/>
          </a:xfrm>
          <a:prstGeom prst="rect">
            <a:avLst/>
          </a:prstGeom>
        </p:spPr>
      </p:pic>
      <p:pic>
        <p:nvPicPr>
          <p:cNvPr id="4" name="图片 3" descr="图片包含 物体&#10;&#10;已生成极高可信度的说明">
            <a:extLst>
              <a:ext uri="{FF2B5EF4-FFF2-40B4-BE49-F238E27FC236}">
                <a16:creationId xmlns:a16="http://schemas.microsoft.com/office/drawing/2014/main" id="{8A3749C7-AEEB-4D67-AC09-B29A468A44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" y="3294905"/>
            <a:ext cx="7793746" cy="30068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42B005C-8D72-4AF5-B883-F43EC7BCBC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7742" y="5044273"/>
            <a:ext cx="1564257" cy="1813727"/>
          </a:xfrm>
          <a:prstGeom prst="rect">
            <a:avLst/>
          </a:prstGeom>
        </p:spPr>
      </p:pic>
      <p:pic>
        <p:nvPicPr>
          <p:cNvPr id="7" name="图片 6" descr="图片包含 物体&#10;&#10;已生成极高可信度的说明">
            <a:extLst>
              <a:ext uri="{FF2B5EF4-FFF2-40B4-BE49-F238E27FC236}">
                <a16:creationId xmlns:a16="http://schemas.microsoft.com/office/drawing/2014/main" id="{25CC8EFD-6491-4314-BCEB-48992CE7A8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703007"/>
            <a:ext cx="3038444" cy="41549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B3415D-5E96-44AC-9A6B-0B99F91B29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7948" y="1470391"/>
            <a:ext cx="2598904" cy="483141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F40B78-E9B6-4217-8747-3FEE370000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99" y="6136696"/>
            <a:ext cx="652883" cy="7570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454224D-0D55-4F76-8F41-018FDAB3C6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573" flipH="1">
            <a:off x="1524474" y="424639"/>
            <a:ext cx="1585454" cy="1773205"/>
          </a:xfrm>
          <a:prstGeom prst="rect">
            <a:avLst/>
          </a:prstGeom>
        </p:spPr>
      </p:pic>
      <p:sp>
        <p:nvSpPr>
          <p:cNvPr id="36" name="Google Shape;487;p33">
            <a:extLst>
              <a:ext uri="{FF2B5EF4-FFF2-40B4-BE49-F238E27FC236}">
                <a16:creationId xmlns:a16="http://schemas.microsoft.com/office/drawing/2014/main" id="{A47ACD01-82DC-4FFC-B89E-CC0016E9A116}"/>
              </a:ext>
            </a:extLst>
          </p:cNvPr>
          <p:cNvSpPr txBox="1">
            <a:spLocks/>
          </p:cNvSpPr>
          <p:nvPr/>
        </p:nvSpPr>
        <p:spPr>
          <a:xfrm>
            <a:off x="927396" y="2230885"/>
            <a:ext cx="1070792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ubblegum Sans"/>
              </a:rPr>
              <a:t>Luyện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ubblegum San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ubblegum Sans"/>
              </a:rPr>
              <a:t>tập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Bubblegum San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0930EE-5433-4DE6-9AE1-6FA71301609D}"/>
              </a:ext>
            </a:extLst>
          </p:cNvPr>
          <p:cNvSpPr txBox="1"/>
          <p:nvPr/>
        </p:nvSpPr>
        <p:spPr>
          <a:xfrm>
            <a:off x="2645023" y="6383232"/>
            <a:ext cx="7272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LINK FACEBOOK: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https://www.facebook.com/huongthaoGADT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4515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771B577-F5A7-46BC-9890-8B91F9A3338B}"/>
              </a:ext>
            </a:extLst>
          </p:cNvPr>
          <p:cNvSpPr/>
          <p:nvPr/>
        </p:nvSpPr>
        <p:spPr>
          <a:xfrm>
            <a:off x="227145" y="4873752"/>
            <a:ext cx="1903121" cy="7315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1D2B8FD-8B88-4FB5-8780-25BADD0E3542}"/>
              </a:ext>
            </a:extLst>
          </p:cNvPr>
          <p:cNvSpPr/>
          <p:nvPr/>
        </p:nvSpPr>
        <p:spPr>
          <a:xfrm>
            <a:off x="2814897" y="4873752"/>
            <a:ext cx="1903121" cy="7315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FECFD34-97FE-48B2-B410-D9E079B721C9}"/>
              </a:ext>
            </a:extLst>
          </p:cNvPr>
          <p:cNvSpPr/>
          <p:nvPr/>
        </p:nvSpPr>
        <p:spPr>
          <a:xfrm>
            <a:off x="5228913" y="4837176"/>
            <a:ext cx="1903121" cy="7315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9E14573-D980-4299-A252-15270912A02C}"/>
              </a:ext>
            </a:extLst>
          </p:cNvPr>
          <p:cNvSpPr/>
          <p:nvPr/>
        </p:nvSpPr>
        <p:spPr>
          <a:xfrm>
            <a:off x="7810500" y="4773168"/>
            <a:ext cx="1903121" cy="7315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878F55-7DD7-4E0D-A522-7F16D761E78F}"/>
              </a:ext>
            </a:extLst>
          </p:cNvPr>
          <p:cNvSpPr/>
          <p:nvPr/>
        </p:nvSpPr>
        <p:spPr>
          <a:xfrm>
            <a:off x="10115143" y="4773168"/>
            <a:ext cx="1903121" cy="7315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7">
            <a:extLst>
              <a:ext uri="{FF2B5EF4-FFF2-40B4-BE49-F238E27FC236}">
                <a16:creationId xmlns:a16="http://schemas.microsoft.com/office/drawing/2014/main" id="{2759B49D-BCD3-4B3C-89CF-77ED8A778956}"/>
              </a:ext>
            </a:extLst>
          </p:cNvPr>
          <p:cNvGrpSpPr>
            <a:grpSpLocks/>
          </p:cNvGrpSpPr>
          <p:nvPr/>
        </p:nvGrpSpPr>
        <p:grpSpPr bwMode="auto">
          <a:xfrm>
            <a:off x="800881" y="205270"/>
            <a:ext cx="755650" cy="923330"/>
            <a:chOff x="491958" y="541017"/>
            <a:chExt cx="919164" cy="1102685"/>
          </a:xfrm>
        </p:grpSpPr>
        <p:sp>
          <p:nvSpPr>
            <p:cNvPr id="42" name="Oval 4">
              <a:extLst>
                <a:ext uri="{FF2B5EF4-FFF2-40B4-BE49-F238E27FC236}">
                  <a16:creationId xmlns:a16="http://schemas.microsoft.com/office/drawing/2014/main" id="{73E7F845-2BFA-4238-B559-D674ED8C0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02" y="679299"/>
              <a:ext cx="842684" cy="845391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Text Box 45">
              <a:extLst>
                <a:ext uri="{FF2B5EF4-FFF2-40B4-BE49-F238E27FC236}">
                  <a16:creationId xmlns:a16="http://schemas.microsoft.com/office/drawing/2014/main" id="{E32DFBA3-0731-4EC3-B6C5-6145A70A2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958" y="541017"/>
              <a:ext cx="919164" cy="110268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4" name="Text Box 5">
            <a:extLst>
              <a:ext uri="{FF2B5EF4-FFF2-40B4-BE49-F238E27FC236}">
                <a16:creationId xmlns:a16="http://schemas.microsoft.com/office/drawing/2014/main" id="{F69C0184-2DAC-40D7-A76A-2EE0481BA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63" y="358785"/>
            <a:ext cx="10980737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Hai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phép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dưới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đây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cùng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kết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quả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en-US" alt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64869D4-B9E3-4BC7-8031-76B22A3A61F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5794" y="205270"/>
            <a:ext cx="3429000" cy="3429000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F6EBFD44-031F-48D6-9F88-8D7E0AB8224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13" y="205270"/>
            <a:ext cx="3429000" cy="3429000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7A8B4E54-57C5-4BA5-AE9D-BCAE1D6AE6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205270"/>
            <a:ext cx="3429000" cy="3429000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D27699A0-0DEB-46DB-A6BD-6F8B6644F25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100" y="205270"/>
            <a:ext cx="3429000" cy="3429000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B44BF709-E09C-4B0C-827B-71AAF5A9A5A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994" y="205270"/>
            <a:ext cx="3429000" cy="342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C1EC4E-6654-4982-89C1-60773A51ECEC}"/>
              </a:ext>
            </a:extLst>
          </p:cNvPr>
          <p:cNvSpPr txBox="1"/>
          <p:nvPr/>
        </p:nvSpPr>
        <p:spPr>
          <a:xfrm>
            <a:off x="586152" y="2338129"/>
            <a:ext cx="1365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 x 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FB1D10-C028-46AC-B8D5-45966273A5D7}"/>
              </a:ext>
            </a:extLst>
          </p:cNvPr>
          <p:cNvSpPr txBox="1"/>
          <p:nvPr/>
        </p:nvSpPr>
        <p:spPr>
          <a:xfrm>
            <a:off x="3086183" y="2308018"/>
            <a:ext cx="1365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12 : 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38E6D1-81FA-4C68-B34E-9A1E65C21389}"/>
              </a:ext>
            </a:extLst>
          </p:cNvPr>
          <p:cNvSpPr txBox="1"/>
          <p:nvPr/>
        </p:nvSpPr>
        <p:spPr>
          <a:xfrm>
            <a:off x="5534785" y="2339994"/>
            <a:ext cx="1365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18 : 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17EA60-7BB2-4C1D-B021-A8235176DDA5}"/>
              </a:ext>
            </a:extLst>
          </p:cNvPr>
          <p:cNvSpPr txBox="1"/>
          <p:nvPr/>
        </p:nvSpPr>
        <p:spPr>
          <a:xfrm>
            <a:off x="8003477" y="2338129"/>
            <a:ext cx="1365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18 :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E95E7B-4348-45C5-8769-DBD14E25D9D4}"/>
              </a:ext>
            </a:extLst>
          </p:cNvPr>
          <p:cNvSpPr txBox="1"/>
          <p:nvPr/>
        </p:nvSpPr>
        <p:spPr>
          <a:xfrm>
            <a:off x="10472284" y="2338128"/>
            <a:ext cx="1365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 x 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13BDCC-78A8-4EA8-9B46-482CDEDC1629}"/>
              </a:ext>
            </a:extLst>
          </p:cNvPr>
          <p:cNvSpPr txBox="1"/>
          <p:nvPr/>
        </p:nvSpPr>
        <p:spPr>
          <a:xfrm>
            <a:off x="695880" y="4902992"/>
            <a:ext cx="1365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x 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77888EE-6763-49EC-A341-9E5B48020486}"/>
              </a:ext>
            </a:extLst>
          </p:cNvPr>
          <p:cNvSpPr txBox="1"/>
          <p:nvPr/>
        </p:nvSpPr>
        <p:spPr>
          <a:xfrm>
            <a:off x="3185137" y="4919913"/>
            <a:ext cx="1365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x 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881667A-39C2-4F99-B9F5-745B5AA0351C}"/>
              </a:ext>
            </a:extLst>
          </p:cNvPr>
          <p:cNvSpPr txBox="1"/>
          <p:nvPr/>
        </p:nvSpPr>
        <p:spPr>
          <a:xfrm>
            <a:off x="5561774" y="4919913"/>
            <a:ext cx="1365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24 : 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45C928-4A8D-441A-8AFF-0AAAD2A801BF}"/>
              </a:ext>
            </a:extLst>
          </p:cNvPr>
          <p:cNvSpPr txBox="1"/>
          <p:nvPr/>
        </p:nvSpPr>
        <p:spPr>
          <a:xfrm>
            <a:off x="8079405" y="4837176"/>
            <a:ext cx="1365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20 : 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B13F92-554E-4FEE-9CD8-E9C51C8FF478}"/>
              </a:ext>
            </a:extLst>
          </p:cNvPr>
          <p:cNvSpPr txBox="1"/>
          <p:nvPr/>
        </p:nvSpPr>
        <p:spPr>
          <a:xfrm>
            <a:off x="10472284" y="4873752"/>
            <a:ext cx="1365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x 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9223DE5-A990-4DCD-801A-B0E4CCC8A2FE}"/>
              </a:ext>
            </a:extLst>
          </p:cNvPr>
          <p:cNvSpPr/>
          <p:nvPr/>
        </p:nvSpPr>
        <p:spPr>
          <a:xfrm>
            <a:off x="645901" y="2400057"/>
            <a:ext cx="1007537" cy="49273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2A31237-F494-4627-856E-8DE57A16D53A}"/>
              </a:ext>
            </a:extLst>
          </p:cNvPr>
          <p:cNvSpPr/>
          <p:nvPr/>
        </p:nvSpPr>
        <p:spPr>
          <a:xfrm>
            <a:off x="3180986" y="2354037"/>
            <a:ext cx="1007537" cy="49273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512226B-FBE9-4D66-A319-95D8FD14331A}"/>
              </a:ext>
            </a:extLst>
          </p:cNvPr>
          <p:cNvSpPr/>
          <p:nvPr/>
        </p:nvSpPr>
        <p:spPr>
          <a:xfrm>
            <a:off x="5633188" y="2384147"/>
            <a:ext cx="1114821" cy="49273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AAB7442-AFFB-4C61-8B4A-5E2E7DFF63C7}"/>
              </a:ext>
            </a:extLst>
          </p:cNvPr>
          <p:cNvSpPr/>
          <p:nvPr/>
        </p:nvSpPr>
        <p:spPr>
          <a:xfrm>
            <a:off x="8095825" y="2338128"/>
            <a:ext cx="1114821" cy="49273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9A7EE52-79A7-4542-8E10-BEBAD08310D1}"/>
              </a:ext>
            </a:extLst>
          </p:cNvPr>
          <p:cNvSpPr/>
          <p:nvPr/>
        </p:nvSpPr>
        <p:spPr>
          <a:xfrm>
            <a:off x="10538077" y="2380591"/>
            <a:ext cx="1114821" cy="49273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0B2B80E-60ED-4AA8-AC65-783128BB61AA}"/>
              </a:ext>
            </a:extLst>
          </p:cNvPr>
          <p:cNvSpPr/>
          <p:nvPr/>
        </p:nvSpPr>
        <p:spPr>
          <a:xfrm>
            <a:off x="586152" y="4993144"/>
            <a:ext cx="1114821" cy="4927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82B2A55-6EC2-4BD2-9E8C-B72E7C675608}"/>
              </a:ext>
            </a:extLst>
          </p:cNvPr>
          <p:cNvSpPr/>
          <p:nvPr/>
        </p:nvSpPr>
        <p:spPr>
          <a:xfrm>
            <a:off x="3217449" y="4965792"/>
            <a:ext cx="1114821" cy="4927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0C63F46-1E23-4239-9AE1-1B5C0811B2BD}"/>
              </a:ext>
            </a:extLst>
          </p:cNvPr>
          <p:cNvSpPr/>
          <p:nvPr/>
        </p:nvSpPr>
        <p:spPr>
          <a:xfrm>
            <a:off x="5633188" y="4965792"/>
            <a:ext cx="1168651" cy="4927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97D95F06-E288-4EF3-8C7E-3B3B8C81920B}"/>
              </a:ext>
            </a:extLst>
          </p:cNvPr>
          <p:cNvSpPr/>
          <p:nvPr/>
        </p:nvSpPr>
        <p:spPr>
          <a:xfrm>
            <a:off x="8134343" y="4892560"/>
            <a:ext cx="1168651" cy="4927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EFDCDCB-EF58-4F65-A17A-0AB22D1214BE}"/>
              </a:ext>
            </a:extLst>
          </p:cNvPr>
          <p:cNvSpPr/>
          <p:nvPr/>
        </p:nvSpPr>
        <p:spPr>
          <a:xfrm>
            <a:off x="10484247" y="4892560"/>
            <a:ext cx="1168651" cy="4927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27225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0.4112 0.33472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60" y="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42265 0.32153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33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40065 0.3467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39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0.19727 0.32153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57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59245 0.34283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22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  <p:bldP spid="22" grpId="0" animBg="1"/>
      <p:bldP spid="23" grpId="0" animBg="1"/>
      <p:bldP spid="5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6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5" grpId="0" animBg="1"/>
      <p:bldP spid="47" grpId="0" animBg="1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CED215-EECE-483F-80B8-8203E4E16009}"/>
              </a:ext>
            </a:extLst>
          </p:cNvPr>
          <p:cNvSpPr/>
          <p:nvPr/>
        </p:nvSpPr>
        <p:spPr>
          <a:xfrm>
            <a:off x="286578" y="367749"/>
            <a:ext cx="11618844" cy="611256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1" name="Group 7">
            <a:extLst>
              <a:ext uri="{FF2B5EF4-FFF2-40B4-BE49-F238E27FC236}">
                <a16:creationId xmlns:a16="http://schemas.microsoft.com/office/drawing/2014/main" id="{4FAA10C8-1E9F-46AA-B6A4-A756F486B5BB}"/>
              </a:ext>
            </a:extLst>
          </p:cNvPr>
          <p:cNvGrpSpPr>
            <a:grpSpLocks/>
          </p:cNvGrpSpPr>
          <p:nvPr/>
        </p:nvGrpSpPr>
        <p:grpSpPr bwMode="auto">
          <a:xfrm>
            <a:off x="904943" y="671687"/>
            <a:ext cx="755650" cy="923330"/>
            <a:chOff x="491958" y="541017"/>
            <a:chExt cx="919164" cy="1102685"/>
          </a:xfrm>
        </p:grpSpPr>
        <p:sp>
          <p:nvSpPr>
            <p:cNvPr id="22" name="Oval 4">
              <a:extLst>
                <a:ext uri="{FF2B5EF4-FFF2-40B4-BE49-F238E27FC236}">
                  <a16:creationId xmlns:a16="http://schemas.microsoft.com/office/drawing/2014/main" id="{A3A9B9A1-F584-415F-A80B-066DCA222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02" y="679299"/>
              <a:ext cx="842684" cy="845391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Text Box 45">
              <a:extLst>
                <a:ext uri="{FF2B5EF4-FFF2-40B4-BE49-F238E27FC236}">
                  <a16:creationId xmlns:a16="http://schemas.microsoft.com/office/drawing/2014/main" id="{64CA1620-36D6-4521-88C0-73FC3447D5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958" y="541017"/>
              <a:ext cx="919164" cy="110268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4" name="Text Box 5">
            <a:extLst>
              <a:ext uri="{FF2B5EF4-FFF2-40B4-BE49-F238E27FC236}">
                <a16:creationId xmlns:a16="http://schemas.microsoft.com/office/drawing/2014/main" id="{F8D6EB1C-08BE-483D-83D7-574DB64C7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231" y="578241"/>
            <a:ext cx="9889553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Chia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đều</a:t>
            </a:r>
            <a:r>
              <a:rPr kumimoji="0" lang="en-US" altLang="vi-V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30 que </a:t>
            </a:r>
            <a:r>
              <a:rPr kumimoji="0" lang="en-US" altLang="vi-VN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altLang="vi-V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vi-VN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thành</a:t>
            </a:r>
            <a:r>
              <a:rPr kumimoji="0" lang="en-US" altLang="vi-V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 </a:t>
            </a:r>
            <a:r>
              <a:rPr kumimoji="0" lang="en-US" altLang="vi-VN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bó</a:t>
            </a:r>
            <a:r>
              <a:rPr kumimoji="0" lang="en-US" altLang="vi-V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altLang="vi-VN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altLang="vi-V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vi-VN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mỗi</a:t>
            </a:r>
            <a:r>
              <a:rPr kumimoji="0" lang="en-US" altLang="vi-V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vi-VN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bó</a:t>
            </a:r>
            <a:r>
              <a:rPr kumimoji="0" lang="en-US" altLang="vi-V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vi-VN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altLang="vi-V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bao </a:t>
            </a:r>
            <a:r>
              <a:rPr kumimoji="0" lang="en-US" altLang="vi-VN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nhiêu</a:t>
            </a:r>
            <a:r>
              <a:rPr kumimoji="0" lang="en-US" altLang="vi-V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que </a:t>
            </a:r>
            <a:r>
              <a:rPr kumimoji="0" lang="en-US" altLang="vi-VN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altLang="vi-V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en-US" alt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6FAB01D-5402-406B-AF5A-FAA9DB0B3E30}"/>
              </a:ext>
            </a:extLst>
          </p:cNvPr>
          <p:cNvGrpSpPr/>
          <p:nvPr/>
        </p:nvGrpSpPr>
        <p:grpSpPr>
          <a:xfrm>
            <a:off x="512879" y="2222810"/>
            <a:ext cx="1165335" cy="2299766"/>
            <a:chOff x="512879" y="2222810"/>
            <a:chExt cx="1165335" cy="229976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63302B9-4253-4012-8F47-682107109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049165">
              <a:off x="512879" y="2413872"/>
              <a:ext cx="684230" cy="199574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92F0CA0-F949-4979-891B-385E1694F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1305" y="2222810"/>
              <a:ext cx="755650" cy="220406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A127B45-BC0A-4784-83A7-82FDC2B76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61109">
              <a:off x="993984" y="2526828"/>
              <a:ext cx="684230" cy="1995748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BD73145-BD10-448F-A967-9F92069875F2}"/>
                </a:ext>
              </a:extLst>
            </p:cNvPr>
            <p:cNvSpPr/>
            <p:nvPr/>
          </p:nvSpPr>
          <p:spPr>
            <a:xfrm rot="2162576">
              <a:off x="611786" y="3388018"/>
              <a:ext cx="892582" cy="401919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A7BC6419-84A5-47AA-AAB4-EDB11E3D6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8000" y="2447747"/>
            <a:ext cx="755650" cy="220406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DAFE434-31CB-441F-937A-619B3CE49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4158" y="2456498"/>
            <a:ext cx="755650" cy="220406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BA8621D-5BC9-4866-AC1D-0E111AAE5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317" y="2467350"/>
            <a:ext cx="755650" cy="2204065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69919F55-9E63-4F36-8327-7A7DF67FD215}"/>
              </a:ext>
            </a:extLst>
          </p:cNvPr>
          <p:cNvSpPr/>
          <p:nvPr/>
        </p:nvSpPr>
        <p:spPr>
          <a:xfrm>
            <a:off x="1838231" y="3324842"/>
            <a:ext cx="1349261" cy="46077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EA1C08-C00C-45A9-B265-201EE505E350}"/>
              </a:ext>
            </a:extLst>
          </p:cNvPr>
          <p:cNvSpPr txBox="1"/>
          <p:nvPr/>
        </p:nvSpPr>
        <p:spPr>
          <a:xfrm>
            <a:off x="3228000" y="4671415"/>
            <a:ext cx="438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C553294-0CE9-4800-8EE9-17C56B7DBA29}"/>
              </a:ext>
            </a:extLst>
          </p:cNvPr>
          <p:cNvSpPr txBox="1"/>
          <p:nvPr/>
        </p:nvSpPr>
        <p:spPr>
          <a:xfrm>
            <a:off x="4024158" y="4671415"/>
            <a:ext cx="438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4C8E30E-A6A4-42ED-BFCD-108B6B2426F8}"/>
              </a:ext>
            </a:extLst>
          </p:cNvPr>
          <p:cNvSpPr txBox="1"/>
          <p:nvPr/>
        </p:nvSpPr>
        <p:spPr>
          <a:xfrm>
            <a:off x="4820316" y="4671415"/>
            <a:ext cx="438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3241BA-CFD9-4A45-AAE0-D5B065211E28}"/>
              </a:ext>
            </a:extLst>
          </p:cNvPr>
          <p:cNvSpPr txBox="1"/>
          <p:nvPr/>
        </p:nvSpPr>
        <p:spPr>
          <a:xfrm>
            <a:off x="6128914" y="3785616"/>
            <a:ext cx="5396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30A9A7-4315-4378-A693-3BA0D495A26C}"/>
              </a:ext>
            </a:extLst>
          </p:cNvPr>
          <p:cNvSpPr txBox="1"/>
          <p:nvPr/>
        </p:nvSpPr>
        <p:spPr>
          <a:xfrm>
            <a:off x="6280747" y="4590356"/>
            <a:ext cx="5396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: 3 = 10 (que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DD541BD-53FD-4CC6-A72C-5BECCB14473E}"/>
              </a:ext>
            </a:extLst>
          </p:cNvPr>
          <p:cNvSpPr txBox="1"/>
          <p:nvPr/>
        </p:nvSpPr>
        <p:spPr>
          <a:xfrm>
            <a:off x="7421913" y="5319547"/>
            <a:ext cx="5396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 que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15B99A-EE2A-41CA-B73C-0A275BEAD7F2}"/>
              </a:ext>
            </a:extLst>
          </p:cNvPr>
          <p:cNvSpPr txBox="1"/>
          <p:nvPr/>
        </p:nvSpPr>
        <p:spPr>
          <a:xfrm>
            <a:off x="8169775" y="3020025"/>
            <a:ext cx="2924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074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 animBg="1"/>
      <p:bldP spid="7" grpId="0"/>
      <p:bldP spid="40" grpId="0"/>
      <p:bldP spid="41" grpId="0"/>
      <p:bldP spid="8" grpId="0"/>
      <p:bldP spid="42" grpId="0"/>
      <p:bldP spid="43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vector graphics, room&#10;&#10;Description automatically generated">
            <a:extLst>
              <a:ext uri="{FF2B5EF4-FFF2-40B4-BE49-F238E27FC236}">
                <a16:creationId xmlns:a16="http://schemas.microsoft.com/office/drawing/2014/main" id="{54ACE941-CB61-47B6-9359-8FF7758F62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46" y="899840"/>
            <a:ext cx="7816906" cy="6400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C4A874-E067-431C-9B0B-A654AFDCD499}"/>
              </a:ext>
            </a:extLst>
          </p:cNvPr>
          <p:cNvSpPr txBox="1"/>
          <p:nvPr/>
        </p:nvSpPr>
        <p:spPr>
          <a:xfrm>
            <a:off x="3666745" y="3024259"/>
            <a:ext cx="456438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777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DACA14A1-8AC9-4D47-80C8-7E7369A29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14" y="3069987"/>
            <a:ext cx="4676752" cy="25268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4337E5A-E1E1-4229-8081-1A2E320AC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21" name="图片 20" descr="图片包含 播放器&#10;&#10;已生成高可信度的说明">
            <a:extLst>
              <a:ext uri="{FF2B5EF4-FFF2-40B4-BE49-F238E27FC236}">
                <a16:creationId xmlns:a16="http://schemas.microsoft.com/office/drawing/2014/main" id="{C975313F-169B-4EA9-866E-FD0B95C62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429" y="-73348"/>
            <a:ext cx="9970265" cy="5658152"/>
          </a:xfrm>
          <a:prstGeom prst="rect">
            <a:avLst/>
          </a:prstGeom>
        </p:spPr>
      </p:pic>
      <p:pic>
        <p:nvPicPr>
          <p:cNvPr id="8" name="图片 7" descr="图片包含 物体&#10;&#10;已生成极高可信度的说明">
            <a:extLst>
              <a:ext uri="{FF2B5EF4-FFF2-40B4-BE49-F238E27FC236}">
                <a16:creationId xmlns:a16="http://schemas.microsoft.com/office/drawing/2014/main" id="{B8DF37D9-506D-4BE0-83AA-611B5AD50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87" y="3839845"/>
            <a:ext cx="6912079" cy="24528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4366BB-BD93-4B7B-BBF9-C0687151DD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968AD97-A31B-4BDD-86BA-51EA08F37A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3268">
            <a:off x="2617949" y="5450126"/>
            <a:ext cx="926515" cy="10362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7A7B24E-0BB2-4EA0-B0A8-F34AF3C91D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4621" y="5504446"/>
            <a:ext cx="1167379" cy="1353554"/>
          </a:xfrm>
          <a:prstGeom prst="rect">
            <a:avLst/>
          </a:prstGeom>
        </p:spPr>
      </p:pic>
      <p:pic>
        <p:nvPicPr>
          <p:cNvPr id="17" name="图片 16" descr="图片包含 物体&#10;&#10;已生成极高可信度的说明">
            <a:extLst>
              <a:ext uri="{FF2B5EF4-FFF2-40B4-BE49-F238E27FC236}">
                <a16:creationId xmlns:a16="http://schemas.microsoft.com/office/drawing/2014/main" id="{3B7001D6-0956-4A8A-8825-9088AD3D0D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880852"/>
            <a:ext cx="3038444" cy="39771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C4831D7-86A2-4CBD-AFFF-6DC5569D93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41" y="5086325"/>
            <a:ext cx="804361" cy="93264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115DA69-7CC4-4475-BAA7-B2A08A5EAD7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01" y="6342029"/>
            <a:ext cx="445002" cy="515971"/>
          </a:xfrm>
          <a:prstGeom prst="rect">
            <a:avLst/>
          </a:prstGeom>
        </p:spPr>
      </p:pic>
      <p:pic>
        <p:nvPicPr>
          <p:cNvPr id="12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E52D9524-B435-41A5-B954-D75F925D44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9588487" y="4597971"/>
            <a:ext cx="2650726" cy="21323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F1746EF-57C2-4FE1-81CD-A2DFB69DAA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40" y="1980273"/>
            <a:ext cx="2250848" cy="4470435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8A377D1F-C1F0-4765-ABBD-F9506BFB52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27">
            <a:off x="9151753" y="1508225"/>
            <a:ext cx="1585454" cy="17732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E21A1B-4A77-4745-9E43-CA4D026AD9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4701" y="1944758"/>
            <a:ext cx="10711600" cy="1286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2B9F8C-32B0-4134-9ED3-FC90B3DAC34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95914" y="2526890"/>
            <a:ext cx="9510584" cy="29202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FFB853-C52E-4D45-8CC5-2BCC43565B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793" y="-6932"/>
            <a:ext cx="1470207" cy="147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25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E856B763-999D-4CC9-8FA0-B172BB8C4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5631" y="3457664"/>
            <a:ext cx="4889306" cy="2391023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30B4D637-89BC-430F-80A4-A272D45E6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423" y="17937"/>
            <a:ext cx="3003402" cy="1622764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9FE4C785-79F0-4281-BFB8-AFFBC742B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F01F9E7-068F-418F-91BE-257E9FB276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3" name="图片 2" descr="图片包含 播放器&#10;&#10;已生成高可信度的说明">
            <a:extLst>
              <a:ext uri="{FF2B5EF4-FFF2-40B4-BE49-F238E27FC236}">
                <a16:creationId xmlns:a16="http://schemas.microsoft.com/office/drawing/2014/main" id="{6DA21FD4-D164-4980-907F-12B8EC753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432" y="-73348"/>
            <a:ext cx="6977852" cy="5373458"/>
          </a:xfrm>
          <a:prstGeom prst="rect">
            <a:avLst/>
          </a:prstGeom>
        </p:spPr>
      </p:pic>
      <p:pic>
        <p:nvPicPr>
          <p:cNvPr id="4" name="图片 3" descr="图片包含 物体&#10;&#10;已生成极高可信度的说明">
            <a:extLst>
              <a:ext uri="{FF2B5EF4-FFF2-40B4-BE49-F238E27FC236}">
                <a16:creationId xmlns:a16="http://schemas.microsoft.com/office/drawing/2014/main" id="{8A3749C7-AEEB-4D67-AC09-B29A468A44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" y="3294905"/>
            <a:ext cx="7793746" cy="30068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42B005C-8D72-4AF5-B883-F43EC7BCBC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7742" y="5044273"/>
            <a:ext cx="1564257" cy="1813727"/>
          </a:xfrm>
          <a:prstGeom prst="rect">
            <a:avLst/>
          </a:prstGeom>
        </p:spPr>
      </p:pic>
      <p:pic>
        <p:nvPicPr>
          <p:cNvPr id="7" name="图片 6" descr="图片包含 物体&#10;&#10;已生成极高可信度的说明">
            <a:extLst>
              <a:ext uri="{FF2B5EF4-FFF2-40B4-BE49-F238E27FC236}">
                <a16:creationId xmlns:a16="http://schemas.microsoft.com/office/drawing/2014/main" id="{25CC8EFD-6491-4314-BCEB-48992CE7A8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703007"/>
            <a:ext cx="3038444" cy="41549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B3415D-5E96-44AC-9A6B-0B99F91B29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7948" y="1470391"/>
            <a:ext cx="2598904" cy="483141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F40B78-E9B6-4217-8747-3FEE370000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99" y="6136696"/>
            <a:ext cx="652883" cy="7570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454224D-0D55-4F76-8F41-018FDAB3C6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573" flipH="1">
            <a:off x="1524474" y="424639"/>
            <a:ext cx="1585454" cy="1773205"/>
          </a:xfrm>
          <a:prstGeom prst="rect">
            <a:avLst/>
          </a:prstGeom>
        </p:spPr>
      </p:pic>
      <p:sp>
        <p:nvSpPr>
          <p:cNvPr id="36" name="Google Shape;487;p33">
            <a:extLst>
              <a:ext uri="{FF2B5EF4-FFF2-40B4-BE49-F238E27FC236}">
                <a16:creationId xmlns:a16="http://schemas.microsoft.com/office/drawing/2014/main" id="{A47ACD01-82DC-4FFC-B89E-CC0016E9A116}"/>
              </a:ext>
            </a:extLst>
          </p:cNvPr>
          <p:cNvSpPr txBox="1">
            <a:spLocks/>
          </p:cNvSpPr>
          <p:nvPr/>
        </p:nvSpPr>
        <p:spPr>
          <a:xfrm>
            <a:off x="927397" y="2162941"/>
            <a:ext cx="1070792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Khám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phá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sym typeface="Bubblegum Sans"/>
            </a:endParaRPr>
          </a:p>
        </p:txBody>
      </p:sp>
    </p:spTree>
    <p:extLst>
      <p:ext uri="{BB962C8B-B14F-4D97-AF65-F5344CB8AC3E}">
        <p14:creationId xmlns:p14="http://schemas.microsoft.com/office/powerpoint/2010/main" val="1350530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CED215-EECE-483F-80B8-8203E4E16009}"/>
              </a:ext>
            </a:extLst>
          </p:cNvPr>
          <p:cNvSpPr/>
          <p:nvPr/>
        </p:nvSpPr>
        <p:spPr>
          <a:xfrm>
            <a:off x="286578" y="367748"/>
            <a:ext cx="11618844" cy="586845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447287-01B4-439B-808D-D9CC722C0ECB}"/>
              </a:ext>
            </a:extLst>
          </p:cNvPr>
          <p:cNvSpPr txBox="1"/>
          <p:nvPr/>
        </p:nvSpPr>
        <p:spPr>
          <a:xfrm>
            <a:off x="895167" y="1317399"/>
            <a:ext cx="1033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BE5F27-E47C-4B9E-8B7A-428AB4B03BB9}"/>
              </a:ext>
            </a:extLst>
          </p:cNvPr>
          <p:cNvSpPr/>
          <p:nvPr/>
        </p:nvSpPr>
        <p:spPr>
          <a:xfrm>
            <a:off x="4184375" y="1250697"/>
            <a:ext cx="2792896" cy="209879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594ED18-8971-42DB-9FFA-709B4ED16B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78" y="2387565"/>
            <a:ext cx="2250848" cy="447043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F540273-A15C-4709-978D-58502844A59D}"/>
              </a:ext>
            </a:extLst>
          </p:cNvPr>
          <p:cNvGrpSpPr/>
          <p:nvPr/>
        </p:nvGrpSpPr>
        <p:grpSpPr>
          <a:xfrm>
            <a:off x="4512365" y="1399784"/>
            <a:ext cx="844826" cy="715618"/>
            <a:chOff x="4512365" y="1399784"/>
            <a:chExt cx="844826" cy="7156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C0F85C0-1398-496E-8C80-270E978B82F4}"/>
                </a:ext>
              </a:extLst>
            </p:cNvPr>
            <p:cNvSpPr/>
            <p:nvPr/>
          </p:nvSpPr>
          <p:spPr>
            <a:xfrm>
              <a:off x="4512365" y="1399784"/>
              <a:ext cx="844826" cy="71561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855ECD1-324B-42B0-92A3-D904CA58A303}"/>
                </a:ext>
              </a:extLst>
            </p:cNvPr>
            <p:cNvSpPr/>
            <p:nvPr/>
          </p:nvSpPr>
          <p:spPr>
            <a:xfrm>
              <a:off x="4611758" y="1850381"/>
              <a:ext cx="168965" cy="1855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7228AE3-D403-4D49-81BC-33EDF314E035}"/>
                </a:ext>
              </a:extLst>
            </p:cNvPr>
            <p:cNvSpPr/>
            <p:nvPr/>
          </p:nvSpPr>
          <p:spPr>
            <a:xfrm>
              <a:off x="4815509" y="1664804"/>
              <a:ext cx="168965" cy="1855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6697D0E-D15F-42F7-8D6B-59B881411C8B}"/>
                </a:ext>
              </a:extLst>
            </p:cNvPr>
            <p:cNvSpPr/>
            <p:nvPr/>
          </p:nvSpPr>
          <p:spPr>
            <a:xfrm>
              <a:off x="5009321" y="1499105"/>
              <a:ext cx="168965" cy="1855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DA5BDAB-4FEF-4863-8966-3816A34579C2}"/>
              </a:ext>
            </a:extLst>
          </p:cNvPr>
          <p:cNvGrpSpPr/>
          <p:nvPr/>
        </p:nvGrpSpPr>
        <p:grpSpPr>
          <a:xfrm>
            <a:off x="5746475" y="1398151"/>
            <a:ext cx="844826" cy="715618"/>
            <a:chOff x="4512365" y="1399784"/>
            <a:chExt cx="844826" cy="71561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323FA33-461D-4DE0-A608-1CA7047D55BC}"/>
                </a:ext>
              </a:extLst>
            </p:cNvPr>
            <p:cNvSpPr/>
            <p:nvPr/>
          </p:nvSpPr>
          <p:spPr>
            <a:xfrm>
              <a:off x="4512365" y="1399784"/>
              <a:ext cx="844826" cy="71561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89AE478-C151-4E10-8FB7-5C3C7CA5F067}"/>
                </a:ext>
              </a:extLst>
            </p:cNvPr>
            <p:cNvSpPr/>
            <p:nvPr/>
          </p:nvSpPr>
          <p:spPr>
            <a:xfrm>
              <a:off x="4611758" y="1850381"/>
              <a:ext cx="168965" cy="1855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65A30C4-E17C-47B1-BE97-317F3F6AB99A}"/>
                </a:ext>
              </a:extLst>
            </p:cNvPr>
            <p:cNvSpPr/>
            <p:nvPr/>
          </p:nvSpPr>
          <p:spPr>
            <a:xfrm>
              <a:off x="4815509" y="1664804"/>
              <a:ext cx="168965" cy="1855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C615894-033D-42F9-B5B8-735EAC90C9AC}"/>
                </a:ext>
              </a:extLst>
            </p:cNvPr>
            <p:cNvSpPr/>
            <p:nvPr/>
          </p:nvSpPr>
          <p:spPr>
            <a:xfrm>
              <a:off x="5009321" y="1499105"/>
              <a:ext cx="168965" cy="1855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9396FC9-DD17-41F0-A442-77DFCA681078}"/>
              </a:ext>
            </a:extLst>
          </p:cNvPr>
          <p:cNvGrpSpPr/>
          <p:nvPr/>
        </p:nvGrpSpPr>
        <p:grpSpPr>
          <a:xfrm>
            <a:off x="4512365" y="2416877"/>
            <a:ext cx="844826" cy="715618"/>
            <a:chOff x="4512365" y="1399784"/>
            <a:chExt cx="844826" cy="71561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09FAF32-AC41-4512-9B45-C33C03D859BF}"/>
                </a:ext>
              </a:extLst>
            </p:cNvPr>
            <p:cNvSpPr/>
            <p:nvPr/>
          </p:nvSpPr>
          <p:spPr>
            <a:xfrm>
              <a:off x="4512365" y="1399784"/>
              <a:ext cx="844826" cy="71561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9953672-6592-4D8A-AB37-1048077502B7}"/>
                </a:ext>
              </a:extLst>
            </p:cNvPr>
            <p:cNvSpPr/>
            <p:nvPr/>
          </p:nvSpPr>
          <p:spPr>
            <a:xfrm>
              <a:off x="4611758" y="1850381"/>
              <a:ext cx="168965" cy="1855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DC632AE-8477-4E92-B15B-9DA044690984}"/>
                </a:ext>
              </a:extLst>
            </p:cNvPr>
            <p:cNvSpPr/>
            <p:nvPr/>
          </p:nvSpPr>
          <p:spPr>
            <a:xfrm>
              <a:off x="4815509" y="1664804"/>
              <a:ext cx="168965" cy="1855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40E9D5C-E5F7-491B-B3E5-6DA2891D68ED}"/>
                </a:ext>
              </a:extLst>
            </p:cNvPr>
            <p:cNvSpPr/>
            <p:nvPr/>
          </p:nvSpPr>
          <p:spPr>
            <a:xfrm>
              <a:off x="5009321" y="1499105"/>
              <a:ext cx="168965" cy="1855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3B61981-B443-41F2-8C10-3BA9A97C5826}"/>
              </a:ext>
            </a:extLst>
          </p:cNvPr>
          <p:cNvGrpSpPr/>
          <p:nvPr/>
        </p:nvGrpSpPr>
        <p:grpSpPr>
          <a:xfrm>
            <a:off x="5789179" y="2408571"/>
            <a:ext cx="844826" cy="715618"/>
            <a:chOff x="4512365" y="1399784"/>
            <a:chExt cx="844826" cy="71561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D4FE863-B3C7-4E07-A30A-0659B591311B}"/>
                </a:ext>
              </a:extLst>
            </p:cNvPr>
            <p:cNvSpPr/>
            <p:nvPr/>
          </p:nvSpPr>
          <p:spPr>
            <a:xfrm>
              <a:off x="4512365" y="1399784"/>
              <a:ext cx="844826" cy="71561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48CBCEB-8FDD-4FB5-9F76-F474D64C09CE}"/>
                </a:ext>
              </a:extLst>
            </p:cNvPr>
            <p:cNvSpPr/>
            <p:nvPr/>
          </p:nvSpPr>
          <p:spPr>
            <a:xfrm>
              <a:off x="4611758" y="1850381"/>
              <a:ext cx="168965" cy="1855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AA195E4-E1D2-4225-AC3F-59891FFD7AC3}"/>
                </a:ext>
              </a:extLst>
            </p:cNvPr>
            <p:cNvSpPr/>
            <p:nvPr/>
          </p:nvSpPr>
          <p:spPr>
            <a:xfrm>
              <a:off x="4815509" y="1664804"/>
              <a:ext cx="168965" cy="1855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91389AD-16A3-4F55-AADD-EE34960415D9}"/>
                </a:ext>
              </a:extLst>
            </p:cNvPr>
            <p:cNvSpPr/>
            <p:nvPr/>
          </p:nvSpPr>
          <p:spPr>
            <a:xfrm>
              <a:off x="5009321" y="1499105"/>
              <a:ext cx="168965" cy="1855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36D3156-9676-4B1D-A99A-5E1597859E9D}"/>
              </a:ext>
            </a:extLst>
          </p:cNvPr>
          <p:cNvSpPr/>
          <p:nvPr/>
        </p:nvSpPr>
        <p:spPr>
          <a:xfrm>
            <a:off x="2352262" y="3754489"/>
            <a:ext cx="3811655" cy="104527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4 = 12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54A3787-AC7A-4D90-9BED-69D296751EF8}"/>
              </a:ext>
            </a:extLst>
          </p:cNvPr>
          <p:cNvSpPr/>
          <p:nvPr/>
        </p:nvSpPr>
        <p:spPr>
          <a:xfrm>
            <a:off x="7810502" y="3754489"/>
            <a:ext cx="3811655" cy="104527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: 3 = 4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3080568-0B84-45A0-8F0B-D6617C92D0EB}"/>
              </a:ext>
            </a:extLst>
          </p:cNvPr>
          <p:cNvSpPr/>
          <p:nvPr/>
        </p:nvSpPr>
        <p:spPr>
          <a:xfrm>
            <a:off x="6286135" y="4129127"/>
            <a:ext cx="1406752" cy="4621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" descr="Không có mô tả.">
            <a:extLst>
              <a:ext uri="{FF2B5EF4-FFF2-40B4-BE49-F238E27FC236}">
                <a16:creationId xmlns:a16="http://schemas.microsoft.com/office/drawing/2014/main" id="{0E681468-A5AE-41FD-8F06-6D44E533EF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599779" y="42387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18DD206-FAC4-4D61-B3CF-BAE877EB48F6}"/>
              </a:ext>
            </a:extLst>
          </p:cNvPr>
          <p:cNvSpPr txBox="1"/>
          <p:nvPr/>
        </p:nvSpPr>
        <p:spPr>
          <a:xfrm>
            <a:off x="3633992" y="6445097"/>
            <a:ext cx="7272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LINK FACEBOOK: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https://www.facebook.com/huongthaoGADT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3711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43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CED215-EECE-483F-80B8-8203E4E16009}"/>
              </a:ext>
            </a:extLst>
          </p:cNvPr>
          <p:cNvSpPr/>
          <p:nvPr/>
        </p:nvSpPr>
        <p:spPr>
          <a:xfrm>
            <a:off x="286578" y="367749"/>
            <a:ext cx="11618844" cy="611256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4" descr="Không có mô tả.">
            <a:extLst>
              <a:ext uri="{FF2B5EF4-FFF2-40B4-BE49-F238E27FC236}">
                <a16:creationId xmlns:a16="http://schemas.microsoft.com/office/drawing/2014/main" id="{4F693793-6CEF-44D5-BF57-BE05B11BF5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50741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FC95C8C-308C-445A-8993-7BA1DD34611E}"/>
              </a:ext>
            </a:extLst>
          </p:cNvPr>
          <p:cNvSpPr txBox="1"/>
          <p:nvPr/>
        </p:nvSpPr>
        <p:spPr>
          <a:xfrm>
            <a:off x="873810" y="1478046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b) Hoàn thành bảng chia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lang="vi-VN" sz="28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8">
                <a:extLst>
                  <a:ext uri="{FF2B5EF4-FFF2-40B4-BE49-F238E27FC236}">
                    <a16:creationId xmlns:a16="http://schemas.microsoft.com/office/drawing/2014/main" id="{EB29545D-6D1D-4C69-9C7D-FD2945496B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4067879"/>
                  </p:ext>
                </p:extLst>
              </p:nvPr>
            </p:nvGraphicFramePr>
            <p:xfrm>
              <a:off x="5837332" y="420332"/>
              <a:ext cx="5295900" cy="606666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nhân </a:t>
                          </a:r>
                          <a:r>
                            <a:rPr lang="en-US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  <a:endParaRPr lang="vi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chia </a:t>
                          </a:r>
                          <a:r>
                            <a:rPr lang="en-US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  <a:endParaRPr lang="vi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</a:t>
                          </a:r>
                          <a:r>
                            <a:rPr lang="vi-VN" sz="2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2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1    =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  <a:endParaRPr lang="vi-VN" sz="2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2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3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9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4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12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5    =  1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1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6    =  1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1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8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7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21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21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8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24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9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27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27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10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0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8">
                <a:extLst>
                  <a:ext uri="{FF2B5EF4-FFF2-40B4-BE49-F238E27FC236}">
                    <a16:creationId xmlns:a16="http://schemas.microsoft.com/office/drawing/2014/main" id="{EB29545D-6D1D-4C69-9C7D-FD2945496B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4067879"/>
                  </p:ext>
                </p:extLst>
              </p:nvPr>
            </p:nvGraphicFramePr>
            <p:xfrm>
              <a:off x="5837332" y="420332"/>
              <a:ext cx="5295900" cy="606666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nhân </a:t>
                          </a:r>
                          <a:r>
                            <a:rPr lang="en-US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  <a:endParaRPr lang="vi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chia </a:t>
                          </a:r>
                          <a:r>
                            <a:rPr lang="en-US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  <a:endParaRPr lang="vi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60" t="-91304" r="-101149" b="-92608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60" t="-191304" r="-101149" b="-82608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60" t="-291304" r="-101149" b="-72608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60" t="-395604" r="-101149" b="-634066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60" t="-490217" r="-101149" b="-5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1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60" t="-590217" r="-101149" b="-4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1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8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60" t="-690217" r="-101149" b="-3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21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60" t="-790217" r="-101149" b="-2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60" t="-890217" r="-101149" b="-1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27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60" t="-990217" r="-101149" b="-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0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EC390995-5C64-4828-B316-7464CED17C29}"/>
              </a:ext>
            </a:extLst>
          </p:cNvPr>
          <p:cNvGrpSpPr/>
          <p:nvPr/>
        </p:nvGrpSpPr>
        <p:grpSpPr>
          <a:xfrm>
            <a:off x="336500" y="1865991"/>
            <a:ext cx="3675515" cy="4176292"/>
            <a:chOff x="717451" y="1774566"/>
            <a:chExt cx="3675515" cy="4176292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C22AACB-EF3A-4B7E-B7C4-A82812CA3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C685432-4033-4353-8FCD-BE806D166624}"/>
                </a:ext>
              </a:extLst>
            </p:cNvPr>
            <p:cNvSpPr txBox="1"/>
            <p:nvPr/>
          </p:nvSpPr>
          <p:spPr>
            <a:xfrm>
              <a:off x="1414201" y="2190063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Lập bảng chia </a:t>
              </a:r>
              <a:r>
                <a:rPr lang="en-US" sz="2400" i="1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3</a:t>
              </a:r>
              <a:r>
                <a:rPr lang="vi-VN" sz="2400" i="1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từ bảng nhân </a:t>
              </a:r>
              <a:r>
                <a:rPr lang="en-US" sz="2400" i="1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3</a:t>
              </a:r>
              <a:r>
                <a:rPr lang="vi-VN" sz="2400" i="1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CB1D62B-716A-40C5-AC5A-D75AE7556DAB}"/>
              </a:ext>
            </a:extLst>
          </p:cNvPr>
          <p:cNvSpPr/>
          <p:nvPr/>
        </p:nvSpPr>
        <p:spPr>
          <a:xfrm>
            <a:off x="9987832" y="2625593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67735CB-6166-4081-AC79-41149F2DB458}"/>
              </a:ext>
            </a:extLst>
          </p:cNvPr>
          <p:cNvSpPr/>
          <p:nvPr/>
        </p:nvSpPr>
        <p:spPr>
          <a:xfrm>
            <a:off x="9987831" y="3194481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6C774C6-80E8-42AE-980E-404E483736E7}"/>
              </a:ext>
            </a:extLst>
          </p:cNvPr>
          <p:cNvSpPr/>
          <p:nvPr/>
        </p:nvSpPr>
        <p:spPr>
          <a:xfrm>
            <a:off x="9995578" y="3772994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22075FF-D201-4864-A4DA-24C2D392B5B5}"/>
              </a:ext>
            </a:extLst>
          </p:cNvPr>
          <p:cNvSpPr/>
          <p:nvPr/>
        </p:nvSpPr>
        <p:spPr>
          <a:xfrm>
            <a:off x="9995578" y="4302617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1DE1EF6E-41C4-4317-8B9C-74003F7160D6}"/>
              </a:ext>
            </a:extLst>
          </p:cNvPr>
          <p:cNvSpPr/>
          <p:nvPr/>
        </p:nvSpPr>
        <p:spPr>
          <a:xfrm>
            <a:off x="9987830" y="4859078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4A495FE-E655-4E78-A2E3-C5613BAD5E35}"/>
              </a:ext>
            </a:extLst>
          </p:cNvPr>
          <p:cNvSpPr/>
          <p:nvPr/>
        </p:nvSpPr>
        <p:spPr>
          <a:xfrm>
            <a:off x="9987829" y="5437591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73363F7-5FA7-491B-888B-56FC675B5130}"/>
              </a:ext>
            </a:extLst>
          </p:cNvPr>
          <p:cNvSpPr/>
          <p:nvPr/>
        </p:nvSpPr>
        <p:spPr>
          <a:xfrm>
            <a:off x="8686474" y="940662"/>
            <a:ext cx="518257" cy="5497006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9A50B0E-2D18-4DC1-A69F-D62E881D8C1C}"/>
              </a:ext>
            </a:extLst>
          </p:cNvPr>
          <p:cNvSpPr txBox="1"/>
          <p:nvPr/>
        </p:nvSpPr>
        <p:spPr>
          <a:xfrm>
            <a:off x="3431994" y="3554384"/>
            <a:ext cx="1281120" cy="400110"/>
          </a:xfrm>
          <a:prstGeom prst="rect">
            <a:avLst/>
          </a:prstGeom>
          <a:solidFill>
            <a:srgbClr val="CA8F45">
              <a:lumMod val="40000"/>
              <a:lumOff val="60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 xét: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70D704B-581D-46AF-B1A5-0C51E42BBAEB}"/>
              </a:ext>
            </a:extLst>
          </p:cNvPr>
          <p:cNvSpPr txBox="1"/>
          <p:nvPr/>
        </p:nvSpPr>
        <p:spPr>
          <a:xfrm>
            <a:off x="2614296" y="407687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 bị chia là tích của các phép nhân.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 chia đều là số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r>
              <a:rPr lang="vi-VN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 là các số tự nhiên tăng dần từ 1 đến 10.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D298689-A51D-41F5-B838-13A3EC10C7CE}"/>
              </a:ext>
            </a:extLst>
          </p:cNvPr>
          <p:cNvSpPr/>
          <p:nvPr/>
        </p:nvSpPr>
        <p:spPr>
          <a:xfrm>
            <a:off x="9342063" y="940662"/>
            <a:ext cx="334456" cy="5497006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55E0F91-3821-4100-8CB2-00575DDFF483}"/>
              </a:ext>
            </a:extLst>
          </p:cNvPr>
          <p:cNvSpPr/>
          <p:nvPr/>
        </p:nvSpPr>
        <p:spPr>
          <a:xfrm>
            <a:off x="9938877" y="908221"/>
            <a:ext cx="409297" cy="549700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650CC92B-505F-4A0E-80AA-6DBE130EF8EA}"/>
              </a:ext>
            </a:extLst>
          </p:cNvPr>
          <p:cNvSpPr/>
          <p:nvPr/>
        </p:nvSpPr>
        <p:spPr>
          <a:xfrm>
            <a:off x="9980839" y="2102764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40268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1" grpId="0" animBg="1"/>
      <p:bldP spid="52" grpId="0" uiExpand="1" build="p"/>
      <p:bldP spid="53" grpId="0" animBg="1"/>
      <p:bldP spid="54" grpId="0" animBg="1"/>
      <p:bldP spid="55" grpId="0" animBg="1"/>
      <p:bldP spid="5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vector graphics, room&#10;&#10;Description automatically generated">
            <a:extLst>
              <a:ext uri="{FF2B5EF4-FFF2-40B4-BE49-F238E27FC236}">
                <a16:creationId xmlns:a16="http://schemas.microsoft.com/office/drawing/2014/main" id="{54ACE941-CB61-47B6-9359-8FF7758F62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46" y="899840"/>
            <a:ext cx="7816906" cy="6400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C4A874-E067-431C-9B0B-A654AFDCD499}"/>
              </a:ext>
            </a:extLst>
          </p:cNvPr>
          <p:cNvSpPr txBox="1"/>
          <p:nvPr/>
        </p:nvSpPr>
        <p:spPr>
          <a:xfrm>
            <a:off x="4244009" y="3289435"/>
            <a:ext cx="40236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3</a:t>
            </a:r>
          </a:p>
        </p:txBody>
      </p:sp>
    </p:spTree>
    <p:extLst>
      <p:ext uri="{BB962C8B-B14F-4D97-AF65-F5344CB8AC3E}">
        <p14:creationId xmlns:p14="http://schemas.microsoft.com/office/powerpoint/2010/main" val="3014530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43A68C6-E0D7-4018-911C-F530408CAF01}"/>
              </a:ext>
            </a:extLst>
          </p:cNvPr>
          <p:cNvSpPr txBox="1"/>
          <p:nvPr/>
        </p:nvSpPr>
        <p:spPr>
          <a:xfrm>
            <a:off x="4253948" y="682418"/>
            <a:ext cx="4840355" cy="5632311"/>
          </a:xfrm>
          <a:custGeom>
            <a:avLst/>
            <a:gdLst>
              <a:gd name="connsiteX0" fmla="*/ 0 w 4840355"/>
              <a:gd name="connsiteY0" fmla="*/ 0 h 5632311"/>
              <a:gd name="connsiteX1" fmla="*/ 4840355 w 4840355"/>
              <a:gd name="connsiteY1" fmla="*/ 0 h 5632311"/>
              <a:gd name="connsiteX2" fmla="*/ 4840355 w 4840355"/>
              <a:gd name="connsiteY2" fmla="*/ 5632311 h 5632311"/>
              <a:gd name="connsiteX3" fmla="*/ 0 w 4840355"/>
              <a:gd name="connsiteY3" fmla="*/ 5632311 h 5632311"/>
              <a:gd name="connsiteX4" fmla="*/ 0 w 4840355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0355" h="5632311" fill="none" extrusionOk="0">
                <a:moveTo>
                  <a:pt x="0" y="0"/>
                </a:moveTo>
                <a:cubicBezTo>
                  <a:pt x="2308570" y="149518"/>
                  <a:pt x="2736461" y="-90350"/>
                  <a:pt x="4840355" y="0"/>
                </a:cubicBezTo>
                <a:cubicBezTo>
                  <a:pt x="5009718" y="1857622"/>
                  <a:pt x="4866888" y="4188855"/>
                  <a:pt x="4840355" y="5632311"/>
                </a:cubicBezTo>
                <a:cubicBezTo>
                  <a:pt x="3046761" y="5788597"/>
                  <a:pt x="2011072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4840355" h="5632311" stroke="0" extrusionOk="0">
                <a:moveTo>
                  <a:pt x="0" y="0"/>
                </a:moveTo>
                <a:cubicBezTo>
                  <a:pt x="524847" y="-125902"/>
                  <a:pt x="4155300" y="163031"/>
                  <a:pt x="4840355" y="0"/>
                </a:cubicBezTo>
                <a:cubicBezTo>
                  <a:pt x="4776668" y="2595404"/>
                  <a:pt x="4925411" y="3596178"/>
                  <a:pt x="4840355" y="5632311"/>
                </a:cubicBezTo>
                <a:cubicBezTo>
                  <a:pt x="4327569" y="5678181"/>
                  <a:pt x="1593379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  <a:extLst>
              <a:ext uri="{C807C97D-BFC1-408E-A445-0C87EB9F89A2}">
                <ask:lineSketchStyleProps xmlns:ask="http://schemas.microsoft.com/office/drawing/2018/sketchyshapes" xmlns="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3 : 3 = 1 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6 : 3 = 2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9 : 3 = 3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12 : 3 = 4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15 : 3 = 5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18 : 3 = 6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21 : 3 = 7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24 : 3 = 8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27 : 3 = 9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 30 : 3 = 10</a:t>
            </a:r>
          </a:p>
        </p:txBody>
      </p:sp>
      <p:pic>
        <p:nvPicPr>
          <p:cNvPr id="14" name="图片 9">
            <a:extLst>
              <a:ext uri="{FF2B5EF4-FFF2-40B4-BE49-F238E27FC236}">
                <a16:creationId xmlns:a16="http://schemas.microsoft.com/office/drawing/2014/main" id="{B3D56178-EE36-455B-A0AE-64275CE870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00" y="2029756"/>
            <a:ext cx="2250848" cy="4470435"/>
          </a:xfrm>
          <a:prstGeom prst="rect">
            <a:avLst/>
          </a:prstGeom>
        </p:spPr>
      </p:pic>
      <p:pic>
        <p:nvPicPr>
          <p:cNvPr id="15" name="Picture 2" descr="Compound adjectives | Baamboozle">
            <a:extLst>
              <a:ext uri="{FF2B5EF4-FFF2-40B4-BE49-F238E27FC236}">
                <a16:creationId xmlns:a16="http://schemas.microsoft.com/office/drawing/2014/main" id="{C4022FD9-895F-4066-84C0-4230C22718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77" y="682418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ompound adjectives | Baamboozle">
            <a:extLst>
              <a:ext uri="{FF2B5EF4-FFF2-40B4-BE49-F238E27FC236}">
                <a16:creationId xmlns:a16="http://schemas.microsoft.com/office/drawing/2014/main" id="{653439EF-9FFC-401A-9034-5C7DC17893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43" y="1209192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ompound adjectives | Baamboozle">
            <a:extLst>
              <a:ext uri="{FF2B5EF4-FFF2-40B4-BE49-F238E27FC236}">
                <a16:creationId xmlns:a16="http://schemas.microsoft.com/office/drawing/2014/main" id="{187E11AF-92F9-4ADD-96C3-A06193BCBF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830" y="1711704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ompound adjectives | Baamboozle">
            <a:extLst>
              <a:ext uri="{FF2B5EF4-FFF2-40B4-BE49-F238E27FC236}">
                <a16:creationId xmlns:a16="http://schemas.microsoft.com/office/drawing/2014/main" id="{35072B8A-927C-4A8F-A64F-D59483136F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77" y="2347808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ompound adjectives | Baamboozle">
            <a:extLst>
              <a:ext uri="{FF2B5EF4-FFF2-40B4-BE49-F238E27FC236}">
                <a16:creationId xmlns:a16="http://schemas.microsoft.com/office/drawing/2014/main" id="{6B004337-B6E2-45CE-BB0E-5535DC73AA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071" y="2862469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ompound adjectives | Baamboozle">
            <a:extLst>
              <a:ext uri="{FF2B5EF4-FFF2-40B4-BE49-F238E27FC236}">
                <a16:creationId xmlns:a16="http://schemas.microsoft.com/office/drawing/2014/main" id="{1CB5B5A4-1C62-4C83-B4C9-8C56ABE328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77" y="3429000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ompound adjectives | Baamboozle">
            <a:extLst>
              <a:ext uri="{FF2B5EF4-FFF2-40B4-BE49-F238E27FC236}">
                <a16:creationId xmlns:a16="http://schemas.microsoft.com/office/drawing/2014/main" id="{0264CBC4-6649-4956-A0BF-98CB67A0CF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82" y="3955736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ompound adjectives | Baamboozle">
            <a:extLst>
              <a:ext uri="{FF2B5EF4-FFF2-40B4-BE49-F238E27FC236}">
                <a16:creationId xmlns:a16="http://schemas.microsoft.com/office/drawing/2014/main" id="{C4AA0068-F2A7-49BE-98AD-AC3D189A61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071" y="4510192"/>
            <a:ext cx="926572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ompound adjectives | Baamboozle">
            <a:extLst>
              <a:ext uri="{FF2B5EF4-FFF2-40B4-BE49-F238E27FC236}">
                <a16:creationId xmlns:a16="http://schemas.microsoft.com/office/drawing/2014/main" id="{5EE3C510-C214-4553-BD87-3D22E85734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37" y="5042520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ompound adjectives | Baamboozle">
            <a:extLst>
              <a:ext uri="{FF2B5EF4-FFF2-40B4-BE49-F238E27FC236}">
                <a16:creationId xmlns:a16="http://schemas.microsoft.com/office/drawing/2014/main" id="{713DCA28-2B09-4847-9A41-A23609049C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687" y="5560545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053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E856B763-999D-4CC9-8FA0-B172BB8C4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5631" y="3457664"/>
            <a:ext cx="4889306" cy="2391023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30B4D637-89BC-430F-80A4-A272D45E6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423" y="17937"/>
            <a:ext cx="3003402" cy="1622764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9FE4C785-79F0-4281-BFB8-AFFBC742B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F01F9E7-068F-418F-91BE-257E9FB276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3" name="图片 2" descr="图片包含 播放器&#10;&#10;已生成高可信度的说明">
            <a:extLst>
              <a:ext uri="{FF2B5EF4-FFF2-40B4-BE49-F238E27FC236}">
                <a16:creationId xmlns:a16="http://schemas.microsoft.com/office/drawing/2014/main" id="{6DA21FD4-D164-4980-907F-12B8EC753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432" y="-73348"/>
            <a:ext cx="6977852" cy="5373458"/>
          </a:xfrm>
          <a:prstGeom prst="rect">
            <a:avLst/>
          </a:prstGeom>
        </p:spPr>
      </p:pic>
      <p:pic>
        <p:nvPicPr>
          <p:cNvPr id="4" name="图片 3" descr="图片包含 物体&#10;&#10;已生成极高可信度的说明">
            <a:extLst>
              <a:ext uri="{FF2B5EF4-FFF2-40B4-BE49-F238E27FC236}">
                <a16:creationId xmlns:a16="http://schemas.microsoft.com/office/drawing/2014/main" id="{8A3749C7-AEEB-4D67-AC09-B29A468A44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" y="3294905"/>
            <a:ext cx="7793746" cy="30068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42B005C-8D72-4AF5-B883-F43EC7BCBC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7742" y="5044273"/>
            <a:ext cx="1564257" cy="1813727"/>
          </a:xfrm>
          <a:prstGeom prst="rect">
            <a:avLst/>
          </a:prstGeom>
        </p:spPr>
      </p:pic>
      <p:pic>
        <p:nvPicPr>
          <p:cNvPr id="7" name="图片 6" descr="图片包含 物体&#10;&#10;已生成极高可信度的说明">
            <a:extLst>
              <a:ext uri="{FF2B5EF4-FFF2-40B4-BE49-F238E27FC236}">
                <a16:creationId xmlns:a16="http://schemas.microsoft.com/office/drawing/2014/main" id="{25CC8EFD-6491-4314-BCEB-48992CE7A8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703007"/>
            <a:ext cx="3038444" cy="41549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B3415D-5E96-44AC-9A6B-0B99F91B29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7948" y="1470391"/>
            <a:ext cx="2598904" cy="483141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F40B78-E9B6-4217-8747-3FEE370000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99" y="6136696"/>
            <a:ext cx="652883" cy="7570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454224D-0D55-4F76-8F41-018FDAB3C6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573" flipH="1">
            <a:off x="1524474" y="424639"/>
            <a:ext cx="1585454" cy="1773205"/>
          </a:xfrm>
          <a:prstGeom prst="rect">
            <a:avLst/>
          </a:prstGeom>
        </p:spPr>
      </p:pic>
      <p:sp>
        <p:nvSpPr>
          <p:cNvPr id="36" name="Google Shape;487;p33">
            <a:extLst>
              <a:ext uri="{FF2B5EF4-FFF2-40B4-BE49-F238E27FC236}">
                <a16:creationId xmlns:a16="http://schemas.microsoft.com/office/drawing/2014/main" id="{A47ACD01-82DC-4FFC-B89E-CC0016E9A116}"/>
              </a:ext>
            </a:extLst>
          </p:cNvPr>
          <p:cNvSpPr txBox="1">
            <a:spLocks/>
          </p:cNvSpPr>
          <p:nvPr/>
        </p:nvSpPr>
        <p:spPr>
          <a:xfrm>
            <a:off x="927397" y="2495603"/>
            <a:ext cx="1070792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ubblegum Sans"/>
              </a:rPr>
              <a:t>Hoạt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ubblegum San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ubblegum Sans"/>
              </a:rPr>
              <a:t>động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Bubblegum San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0930EE-5433-4DE6-9AE1-6FA71301609D}"/>
              </a:ext>
            </a:extLst>
          </p:cNvPr>
          <p:cNvSpPr txBox="1"/>
          <p:nvPr/>
        </p:nvSpPr>
        <p:spPr>
          <a:xfrm>
            <a:off x="2645023" y="6383232"/>
            <a:ext cx="7272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LINK FACEBOOK: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https://www.facebook.com/huongthaoGADT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9558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Không có mô tả.">
            <a:extLst>
              <a:ext uri="{FF2B5EF4-FFF2-40B4-BE49-F238E27FC236}">
                <a16:creationId xmlns:a16="http://schemas.microsoft.com/office/drawing/2014/main" id="{CC8D15EB-7668-442D-8FEA-C0F1498D01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612350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8F3E5899-4512-4258-ABC1-38E33E291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046853"/>
              </p:ext>
            </p:extLst>
          </p:nvPr>
        </p:nvGraphicFramePr>
        <p:xfrm>
          <a:off x="198304" y="1379250"/>
          <a:ext cx="11480599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7267">
                  <a:extLst>
                    <a:ext uri="{9D8B030D-6E8A-4147-A177-3AD203B41FA5}">
                      <a16:colId xmlns:a16="http://schemas.microsoft.com/office/drawing/2014/main" val="1635152956"/>
                    </a:ext>
                  </a:extLst>
                </a:gridCol>
                <a:gridCol w="1333041">
                  <a:extLst>
                    <a:ext uri="{9D8B030D-6E8A-4147-A177-3AD203B41FA5}">
                      <a16:colId xmlns:a16="http://schemas.microsoft.com/office/drawing/2014/main" val="2906933124"/>
                    </a:ext>
                  </a:extLst>
                </a:gridCol>
                <a:gridCol w="1520328">
                  <a:extLst>
                    <a:ext uri="{9D8B030D-6E8A-4147-A177-3AD203B41FA5}">
                      <a16:colId xmlns:a16="http://schemas.microsoft.com/office/drawing/2014/main" val="2010161946"/>
                    </a:ext>
                  </a:extLst>
                </a:gridCol>
                <a:gridCol w="1356857">
                  <a:extLst>
                    <a:ext uri="{9D8B030D-6E8A-4147-A177-3AD203B41FA5}">
                      <a16:colId xmlns:a16="http://schemas.microsoft.com/office/drawing/2014/main" val="4098922468"/>
                    </a:ext>
                  </a:extLst>
                </a:gridCol>
                <a:gridCol w="1519334">
                  <a:extLst>
                    <a:ext uri="{9D8B030D-6E8A-4147-A177-3AD203B41FA5}">
                      <a16:colId xmlns:a16="http://schemas.microsoft.com/office/drawing/2014/main" val="2009671664"/>
                    </a:ext>
                  </a:extLst>
                </a:gridCol>
                <a:gridCol w="1438917">
                  <a:extLst>
                    <a:ext uri="{9D8B030D-6E8A-4147-A177-3AD203B41FA5}">
                      <a16:colId xmlns:a16="http://schemas.microsoft.com/office/drawing/2014/main" val="1957916432"/>
                    </a:ext>
                  </a:extLst>
                </a:gridCol>
                <a:gridCol w="1524855">
                  <a:extLst>
                    <a:ext uri="{9D8B030D-6E8A-4147-A177-3AD203B41FA5}">
                      <a16:colId xmlns:a16="http://schemas.microsoft.com/office/drawing/2014/main" val="1570075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782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316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841672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968C4F9-7829-4677-B150-3F9D51974C3E}"/>
              </a:ext>
            </a:extLst>
          </p:cNvPr>
          <p:cNvSpPr/>
          <p:nvPr/>
        </p:nvSpPr>
        <p:spPr>
          <a:xfrm>
            <a:off x="4695830" y="2996588"/>
            <a:ext cx="612648" cy="55848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13E6684-0D34-4AFF-B7EB-C4C74F7442FE}"/>
              </a:ext>
            </a:extLst>
          </p:cNvPr>
          <p:cNvSpPr/>
          <p:nvPr/>
        </p:nvSpPr>
        <p:spPr>
          <a:xfrm>
            <a:off x="6021710" y="2996589"/>
            <a:ext cx="612648" cy="55848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7F4C695-2DA3-4E54-B689-79BF3DDFC95C}"/>
              </a:ext>
            </a:extLst>
          </p:cNvPr>
          <p:cNvSpPr/>
          <p:nvPr/>
        </p:nvSpPr>
        <p:spPr>
          <a:xfrm>
            <a:off x="7516092" y="2920252"/>
            <a:ext cx="612648" cy="68654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879318F-683C-4628-B715-0C096EB72732}"/>
              </a:ext>
            </a:extLst>
          </p:cNvPr>
          <p:cNvSpPr/>
          <p:nvPr/>
        </p:nvSpPr>
        <p:spPr>
          <a:xfrm>
            <a:off x="9010475" y="2999389"/>
            <a:ext cx="695385" cy="55567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F2F3207-2E62-4B0B-AF26-A8B9F10D2EA2}"/>
              </a:ext>
            </a:extLst>
          </p:cNvPr>
          <p:cNvSpPr/>
          <p:nvPr/>
        </p:nvSpPr>
        <p:spPr>
          <a:xfrm>
            <a:off x="10431185" y="2997077"/>
            <a:ext cx="905171" cy="55567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9A2AF21-39DC-4632-AA5C-1FA062C6BA66}"/>
              </a:ext>
            </a:extLst>
          </p:cNvPr>
          <p:cNvGrpSpPr/>
          <p:nvPr/>
        </p:nvGrpSpPr>
        <p:grpSpPr>
          <a:xfrm>
            <a:off x="1840763" y="4033772"/>
            <a:ext cx="7337778" cy="1444978"/>
            <a:chOff x="3657600" y="304800"/>
            <a:chExt cx="7337778" cy="144497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05C026A-9EB1-4081-9A91-866CE7BAE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57600" y="304800"/>
              <a:ext cx="7337778" cy="144497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EE149C-39D4-42AE-A46D-C4EEB91D1629}"/>
                </a:ext>
              </a:extLst>
            </p:cNvPr>
            <p:cNvSpPr txBox="1"/>
            <p:nvPr/>
          </p:nvSpPr>
          <p:spPr>
            <a:xfrm>
              <a:off x="4687915" y="667526"/>
              <a:ext cx="5684634" cy="5632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13000"/>
                </a:lnSpc>
              </a:pPr>
              <a:r>
                <a:rPr lang="en-US" sz="3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iCiel Cadena" panose="02000503000000020004" pitchFamily="50" charset="0"/>
                </a:rPr>
                <a:t>Thương</a:t>
              </a: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Ciel Cadena" panose="02000503000000020004" pitchFamily="50" charset="0"/>
                </a:rPr>
                <a:t> = </a:t>
              </a:r>
              <a:r>
                <a:rPr lang="en-US" sz="3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iCiel Cadena" panose="02000503000000020004" pitchFamily="50" charset="0"/>
                </a:rPr>
                <a:t>Số</a:t>
              </a: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3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iCiel Cadena" panose="02000503000000020004" pitchFamily="50" charset="0"/>
                </a:rPr>
                <a:t>bị</a:t>
              </a: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Ciel Cadena" panose="02000503000000020004" pitchFamily="50" charset="0"/>
                </a:rPr>
                <a:t> chia : </a:t>
              </a:r>
              <a:r>
                <a:rPr lang="en-US" sz="3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iCiel Cadena" panose="02000503000000020004" pitchFamily="50" charset="0"/>
                </a:rPr>
                <a:t>Số</a:t>
              </a: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Ciel Cadena" panose="02000503000000020004" pitchFamily="50" charset="0"/>
                </a:rPr>
                <a:t> chia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530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495</Words>
  <Application>Microsoft Office PowerPoint</Application>
  <PresentationFormat>Widescreen</PresentationFormat>
  <Paragraphs>150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微软雅黑</vt:lpstr>
      <vt:lpstr>Arial</vt:lpstr>
      <vt:lpstr>Arial-Rounded</vt:lpstr>
      <vt:lpstr>Bubblegum Sans</vt:lpstr>
      <vt:lpstr>Calibri</vt:lpstr>
      <vt:lpstr>Cambria Math</vt:lpstr>
      <vt:lpstr>Coiny</vt:lpstr>
      <vt:lpstr>等线</vt:lpstr>
      <vt:lpstr>等线 Light</vt:lpstr>
      <vt:lpstr>iCiel Cadena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Techsi.vn</cp:lastModifiedBy>
  <cp:revision>42</cp:revision>
  <dcterms:created xsi:type="dcterms:W3CDTF">2022-05-08T07:29:07Z</dcterms:created>
  <dcterms:modified xsi:type="dcterms:W3CDTF">2024-09-17T03:40:54Z</dcterms:modified>
</cp:coreProperties>
</file>