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4"/>
  </p:notesMasterIdLst>
  <p:sldIdLst>
    <p:sldId id="280" r:id="rId3"/>
    <p:sldId id="283" r:id="rId4"/>
    <p:sldId id="282" r:id="rId5"/>
    <p:sldId id="292" r:id="rId6"/>
    <p:sldId id="294" r:id="rId7"/>
    <p:sldId id="295" r:id="rId8"/>
    <p:sldId id="296" r:id="rId9"/>
    <p:sldId id="264" r:id="rId10"/>
    <p:sldId id="285" r:id="rId11"/>
    <p:sldId id="278" r:id="rId12"/>
    <p:sldId id="262" r:id="rId13"/>
    <p:sldId id="329" r:id="rId14"/>
    <p:sldId id="298" r:id="rId15"/>
    <p:sldId id="299" r:id="rId16"/>
    <p:sldId id="300" r:id="rId17"/>
    <p:sldId id="301" r:id="rId18"/>
    <p:sldId id="327" r:id="rId19"/>
    <p:sldId id="260" r:id="rId20"/>
    <p:sldId id="328" r:id="rId21"/>
    <p:sldId id="293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42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6ECA29-9EE3-CBE1-4BD0-B9A19C1F6C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3714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46760A2-134D-7F99-FBBF-F2E3B6DB68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5" y="3911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5.xml"/><Relationship Id="rId7" Type="http://schemas.openxmlformats.org/officeDocument/2006/relationships/image" Target="../media/image13.jpg"/><Relationship Id="rId12" Type="http://schemas.openxmlformats.org/officeDocument/2006/relationships/image" Target="../media/image4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4" Type="http://schemas.openxmlformats.org/officeDocument/2006/relationships/tags" Target="../tags/tag26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8.xml"/><Relationship Id="rId10" Type="http://schemas.openxmlformats.org/officeDocument/2006/relationships/image" Target="../media/image15.png"/><Relationship Id="rId4" Type="http://schemas.openxmlformats.org/officeDocument/2006/relationships/tags" Target="../tags/tag7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9.xml"/><Relationship Id="rId7" Type="http://schemas.openxmlformats.org/officeDocument/2006/relationships/notesSlide" Target="../notesSlides/notesSlide20.xml"/><Relationship Id="rId12" Type="http://schemas.openxmlformats.org/officeDocument/2006/relationships/image" Target="../media/image61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0.png"/><Relationship Id="rId5" Type="http://schemas.openxmlformats.org/officeDocument/2006/relationships/tags" Target="../tags/tag31.xml"/><Relationship Id="rId10" Type="http://schemas.openxmlformats.org/officeDocument/2006/relationships/image" Target="../media/image14.png"/><Relationship Id="rId4" Type="http://schemas.openxmlformats.org/officeDocument/2006/relationships/tags" Target="../tags/tag30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1.xml"/><Relationship Id="rId7" Type="http://schemas.openxmlformats.org/officeDocument/2006/relationships/image" Target="../media/image1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16.xml"/><Relationship Id="rId10" Type="http://schemas.openxmlformats.org/officeDocument/2006/relationships/image" Target="../media/image23.png"/><Relationship Id="rId4" Type="http://schemas.openxmlformats.org/officeDocument/2006/relationships/tags" Target="../tags/tag15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9.xml"/><Relationship Id="rId7" Type="http://schemas.openxmlformats.org/officeDocument/2006/relationships/image" Target="../media/image13.jpg"/><Relationship Id="rId12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4" Type="http://schemas.openxmlformats.org/officeDocument/2006/relationships/tags" Target="../tags/tag20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9BC6E"/>
                </a:solidFill>
                <a:latin typeface="Arial"/>
                <a:sym typeface="Arial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1"/>
            <a:ext cx="704649" cy="641052"/>
            <a:chOff x="1870518" y="1394077"/>
            <a:chExt cx="1855712" cy="428731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66554" cy="391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0" i="0" dirty="0" err="1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0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646328"/>
            <a:ext cx="8974183" cy="2886075"/>
          </a:xfrm>
          <a:prstGeom prst="rect">
            <a:avLst/>
          </a:prstGeom>
        </p:spPr>
      </p:pic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332516" y="241009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33672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35399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822917" y="30958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1" y="3093582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20444" y="3090635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0" y="3787184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15000" y="380024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771988" y="379525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673886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08571" y="1754647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sz="2800" dirty="0"/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8636027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73176" y="1780774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1 974</a:t>
            </a:r>
            <a:endParaRPr lang="en-US" sz="2800" dirty="0"/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9653297" y="1752354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80221" y="1778480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94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/>
      <p:bldP spid="23" grpId="0" animBg="1"/>
      <p:bldP spid="21" grpId="0"/>
      <p:bldP spid="24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359</Words>
  <Application>Microsoft Office PowerPoint</Application>
  <PresentationFormat>Widescreen</PresentationFormat>
  <Paragraphs>102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#9Slide02 Noi dung dai</vt:lpstr>
      <vt:lpstr>#9Slide02 Tieu de dai</vt:lpstr>
      <vt:lpstr>.黑体-日本?</vt:lpstr>
      <vt:lpstr>Arial</vt:lpstr>
      <vt:lpstr>Calibri</vt:lpstr>
      <vt:lpstr>Cambria</vt:lpstr>
      <vt:lpstr>等线</vt:lpstr>
      <vt:lpstr>等线 Light</vt:lpstr>
      <vt:lpstr>UTM Cookies</vt:lpstr>
      <vt:lpstr>Wingdings</vt:lpstr>
      <vt:lpstr>华康海报体W12</vt:lpstr>
      <vt:lpstr>方正卡通简体</vt:lpstr>
      <vt:lpstr>方正少儿简体</vt:lpstr>
      <vt:lpstr>方正有猫在简体</vt:lpstr>
      <vt:lpstr>迷你简少儿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2023-08-10T00:29:11Z</dcterms:created>
  <dcterms:modified xsi:type="dcterms:W3CDTF">2023-09-28T01:26:30Z</dcterms:modified>
</cp:coreProperties>
</file>