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78" r:id="rId14"/>
    <p:sldId id="288" r:id="rId15"/>
    <p:sldId id="289" r:id="rId16"/>
    <p:sldId id="290" r:id="rId17"/>
    <p:sldId id="291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8288000" cy="10287000"/>
  <p:notesSz cx="6858000" cy="9144000"/>
  <p:embeddedFontLst>
    <p:embeddedFont>
      <p:font typeface="Cambria" pitchFamily="18" charset="0"/>
      <p:regular r:id="rId28"/>
      <p:bold r:id="rId29"/>
      <p:italic r:id="rId30"/>
      <p:boldItalic r:id="rId31"/>
    </p:embeddedFont>
    <p:embeddedFont>
      <p:font typeface="Cambria Bold Italics" charset="0"/>
      <p:regular r:id="rId32"/>
    </p:embeddedFont>
    <p:embeddedFont>
      <p:font typeface="Cambria Bold" pitchFamily="18" charset="0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8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image" Target="../media/image49.svg"/><Relationship Id="rId21" Type="http://schemas.openxmlformats.org/officeDocument/2006/relationships/image" Target="../media/image37.png"/><Relationship Id="rId7" Type="http://schemas.openxmlformats.org/officeDocument/2006/relationships/image" Target="../media/image53.sv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60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63.svg"/><Relationship Id="rId4" Type="http://schemas.openxmlformats.org/officeDocument/2006/relationships/image" Target="../media/image28.png"/><Relationship Id="rId9" Type="http://schemas.openxmlformats.org/officeDocument/2006/relationships/image" Target="../media/image55.svg"/><Relationship Id="rId14" Type="http://schemas.openxmlformats.org/officeDocument/2006/relationships/image" Target="../media/image46.sv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52.png"/><Relationship Id="rId3" Type="http://schemas.openxmlformats.org/officeDocument/2006/relationships/image" Target="../media/image67.sv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81.svg"/><Relationship Id="rId2" Type="http://schemas.openxmlformats.org/officeDocument/2006/relationships/image" Target="../media/image4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45.png"/><Relationship Id="rId15" Type="http://schemas.openxmlformats.org/officeDocument/2006/relationships/image" Target="../media/image79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3.svg"/><Relationship Id="rId18" Type="http://schemas.openxmlformats.org/officeDocument/2006/relationships/image" Target="../media/image61.png"/><Relationship Id="rId3" Type="http://schemas.openxmlformats.org/officeDocument/2006/relationships/image" Target="../media/image83.svg"/><Relationship Id="rId21" Type="http://schemas.openxmlformats.org/officeDocument/2006/relationships/image" Target="../media/image101.svg"/><Relationship Id="rId7" Type="http://schemas.openxmlformats.org/officeDocument/2006/relationships/image" Target="../media/image87.svg"/><Relationship Id="rId12" Type="http://schemas.openxmlformats.org/officeDocument/2006/relationships/image" Target="../media/image58.png"/><Relationship Id="rId17" Type="http://schemas.openxmlformats.org/officeDocument/2006/relationships/image" Target="../media/image97.svg"/><Relationship Id="rId2" Type="http://schemas.openxmlformats.org/officeDocument/2006/relationships/image" Target="../media/image53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57.png"/><Relationship Id="rId19" Type="http://schemas.openxmlformats.org/officeDocument/2006/relationships/image" Target="../media/image99.svg"/><Relationship Id="rId4" Type="http://schemas.openxmlformats.org/officeDocument/2006/relationships/image" Target="../media/image54.png"/><Relationship Id="rId9" Type="http://schemas.openxmlformats.org/officeDocument/2006/relationships/image" Target="../media/image89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  <a:endParaRPr lang="en-US" sz="7200" b="1" dirty="0">
              <a:solidFill>
                <a:srgbClr val="0331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á Núi Thị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38100"/>
            <a:ext cx="11494477" cy="103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15800" y="2171700"/>
            <a:ext cx="55210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13800" b="1" dirty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3600" dirty="0">
              <a:solidFill>
                <a:srgbClr val="E0B6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60702" y="-190500"/>
            <a:ext cx="67665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2050" name="Picture 2" descr="Đá Len Đa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4515"/>
            <a:ext cx="17678400" cy="8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01600" y="1562100"/>
            <a:ext cx="4102533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3800" b="1" dirty="0">
              <a:solidFill>
                <a:srgbClr val="E0B66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3074" name="Picture 2" descr="ĐẢO SONG TỬ TÂY - Lemo's link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"/>
            <a:ext cx="12076786" cy="10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3467100"/>
            <a:ext cx="57263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4098" name="Picture 2" descr="Tin tức tổng hợp: VIỆC MỞ RỘNG ĐẢO CỦA VIỆT NAM TA Ở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377"/>
            <a:ext cx="9521826" cy="10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3543300"/>
            <a:ext cx="434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5122" name="Picture 2" descr="Đảo Sinh Tồ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419100"/>
            <a:ext cx="11734800" cy="95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301" y="4156239"/>
            <a:ext cx="10938173" cy="5635564"/>
            <a:chOff x="0" y="0"/>
            <a:chExt cx="14584230" cy="7514085"/>
          </a:xfrm>
        </p:grpSpPr>
        <p:sp>
          <p:nvSpPr>
            <p:cNvPr id="3" name="Freeform 3"/>
            <p:cNvSpPr/>
            <p:nvPr/>
          </p:nvSpPr>
          <p:spPr>
            <a:xfrm flipV="1">
              <a:off x="0" y="515327"/>
              <a:ext cx="14584230" cy="4640437"/>
            </a:xfrm>
            <a:custGeom>
              <a:avLst/>
              <a:gdLst/>
              <a:ahLst/>
              <a:cxnLst/>
              <a:rect l="l" t="t" r="r" b="b"/>
              <a:pathLst>
                <a:path w="14584230" h="4640437">
                  <a:moveTo>
                    <a:pt x="0" y="4640437"/>
                  </a:moveTo>
                  <a:lnTo>
                    <a:pt x="14584230" y="4640437"/>
                  </a:lnTo>
                  <a:lnTo>
                    <a:pt x="14584230" y="0"/>
                  </a:lnTo>
                  <a:lnTo>
                    <a:pt x="0" y="0"/>
                  </a:lnTo>
                  <a:lnTo>
                    <a:pt x="0" y="464043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84230" cy="7514085"/>
            </a:xfrm>
            <a:custGeom>
              <a:avLst/>
              <a:gdLst/>
              <a:ahLst/>
              <a:cxnLst/>
              <a:rect l="l" t="t" r="r" b="b"/>
              <a:pathLst>
                <a:path w="14584230" h="7514085">
                  <a:moveTo>
                    <a:pt x="0" y="0"/>
                  </a:moveTo>
                  <a:lnTo>
                    <a:pt x="14584230" y="0"/>
                  </a:lnTo>
                  <a:lnTo>
                    <a:pt x="14584230" y="7514085"/>
                  </a:lnTo>
                  <a:lnTo>
                    <a:pt x="0" y="75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4818" y="3352158"/>
            <a:ext cx="1561388" cy="2265866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332" y="4110576"/>
            <a:ext cx="1641301" cy="749030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9633" y="33521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1"/>
                </a:lnTo>
                <a:lnTo>
                  <a:pt x="0" y="90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0624" y="598036"/>
            <a:ext cx="6574313" cy="9193766"/>
          </a:xfrm>
          <a:custGeom>
            <a:avLst/>
            <a:gdLst/>
            <a:ahLst/>
            <a:cxnLst/>
            <a:rect l="l" t="t" r="r" b="b"/>
            <a:pathLst>
              <a:path w="6574313" h="9193766">
                <a:moveTo>
                  <a:pt x="0" y="0"/>
                </a:moveTo>
                <a:lnTo>
                  <a:pt x="6574313" y="0"/>
                </a:lnTo>
                <a:lnTo>
                  <a:pt x="6574313" y="9193766"/>
                </a:lnTo>
                <a:lnTo>
                  <a:pt x="0" y="9193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9959" y="443451"/>
            <a:ext cx="110106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Kể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tên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quần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đất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nước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hoặc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giới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thiệu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những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điều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em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về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biển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 smtClean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CN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 smtClean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 smtClean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3619" y="-948573"/>
            <a:ext cx="14156770" cy="12586655"/>
          </a:xfrm>
          <a:custGeom>
            <a:avLst/>
            <a:gdLst/>
            <a:ahLst/>
            <a:cxnLst/>
            <a:rect l="l" t="t" r="r" b="b"/>
            <a:pathLst>
              <a:path w="14156770" h="12586655">
                <a:moveTo>
                  <a:pt x="0" y="0"/>
                </a:moveTo>
                <a:lnTo>
                  <a:pt x="14156770" y="0"/>
                </a:lnTo>
                <a:lnTo>
                  <a:pt x="14156770" y="12586655"/>
                </a:lnTo>
                <a:lnTo>
                  <a:pt x="0" y="1258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42169">
            <a:off x="10228769" y="7082401"/>
            <a:ext cx="3951899" cy="3470486"/>
          </a:xfrm>
          <a:custGeom>
            <a:avLst/>
            <a:gdLst/>
            <a:ahLst/>
            <a:cxnLst/>
            <a:rect l="l" t="t" r="r" b="b"/>
            <a:pathLst>
              <a:path w="3951899" h="3470486">
                <a:moveTo>
                  <a:pt x="0" y="0"/>
                </a:moveTo>
                <a:lnTo>
                  <a:pt x="3951900" y="0"/>
                </a:lnTo>
                <a:lnTo>
                  <a:pt x="3951900" y="3470486"/>
                </a:lnTo>
                <a:lnTo>
                  <a:pt x="0" y="347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8946" y="6612376"/>
            <a:ext cx="7884054" cy="4887878"/>
          </a:xfrm>
          <a:custGeom>
            <a:avLst/>
            <a:gdLst/>
            <a:ahLst/>
            <a:cxnLst/>
            <a:rect l="l" t="t" r="r" b="b"/>
            <a:pathLst>
              <a:path w="7884054" h="4887878">
                <a:moveTo>
                  <a:pt x="0" y="0"/>
                </a:moveTo>
                <a:lnTo>
                  <a:pt x="7884054" y="0"/>
                </a:lnTo>
                <a:lnTo>
                  <a:pt x="7884054" y="4887879"/>
                </a:lnTo>
                <a:lnTo>
                  <a:pt x="0" y="48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6605" y="577829"/>
            <a:ext cx="2403032" cy="1390755"/>
          </a:xfrm>
          <a:custGeom>
            <a:avLst/>
            <a:gdLst/>
            <a:ahLst/>
            <a:cxnLst/>
            <a:rect l="l" t="t" r="r" b="b"/>
            <a:pathLst>
              <a:path w="2403032" h="1390755">
                <a:moveTo>
                  <a:pt x="0" y="0"/>
                </a:moveTo>
                <a:lnTo>
                  <a:pt x="2403032" y="0"/>
                </a:lnTo>
                <a:lnTo>
                  <a:pt x="2403032" y="1390755"/>
                </a:lnTo>
                <a:lnTo>
                  <a:pt x="0" y="1390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76" flipH="1">
            <a:off x="17458422" y="213408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1975928" y="0"/>
                </a:moveTo>
                <a:lnTo>
                  <a:pt x="0" y="0"/>
                </a:lnTo>
                <a:lnTo>
                  <a:pt x="0" y="901741"/>
                </a:lnTo>
                <a:lnTo>
                  <a:pt x="1975928" y="901741"/>
                </a:lnTo>
                <a:lnTo>
                  <a:pt x="19759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25958" y="71265"/>
            <a:ext cx="1962042" cy="1013127"/>
          </a:xfrm>
          <a:custGeom>
            <a:avLst/>
            <a:gdLst/>
            <a:ahLst/>
            <a:cxnLst/>
            <a:rect l="l" t="t" r="r" b="b"/>
            <a:pathLst>
              <a:path w="1962042" h="1013127">
                <a:moveTo>
                  <a:pt x="0" y="0"/>
                </a:moveTo>
                <a:lnTo>
                  <a:pt x="1962042" y="0"/>
                </a:lnTo>
                <a:lnTo>
                  <a:pt x="1962042" y="1013128"/>
                </a:lnTo>
                <a:lnTo>
                  <a:pt x="0" y="1013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963355" y="3731766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9987" y="338015"/>
            <a:ext cx="2643811" cy="2498401"/>
          </a:xfrm>
          <a:custGeom>
            <a:avLst/>
            <a:gdLst/>
            <a:ahLst/>
            <a:cxnLst/>
            <a:rect l="l" t="t" r="r" b="b"/>
            <a:pathLst>
              <a:path w="2643811" h="2498401">
                <a:moveTo>
                  <a:pt x="0" y="0"/>
                </a:moveTo>
                <a:lnTo>
                  <a:pt x="2643811" y="0"/>
                </a:lnTo>
                <a:lnTo>
                  <a:pt x="2643811" y="2498401"/>
                </a:lnTo>
                <a:lnTo>
                  <a:pt x="0" y="24984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1892" y="1269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24839" y="1639452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iêu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667</Words>
  <Application>Microsoft Office PowerPoint</Application>
  <PresentationFormat>Custom</PresentationFormat>
  <Paragraphs>48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Cambria</vt:lpstr>
      <vt:lpstr>Cambria Bold Italics</vt:lpstr>
      <vt:lpstr>Cambria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Windows User</cp:lastModifiedBy>
  <cp:revision>46</cp:revision>
  <dcterms:created xsi:type="dcterms:W3CDTF">2006-08-16T00:00:00Z</dcterms:created>
  <dcterms:modified xsi:type="dcterms:W3CDTF">2024-02-02T05:24:11Z</dcterms:modified>
  <dc:identifier>DAF54P7iz90</dc:identifier>
</cp:coreProperties>
</file>