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Lst>
  <p:notesMasterIdLst>
    <p:notesMasterId r:id="rId21"/>
  </p:notesMasterIdLst>
  <p:sldIdLst>
    <p:sldId id="277" r:id="rId3"/>
    <p:sldId id="274" r:id="rId4"/>
    <p:sldId id="279" r:id="rId5"/>
    <p:sldId id="278" r:id="rId6"/>
    <p:sldId id="280" r:id="rId7"/>
    <p:sldId id="282" r:id="rId8"/>
    <p:sldId id="281" r:id="rId9"/>
    <p:sldId id="284" r:id="rId10"/>
    <p:sldId id="285" r:id="rId11"/>
    <p:sldId id="283" r:id="rId12"/>
    <p:sldId id="287" r:id="rId13"/>
    <p:sldId id="288" r:id="rId14"/>
    <p:sldId id="289" r:id="rId15"/>
    <p:sldId id="290" r:id="rId16"/>
    <p:sldId id="292" r:id="rId17"/>
    <p:sldId id="286" r:id="rId18"/>
    <p:sldId id="294" r:id="rId19"/>
    <p:sldId id="29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7537"/>
    <a:srgbClr val="F6C746"/>
    <a:srgbClr val="FF33CC"/>
    <a:srgbClr val="009999"/>
    <a:srgbClr val="9EEAF4"/>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1" d="100"/>
          <a:sy n="61" d="100"/>
        </p:scale>
        <p:origin x="152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75F59A-6E79-41C0-913D-22532148FEEF}" type="datetimeFigureOut">
              <a:rPr lang="en-US" smtClean="0"/>
              <a:t>3/11/2024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57D0DA-273D-46AC-824A-4575B5F565D5}" type="slidenum">
              <a:rPr lang="en-US" smtClean="0"/>
              <a:t>‹#›</a:t>
            </a:fld>
            <a:endParaRPr lang="en-US"/>
          </a:p>
        </p:txBody>
      </p:sp>
    </p:spTree>
    <p:extLst>
      <p:ext uri="{BB962C8B-B14F-4D97-AF65-F5344CB8AC3E}">
        <p14:creationId xmlns:p14="http://schemas.microsoft.com/office/powerpoint/2010/main" val="2873467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2428842"/>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4237568"/>
            <a:ext cx="1422400" cy="243417"/>
          </a:xfrm>
          <a:prstGeom prst="rect">
            <a:avLst/>
          </a:prstGeom>
        </p:spPr>
        <p:txBody>
          <a:bodyPr/>
          <a:lstStyle/>
          <a:p>
            <a:pPr defTabSz="609660"/>
            <a:fld id="{1D8BD707-D9CF-40AE-B4C6-C98DA3205C09}" type="datetimeFigureOut">
              <a:rPr lang="en-US" smtClean="0">
                <a:solidFill>
                  <a:prstClr val="black">
                    <a:tint val="75000"/>
                  </a:prstClr>
                </a:solidFill>
              </a:rPr>
              <a:pPr defTabSz="609660"/>
              <a:t>3/11/2024</a:t>
            </a:fld>
            <a:endParaRPr lang="en-US">
              <a:solidFill>
                <a:prstClr val="black">
                  <a:tint val="75000"/>
                </a:prstClr>
              </a:solidFill>
            </a:endParaRPr>
          </a:p>
        </p:txBody>
      </p:sp>
      <p:sp>
        <p:nvSpPr>
          <p:cNvPr id="3" name="Footer Placeholder 2"/>
          <p:cNvSpPr>
            <a:spLocks noGrp="1"/>
          </p:cNvSpPr>
          <p:nvPr>
            <p:ph type="ftr" sz="quarter" idx="11"/>
          </p:nvPr>
        </p:nvSpPr>
        <p:spPr>
          <a:xfrm>
            <a:off x="2082800" y="4237568"/>
            <a:ext cx="1930400" cy="243417"/>
          </a:xfrm>
          <a:prstGeom prst="rect">
            <a:avLst/>
          </a:prstGeom>
        </p:spPr>
        <p:txBody>
          <a:bodyPr/>
          <a:lstStyle/>
          <a:p>
            <a:pPr defTabSz="609660"/>
            <a:endParaRPr lang="en-US">
              <a:solidFill>
                <a:prstClr val="black">
                  <a:tint val="75000"/>
                </a:prstClr>
              </a:solidFill>
            </a:endParaRPr>
          </a:p>
        </p:txBody>
      </p:sp>
      <p:sp>
        <p:nvSpPr>
          <p:cNvPr id="4" name="Slide Number Placeholder 3"/>
          <p:cNvSpPr>
            <a:spLocks noGrp="1"/>
          </p:cNvSpPr>
          <p:nvPr>
            <p:ph type="sldNum" sz="quarter" idx="12"/>
          </p:nvPr>
        </p:nvSpPr>
        <p:spPr>
          <a:xfrm>
            <a:off x="4368800" y="4237568"/>
            <a:ext cx="1422400" cy="243417"/>
          </a:xfrm>
          <a:prstGeom prst="rect">
            <a:avLst/>
          </a:prstGeom>
        </p:spPr>
        <p:txBody>
          <a:bodyPr/>
          <a:lstStyle/>
          <a:p>
            <a:pPr defTabSz="609660"/>
            <a:fld id="{B6F15528-21DE-4FAA-801E-634DDDAF4B2B}" type="slidenum">
              <a:rPr lang="en-US" smtClean="0">
                <a:solidFill>
                  <a:prstClr val="black">
                    <a:tint val="75000"/>
                  </a:prstClr>
                </a:solidFill>
              </a:rPr>
              <a:pPr defTabSz="609660"/>
              <a:t>‹#›</a:t>
            </a:fld>
            <a:endParaRPr lang="en-US">
              <a:solidFill>
                <a:prstClr val="black">
                  <a:tint val="75000"/>
                </a:prstClr>
              </a:solidFill>
            </a:endParaRPr>
          </a:p>
        </p:txBody>
      </p:sp>
    </p:spTree>
    <p:extLst>
      <p:ext uri="{BB962C8B-B14F-4D97-AF65-F5344CB8AC3E}">
        <p14:creationId xmlns:p14="http://schemas.microsoft.com/office/powerpoint/2010/main" val="9854719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a:prstGeom prst="rect">
            <a:avLst/>
          </a:prstGeo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8" y="182035"/>
            <a:ext cx="3407833" cy="3902075"/>
          </a:xfrm>
          <a:prstGeom prst="rect">
            <a:avLst/>
          </a:prstGeo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5"/>
            <a:ext cx="2005542" cy="3127375"/>
          </a:xfrm>
          <a:prstGeom prst="rect">
            <a:avLst/>
          </a:prstGeom>
        </p:spPr>
        <p:txBody>
          <a:bodyPr/>
          <a:lstStyle>
            <a:lvl1pPr marL="0" indent="0">
              <a:buNone/>
              <a:defRPr sz="933"/>
            </a:lvl1pPr>
            <a:lvl2pPr marL="304831" indent="0">
              <a:buNone/>
              <a:defRPr sz="800"/>
            </a:lvl2pPr>
            <a:lvl3pPr marL="609660" indent="0">
              <a:buNone/>
              <a:defRPr sz="667"/>
            </a:lvl3pPr>
            <a:lvl4pPr marL="914492" indent="0">
              <a:buNone/>
              <a:defRPr sz="600"/>
            </a:lvl4pPr>
            <a:lvl5pPr marL="1219322" indent="0">
              <a:buNone/>
              <a:defRPr sz="600"/>
            </a:lvl5pPr>
            <a:lvl6pPr marL="1524152" indent="0">
              <a:buNone/>
              <a:defRPr sz="600"/>
            </a:lvl6pPr>
            <a:lvl7pPr marL="1828983" indent="0">
              <a:buNone/>
              <a:defRPr sz="600"/>
            </a:lvl7pPr>
            <a:lvl8pPr marL="2133814" indent="0">
              <a:buNone/>
              <a:defRPr sz="600"/>
            </a:lvl8pPr>
            <a:lvl9pPr marL="2438644"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8"/>
            <a:ext cx="1422400" cy="243417"/>
          </a:xfrm>
          <a:prstGeom prst="rect">
            <a:avLst/>
          </a:prstGeom>
        </p:spPr>
        <p:txBody>
          <a:bodyPr/>
          <a:lstStyle/>
          <a:p>
            <a:pPr defTabSz="609660"/>
            <a:fld id="{1D8BD707-D9CF-40AE-B4C6-C98DA3205C09}" type="datetimeFigureOut">
              <a:rPr lang="en-US" smtClean="0">
                <a:solidFill>
                  <a:prstClr val="black">
                    <a:tint val="75000"/>
                  </a:prstClr>
                </a:solidFill>
              </a:rPr>
              <a:pPr defTabSz="609660"/>
              <a:t>3/11/2024</a:t>
            </a:fld>
            <a:endParaRPr lang="en-US">
              <a:solidFill>
                <a:prstClr val="black">
                  <a:tint val="75000"/>
                </a:prstClr>
              </a:solidFill>
            </a:endParaRPr>
          </a:p>
        </p:txBody>
      </p:sp>
      <p:sp>
        <p:nvSpPr>
          <p:cNvPr id="6" name="Footer Placeholder 5"/>
          <p:cNvSpPr>
            <a:spLocks noGrp="1"/>
          </p:cNvSpPr>
          <p:nvPr>
            <p:ph type="ftr" sz="quarter" idx="11"/>
          </p:nvPr>
        </p:nvSpPr>
        <p:spPr>
          <a:xfrm>
            <a:off x="2082800" y="4237568"/>
            <a:ext cx="1930400" cy="243417"/>
          </a:xfrm>
          <a:prstGeom prst="rect">
            <a:avLst/>
          </a:prstGeom>
        </p:spPr>
        <p:txBody>
          <a:bodyPr/>
          <a:lstStyle/>
          <a:p>
            <a:pPr defTabSz="609660"/>
            <a:endParaRPr lang="en-US">
              <a:solidFill>
                <a:prstClr val="black">
                  <a:tint val="75000"/>
                </a:prstClr>
              </a:solidFill>
            </a:endParaRPr>
          </a:p>
        </p:txBody>
      </p:sp>
      <p:sp>
        <p:nvSpPr>
          <p:cNvPr id="7" name="Slide Number Placeholder 6"/>
          <p:cNvSpPr>
            <a:spLocks noGrp="1"/>
          </p:cNvSpPr>
          <p:nvPr>
            <p:ph type="sldNum" sz="quarter" idx="12"/>
          </p:nvPr>
        </p:nvSpPr>
        <p:spPr>
          <a:xfrm>
            <a:off x="4368800" y="4237568"/>
            <a:ext cx="1422400" cy="243417"/>
          </a:xfrm>
          <a:prstGeom prst="rect">
            <a:avLst/>
          </a:prstGeom>
        </p:spPr>
        <p:txBody>
          <a:bodyPr/>
          <a:lstStyle/>
          <a:p>
            <a:pPr defTabSz="609660"/>
            <a:fld id="{B6F15528-21DE-4FAA-801E-634DDDAF4B2B}" type="slidenum">
              <a:rPr lang="en-US" smtClean="0">
                <a:solidFill>
                  <a:prstClr val="black">
                    <a:tint val="75000"/>
                  </a:prstClr>
                </a:solidFill>
              </a:rPr>
              <a:pPr defTabSz="609660"/>
              <a:t>‹#›</a:t>
            </a:fld>
            <a:endParaRPr lang="en-US">
              <a:solidFill>
                <a:prstClr val="black">
                  <a:tint val="75000"/>
                </a:prstClr>
              </a:solidFill>
            </a:endParaRPr>
          </a:p>
        </p:txBody>
      </p:sp>
    </p:spTree>
    <p:extLst>
      <p:ext uri="{BB962C8B-B14F-4D97-AF65-F5344CB8AC3E}">
        <p14:creationId xmlns:p14="http://schemas.microsoft.com/office/powerpoint/2010/main" val="27318398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1"/>
            <a:ext cx="3657600" cy="377825"/>
          </a:xfrm>
          <a:prstGeom prst="rect">
            <a:avLst/>
          </a:prstGeo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a:prstGeom prst="rect">
            <a:avLst/>
          </a:prstGeom>
        </p:spPr>
        <p:txBody>
          <a:bodyPr/>
          <a:lstStyle>
            <a:lvl1pPr marL="0" indent="0">
              <a:buNone/>
              <a:defRPr sz="2133"/>
            </a:lvl1pPr>
            <a:lvl2pPr marL="304831" indent="0">
              <a:buNone/>
              <a:defRPr sz="1867"/>
            </a:lvl2pPr>
            <a:lvl3pPr marL="609660" indent="0">
              <a:buNone/>
              <a:defRPr sz="1600"/>
            </a:lvl3pPr>
            <a:lvl4pPr marL="914492" indent="0">
              <a:buNone/>
              <a:defRPr sz="1333"/>
            </a:lvl4pPr>
            <a:lvl5pPr marL="1219322" indent="0">
              <a:buNone/>
              <a:defRPr sz="1333"/>
            </a:lvl5pPr>
            <a:lvl6pPr marL="1524152" indent="0">
              <a:buNone/>
              <a:defRPr sz="1333"/>
            </a:lvl6pPr>
            <a:lvl7pPr marL="1828983" indent="0">
              <a:buNone/>
              <a:defRPr sz="1333"/>
            </a:lvl7pPr>
            <a:lvl8pPr marL="2133814" indent="0">
              <a:buNone/>
              <a:defRPr sz="1333"/>
            </a:lvl8pPr>
            <a:lvl9pPr marL="2438644" indent="0">
              <a:buNone/>
              <a:defRPr sz="1333"/>
            </a:lvl9pPr>
          </a:lstStyle>
          <a:p>
            <a:endParaRPr lang="en-US"/>
          </a:p>
        </p:txBody>
      </p:sp>
      <p:sp>
        <p:nvSpPr>
          <p:cNvPr id="4" name="Text Placeholder 3"/>
          <p:cNvSpPr>
            <a:spLocks noGrp="1"/>
          </p:cNvSpPr>
          <p:nvPr>
            <p:ph type="body" sz="half" idx="2"/>
          </p:nvPr>
        </p:nvSpPr>
        <p:spPr>
          <a:xfrm>
            <a:off x="1194859" y="3578226"/>
            <a:ext cx="3657600" cy="536575"/>
          </a:xfrm>
          <a:prstGeom prst="rect">
            <a:avLst/>
          </a:prstGeom>
        </p:spPr>
        <p:txBody>
          <a:bodyPr/>
          <a:lstStyle>
            <a:lvl1pPr marL="0" indent="0">
              <a:buNone/>
              <a:defRPr sz="933"/>
            </a:lvl1pPr>
            <a:lvl2pPr marL="304831" indent="0">
              <a:buNone/>
              <a:defRPr sz="800"/>
            </a:lvl2pPr>
            <a:lvl3pPr marL="609660" indent="0">
              <a:buNone/>
              <a:defRPr sz="667"/>
            </a:lvl3pPr>
            <a:lvl4pPr marL="914492" indent="0">
              <a:buNone/>
              <a:defRPr sz="600"/>
            </a:lvl4pPr>
            <a:lvl5pPr marL="1219322" indent="0">
              <a:buNone/>
              <a:defRPr sz="600"/>
            </a:lvl5pPr>
            <a:lvl6pPr marL="1524152" indent="0">
              <a:buNone/>
              <a:defRPr sz="600"/>
            </a:lvl6pPr>
            <a:lvl7pPr marL="1828983" indent="0">
              <a:buNone/>
              <a:defRPr sz="600"/>
            </a:lvl7pPr>
            <a:lvl8pPr marL="2133814" indent="0">
              <a:buNone/>
              <a:defRPr sz="600"/>
            </a:lvl8pPr>
            <a:lvl9pPr marL="2438644"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8"/>
            <a:ext cx="1422400" cy="243417"/>
          </a:xfrm>
          <a:prstGeom prst="rect">
            <a:avLst/>
          </a:prstGeom>
        </p:spPr>
        <p:txBody>
          <a:bodyPr/>
          <a:lstStyle/>
          <a:p>
            <a:pPr defTabSz="609660"/>
            <a:fld id="{1D8BD707-D9CF-40AE-B4C6-C98DA3205C09}" type="datetimeFigureOut">
              <a:rPr lang="en-US" smtClean="0">
                <a:solidFill>
                  <a:prstClr val="black">
                    <a:tint val="75000"/>
                  </a:prstClr>
                </a:solidFill>
              </a:rPr>
              <a:pPr defTabSz="609660"/>
              <a:t>3/11/2024</a:t>
            </a:fld>
            <a:endParaRPr lang="en-US">
              <a:solidFill>
                <a:prstClr val="black">
                  <a:tint val="75000"/>
                </a:prstClr>
              </a:solidFill>
            </a:endParaRPr>
          </a:p>
        </p:txBody>
      </p:sp>
      <p:sp>
        <p:nvSpPr>
          <p:cNvPr id="6" name="Footer Placeholder 5"/>
          <p:cNvSpPr>
            <a:spLocks noGrp="1"/>
          </p:cNvSpPr>
          <p:nvPr>
            <p:ph type="ftr" sz="quarter" idx="11"/>
          </p:nvPr>
        </p:nvSpPr>
        <p:spPr>
          <a:xfrm>
            <a:off x="2082800" y="4237568"/>
            <a:ext cx="1930400" cy="243417"/>
          </a:xfrm>
          <a:prstGeom prst="rect">
            <a:avLst/>
          </a:prstGeom>
        </p:spPr>
        <p:txBody>
          <a:bodyPr/>
          <a:lstStyle/>
          <a:p>
            <a:pPr defTabSz="609660"/>
            <a:endParaRPr lang="en-US">
              <a:solidFill>
                <a:prstClr val="black">
                  <a:tint val="75000"/>
                </a:prstClr>
              </a:solidFill>
            </a:endParaRPr>
          </a:p>
        </p:txBody>
      </p:sp>
      <p:sp>
        <p:nvSpPr>
          <p:cNvPr id="7" name="Slide Number Placeholder 6"/>
          <p:cNvSpPr>
            <a:spLocks noGrp="1"/>
          </p:cNvSpPr>
          <p:nvPr>
            <p:ph type="sldNum" sz="quarter" idx="12"/>
          </p:nvPr>
        </p:nvSpPr>
        <p:spPr>
          <a:xfrm>
            <a:off x="4368800" y="4237568"/>
            <a:ext cx="1422400" cy="243417"/>
          </a:xfrm>
          <a:prstGeom prst="rect">
            <a:avLst/>
          </a:prstGeom>
        </p:spPr>
        <p:txBody>
          <a:bodyPr/>
          <a:lstStyle/>
          <a:p>
            <a:pPr defTabSz="609660"/>
            <a:fld id="{B6F15528-21DE-4FAA-801E-634DDDAF4B2B}" type="slidenum">
              <a:rPr lang="en-US" smtClean="0">
                <a:solidFill>
                  <a:prstClr val="black">
                    <a:tint val="75000"/>
                  </a:prstClr>
                </a:solidFill>
              </a:rPr>
              <a:pPr defTabSz="609660"/>
              <a:t>‹#›</a:t>
            </a:fld>
            <a:endParaRPr lang="en-US">
              <a:solidFill>
                <a:prstClr val="black">
                  <a:tint val="75000"/>
                </a:prstClr>
              </a:solidFill>
            </a:endParaRPr>
          </a:p>
        </p:txBody>
      </p:sp>
    </p:spTree>
    <p:extLst>
      <p:ext uri="{BB962C8B-B14F-4D97-AF65-F5344CB8AC3E}">
        <p14:creationId xmlns:p14="http://schemas.microsoft.com/office/powerpoint/2010/main" val="26686376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304800" y="1066801"/>
            <a:ext cx="5486400" cy="301730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8"/>
            <a:ext cx="1422400" cy="243417"/>
          </a:xfrm>
          <a:prstGeom prst="rect">
            <a:avLst/>
          </a:prstGeom>
        </p:spPr>
        <p:txBody>
          <a:bodyPr/>
          <a:lstStyle/>
          <a:p>
            <a:pPr defTabSz="609660"/>
            <a:fld id="{1D8BD707-D9CF-40AE-B4C6-C98DA3205C09}" type="datetimeFigureOut">
              <a:rPr lang="en-US" smtClean="0">
                <a:solidFill>
                  <a:prstClr val="black">
                    <a:tint val="75000"/>
                  </a:prstClr>
                </a:solidFill>
              </a:rPr>
              <a:pPr defTabSz="609660"/>
              <a:t>3/11/2024</a:t>
            </a:fld>
            <a:endParaRPr lang="en-US">
              <a:solidFill>
                <a:prstClr val="black">
                  <a:tint val="75000"/>
                </a:prstClr>
              </a:solidFill>
            </a:endParaRPr>
          </a:p>
        </p:txBody>
      </p:sp>
      <p:sp>
        <p:nvSpPr>
          <p:cNvPr id="5" name="Footer Placeholder 4"/>
          <p:cNvSpPr>
            <a:spLocks noGrp="1"/>
          </p:cNvSpPr>
          <p:nvPr>
            <p:ph type="ftr" sz="quarter" idx="11"/>
          </p:nvPr>
        </p:nvSpPr>
        <p:spPr>
          <a:xfrm>
            <a:off x="2082800" y="4237568"/>
            <a:ext cx="1930400" cy="243417"/>
          </a:xfrm>
          <a:prstGeom prst="rect">
            <a:avLst/>
          </a:prstGeom>
        </p:spPr>
        <p:txBody>
          <a:bodyPr/>
          <a:lstStyle/>
          <a:p>
            <a:pPr defTabSz="609660"/>
            <a:endParaRPr lang="en-US">
              <a:solidFill>
                <a:prstClr val="black">
                  <a:tint val="75000"/>
                </a:prstClr>
              </a:solidFill>
            </a:endParaRPr>
          </a:p>
        </p:txBody>
      </p:sp>
      <p:sp>
        <p:nvSpPr>
          <p:cNvPr id="6" name="Slide Number Placeholder 5"/>
          <p:cNvSpPr>
            <a:spLocks noGrp="1"/>
          </p:cNvSpPr>
          <p:nvPr>
            <p:ph type="sldNum" sz="quarter" idx="12"/>
          </p:nvPr>
        </p:nvSpPr>
        <p:spPr>
          <a:xfrm>
            <a:off x="4368800" y="4237568"/>
            <a:ext cx="1422400" cy="243417"/>
          </a:xfrm>
          <a:prstGeom prst="rect">
            <a:avLst/>
          </a:prstGeom>
        </p:spPr>
        <p:txBody>
          <a:bodyPr/>
          <a:lstStyle/>
          <a:p>
            <a:pPr defTabSz="609660"/>
            <a:fld id="{B6F15528-21DE-4FAA-801E-634DDDAF4B2B}" type="slidenum">
              <a:rPr lang="en-US" smtClean="0">
                <a:solidFill>
                  <a:prstClr val="black">
                    <a:tint val="75000"/>
                  </a:prstClr>
                </a:solidFill>
              </a:rPr>
              <a:pPr defTabSz="609660"/>
              <a:t>‹#›</a:t>
            </a:fld>
            <a:endParaRPr lang="en-US">
              <a:solidFill>
                <a:prstClr val="black">
                  <a:tint val="75000"/>
                </a:prstClr>
              </a:solidFill>
            </a:endParaRPr>
          </a:p>
        </p:txBody>
      </p:sp>
    </p:spTree>
    <p:extLst>
      <p:ext uri="{BB962C8B-B14F-4D97-AF65-F5344CB8AC3E}">
        <p14:creationId xmlns:p14="http://schemas.microsoft.com/office/powerpoint/2010/main" val="484751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3"/>
            <a:ext cx="1371600" cy="390101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3"/>
            <a:ext cx="4013200" cy="390101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8"/>
            <a:ext cx="1422400" cy="243417"/>
          </a:xfrm>
          <a:prstGeom prst="rect">
            <a:avLst/>
          </a:prstGeom>
        </p:spPr>
        <p:txBody>
          <a:bodyPr/>
          <a:lstStyle/>
          <a:p>
            <a:pPr defTabSz="609660"/>
            <a:fld id="{1D8BD707-D9CF-40AE-B4C6-C98DA3205C09}" type="datetimeFigureOut">
              <a:rPr lang="en-US" smtClean="0">
                <a:solidFill>
                  <a:prstClr val="black">
                    <a:tint val="75000"/>
                  </a:prstClr>
                </a:solidFill>
              </a:rPr>
              <a:pPr defTabSz="609660"/>
              <a:t>3/11/2024</a:t>
            </a:fld>
            <a:endParaRPr lang="en-US">
              <a:solidFill>
                <a:prstClr val="black">
                  <a:tint val="75000"/>
                </a:prstClr>
              </a:solidFill>
            </a:endParaRPr>
          </a:p>
        </p:txBody>
      </p:sp>
      <p:sp>
        <p:nvSpPr>
          <p:cNvPr id="5" name="Footer Placeholder 4"/>
          <p:cNvSpPr>
            <a:spLocks noGrp="1"/>
          </p:cNvSpPr>
          <p:nvPr>
            <p:ph type="ftr" sz="quarter" idx="11"/>
          </p:nvPr>
        </p:nvSpPr>
        <p:spPr>
          <a:xfrm>
            <a:off x="2082800" y="4237568"/>
            <a:ext cx="1930400" cy="243417"/>
          </a:xfrm>
          <a:prstGeom prst="rect">
            <a:avLst/>
          </a:prstGeom>
        </p:spPr>
        <p:txBody>
          <a:bodyPr/>
          <a:lstStyle/>
          <a:p>
            <a:pPr defTabSz="609660"/>
            <a:endParaRPr lang="en-US">
              <a:solidFill>
                <a:prstClr val="black">
                  <a:tint val="75000"/>
                </a:prstClr>
              </a:solidFill>
            </a:endParaRPr>
          </a:p>
        </p:txBody>
      </p:sp>
      <p:sp>
        <p:nvSpPr>
          <p:cNvPr id="6" name="Slide Number Placeholder 5"/>
          <p:cNvSpPr>
            <a:spLocks noGrp="1"/>
          </p:cNvSpPr>
          <p:nvPr>
            <p:ph type="sldNum" sz="quarter" idx="12"/>
          </p:nvPr>
        </p:nvSpPr>
        <p:spPr>
          <a:xfrm>
            <a:off x="4368800" y="4237568"/>
            <a:ext cx="1422400" cy="243417"/>
          </a:xfrm>
          <a:prstGeom prst="rect">
            <a:avLst/>
          </a:prstGeom>
        </p:spPr>
        <p:txBody>
          <a:bodyPr/>
          <a:lstStyle/>
          <a:p>
            <a:pPr defTabSz="609660"/>
            <a:fld id="{B6F15528-21DE-4FAA-801E-634DDDAF4B2B}" type="slidenum">
              <a:rPr lang="en-US" smtClean="0">
                <a:solidFill>
                  <a:prstClr val="black">
                    <a:tint val="75000"/>
                  </a:prstClr>
                </a:solidFill>
              </a:rPr>
              <a:pPr defTabSz="609660"/>
              <a:t>‹#›</a:t>
            </a:fld>
            <a:endParaRPr lang="en-US">
              <a:solidFill>
                <a:prstClr val="black">
                  <a:tint val="75000"/>
                </a:prstClr>
              </a:solidFill>
            </a:endParaRPr>
          </a:p>
        </p:txBody>
      </p:sp>
    </p:spTree>
    <p:extLst>
      <p:ext uri="{BB962C8B-B14F-4D97-AF65-F5344CB8AC3E}">
        <p14:creationId xmlns:p14="http://schemas.microsoft.com/office/powerpoint/2010/main" val="17701001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2024/3/11</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31575672"/>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2024/3/11</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6228936"/>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a:prstGeom prst="rect">
            <a:avLst/>
          </a:prstGeom>
        </p:spPr>
        <p:txBody>
          <a:bodyPr/>
          <a:lstStyle>
            <a:lvl1pPr marL="0" indent="0" algn="ctr">
              <a:buNone/>
              <a:defRPr>
                <a:solidFill>
                  <a:schemeClr val="tx1">
                    <a:tint val="75000"/>
                  </a:schemeClr>
                </a:solidFill>
              </a:defRPr>
            </a:lvl1pPr>
            <a:lvl2pPr marL="304831" indent="0" algn="ctr">
              <a:buNone/>
              <a:defRPr>
                <a:solidFill>
                  <a:schemeClr val="tx1">
                    <a:tint val="75000"/>
                  </a:schemeClr>
                </a:solidFill>
              </a:defRPr>
            </a:lvl2pPr>
            <a:lvl3pPr marL="609660" indent="0" algn="ctr">
              <a:buNone/>
              <a:defRPr>
                <a:solidFill>
                  <a:schemeClr val="tx1">
                    <a:tint val="75000"/>
                  </a:schemeClr>
                </a:solidFill>
              </a:defRPr>
            </a:lvl3pPr>
            <a:lvl4pPr marL="914492" indent="0" algn="ctr">
              <a:buNone/>
              <a:defRPr>
                <a:solidFill>
                  <a:schemeClr val="tx1">
                    <a:tint val="75000"/>
                  </a:schemeClr>
                </a:solidFill>
              </a:defRPr>
            </a:lvl4pPr>
            <a:lvl5pPr marL="1219322" indent="0" algn="ctr">
              <a:buNone/>
              <a:defRPr>
                <a:solidFill>
                  <a:schemeClr val="tx1">
                    <a:tint val="75000"/>
                  </a:schemeClr>
                </a:solidFill>
              </a:defRPr>
            </a:lvl5pPr>
            <a:lvl6pPr marL="1524152" indent="0" algn="ctr">
              <a:buNone/>
              <a:defRPr>
                <a:solidFill>
                  <a:schemeClr val="tx1">
                    <a:tint val="75000"/>
                  </a:schemeClr>
                </a:solidFill>
              </a:defRPr>
            </a:lvl6pPr>
            <a:lvl7pPr marL="1828983" indent="0" algn="ctr">
              <a:buNone/>
              <a:defRPr>
                <a:solidFill>
                  <a:schemeClr val="tx1">
                    <a:tint val="75000"/>
                  </a:schemeClr>
                </a:solidFill>
              </a:defRPr>
            </a:lvl7pPr>
            <a:lvl8pPr marL="2133814" indent="0" algn="ctr">
              <a:buNone/>
              <a:defRPr>
                <a:solidFill>
                  <a:schemeClr val="tx1">
                    <a:tint val="75000"/>
                  </a:schemeClr>
                </a:solidFill>
              </a:defRPr>
            </a:lvl8pPr>
            <a:lvl9pPr marL="243864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04800" y="4237568"/>
            <a:ext cx="1422400" cy="243417"/>
          </a:xfrm>
          <a:prstGeom prst="rect">
            <a:avLst/>
          </a:prstGeom>
        </p:spPr>
        <p:txBody>
          <a:bodyPr/>
          <a:lstStyle/>
          <a:p>
            <a:pPr defTabSz="609660"/>
            <a:fld id="{1D8BD707-D9CF-40AE-B4C6-C98DA3205C09}" type="datetimeFigureOut">
              <a:rPr lang="en-US" smtClean="0">
                <a:solidFill>
                  <a:prstClr val="black">
                    <a:tint val="75000"/>
                  </a:prstClr>
                </a:solidFill>
              </a:rPr>
              <a:pPr defTabSz="609660"/>
              <a:t>3/11/2024</a:t>
            </a:fld>
            <a:endParaRPr lang="en-US">
              <a:solidFill>
                <a:prstClr val="black">
                  <a:tint val="75000"/>
                </a:prstClr>
              </a:solidFill>
            </a:endParaRPr>
          </a:p>
        </p:txBody>
      </p:sp>
      <p:sp>
        <p:nvSpPr>
          <p:cNvPr id="5" name="Footer Placeholder 4"/>
          <p:cNvSpPr>
            <a:spLocks noGrp="1"/>
          </p:cNvSpPr>
          <p:nvPr>
            <p:ph type="ftr" sz="quarter" idx="11"/>
          </p:nvPr>
        </p:nvSpPr>
        <p:spPr>
          <a:xfrm>
            <a:off x="2082800" y="4237568"/>
            <a:ext cx="1930400" cy="243417"/>
          </a:xfrm>
          <a:prstGeom prst="rect">
            <a:avLst/>
          </a:prstGeom>
        </p:spPr>
        <p:txBody>
          <a:bodyPr/>
          <a:lstStyle/>
          <a:p>
            <a:pPr defTabSz="609660"/>
            <a:endParaRPr lang="en-US">
              <a:solidFill>
                <a:prstClr val="black">
                  <a:tint val="75000"/>
                </a:prstClr>
              </a:solidFill>
            </a:endParaRPr>
          </a:p>
        </p:txBody>
      </p:sp>
      <p:sp>
        <p:nvSpPr>
          <p:cNvPr id="6" name="Slide Number Placeholder 5"/>
          <p:cNvSpPr>
            <a:spLocks noGrp="1"/>
          </p:cNvSpPr>
          <p:nvPr>
            <p:ph type="sldNum" sz="quarter" idx="12"/>
          </p:nvPr>
        </p:nvSpPr>
        <p:spPr>
          <a:xfrm>
            <a:off x="4368800" y="4237568"/>
            <a:ext cx="1422400" cy="243417"/>
          </a:xfrm>
          <a:prstGeom prst="rect">
            <a:avLst/>
          </a:prstGeom>
        </p:spPr>
        <p:txBody>
          <a:bodyPr/>
          <a:lstStyle/>
          <a:p>
            <a:pPr defTabSz="609660"/>
            <a:fld id="{B6F15528-21DE-4FAA-801E-634DDDAF4B2B}" type="slidenum">
              <a:rPr lang="en-US" smtClean="0">
                <a:solidFill>
                  <a:prstClr val="black">
                    <a:tint val="75000"/>
                  </a:prstClr>
                </a:solidFill>
              </a:rPr>
              <a:pPr defTabSz="609660"/>
              <a:t>‹#›</a:t>
            </a:fld>
            <a:endParaRPr lang="en-US">
              <a:solidFill>
                <a:prstClr val="black">
                  <a:tint val="75000"/>
                </a:prstClr>
              </a:solidFill>
            </a:endParaRPr>
          </a:p>
        </p:txBody>
      </p:sp>
    </p:spTree>
    <p:extLst>
      <p:ext uri="{BB962C8B-B14F-4D97-AF65-F5344CB8AC3E}">
        <p14:creationId xmlns:p14="http://schemas.microsoft.com/office/powerpoint/2010/main" val="6496956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04800" y="1066801"/>
            <a:ext cx="5486400" cy="30173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8"/>
            <a:ext cx="1422400" cy="243417"/>
          </a:xfrm>
          <a:prstGeom prst="rect">
            <a:avLst/>
          </a:prstGeom>
        </p:spPr>
        <p:txBody>
          <a:bodyPr/>
          <a:lstStyle/>
          <a:p>
            <a:pPr defTabSz="609660"/>
            <a:fld id="{1D8BD707-D9CF-40AE-B4C6-C98DA3205C09}" type="datetimeFigureOut">
              <a:rPr lang="en-US" smtClean="0">
                <a:solidFill>
                  <a:prstClr val="black">
                    <a:tint val="75000"/>
                  </a:prstClr>
                </a:solidFill>
              </a:rPr>
              <a:pPr defTabSz="609660"/>
              <a:t>3/11/2024</a:t>
            </a:fld>
            <a:endParaRPr lang="en-US">
              <a:solidFill>
                <a:prstClr val="black">
                  <a:tint val="75000"/>
                </a:prstClr>
              </a:solidFill>
            </a:endParaRPr>
          </a:p>
        </p:txBody>
      </p:sp>
      <p:sp>
        <p:nvSpPr>
          <p:cNvPr id="5" name="Footer Placeholder 4"/>
          <p:cNvSpPr>
            <a:spLocks noGrp="1"/>
          </p:cNvSpPr>
          <p:nvPr>
            <p:ph type="ftr" sz="quarter" idx="11"/>
          </p:nvPr>
        </p:nvSpPr>
        <p:spPr>
          <a:xfrm>
            <a:off x="2082800" y="4237568"/>
            <a:ext cx="1930400" cy="243417"/>
          </a:xfrm>
          <a:prstGeom prst="rect">
            <a:avLst/>
          </a:prstGeom>
        </p:spPr>
        <p:txBody>
          <a:bodyPr/>
          <a:lstStyle/>
          <a:p>
            <a:pPr defTabSz="609660"/>
            <a:endParaRPr lang="en-US">
              <a:solidFill>
                <a:prstClr val="black">
                  <a:tint val="75000"/>
                </a:prstClr>
              </a:solidFill>
            </a:endParaRPr>
          </a:p>
        </p:txBody>
      </p:sp>
      <p:sp>
        <p:nvSpPr>
          <p:cNvPr id="6" name="Slide Number Placeholder 5"/>
          <p:cNvSpPr>
            <a:spLocks noGrp="1"/>
          </p:cNvSpPr>
          <p:nvPr>
            <p:ph type="sldNum" sz="quarter" idx="12"/>
          </p:nvPr>
        </p:nvSpPr>
        <p:spPr>
          <a:xfrm>
            <a:off x="4368800" y="4237568"/>
            <a:ext cx="1422400" cy="243417"/>
          </a:xfrm>
          <a:prstGeom prst="rect">
            <a:avLst/>
          </a:prstGeom>
        </p:spPr>
        <p:txBody>
          <a:bodyPr/>
          <a:lstStyle/>
          <a:p>
            <a:pPr defTabSz="609660"/>
            <a:fld id="{B6F15528-21DE-4FAA-801E-634DDDAF4B2B}" type="slidenum">
              <a:rPr lang="en-US" smtClean="0">
                <a:solidFill>
                  <a:prstClr val="black">
                    <a:tint val="75000"/>
                  </a:prstClr>
                </a:solidFill>
              </a:rPr>
              <a:pPr defTabSz="609660"/>
              <a:t>‹#›</a:t>
            </a:fld>
            <a:endParaRPr lang="en-US">
              <a:solidFill>
                <a:prstClr val="black">
                  <a:tint val="75000"/>
                </a:prstClr>
              </a:solidFill>
            </a:endParaRPr>
          </a:p>
        </p:txBody>
      </p:sp>
    </p:spTree>
    <p:extLst>
      <p:ext uri="{BB962C8B-B14F-4D97-AF65-F5344CB8AC3E}">
        <p14:creationId xmlns:p14="http://schemas.microsoft.com/office/powerpoint/2010/main" val="7473643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a:prstGeom prst="rect">
            <a:avLst/>
          </a:prstGeo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10"/>
            <a:ext cx="5181600" cy="1000125"/>
          </a:xfrm>
          <a:prstGeom prst="rect">
            <a:avLst/>
          </a:prstGeom>
        </p:spPr>
        <p:txBody>
          <a:bodyPr anchor="b"/>
          <a:lstStyle>
            <a:lvl1pPr marL="0" indent="0">
              <a:buNone/>
              <a:defRPr sz="1333">
                <a:solidFill>
                  <a:schemeClr val="tx1">
                    <a:tint val="75000"/>
                  </a:schemeClr>
                </a:solidFill>
              </a:defRPr>
            </a:lvl1pPr>
            <a:lvl2pPr marL="304831" indent="0">
              <a:buNone/>
              <a:defRPr sz="1200">
                <a:solidFill>
                  <a:schemeClr val="tx1">
                    <a:tint val="75000"/>
                  </a:schemeClr>
                </a:solidFill>
              </a:defRPr>
            </a:lvl2pPr>
            <a:lvl3pPr marL="609660" indent="0">
              <a:buNone/>
              <a:defRPr sz="1067">
                <a:solidFill>
                  <a:schemeClr val="tx1">
                    <a:tint val="75000"/>
                  </a:schemeClr>
                </a:solidFill>
              </a:defRPr>
            </a:lvl3pPr>
            <a:lvl4pPr marL="914492" indent="0">
              <a:buNone/>
              <a:defRPr sz="933">
                <a:solidFill>
                  <a:schemeClr val="tx1">
                    <a:tint val="75000"/>
                  </a:schemeClr>
                </a:solidFill>
              </a:defRPr>
            </a:lvl4pPr>
            <a:lvl5pPr marL="1219322" indent="0">
              <a:buNone/>
              <a:defRPr sz="933">
                <a:solidFill>
                  <a:schemeClr val="tx1">
                    <a:tint val="75000"/>
                  </a:schemeClr>
                </a:solidFill>
              </a:defRPr>
            </a:lvl5pPr>
            <a:lvl6pPr marL="1524152" indent="0">
              <a:buNone/>
              <a:defRPr sz="933">
                <a:solidFill>
                  <a:schemeClr val="tx1">
                    <a:tint val="75000"/>
                  </a:schemeClr>
                </a:solidFill>
              </a:defRPr>
            </a:lvl6pPr>
            <a:lvl7pPr marL="1828983" indent="0">
              <a:buNone/>
              <a:defRPr sz="933">
                <a:solidFill>
                  <a:schemeClr val="tx1">
                    <a:tint val="75000"/>
                  </a:schemeClr>
                </a:solidFill>
              </a:defRPr>
            </a:lvl7pPr>
            <a:lvl8pPr marL="2133814" indent="0">
              <a:buNone/>
              <a:defRPr sz="933">
                <a:solidFill>
                  <a:schemeClr val="tx1">
                    <a:tint val="75000"/>
                  </a:schemeClr>
                </a:solidFill>
              </a:defRPr>
            </a:lvl8pPr>
            <a:lvl9pPr marL="2438644"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04800" y="4237568"/>
            <a:ext cx="1422400" cy="243417"/>
          </a:xfrm>
          <a:prstGeom prst="rect">
            <a:avLst/>
          </a:prstGeom>
        </p:spPr>
        <p:txBody>
          <a:bodyPr/>
          <a:lstStyle/>
          <a:p>
            <a:pPr defTabSz="609660"/>
            <a:fld id="{1D8BD707-D9CF-40AE-B4C6-C98DA3205C09}" type="datetimeFigureOut">
              <a:rPr lang="en-US" smtClean="0">
                <a:solidFill>
                  <a:prstClr val="black">
                    <a:tint val="75000"/>
                  </a:prstClr>
                </a:solidFill>
              </a:rPr>
              <a:pPr defTabSz="609660"/>
              <a:t>3/11/2024</a:t>
            </a:fld>
            <a:endParaRPr lang="en-US">
              <a:solidFill>
                <a:prstClr val="black">
                  <a:tint val="75000"/>
                </a:prstClr>
              </a:solidFill>
            </a:endParaRPr>
          </a:p>
        </p:txBody>
      </p:sp>
      <p:sp>
        <p:nvSpPr>
          <p:cNvPr id="5" name="Footer Placeholder 4"/>
          <p:cNvSpPr>
            <a:spLocks noGrp="1"/>
          </p:cNvSpPr>
          <p:nvPr>
            <p:ph type="ftr" sz="quarter" idx="11"/>
          </p:nvPr>
        </p:nvSpPr>
        <p:spPr>
          <a:xfrm>
            <a:off x="2082800" y="4237568"/>
            <a:ext cx="1930400" cy="243417"/>
          </a:xfrm>
          <a:prstGeom prst="rect">
            <a:avLst/>
          </a:prstGeom>
        </p:spPr>
        <p:txBody>
          <a:bodyPr/>
          <a:lstStyle/>
          <a:p>
            <a:pPr defTabSz="609660"/>
            <a:endParaRPr lang="en-US">
              <a:solidFill>
                <a:prstClr val="black">
                  <a:tint val="75000"/>
                </a:prstClr>
              </a:solidFill>
            </a:endParaRPr>
          </a:p>
        </p:txBody>
      </p:sp>
      <p:sp>
        <p:nvSpPr>
          <p:cNvPr id="6" name="Slide Number Placeholder 5"/>
          <p:cNvSpPr>
            <a:spLocks noGrp="1"/>
          </p:cNvSpPr>
          <p:nvPr>
            <p:ph type="sldNum" sz="quarter" idx="12"/>
          </p:nvPr>
        </p:nvSpPr>
        <p:spPr>
          <a:xfrm>
            <a:off x="4368800" y="4237568"/>
            <a:ext cx="1422400" cy="243417"/>
          </a:xfrm>
          <a:prstGeom prst="rect">
            <a:avLst/>
          </a:prstGeom>
        </p:spPr>
        <p:txBody>
          <a:bodyPr/>
          <a:lstStyle/>
          <a:p>
            <a:pPr defTabSz="609660"/>
            <a:fld id="{B6F15528-21DE-4FAA-801E-634DDDAF4B2B}" type="slidenum">
              <a:rPr lang="en-US" smtClean="0">
                <a:solidFill>
                  <a:prstClr val="black">
                    <a:tint val="75000"/>
                  </a:prstClr>
                </a:solidFill>
              </a:rPr>
              <a:pPr defTabSz="609660"/>
              <a:t>‹#›</a:t>
            </a:fld>
            <a:endParaRPr lang="en-US">
              <a:solidFill>
                <a:prstClr val="black">
                  <a:tint val="75000"/>
                </a:prstClr>
              </a:solidFill>
            </a:endParaRPr>
          </a:p>
        </p:txBody>
      </p:sp>
    </p:spTree>
    <p:extLst>
      <p:ext uri="{BB962C8B-B14F-4D97-AF65-F5344CB8AC3E}">
        <p14:creationId xmlns:p14="http://schemas.microsoft.com/office/powerpoint/2010/main" val="1155958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800" y="1066801"/>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1"/>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4800" y="4237568"/>
            <a:ext cx="1422400" cy="243417"/>
          </a:xfrm>
          <a:prstGeom prst="rect">
            <a:avLst/>
          </a:prstGeom>
        </p:spPr>
        <p:txBody>
          <a:bodyPr/>
          <a:lstStyle/>
          <a:p>
            <a:pPr defTabSz="609660"/>
            <a:fld id="{1D8BD707-D9CF-40AE-B4C6-C98DA3205C09}" type="datetimeFigureOut">
              <a:rPr lang="en-US" smtClean="0">
                <a:solidFill>
                  <a:prstClr val="black">
                    <a:tint val="75000"/>
                  </a:prstClr>
                </a:solidFill>
              </a:rPr>
              <a:pPr defTabSz="609660"/>
              <a:t>3/11/2024</a:t>
            </a:fld>
            <a:endParaRPr lang="en-US">
              <a:solidFill>
                <a:prstClr val="black">
                  <a:tint val="75000"/>
                </a:prstClr>
              </a:solidFill>
            </a:endParaRPr>
          </a:p>
        </p:txBody>
      </p:sp>
      <p:sp>
        <p:nvSpPr>
          <p:cNvPr id="6" name="Footer Placeholder 5"/>
          <p:cNvSpPr>
            <a:spLocks noGrp="1"/>
          </p:cNvSpPr>
          <p:nvPr>
            <p:ph type="ftr" sz="quarter" idx="11"/>
          </p:nvPr>
        </p:nvSpPr>
        <p:spPr>
          <a:xfrm>
            <a:off x="2082800" y="4237568"/>
            <a:ext cx="1930400" cy="243417"/>
          </a:xfrm>
          <a:prstGeom prst="rect">
            <a:avLst/>
          </a:prstGeom>
        </p:spPr>
        <p:txBody>
          <a:bodyPr/>
          <a:lstStyle/>
          <a:p>
            <a:pPr defTabSz="609660"/>
            <a:endParaRPr lang="en-US">
              <a:solidFill>
                <a:prstClr val="black">
                  <a:tint val="75000"/>
                </a:prstClr>
              </a:solidFill>
            </a:endParaRPr>
          </a:p>
        </p:txBody>
      </p:sp>
      <p:sp>
        <p:nvSpPr>
          <p:cNvPr id="7" name="Slide Number Placeholder 6"/>
          <p:cNvSpPr>
            <a:spLocks noGrp="1"/>
          </p:cNvSpPr>
          <p:nvPr>
            <p:ph type="sldNum" sz="quarter" idx="12"/>
          </p:nvPr>
        </p:nvSpPr>
        <p:spPr>
          <a:xfrm>
            <a:off x="4368800" y="4237568"/>
            <a:ext cx="1422400" cy="243417"/>
          </a:xfrm>
          <a:prstGeom prst="rect">
            <a:avLst/>
          </a:prstGeom>
        </p:spPr>
        <p:txBody>
          <a:bodyPr/>
          <a:lstStyle/>
          <a:p>
            <a:pPr defTabSz="609660"/>
            <a:fld id="{B6F15528-21DE-4FAA-801E-634DDDAF4B2B}" type="slidenum">
              <a:rPr lang="en-US" smtClean="0">
                <a:solidFill>
                  <a:prstClr val="black">
                    <a:tint val="75000"/>
                  </a:prstClr>
                </a:solidFill>
              </a:rPr>
              <a:pPr defTabSz="609660"/>
              <a:t>‹#›</a:t>
            </a:fld>
            <a:endParaRPr lang="en-US">
              <a:solidFill>
                <a:prstClr val="black">
                  <a:tint val="75000"/>
                </a:prstClr>
              </a:solidFill>
            </a:endParaRPr>
          </a:p>
        </p:txBody>
      </p:sp>
    </p:spTree>
    <p:extLst>
      <p:ext uri="{BB962C8B-B14F-4D97-AF65-F5344CB8AC3E}">
        <p14:creationId xmlns:p14="http://schemas.microsoft.com/office/powerpoint/2010/main" val="28252497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1" y="1023409"/>
            <a:ext cx="2693459" cy="426508"/>
          </a:xfrm>
          <a:prstGeom prst="rect">
            <a:avLst/>
          </a:prstGeom>
        </p:spPr>
        <p:txBody>
          <a:bodyPr anchor="b"/>
          <a:lstStyle>
            <a:lvl1pPr marL="0" indent="0">
              <a:buNone/>
              <a:defRPr sz="1600" b="1"/>
            </a:lvl1pPr>
            <a:lvl2pPr marL="304831" indent="0">
              <a:buNone/>
              <a:defRPr sz="1333" b="1"/>
            </a:lvl2pPr>
            <a:lvl3pPr marL="609660" indent="0">
              <a:buNone/>
              <a:defRPr sz="1200" b="1"/>
            </a:lvl3pPr>
            <a:lvl4pPr marL="914492" indent="0">
              <a:buNone/>
              <a:defRPr sz="1067" b="1"/>
            </a:lvl4pPr>
            <a:lvl5pPr marL="1219322" indent="0">
              <a:buNone/>
              <a:defRPr sz="1067" b="1"/>
            </a:lvl5pPr>
            <a:lvl6pPr marL="1524152" indent="0">
              <a:buNone/>
              <a:defRPr sz="1067" b="1"/>
            </a:lvl6pPr>
            <a:lvl7pPr marL="1828983" indent="0">
              <a:buNone/>
              <a:defRPr sz="1067" b="1"/>
            </a:lvl7pPr>
            <a:lvl8pPr marL="2133814" indent="0">
              <a:buNone/>
              <a:defRPr sz="1067" b="1"/>
            </a:lvl8pPr>
            <a:lvl9pPr marL="2438644"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1" y="1449917"/>
            <a:ext cx="2693459"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5" y="1023409"/>
            <a:ext cx="2694517" cy="426508"/>
          </a:xfrm>
          <a:prstGeom prst="rect">
            <a:avLst/>
          </a:prstGeom>
        </p:spPr>
        <p:txBody>
          <a:bodyPr anchor="b"/>
          <a:lstStyle>
            <a:lvl1pPr marL="0" indent="0">
              <a:buNone/>
              <a:defRPr sz="1600" b="1"/>
            </a:lvl1pPr>
            <a:lvl2pPr marL="304831" indent="0">
              <a:buNone/>
              <a:defRPr sz="1333" b="1"/>
            </a:lvl2pPr>
            <a:lvl3pPr marL="609660" indent="0">
              <a:buNone/>
              <a:defRPr sz="1200" b="1"/>
            </a:lvl3pPr>
            <a:lvl4pPr marL="914492" indent="0">
              <a:buNone/>
              <a:defRPr sz="1067" b="1"/>
            </a:lvl4pPr>
            <a:lvl5pPr marL="1219322" indent="0">
              <a:buNone/>
              <a:defRPr sz="1067" b="1"/>
            </a:lvl5pPr>
            <a:lvl6pPr marL="1524152" indent="0">
              <a:buNone/>
              <a:defRPr sz="1067" b="1"/>
            </a:lvl6pPr>
            <a:lvl7pPr marL="1828983" indent="0">
              <a:buNone/>
              <a:defRPr sz="1067" b="1"/>
            </a:lvl7pPr>
            <a:lvl8pPr marL="2133814" indent="0">
              <a:buNone/>
              <a:defRPr sz="1067" b="1"/>
            </a:lvl8pPr>
            <a:lvl9pPr marL="2438644"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5" y="1449917"/>
            <a:ext cx="2694517"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04800" y="4237568"/>
            <a:ext cx="1422400" cy="243417"/>
          </a:xfrm>
          <a:prstGeom prst="rect">
            <a:avLst/>
          </a:prstGeom>
        </p:spPr>
        <p:txBody>
          <a:bodyPr/>
          <a:lstStyle/>
          <a:p>
            <a:pPr defTabSz="609660"/>
            <a:fld id="{1D8BD707-D9CF-40AE-B4C6-C98DA3205C09}" type="datetimeFigureOut">
              <a:rPr lang="en-US" smtClean="0">
                <a:solidFill>
                  <a:prstClr val="black">
                    <a:tint val="75000"/>
                  </a:prstClr>
                </a:solidFill>
              </a:rPr>
              <a:pPr defTabSz="609660"/>
              <a:t>3/11/2024</a:t>
            </a:fld>
            <a:endParaRPr lang="en-US">
              <a:solidFill>
                <a:prstClr val="black">
                  <a:tint val="75000"/>
                </a:prstClr>
              </a:solidFill>
            </a:endParaRPr>
          </a:p>
        </p:txBody>
      </p:sp>
      <p:sp>
        <p:nvSpPr>
          <p:cNvPr id="8" name="Footer Placeholder 7"/>
          <p:cNvSpPr>
            <a:spLocks noGrp="1"/>
          </p:cNvSpPr>
          <p:nvPr>
            <p:ph type="ftr" sz="quarter" idx="11"/>
          </p:nvPr>
        </p:nvSpPr>
        <p:spPr>
          <a:xfrm>
            <a:off x="2082800" y="4237568"/>
            <a:ext cx="1930400" cy="243417"/>
          </a:xfrm>
          <a:prstGeom prst="rect">
            <a:avLst/>
          </a:prstGeom>
        </p:spPr>
        <p:txBody>
          <a:bodyPr/>
          <a:lstStyle/>
          <a:p>
            <a:pPr defTabSz="609660"/>
            <a:endParaRPr lang="en-US">
              <a:solidFill>
                <a:prstClr val="black">
                  <a:tint val="75000"/>
                </a:prstClr>
              </a:solidFill>
            </a:endParaRPr>
          </a:p>
        </p:txBody>
      </p:sp>
      <p:sp>
        <p:nvSpPr>
          <p:cNvPr id="9" name="Slide Number Placeholder 8"/>
          <p:cNvSpPr>
            <a:spLocks noGrp="1"/>
          </p:cNvSpPr>
          <p:nvPr>
            <p:ph type="sldNum" sz="quarter" idx="12"/>
          </p:nvPr>
        </p:nvSpPr>
        <p:spPr>
          <a:xfrm>
            <a:off x="4368800" y="4237568"/>
            <a:ext cx="1422400" cy="243417"/>
          </a:xfrm>
          <a:prstGeom prst="rect">
            <a:avLst/>
          </a:prstGeom>
        </p:spPr>
        <p:txBody>
          <a:bodyPr/>
          <a:lstStyle/>
          <a:p>
            <a:pPr defTabSz="609660"/>
            <a:fld id="{B6F15528-21DE-4FAA-801E-634DDDAF4B2B}" type="slidenum">
              <a:rPr lang="en-US" smtClean="0">
                <a:solidFill>
                  <a:prstClr val="black">
                    <a:tint val="75000"/>
                  </a:prstClr>
                </a:solidFill>
              </a:rPr>
              <a:pPr defTabSz="609660"/>
              <a:t>‹#›</a:t>
            </a:fld>
            <a:endParaRPr lang="en-US">
              <a:solidFill>
                <a:prstClr val="black">
                  <a:tint val="75000"/>
                </a:prstClr>
              </a:solidFill>
            </a:endParaRPr>
          </a:p>
        </p:txBody>
      </p:sp>
    </p:spTree>
    <p:extLst>
      <p:ext uri="{BB962C8B-B14F-4D97-AF65-F5344CB8AC3E}">
        <p14:creationId xmlns:p14="http://schemas.microsoft.com/office/powerpoint/2010/main" val="14992306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304800" y="4237568"/>
            <a:ext cx="1422400" cy="243417"/>
          </a:xfrm>
          <a:prstGeom prst="rect">
            <a:avLst/>
          </a:prstGeom>
        </p:spPr>
        <p:txBody>
          <a:bodyPr/>
          <a:lstStyle/>
          <a:p>
            <a:pPr defTabSz="609660"/>
            <a:fld id="{1D8BD707-D9CF-40AE-B4C6-C98DA3205C09}" type="datetimeFigureOut">
              <a:rPr lang="en-US" smtClean="0">
                <a:solidFill>
                  <a:prstClr val="black">
                    <a:tint val="75000"/>
                  </a:prstClr>
                </a:solidFill>
              </a:rPr>
              <a:pPr defTabSz="609660"/>
              <a:t>3/11/2024</a:t>
            </a:fld>
            <a:endParaRPr lang="en-US">
              <a:solidFill>
                <a:prstClr val="black">
                  <a:tint val="75000"/>
                </a:prstClr>
              </a:solidFill>
            </a:endParaRPr>
          </a:p>
        </p:txBody>
      </p:sp>
      <p:sp>
        <p:nvSpPr>
          <p:cNvPr id="4" name="Footer Placeholder 3"/>
          <p:cNvSpPr>
            <a:spLocks noGrp="1"/>
          </p:cNvSpPr>
          <p:nvPr>
            <p:ph type="ftr" sz="quarter" idx="11"/>
          </p:nvPr>
        </p:nvSpPr>
        <p:spPr>
          <a:xfrm>
            <a:off x="2082800" y="4237568"/>
            <a:ext cx="1930400" cy="243417"/>
          </a:xfrm>
          <a:prstGeom prst="rect">
            <a:avLst/>
          </a:prstGeom>
        </p:spPr>
        <p:txBody>
          <a:bodyPr/>
          <a:lstStyle/>
          <a:p>
            <a:pPr defTabSz="609660"/>
            <a:endParaRPr lang="en-US">
              <a:solidFill>
                <a:prstClr val="black">
                  <a:tint val="75000"/>
                </a:prstClr>
              </a:solidFill>
            </a:endParaRPr>
          </a:p>
        </p:txBody>
      </p:sp>
      <p:sp>
        <p:nvSpPr>
          <p:cNvPr id="5" name="Slide Number Placeholder 4"/>
          <p:cNvSpPr>
            <a:spLocks noGrp="1"/>
          </p:cNvSpPr>
          <p:nvPr>
            <p:ph type="sldNum" sz="quarter" idx="12"/>
          </p:nvPr>
        </p:nvSpPr>
        <p:spPr>
          <a:xfrm>
            <a:off x="4368800" y="4237568"/>
            <a:ext cx="1422400" cy="243417"/>
          </a:xfrm>
          <a:prstGeom prst="rect">
            <a:avLst/>
          </a:prstGeom>
        </p:spPr>
        <p:txBody>
          <a:bodyPr/>
          <a:lstStyle/>
          <a:p>
            <a:pPr defTabSz="609660"/>
            <a:fld id="{B6F15528-21DE-4FAA-801E-634DDDAF4B2B}" type="slidenum">
              <a:rPr lang="en-US" smtClean="0">
                <a:solidFill>
                  <a:prstClr val="black">
                    <a:tint val="75000"/>
                  </a:prstClr>
                </a:solidFill>
              </a:rPr>
              <a:pPr defTabSz="609660"/>
              <a:t>‹#›</a:t>
            </a:fld>
            <a:endParaRPr lang="en-US">
              <a:solidFill>
                <a:prstClr val="black">
                  <a:tint val="75000"/>
                </a:prstClr>
              </a:solidFill>
            </a:endParaRPr>
          </a:p>
        </p:txBody>
      </p:sp>
    </p:spTree>
    <p:extLst>
      <p:ext uri="{BB962C8B-B14F-4D97-AF65-F5344CB8AC3E}">
        <p14:creationId xmlns:p14="http://schemas.microsoft.com/office/powerpoint/2010/main" val="9459730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2.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hyperlink" Target="https://www.facebook.com/groups/629898828017053" TargetMode="Externa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400277-8606-1046-B948-EBCBAFDEFDAB}"/>
              </a:ext>
            </a:extLst>
          </p:cNvPr>
          <p:cNvPicPr>
            <a:picLocks noChangeAspect="1"/>
          </p:cNvPicPr>
          <p:nvPr userDrawn="1"/>
        </p:nvPicPr>
        <p:blipFill>
          <a:blip r:embed="rId5"/>
          <a:stretch>
            <a:fillRect/>
          </a:stretch>
        </p:blipFill>
        <p:spPr>
          <a:xfrm>
            <a:off x="-5112616" y="-1247833"/>
            <a:ext cx="17680425" cy="14586162"/>
          </a:xfrm>
          <a:prstGeom prst="rect">
            <a:avLst/>
          </a:prstGeom>
        </p:spPr>
      </p:pic>
      <p:sp>
        <p:nvSpPr>
          <p:cNvPr id="3" name="Title 1">
            <a:extLst>
              <a:ext uri="{FF2B5EF4-FFF2-40B4-BE49-F238E27FC236}">
                <a16:creationId xmlns:a16="http://schemas.microsoft.com/office/drawing/2014/main" id="{E29B7D0B-F486-5243-6B5F-BD9F93CE2B9A}"/>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lumMod val="60000"/>
                    <a:lumOff val="40000"/>
                  </a:schemeClr>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lumMod val="60000"/>
                  <a:lumOff val="40000"/>
                </a:schemeClr>
              </a:solidFill>
              <a:effectLst/>
              <a:uLnTx/>
              <a:uFillTx/>
              <a:latin typeface="#9Slide07 HoneyCream" pitchFamily="2" charset="0"/>
              <a:ea typeface="+mj-ea"/>
              <a:cs typeface="+mj-cs"/>
              <a:sym typeface="Arial"/>
            </a:endParaRPr>
          </a:p>
        </p:txBody>
      </p:sp>
      <p:sp>
        <p:nvSpPr>
          <p:cNvPr id="4" name="Title 1">
            <a:extLst>
              <a:ext uri="{FF2B5EF4-FFF2-40B4-BE49-F238E27FC236}">
                <a16:creationId xmlns:a16="http://schemas.microsoft.com/office/drawing/2014/main" id="{14A986A3-7A59-AD6C-2427-E91A2B5DFDCC}"/>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dirty="0" err="1">
                <a:ln>
                  <a:noFill/>
                </a:ln>
                <a:solidFill>
                  <a:srgbClr val="FF0066"/>
                </a:solidFill>
                <a:effectLst/>
                <a:uLnTx/>
                <a:uFillTx/>
                <a:latin typeface="#9Slide07 HoneyCream" pitchFamily="2" charset="0"/>
                <a:ea typeface="+mj-ea"/>
                <a:cs typeface="+mj-cs"/>
                <a:sym typeface="Arial"/>
              </a:rPr>
              <a:t>Măng</a:t>
            </a:r>
            <a:r>
              <a:rPr kumimoji="0" lang="en-US" sz="2400" b="0" i="0" u="none" strike="noStrike" kern="1200" cap="none" spc="0" normalizeH="0" baseline="0" noProof="0" dirty="0">
                <a:ln>
                  <a:noFill/>
                </a:ln>
                <a:solidFill>
                  <a:srgbClr val="FF0066"/>
                </a:solidFill>
                <a:effectLst/>
                <a:uLnTx/>
                <a:uFillTx/>
                <a:latin typeface="#9Slide07 HoneyCream" pitchFamily="2" charset="0"/>
                <a:ea typeface="+mj-ea"/>
                <a:cs typeface="+mj-cs"/>
                <a:sym typeface="Arial"/>
              </a:rPr>
              <a:t> Non</a:t>
            </a:r>
          </a:p>
        </p:txBody>
      </p:sp>
    </p:spTree>
    <p:extLst>
      <p:ext uri="{BB962C8B-B14F-4D97-AF65-F5344CB8AC3E}">
        <p14:creationId xmlns:p14="http://schemas.microsoft.com/office/powerpoint/2010/main" val="3221569953"/>
      </p:ext>
    </p:extLst>
  </p:cSld>
  <p:clrMap bg1="lt1" tx1="dk1" bg2="lt2" tx2="dk2" accent1="accent1" accent2="accent2" accent3="accent3" accent4="accent4" accent5="accent5" accent6="accent6" hlink="hlink" folHlink="folHlink"/>
  <p:sldLayoutIdLst>
    <p:sldLayoutId id="2147483661" r:id="rId1"/>
    <p:sldLayoutId id="2147483666" r:id="rId2"/>
    <p:sldLayoutId id="2147483667" r:id="rId3"/>
  </p:sldLayoutIdLst>
  <p:transition>
    <p:random/>
  </p:transition>
  <p:txStyles>
    <p:titleStyle>
      <a:lvl1pPr algn="l" defTabSz="914400" rtl="0" eaLnBrk="1" latinLnBrk="0" hangingPunct="1">
        <a:lnSpc>
          <a:spcPct val="90000"/>
        </a:lnSpc>
        <a:spcBef>
          <a:spcPct val="0"/>
        </a:spcBef>
        <a:buNone/>
        <a:defRPr sz="4400" kern="1200">
          <a:solidFill>
            <a:schemeClr val="tx1"/>
          </a:solidFill>
          <a:latin typeface="思源黑体 CN Bold" panose="020B0800000000000000" charset="-122"/>
          <a:ea typeface="思源黑体 CN Bold" panose="020B0800000000000000" charset="-122"/>
          <a:cs typeface="思源黑体 CN Bold" panose="020B0800000000000000" charset="-122"/>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思源黑体 CN Bold" panose="020B0800000000000000" charset="-122"/>
          <a:ea typeface="思源黑体 CN Bold" panose="020B0800000000000000" charset="-122"/>
          <a:cs typeface="思源黑体 CN Bold" panose="020B0800000000000000"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思源黑体 CN Bold" panose="020B0800000000000000" charset="-122"/>
          <a:ea typeface="思源黑体 CN Bold" panose="020B0800000000000000" charset="-122"/>
          <a:cs typeface="思源黑体 CN Bold" panose="020B0800000000000000" charset="-122"/>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思源黑体 CN Bold" panose="020B0800000000000000" charset="-122"/>
          <a:ea typeface="思源黑体 CN Bold" panose="020B0800000000000000" charset="-122"/>
          <a:cs typeface="思源黑体 CN Bold" panose="020B0800000000000000" charset="-122"/>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CN Bold" panose="020B0800000000000000" charset="-122"/>
          <a:ea typeface="思源黑体 CN Bold" panose="020B0800000000000000" charset="-122"/>
          <a:cs typeface="思源黑体 CN Bold" panose="020B0800000000000000" charset="-122"/>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CN Bold" panose="020B0800000000000000" charset="-122"/>
          <a:ea typeface="思源黑体 CN Bold" panose="020B0800000000000000" charset="-122"/>
          <a:cs typeface="思源黑体 CN Bold" panose="020B0800000000000000"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B366A4-F2A7-BB9D-A1FD-9B255826A631}"/>
              </a:ext>
            </a:extLst>
          </p:cNvPr>
          <p:cNvPicPr>
            <a:picLocks noChangeAspect="1"/>
          </p:cNvPicPr>
          <p:nvPr userDrawn="1"/>
        </p:nvPicPr>
        <p:blipFill rotWithShape="1">
          <a:blip r:embed="rId13" cstate="hqprint">
            <a:extLst>
              <a:ext uri="{28A0092B-C50C-407E-A947-70E740481C1C}">
                <a14:useLocalDpi xmlns:a14="http://schemas.microsoft.com/office/drawing/2010/main" val="0"/>
              </a:ext>
            </a:extLst>
          </a:blip>
          <a:srcRect t="37667"/>
          <a:stretch/>
        </p:blipFill>
        <p:spPr>
          <a:xfrm>
            <a:off x="-1824183" y="-196510"/>
            <a:ext cx="1943331" cy="2059915"/>
          </a:xfrm>
          <a:prstGeom prst="rect">
            <a:avLst/>
          </a:prstGeom>
        </p:spPr>
      </p:pic>
      <p:pic>
        <p:nvPicPr>
          <p:cNvPr id="8" name="Picture 7">
            <a:extLst>
              <a:ext uri="{FF2B5EF4-FFF2-40B4-BE49-F238E27FC236}">
                <a16:creationId xmlns:a16="http://schemas.microsoft.com/office/drawing/2014/main" id="{C454C1B2-17BF-E30C-884E-6196D85C7D5B}"/>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8142"/>
          <a:stretch/>
        </p:blipFill>
        <p:spPr>
          <a:xfrm>
            <a:off x="1081063" y="7050857"/>
            <a:ext cx="1621341" cy="1779987"/>
          </a:xfrm>
          <a:prstGeom prst="rect">
            <a:avLst/>
          </a:prstGeom>
        </p:spPr>
      </p:pic>
      <p:sp>
        <p:nvSpPr>
          <p:cNvPr id="9" name="TextBox 8">
            <a:extLst>
              <a:ext uri="{FF2B5EF4-FFF2-40B4-BE49-F238E27FC236}">
                <a16:creationId xmlns:a16="http://schemas.microsoft.com/office/drawing/2014/main" id="{B6E26C61-EF43-036D-74D8-0344771559D5}"/>
              </a:ext>
            </a:extLst>
          </p:cNvPr>
          <p:cNvSpPr txBox="1"/>
          <p:nvPr userDrawn="1"/>
        </p:nvSpPr>
        <p:spPr>
          <a:xfrm>
            <a:off x="2353837" y="8212784"/>
            <a:ext cx="5536163" cy="83099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0641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sym typeface="Arial"/>
              </a:rPr>
              <a:t>MĂNG NON – TÀI LIỆU TIỂU HỌC</a:t>
            </a:r>
          </a:p>
          <a:p>
            <a:pPr marL="0" marR="0" lvl="0" indent="0" algn="ctr" defTabSz="40641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363636"/>
                </a:solidFill>
                <a:effectLst/>
                <a:uLnTx/>
                <a:uFillTx/>
                <a:latin typeface="Times New Roman" panose="02020603050405020304" pitchFamily="18" charset="0"/>
                <a:ea typeface="+mn-ea"/>
                <a:cs typeface="Times New Roman" panose="02020603050405020304" pitchFamily="18" charset="0"/>
                <a:sym typeface="Arial"/>
              </a:rPr>
              <a:t>Mời </a:t>
            </a:r>
            <a:r>
              <a:rPr kumimoji="0" lang="en-US" sz="1600" b="1" i="0" u="none" strike="noStrike" kern="1200" cap="none" spc="0" normalizeH="0" baseline="0" noProof="0" dirty="0" err="1">
                <a:ln>
                  <a:noFill/>
                </a:ln>
                <a:solidFill>
                  <a:srgbClr val="363636"/>
                </a:solidFill>
                <a:effectLst/>
                <a:uLnTx/>
                <a:uFillTx/>
                <a:latin typeface="Times New Roman" panose="02020603050405020304" pitchFamily="18" charset="0"/>
                <a:ea typeface="+mn-ea"/>
                <a:cs typeface="Times New Roman" panose="02020603050405020304" pitchFamily="18" charset="0"/>
                <a:sym typeface="Arial"/>
              </a:rPr>
              <a:t>truy</a:t>
            </a:r>
            <a:r>
              <a:rPr kumimoji="0" lang="en-US" sz="1600" b="1" i="0" u="none" strike="noStrike" kern="1200" cap="none" spc="0" normalizeH="0" baseline="0" noProof="0" dirty="0">
                <a:ln>
                  <a:noFill/>
                </a:ln>
                <a:solidFill>
                  <a:srgbClr val="363636"/>
                </a:solidFill>
                <a:effectLst/>
                <a:uLnTx/>
                <a:uFillTx/>
                <a:latin typeface="Times New Roman" panose="02020603050405020304" pitchFamily="18" charset="0"/>
                <a:ea typeface="+mn-ea"/>
                <a:cs typeface="Times New Roman" panose="02020603050405020304" pitchFamily="18" charset="0"/>
                <a:sym typeface="Arial"/>
              </a:rPr>
              <a:t> </a:t>
            </a:r>
            <a:r>
              <a:rPr kumimoji="0" lang="en-US" sz="1600" b="1" i="0" u="none" strike="noStrike" kern="1200" cap="none" spc="0" normalizeH="0" baseline="0" noProof="0" dirty="0" err="1">
                <a:ln>
                  <a:noFill/>
                </a:ln>
                <a:solidFill>
                  <a:srgbClr val="363636"/>
                </a:solidFill>
                <a:effectLst/>
                <a:uLnTx/>
                <a:uFillTx/>
                <a:latin typeface="Times New Roman" panose="02020603050405020304" pitchFamily="18" charset="0"/>
                <a:ea typeface="+mn-ea"/>
                <a:cs typeface="Times New Roman" panose="02020603050405020304" pitchFamily="18" charset="0"/>
                <a:sym typeface="Arial"/>
              </a:rPr>
              <a:t>cập</a:t>
            </a:r>
            <a:r>
              <a:rPr kumimoji="0" lang="en-US" sz="1600" b="1" i="0" u="none" strike="noStrike" kern="1200" cap="none" spc="0" normalizeH="0" baseline="0" noProof="0" dirty="0">
                <a:ln>
                  <a:noFill/>
                </a:ln>
                <a:solidFill>
                  <a:srgbClr val="363636"/>
                </a:solidFill>
                <a:effectLst/>
                <a:uLnTx/>
                <a:uFillTx/>
                <a:latin typeface="Times New Roman" panose="02020603050405020304" pitchFamily="18" charset="0"/>
                <a:ea typeface="+mn-ea"/>
                <a:cs typeface="Times New Roman" panose="02020603050405020304" pitchFamily="18" charset="0"/>
                <a:sym typeface="Arial"/>
              </a:rPr>
              <a:t>: </a:t>
            </a:r>
            <a:r>
              <a:rPr kumimoji="0" lang="en-US" sz="16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sym typeface="Arial"/>
                <a:hlinkClick r:id="rId15">
                  <a:extLst>
                    <a:ext uri="{A12FA001-AC4F-418D-AE19-62706E023703}">
                      <ahyp:hlinkClr xmlns:ahyp="http://schemas.microsoft.com/office/drawing/2018/hyperlinkcolor" val="tx"/>
                    </a:ext>
                  </a:extLst>
                </a:hlinkClick>
              </a:rPr>
              <a:t>MĂNG NON- TÀI LIỆU TIỂU HỌC | Facebook</a:t>
            </a:r>
            <a:endParaRPr kumimoji="0" lang="en-US" sz="16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sym typeface="Arial"/>
            </a:endParaRPr>
          </a:p>
          <a:p>
            <a:pPr marL="0" marR="0" lvl="0" indent="0" algn="ctr" defTabSz="40641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rPr>
              <a:t>SĐT ZALO : </a:t>
            </a:r>
            <a:r>
              <a:rPr kumimoji="0" lang="en-US" sz="16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0382348780</a:t>
            </a:r>
            <a:r>
              <a:rPr kumimoji="0" lang="en-US" sz="16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 - </a:t>
            </a:r>
            <a:r>
              <a:rPr kumimoji="0" lang="en-US" sz="16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0984848929</a:t>
            </a:r>
            <a:endParaRPr kumimoji="0" lang="en-US" sz="16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endParaRPr>
          </a:p>
        </p:txBody>
      </p:sp>
      <p:sp>
        <p:nvSpPr>
          <p:cNvPr id="10" name="Title 1">
            <a:extLst>
              <a:ext uri="{FF2B5EF4-FFF2-40B4-BE49-F238E27FC236}">
                <a16:creationId xmlns:a16="http://schemas.microsoft.com/office/drawing/2014/main" id="{990BE465-B899-3E6D-0C41-38619AD6FD56}"/>
              </a:ext>
            </a:extLst>
          </p:cNvPr>
          <p:cNvSpPr txBox="1">
            <a:spLocks/>
          </p:cNvSpPr>
          <p:nvPr userDrawn="1"/>
        </p:nvSpPr>
        <p:spPr>
          <a:xfrm>
            <a:off x="920068" y="8536289"/>
            <a:ext cx="1943331" cy="699911"/>
          </a:xfrm>
          <a:prstGeom prst="rect">
            <a:avLst/>
          </a:prstGeom>
        </p:spPr>
        <p:txBody>
          <a:bodyPr vert="horz" lIns="81280" tIns="40640" rIns="81280" bIns="4064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812821" rtl="0" eaLnBrk="1" fontAlgn="auto" latinLnBrk="0" hangingPunct="1">
              <a:lnSpc>
                <a:spcPct val="90000"/>
              </a:lnSpc>
              <a:spcBef>
                <a:spcPct val="0"/>
              </a:spcBef>
              <a:spcAft>
                <a:spcPts val="0"/>
              </a:spcAft>
              <a:buClr>
                <a:srgbClr val="000000"/>
              </a:buClr>
              <a:buSzTx/>
              <a:buFont typeface="Arial"/>
              <a:buNone/>
              <a:tabLst/>
              <a:defRPr/>
            </a:pPr>
            <a:r>
              <a:rPr kumimoji="0" lang="en-US" sz="2845" b="0" i="0" u="none" strike="noStrike" kern="1200" cap="none" spc="0" normalizeH="0" baseline="0" noProof="0">
                <a:ln>
                  <a:noFill/>
                </a:ln>
                <a:solidFill>
                  <a:srgbClr val="2C9430"/>
                </a:solidFill>
                <a:effectLst/>
                <a:uLnTx/>
                <a:uFillTx/>
                <a:latin typeface="#9Slide07 HoneyCream" pitchFamily="2" charset="0"/>
                <a:ea typeface="+mj-ea"/>
                <a:cs typeface="+mj-cs"/>
                <a:sym typeface="Arial"/>
              </a:rPr>
              <a:t>Măng Non</a:t>
            </a:r>
            <a:endParaRPr kumimoji="0" lang="en-US" sz="2845" b="0" i="0" u="none" strike="noStrike" kern="1200" cap="none" spc="0" normalizeH="0" baseline="0" noProof="0" dirty="0">
              <a:ln>
                <a:noFill/>
              </a:ln>
              <a:solidFill>
                <a:srgbClr val="2C9430"/>
              </a:solidFill>
              <a:effectLst/>
              <a:uLnTx/>
              <a:uFillTx/>
              <a:latin typeface="#9Slide07 HoneyCream" pitchFamily="2" charset="0"/>
              <a:ea typeface="+mj-ea"/>
              <a:cs typeface="+mj-cs"/>
              <a:sym typeface="Arial"/>
            </a:endParaRPr>
          </a:p>
        </p:txBody>
      </p:sp>
      <p:pic>
        <p:nvPicPr>
          <p:cNvPr id="11" name="Picture 10">
            <a:extLst>
              <a:ext uri="{FF2B5EF4-FFF2-40B4-BE49-F238E27FC236}">
                <a16:creationId xmlns:a16="http://schemas.microsoft.com/office/drawing/2014/main" id="{CE1CCDF1-4D9F-FD06-DBF6-B9A4F15DB5F3}"/>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39243808" y="-21925946"/>
            <a:ext cx="1943331" cy="3304667"/>
          </a:xfrm>
          <a:prstGeom prst="rect">
            <a:avLst/>
          </a:prstGeom>
        </p:spPr>
      </p:pic>
      <p:pic>
        <p:nvPicPr>
          <p:cNvPr id="12" name="Picture 11">
            <a:extLst>
              <a:ext uri="{FF2B5EF4-FFF2-40B4-BE49-F238E27FC236}">
                <a16:creationId xmlns:a16="http://schemas.microsoft.com/office/drawing/2014/main" id="{B3E61940-C368-65E9-169B-641FBFA2440C}"/>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48402172" y="-21925946"/>
            <a:ext cx="1943331" cy="3304667"/>
          </a:xfrm>
          <a:prstGeom prst="rect">
            <a:avLst/>
          </a:prstGeom>
        </p:spPr>
      </p:pic>
      <p:pic>
        <p:nvPicPr>
          <p:cNvPr id="13" name="Picture 12">
            <a:extLst>
              <a:ext uri="{FF2B5EF4-FFF2-40B4-BE49-F238E27FC236}">
                <a16:creationId xmlns:a16="http://schemas.microsoft.com/office/drawing/2014/main" id="{DAD18C74-11E0-0B43-30B7-986B8B1C026D}"/>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39155485" y="13046103"/>
            <a:ext cx="1943331" cy="3304667"/>
          </a:xfrm>
          <a:prstGeom prst="rect">
            <a:avLst/>
          </a:prstGeom>
        </p:spPr>
      </p:pic>
      <p:pic>
        <p:nvPicPr>
          <p:cNvPr id="14" name="Picture 13">
            <a:extLst>
              <a:ext uri="{FF2B5EF4-FFF2-40B4-BE49-F238E27FC236}">
                <a16:creationId xmlns:a16="http://schemas.microsoft.com/office/drawing/2014/main" id="{6ABCB572-C6FD-6D8D-7BAA-A821B8A50B03}"/>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48402172" y="13046102"/>
            <a:ext cx="1943331" cy="3304667"/>
          </a:xfrm>
          <a:prstGeom prst="rect">
            <a:avLst/>
          </a:prstGeom>
        </p:spPr>
      </p:pic>
      <p:sp>
        <p:nvSpPr>
          <p:cNvPr id="15" name="Title 1">
            <a:extLst>
              <a:ext uri="{FF2B5EF4-FFF2-40B4-BE49-F238E27FC236}">
                <a16:creationId xmlns:a16="http://schemas.microsoft.com/office/drawing/2014/main" id="{0FEFD0AD-8054-692D-16BB-81F79DABAC3C}"/>
              </a:ext>
            </a:extLst>
          </p:cNvPr>
          <p:cNvSpPr txBox="1">
            <a:spLocks/>
          </p:cNvSpPr>
          <p:nvPr userDrawn="1"/>
        </p:nvSpPr>
        <p:spPr>
          <a:xfrm>
            <a:off x="-451928" y="6172201"/>
            <a:ext cx="1943331" cy="699911"/>
          </a:xfrm>
          <a:prstGeom prst="rect">
            <a:avLst/>
          </a:prstGeom>
        </p:spPr>
        <p:txBody>
          <a:bodyPr vert="horz" lIns="81280" tIns="40640" rIns="81280" bIns="4064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812821" rtl="0" eaLnBrk="1" fontAlgn="auto" latinLnBrk="0" hangingPunct="1">
              <a:lnSpc>
                <a:spcPct val="90000"/>
              </a:lnSpc>
              <a:spcBef>
                <a:spcPct val="0"/>
              </a:spcBef>
              <a:spcAft>
                <a:spcPts val="0"/>
              </a:spcAft>
              <a:buClr>
                <a:srgbClr val="000000"/>
              </a:buClr>
              <a:buSzTx/>
              <a:buFont typeface="Arial"/>
              <a:buNone/>
              <a:tabLst/>
              <a:defRPr/>
            </a:pPr>
            <a:r>
              <a:rPr kumimoji="0" lang="en-US" sz="1600" b="0" i="0" u="none" strike="noStrike" kern="1200" cap="none" spc="0" normalizeH="0" baseline="0" noProof="0">
                <a:ln>
                  <a:noFill/>
                </a:ln>
                <a:solidFill>
                  <a:srgbClr val="A9DB7F">
                    <a:lumMod val="60000"/>
                    <a:lumOff val="40000"/>
                  </a:srgbClr>
                </a:solidFill>
                <a:effectLst/>
                <a:uLnTx/>
                <a:uFillTx/>
                <a:latin typeface="#9Slide07 HoneyCream" pitchFamily="2" charset="0"/>
                <a:ea typeface="+mj-ea"/>
                <a:cs typeface="+mj-cs"/>
                <a:sym typeface="Arial"/>
              </a:rPr>
              <a:t>Măng Non</a:t>
            </a:r>
            <a:endParaRPr kumimoji="0" lang="en-US" sz="1600" b="0" i="0" u="none" strike="noStrike" kern="1200" cap="none" spc="0" normalizeH="0" baseline="0" noProof="0" dirty="0">
              <a:ln>
                <a:noFill/>
              </a:ln>
              <a:solidFill>
                <a:srgbClr val="A9DB7F">
                  <a:lumMod val="60000"/>
                  <a:lumOff val="40000"/>
                </a:srgbClr>
              </a:solidFill>
              <a:effectLst/>
              <a:uLnTx/>
              <a:uFillTx/>
              <a:latin typeface="#9Slide07 HoneyCream" pitchFamily="2" charset="0"/>
              <a:ea typeface="+mj-ea"/>
              <a:cs typeface="+mj-cs"/>
              <a:sym typeface="Arial"/>
            </a:endParaRPr>
          </a:p>
        </p:txBody>
      </p:sp>
      <p:sp>
        <p:nvSpPr>
          <p:cNvPr id="16" name="TextBox 15">
            <a:extLst>
              <a:ext uri="{FF2B5EF4-FFF2-40B4-BE49-F238E27FC236}">
                <a16:creationId xmlns:a16="http://schemas.microsoft.com/office/drawing/2014/main" id="{D62111DF-BE73-E487-D7BC-34A5F0371CA0}"/>
              </a:ext>
            </a:extLst>
          </p:cNvPr>
          <p:cNvSpPr txBox="1"/>
          <p:nvPr userDrawn="1"/>
        </p:nvSpPr>
        <p:spPr>
          <a:xfrm>
            <a:off x="-2330778" y="1699579"/>
            <a:ext cx="2956520" cy="502766"/>
          </a:xfrm>
          <a:prstGeom prst="rect">
            <a:avLst/>
          </a:prstGeom>
          <a:noFill/>
        </p:spPr>
        <p:txBody>
          <a:bodyPr wrap="square" rtlCol="0">
            <a:spAutoFit/>
          </a:bodyPr>
          <a:lstStyle/>
          <a:p>
            <a:pPr marL="0" marR="0" lvl="0" indent="0" algn="ctr" defTabSz="812821" rtl="0" eaLnBrk="1" fontAlgn="auto" latinLnBrk="0" hangingPunct="1">
              <a:lnSpc>
                <a:spcPct val="100000"/>
              </a:lnSpc>
              <a:spcBef>
                <a:spcPts val="0"/>
              </a:spcBef>
              <a:spcAft>
                <a:spcPts val="0"/>
              </a:spcAft>
              <a:buClr>
                <a:srgbClr val="000000"/>
              </a:buClr>
              <a:buSzTx/>
              <a:buFont typeface="Arial"/>
              <a:buNone/>
              <a:tabLst/>
              <a:defRPr/>
            </a:pPr>
            <a:r>
              <a:rPr kumimoji="0" lang="en-US" sz="2667" b="0" i="0" u="none" strike="noStrike" kern="0" cap="none" spc="0" normalizeH="0" baseline="0" noProof="0" err="1">
                <a:ln>
                  <a:noFill/>
                </a:ln>
                <a:solidFill>
                  <a:srgbClr val="2E9733"/>
                </a:solidFill>
                <a:effectLst>
                  <a:outerShdw dist="165100" dir="2700000" sx="99000" sy="99000" algn="tl" rotWithShape="0">
                    <a:srgbClr val="FFFFFF">
                      <a:alpha val="63000"/>
                    </a:srgbClr>
                  </a:outerShdw>
                  <a:reflection blurRad="6350" stA="55000" endA="300" endPos="45500" dir="5400000" sy="-100000" algn="bl" rotWithShape="0"/>
                </a:effectLst>
                <a:uLnTx/>
                <a:uFillTx/>
                <a:latin typeface="#9Slide07 HoneyCream" pitchFamily="2" charset="0"/>
                <a:cs typeface="#9Slide05 Bodega Script" pitchFamily="2" charset="0"/>
                <a:sym typeface="Arial"/>
              </a:rPr>
              <a:t>Măng</a:t>
            </a:r>
            <a:r>
              <a:rPr kumimoji="0" lang="en-US" sz="2667" b="0" i="0" u="none" strike="noStrike" kern="0" cap="none" spc="0" normalizeH="0" baseline="0" noProof="0">
                <a:ln>
                  <a:noFill/>
                </a:ln>
                <a:solidFill>
                  <a:srgbClr val="2E9733"/>
                </a:solidFill>
                <a:effectLst>
                  <a:outerShdw dist="165100" dir="2700000" sx="99000" sy="99000" algn="tl" rotWithShape="0">
                    <a:srgbClr val="FFFFFF">
                      <a:alpha val="63000"/>
                    </a:srgbClr>
                  </a:outerShdw>
                  <a:reflection blurRad="6350" stA="55000" endA="300" endPos="45500" dir="5400000" sy="-100000" algn="bl" rotWithShape="0"/>
                </a:effectLst>
                <a:uLnTx/>
                <a:uFillTx/>
                <a:latin typeface="#9Slide07 HoneyCream" pitchFamily="2" charset="0"/>
                <a:cs typeface="#9Slide05 Bodega Script" pitchFamily="2" charset="0"/>
                <a:sym typeface="Arial"/>
              </a:rPr>
              <a:t> Non</a:t>
            </a:r>
            <a:endParaRPr kumimoji="0" lang="id-ID" sz="2667" b="0" i="0" u="none" strike="noStrike" kern="0" cap="none" spc="0" normalizeH="0" baseline="0" noProof="0">
              <a:ln>
                <a:noFill/>
              </a:ln>
              <a:solidFill>
                <a:srgbClr val="2E9733"/>
              </a:solidFill>
              <a:effectLst>
                <a:outerShdw dist="165100" dir="2700000" sx="99000" sy="99000" algn="tl" rotWithShape="0">
                  <a:srgbClr val="FFFFFF">
                    <a:alpha val="63000"/>
                  </a:srgbClr>
                </a:outerShdw>
                <a:reflection blurRad="6350" stA="55000" endA="300" endPos="45500" dir="5400000" sy="-100000" algn="bl" rotWithShape="0"/>
              </a:effectLst>
              <a:uLnTx/>
              <a:uFillTx/>
              <a:latin typeface="#9Slide07 HoneyCream" pitchFamily="2" charset="0"/>
              <a:cs typeface="#9Slide05 Bodega Script" pitchFamily="2" charset="0"/>
              <a:sym typeface="Arial"/>
            </a:endParaRPr>
          </a:p>
        </p:txBody>
      </p:sp>
      <p:sp>
        <p:nvSpPr>
          <p:cNvPr id="17" name="TextBox 16">
            <a:extLst>
              <a:ext uri="{FF2B5EF4-FFF2-40B4-BE49-F238E27FC236}">
                <a16:creationId xmlns:a16="http://schemas.microsoft.com/office/drawing/2014/main" id="{F281B02F-849C-079E-89CD-C51B8FD29AF3}"/>
              </a:ext>
            </a:extLst>
          </p:cNvPr>
          <p:cNvSpPr txBox="1"/>
          <p:nvPr userDrawn="1"/>
        </p:nvSpPr>
        <p:spPr>
          <a:xfrm>
            <a:off x="10058400" y="381000"/>
            <a:ext cx="2441758" cy="697610"/>
          </a:xfrm>
          <a:prstGeom prst="rect">
            <a:avLst/>
          </a:prstGeom>
          <a:noFill/>
        </p:spPr>
        <p:txBody>
          <a:bodyPr wrap="square" rtlCol="0">
            <a:prstTxWarp prst="textArchUp">
              <a:avLst/>
            </a:prstTxWarp>
            <a:spAutoFit/>
          </a:bodyPr>
          <a:lstStyle/>
          <a:p>
            <a:pPr marL="0" marR="0" lvl="0" indent="0" algn="ctr" defTabSz="812821" rtl="0" eaLnBrk="1" fontAlgn="auto" latinLnBrk="0" hangingPunct="1">
              <a:lnSpc>
                <a:spcPct val="100000"/>
              </a:lnSpc>
              <a:spcBef>
                <a:spcPts val="0"/>
              </a:spcBef>
              <a:spcAft>
                <a:spcPts val="0"/>
              </a:spcAft>
              <a:buClr>
                <a:srgbClr val="000000"/>
              </a:buClr>
              <a:buSzTx/>
              <a:buFont typeface="Arial"/>
              <a:buNone/>
              <a:tabLst/>
              <a:defRPr/>
            </a:pPr>
            <a:r>
              <a:rPr kumimoji="0" lang="en-US" sz="1422" b="0" i="0" u="none" strike="noStrike" kern="0" cap="none" spc="0" normalizeH="0" baseline="0" noProof="0" dirty="0" err="1">
                <a:ln>
                  <a:noFill/>
                </a:ln>
                <a:solidFill>
                  <a:schemeClr val="bg1">
                    <a:alpha val="45000"/>
                  </a:schemeClr>
                </a:solidFill>
                <a:effectLst>
                  <a:outerShdw dist="165100" dir="2700000" sx="99000" sy="99000" algn="tl" rotWithShape="0">
                    <a:srgbClr val="EC9684">
                      <a:alpha val="63000"/>
                    </a:srgbClr>
                  </a:outerShdw>
                </a:effectLst>
                <a:uLnTx/>
                <a:uFillTx/>
                <a:latin typeface="#9Slide05 Aphrodite Pro" panose="02000000000000000000" pitchFamily="2" charset="0"/>
                <a:cs typeface="#9Slide05 Bodega Script" pitchFamily="2" charset="0"/>
                <a:sym typeface="Arial"/>
              </a:rPr>
              <a:t>Măng</a:t>
            </a:r>
            <a:r>
              <a:rPr kumimoji="0" lang="en-US" sz="1422" b="0" i="0" u="none" strike="noStrike" kern="0" cap="none" spc="0" normalizeH="0" baseline="0" noProof="0" dirty="0">
                <a:ln>
                  <a:noFill/>
                </a:ln>
                <a:solidFill>
                  <a:schemeClr val="bg1">
                    <a:alpha val="45000"/>
                  </a:schemeClr>
                </a:solidFill>
                <a:effectLst>
                  <a:outerShdw dist="165100" dir="2700000" sx="99000" sy="99000" algn="tl" rotWithShape="0">
                    <a:srgbClr val="EC9684">
                      <a:alpha val="63000"/>
                    </a:srgbClr>
                  </a:outerShdw>
                </a:effectLst>
                <a:uLnTx/>
                <a:uFillTx/>
                <a:latin typeface="#9Slide05 Aphrodite Pro" panose="02000000000000000000" pitchFamily="2" charset="0"/>
                <a:cs typeface="#9Slide05 Bodega Script" pitchFamily="2" charset="0"/>
                <a:sym typeface="Arial"/>
              </a:rPr>
              <a:t> Non</a:t>
            </a:r>
            <a:endParaRPr kumimoji="0" lang="id-ID" sz="1422" b="0" i="0" u="none" strike="noStrike" kern="0" cap="none" spc="0" normalizeH="0" baseline="0" noProof="0" dirty="0">
              <a:ln>
                <a:noFill/>
              </a:ln>
              <a:solidFill>
                <a:schemeClr val="bg1">
                  <a:alpha val="45000"/>
                </a:schemeClr>
              </a:solidFill>
              <a:effectLst>
                <a:outerShdw dist="165100" dir="2700000" sx="99000" sy="99000" algn="tl" rotWithShape="0">
                  <a:srgbClr val="EC9684">
                    <a:alpha val="63000"/>
                  </a:srgbClr>
                </a:outerShdw>
              </a:effectLst>
              <a:uLnTx/>
              <a:uFillTx/>
              <a:latin typeface="#9Slide05 Aphrodite Pro" panose="02000000000000000000" pitchFamily="2" charset="0"/>
              <a:cs typeface="#9Slide05 Bodega Script" pitchFamily="2" charset="0"/>
              <a:sym typeface="Arial"/>
            </a:endParaRPr>
          </a:p>
        </p:txBody>
      </p:sp>
    </p:spTree>
    <p:extLst>
      <p:ext uri="{BB962C8B-B14F-4D97-AF65-F5344CB8AC3E}">
        <p14:creationId xmlns:p14="http://schemas.microsoft.com/office/powerpoint/2010/main" val="67301168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750" fill="hold"/>
                                        <p:tgtEl>
                                          <p:spTgt spid="16"/>
                                        </p:tgtEl>
                                        <p:attrNameLst>
                                          <p:attrName>ppt_w</p:attrName>
                                        </p:attrNameLst>
                                      </p:cBhvr>
                                      <p:tavLst>
                                        <p:tav tm="0">
                                          <p:val>
                                            <p:fltVal val="0"/>
                                          </p:val>
                                        </p:tav>
                                        <p:tav tm="100000">
                                          <p:val>
                                            <p:strVal val="#ppt_w"/>
                                          </p:val>
                                        </p:tav>
                                      </p:tavLst>
                                    </p:anim>
                                    <p:anim calcmode="lin" valueType="num">
                                      <p:cBhvr>
                                        <p:cTn id="8" dur="1750" fill="hold"/>
                                        <p:tgtEl>
                                          <p:spTgt spid="16"/>
                                        </p:tgtEl>
                                        <p:attrNameLst>
                                          <p:attrName>ppt_h</p:attrName>
                                        </p:attrNameLst>
                                      </p:cBhvr>
                                      <p:tavLst>
                                        <p:tav tm="0">
                                          <p:val>
                                            <p:fltVal val="0"/>
                                          </p:val>
                                        </p:tav>
                                        <p:tav tm="100000">
                                          <p:val>
                                            <p:strVal val="#ppt_h"/>
                                          </p:val>
                                        </p:tav>
                                      </p:tavLst>
                                    </p:anim>
                                    <p:animEffect transition="in" filter="fade">
                                      <p:cBhvr>
                                        <p:cTn id="9" dur="1750"/>
                                        <p:tgtEl>
                                          <p:spTgt spid="16"/>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6"/>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Lst>
  </p:timing>
  <p:txStyles>
    <p:titleStyle>
      <a:lvl1pPr algn="ctr" defTabSz="609660" rtl="0" eaLnBrk="1" latinLnBrk="0" hangingPunct="1">
        <a:spcBef>
          <a:spcPct val="0"/>
        </a:spcBef>
        <a:buNone/>
        <a:defRPr sz="2933" kern="1200">
          <a:solidFill>
            <a:schemeClr val="tx1"/>
          </a:solidFill>
          <a:latin typeface="+mj-lt"/>
          <a:ea typeface="+mj-ea"/>
          <a:cs typeface="+mj-cs"/>
        </a:defRPr>
      </a:lvl1pPr>
    </p:titleStyle>
    <p:bodyStyle>
      <a:lvl1pPr marL="228623" indent="-228623" algn="l" defTabSz="60966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50" indent="-190520" algn="l" defTabSz="60966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76" indent="-152416" algn="l" defTabSz="60966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907" indent="-152416" algn="l" defTabSz="60966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738" indent="-152416" algn="l" defTabSz="60966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568" indent="-152416" algn="l" defTabSz="60966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398" indent="-152416" algn="l" defTabSz="60966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228" indent="-152416" algn="l" defTabSz="60966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1060" indent="-152416" algn="l" defTabSz="60966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60" rtl="0" eaLnBrk="1" latinLnBrk="0" hangingPunct="1">
        <a:defRPr sz="1200" kern="1200">
          <a:solidFill>
            <a:schemeClr val="tx1"/>
          </a:solidFill>
          <a:latin typeface="+mn-lt"/>
          <a:ea typeface="+mn-ea"/>
          <a:cs typeface="+mn-cs"/>
        </a:defRPr>
      </a:lvl1pPr>
      <a:lvl2pPr marL="304831" algn="l" defTabSz="609660" rtl="0" eaLnBrk="1" latinLnBrk="0" hangingPunct="1">
        <a:defRPr sz="1200" kern="1200">
          <a:solidFill>
            <a:schemeClr val="tx1"/>
          </a:solidFill>
          <a:latin typeface="+mn-lt"/>
          <a:ea typeface="+mn-ea"/>
          <a:cs typeface="+mn-cs"/>
        </a:defRPr>
      </a:lvl2pPr>
      <a:lvl3pPr marL="609660" algn="l" defTabSz="609660" rtl="0" eaLnBrk="1" latinLnBrk="0" hangingPunct="1">
        <a:defRPr sz="1200" kern="1200">
          <a:solidFill>
            <a:schemeClr val="tx1"/>
          </a:solidFill>
          <a:latin typeface="+mn-lt"/>
          <a:ea typeface="+mn-ea"/>
          <a:cs typeface="+mn-cs"/>
        </a:defRPr>
      </a:lvl3pPr>
      <a:lvl4pPr marL="914492" algn="l" defTabSz="609660" rtl="0" eaLnBrk="1" latinLnBrk="0" hangingPunct="1">
        <a:defRPr sz="1200" kern="1200">
          <a:solidFill>
            <a:schemeClr val="tx1"/>
          </a:solidFill>
          <a:latin typeface="+mn-lt"/>
          <a:ea typeface="+mn-ea"/>
          <a:cs typeface="+mn-cs"/>
        </a:defRPr>
      </a:lvl4pPr>
      <a:lvl5pPr marL="1219322" algn="l" defTabSz="609660" rtl="0" eaLnBrk="1" latinLnBrk="0" hangingPunct="1">
        <a:defRPr sz="1200" kern="1200">
          <a:solidFill>
            <a:schemeClr val="tx1"/>
          </a:solidFill>
          <a:latin typeface="+mn-lt"/>
          <a:ea typeface="+mn-ea"/>
          <a:cs typeface="+mn-cs"/>
        </a:defRPr>
      </a:lvl5pPr>
      <a:lvl6pPr marL="1524152" algn="l" defTabSz="609660" rtl="0" eaLnBrk="1" latinLnBrk="0" hangingPunct="1">
        <a:defRPr sz="1200" kern="1200">
          <a:solidFill>
            <a:schemeClr val="tx1"/>
          </a:solidFill>
          <a:latin typeface="+mn-lt"/>
          <a:ea typeface="+mn-ea"/>
          <a:cs typeface="+mn-cs"/>
        </a:defRPr>
      </a:lvl6pPr>
      <a:lvl7pPr marL="1828983" algn="l" defTabSz="609660" rtl="0" eaLnBrk="1" latinLnBrk="0" hangingPunct="1">
        <a:defRPr sz="1200" kern="1200">
          <a:solidFill>
            <a:schemeClr val="tx1"/>
          </a:solidFill>
          <a:latin typeface="+mn-lt"/>
          <a:ea typeface="+mn-ea"/>
          <a:cs typeface="+mn-cs"/>
        </a:defRPr>
      </a:lvl7pPr>
      <a:lvl8pPr marL="2133814" algn="l" defTabSz="609660" rtl="0" eaLnBrk="1" latinLnBrk="0" hangingPunct="1">
        <a:defRPr sz="1200" kern="1200">
          <a:solidFill>
            <a:schemeClr val="tx1"/>
          </a:solidFill>
          <a:latin typeface="+mn-lt"/>
          <a:ea typeface="+mn-ea"/>
          <a:cs typeface="+mn-cs"/>
        </a:defRPr>
      </a:lvl8pPr>
      <a:lvl9pPr marL="2438644" algn="l" defTabSz="60966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5.png"/><Relationship Id="rId7" Type="http://schemas.openxmlformats.org/officeDocument/2006/relationships/image" Target="../media/image33.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 Id="rId9"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7.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8.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sv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png"/><Relationship Id="rId1" Type="http://schemas.openxmlformats.org/officeDocument/2006/relationships/slideLayout" Target="../slideLayouts/slideLayout10.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svg"/><Relationship Id="rId10" Type="http://schemas.openxmlformats.org/officeDocument/2006/relationships/image" Target="../media/image21.svg"/><Relationship Id="rId4" Type="http://schemas.openxmlformats.org/officeDocument/2006/relationships/image" Target="../media/image15.png"/><Relationship Id="rId9" Type="http://schemas.openxmlformats.org/officeDocument/2006/relationships/image" Target="../media/image20.png"/></Relationships>
</file>

<file path=ppt/slides/_rels/slide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5.png"/><Relationship Id="rId7"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 Id="rId9"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9.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8.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19" name="图片 18" descr="8"/>
          <p:cNvPicPr>
            <a:picLocks noChangeAspect="1"/>
          </p:cNvPicPr>
          <p:nvPr/>
        </p:nvPicPr>
        <p:blipFill>
          <a:blip r:embed="rId4"/>
          <a:srcRect t="8316"/>
          <a:stretch>
            <a:fillRect/>
          </a:stretch>
        </p:blipFill>
        <p:spPr>
          <a:xfrm>
            <a:off x="7135495" y="11430"/>
            <a:ext cx="5056505" cy="6846570"/>
          </a:xfrm>
          <a:prstGeom prst="rect">
            <a:avLst/>
          </a:prstGeom>
        </p:spPr>
      </p:pic>
      <p:pic>
        <p:nvPicPr>
          <p:cNvPr id="27" name="图片 26" descr="父亲节横版"/>
          <p:cNvPicPr>
            <a:picLocks noChangeAspect="1"/>
          </p:cNvPicPr>
          <p:nvPr/>
        </p:nvPicPr>
        <p:blipFill>
          <a:blip r:embed="rId5"/>
          <a:stretch>
            <a:fillRect/>
          </a:stretch>
        </p:blipFill>
        <p:spPr>
          <a:xfrm>
            <a:off x="-26035" y="11430"/>
            <a:ext cx="12141200" cy="6846570"/>
          </a:xfrm>
          <a:prstGeom prst="rect">
            <a:avLst/>
          </a:prstGeom>
        </p:spPr>
      </p:pic>
      <p:pic>
        <p:nvPicPr>
          <p:cNvPr id="15" name="图片 14" descr="7"/>
          <p:cNvPicPr>
            <a:picLocks noChangeAspect="1"/>
          </p:cNvPicPr>
          <p:nvPr/>
        </p:nvPicPr>
        <p:blipFill>
          <a:blip r:embed="rId6"/>
          <a:srcRect l="11101" t="64178" b="808"/>
          <a:stretch>
            <a:fillRect/>
          </a:stretch>
        </p:blipFill>
        <p:spPr>
          <a:xfrm>
            <a:off x="0" y="-83975"/>
            <a:ext cx="11010900" cy="6503035"/>
          </a:xfrm>
          <a:prstGeom prst="rect">
            <a:avLst/>
          </a:prstGeom>
        </p:spPr>
      </p:pic>
      <p:pic>
        <p:nvPicPr>
          <p:cNvPr id="18" name="图片 17" descr="7"/>
          <p:cNvPicPr>
            <a:picLocks noChangeAspect="1"/>
          </p:cNvPicPr>
          <p:nvPr/>
        </p:nvPicPr>
        <p:blipFill>
          <a:blip r:embed="rId6">
            <a:lum bright="12000"/>
          </a:blip>
          <a:srcRect l="33898" t="3277" r="47719" b="84590"/>
          <a:stretch>
            <a:fillRect/>
          </a:stretch>
        </p:blipFill>
        <p:spPr>
          <a:xfrm>
            <a:off x="203835" y="229235"/>
            <a:ext cx="857885" cy="849630"/>
          </a:xfrm>
          <a:prstGeom prst="rect">
            <a:avLst/>
          </a:prstGeom>
        </p:spPr>
      </p:pic>
      <p:pic>
        <p:nvPicPr>
          <p:cNvPr id="21" name="图片 20" descr="2 (5)"/>
          <p:cNvPicPr>
            <a:picLocks noChangeAspect="1"/>
          </p:cNvPicPr>
          <p:nvPr/>
        </p:nvPicPr>
        <p:blipFill>
          <a:blip r:embed="rId7"/>
          <a:stretch>
            <a:fillRect/>
          </a:stretch>
        </p:blipFill>
        <p:spPr>
          <a:xfrm>
            <a:off x="-26035" y="1394460"/>
            <a:ext cx="12217400" cy="5463540"/>
          </a:xfrm>
          <a:prstGeom prst="rect">
            <a:avLst/>
          </a:prstGeom>
        </p:spPr>
      </p:pic>
      <p:pic>
        <p:nvPicPr>
          <p:cNvPr id="13" name="图片 12" descr="E:\ppt创作\新建文件夹\33.png33"/>
          <p:cNvPicPr>
            <a:picLocks noChangeAspect="1"/>
          </p:cNvPicPr>
          <p:nvPr/>
        </p:nvPicPr>
        <p:blipFill>
          <a:blip r:embed="rId8"/>
          <a:srcRect l="4069" t="17637" r="70556" b="18696"/>
          <a:stretch>
            <a:fillRect/>
          </a:stretch>
        </p:blipFill>
        <p:spPr>
          <a:xfrm flipH="1">
            <a:off x="8982075" y="2293620"/>
            <a:ext cx="3246755" cy="4582160"/>
          </a:xfrm>
          <a:prstGeom prst="rect">
            <a:avLst/>
          </a:prstGeom>
        </p:spPr>
      </p:pic>
      <p:pic>
        <p:nvPicPr>
          <p:cNvPr id="17" name="图片 16" descr="7"/>
          <p:cNvPicPr>
            <a:picLocks noChangeAspect="1"/>
          </p:cNvPicPr>
          <p:nvPr/>
        </p:nvPicPr>
        <p:blipFill>
          <a:blip r:embed="rId6"/>
          <a:srcRect l="59796" t="14947" b="58258"/>
          <a:stretch>
            <a:fillRect/>
          </a:stretch>
        </p:blipFill>
        <p:spPr>
          <a:xfrm>
            <a:off x="5908040" y="1203960"/>
            <a:ext cx="3361690" cy="3360420"/>
          </a:xfrm>
          <a:prstGeom prst="rect">
            <a:avLst/>
          </a:prstGeom>
        </p:spPr>
      </p:pic>
      <p:pic>
        <p:nvPicPr>
          <p:cNvPr id="12" name="Picture 11">
            <a:extLst>
              <a:ext uri="{FF2B5EF4-FFF2-40B4-BE49-F238E27FC236}">
                <a16:creationId xmlns:a16="http://schemas.microsoft.com/office/drawing/2014/main" id="{11EFBC3A-57B5-4A0F-7E50-26FF56DBE2B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58797" y="-190057"/>
            <a:ext cx="1688214" cy="1688214"/>
          </a:xfrm>
          <a:prstGeom prst="rect">
            <a:avLst/>
          </a:prstGeom>
        </p:spPr>
      </p:pic>
      <p:pic>
        <p:nvPicPr>
          <p:cNvPr id="14" name="Picture 13">
            <a:extLst>
              <a:ext uri="{FF2B5EF4-FFF2-40B4-BE49-F238E27FC236}">
                <a16:creationId xmlns:a16="http://schemas.microsoft.com/office/drawing/2014/main" id="{289E699A-1E8F-F1D3-C689-5A12375E364F}"/>
              </a:ext>
            </a:extLst>
          </p:cNvPr>
          <p:cNvPicPr>
            <a:picLocks noChangeAspect="1"/>
          </p:cNvPicPr>
          <p:nvPr/>
        </p:nvPicPr>
        <p:blipFill>
          <a:blip r:embed="rId10"/>
          <a:stretch>
            <a:fillRect/>
          </a:stretch>
        </p:blipFill>
        <p:spPr>
          <a:xfrm>
            <a:off x="2259432" y="246824"/>
            <a:ext cx="3456355" cy="981844"/>
          </a:xfrm>
          <a:prstGeom prst="rect">
            <a:avLst/>
          </a:prstGeom>
        </p:spPr>
      </p:pic>
      <p:grpSp>
        <p:nvGrpSpPr>
          <p:cNvPr id="3" name="Group 2">
            <a:extLst>
              <a:ext uri="{FF2B5EF4-FFF2-40B4-BE49-F238E27FC236}">
                <a16:creationId xmlns:a16="http://schemas.microsoft.com/office/drawing/2014/main" id="{0E739111-FDE3-3C84-76B2-FA9A9DE341D9}"/>
              </a:ext>
            </a:extLst>
          </p:cNvPr>
          <p:cNvGrpSpPr/>
          <p:nvPr/>
        </p:nvGrpSpPr>
        <p:grpSpPr>
          <a:xfrm>
            <a:off x="4311968" y="5573528"/>
            <a:ext cx="1908175" cy="523220"/>
            <a:chOff x="4662170" y="5561148"/>
            <a:chExt cx="1908175" cy="523220"/>
          </a:xfrm>
        </p:grpSpPr>
        <p:sp>
          <p:nvSpPr>
            <p:cNvPr id="44" name="矩形: 圆角 43"/>
            <p:cNvSpPr/>
            <p:nvPr/>
          </p:nvSpPr>
          <p:spPr>
            <a:xfrm>
              <a:off x="4662170" y="5561148"/>
              <a:ext cx="1908175" cy="474980"/>
            </a:xfrm>
            <a:prstGeom prst="roundRect">
              <a:avLst>
                <a:gd name="adj" fmla="val 40953"/>
              </a:avLst>
            </a:prstGeom>
            <a:solidFill>
              <a:srgbClr val="C4CC38"/>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Bold" panose="020B0800000000000000"/>
                <a:cs typeface="思源黑体 CN Bold" panose="020B0800000000000000" charset="-122"/>
              </a:endParaRPr>
            </a:p>
          </p:txBody>
        </p:sp>
        <p:sp>
          <p:nvSpPr>
            <p:cNvPr id="2" name="TextBox 1">
              <a:extLst>
                <a:ext uri="{FF2B5EF4-FFF2-40B4-BE49-F238E27FC236}">
                  <a16:creationId xmlns:a16="http://schemas.microsoft.com/office/drawing/2014/main" id="{7EA0F003-8C54-3B4A-A54F-8BC067C3FCCC}"/>
                </a:ext>
              </a:extLst>
            </p:cNvPr>
            <p:cNvSpPr txBox="1"/>
            <p:nvPr/>
          </p:nvSpPr>
          <p:spPr>
            <a:xfrm>
              <a:off x="4886325" y="5561148"/>
              <a:ext cx="1419225" cy="523220"/>
            </a:xfrm>
            <a:prstGeom prst="rect">
              <a:avLst/>
            </a:prstGeom>
            <a:noFill/>
          </p:spPr>
          <p:txBody>
            <a:bodyPr wrap="square" rtlCol="0">
              <a:spAutoFit/>
            </a:bodyPr>
            <a:lstStyle/>
            <a:p>
              <a:pPr algn="ctr"/>
              <a:r>
                <a:rPr lang="vi-VN" sz="2800" b="1" dirty="0">
                  <a:solidFill>
                    <a:srgbClr val="0070C0"/>
                  </a:solidFill>
                  <a:latin typeface="Cambria" panose="02040503050406030204" pitchFamily="18" charset="0"/>
                  <a:ea typeface="Cambria" panose="02040503050406030204" pitchFamily="18" charset="0"/>
                </a:rPr>
                <a:t>Tiết 7</a:t>
              </a:r>
              <a:endParaRPr lang="en-US" sz="2800" b="1" dirty="0">
                <a:solidFill>
                  <a:srgbClr val="0070C0"/>
                </a:solidFill>
                <a:latin typeface="Cambria" panose="02040503050406030204" pitchFamily="18" charset="0"/>
                <a:ea typeface="Cambria" panose="02040503050406030204" pitchFamily="18" charset="0"/>
              </a:endParaRPr>
            </a:p>
          </p:txBody>
        </p:sp>
      </p:grpSp>
      <p:grpSp>
        <p:nvGrpSpPr>
          <p:cNvPr id="5" name="Group 4">
            <a:extLst>
              <a:ext uri="{FF2B5EF4-FFF2-40B4-BE49-F238E27FC236}">
                <a16:creationId xmlns:a16="http://schemas.microsoft.com/office/drawing/2014/main" id="{CD651A1A-D294-573B-B707-479E3ABB7CC9}"/>
              </a:ext>
            </a:extLst>
          </p:cNvPr>
          <p:cNvGrpSpPr/>
          <p:nvPr/>
        </p:nvGrpSpPr>
        <p:grpSpPr>
          <a:xfrm>
            <a:off x="6925945" y="5533671"/>
            <a:ext cx="2088515" cy="523220"/>
            <a:chOff x="6925945" y="5533671"/>
            <a:chExt cx="2088515" cy="523220"/>
          </a:xfrm>
        </p:grpSpPr>
        <p:sp>
          <p:nvSpPr>
            <p:cNvPr id="45" name="矩形: 圆角 44"/>
            <p:cNvSpPr/>
            <p:nvPr/>
          </p:nvSpPr>
          <p:spPr>
            <a:xfrm>
              <a:off x="6925945" y="5561148"/>
              <a:ext cx="2088515" cy="474980"/>
            </a:xfrm>
            <a:prstGeom prst="roundRect">
              <a:avLst>
                <a:gd name="adj" fmla="val 40953"/>
              </a:avLst>
            </a:prstGeom>
            <a:solidFill>
              <a:srgbClr val="C4CC38"/>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Bold" panose="020B0800000000000000"/>
                <a:cs typeface="思源黑体 CN Bold" panose="020B0800000000000000" charset="-122"/>
              </a:endParaRPr>
            </a:p>
          </p:txBody>
        </p:sp>
        <p:sp>
          <p:nvSpPr>
            <p:cNvPr id="4" name="TextBox 3">
              <a:extLst>
                <a:ext uri="{FF2B5EF4-FFF2-40B4-BE49-F238E27FC236}">
                  <a16:creationId xmlns:a16="http://schemas.microsoft.com/office/drawing/2014/main" id="{37C9CAF6-F313-7718-32FF-0187C33FC06B}"/>
                </a:ext>
              </a:extLst>
            </p:cNvPr>
            <p:cNvSpPr txBox="1"/>
            <p:nvPr/>
          </p:nvSpPr>
          <p:spPr>
            <a:xfrm>
              <a:off x="7080484" y="5533671"/>
              <a:ext cx="1824756" cy="523220"/>
            </a:xfrm>
            <a:prstGeom prst="rect">
              <a:avLst/>
            </a:prstGeom>
            <a:noFill/>
          </p:spPr>
          <p:txBody>
            <a:bodyPr wrap="square" rtlCol="0">
              <a:spAutoFit/>
            </a:bodyPr>
            <a:lstStyle/>
            <a:p>
              <a:pPr algn="ctr"/>
              <a:r>
                <a:rPr lang="vi-VN" sz="2800" b="1" dirty="0">
                  <a:solidFill>
                    <a:srgbClr val="0070C0"/>
                  </a:solidFill>
                  <a:latin typeface="Cambria" panose="02040503050406030204" pitchFamily="18" charset="0"/>
                  <a:ea typeface="Cambria" panose="02040503050406030204" pitchFamily="18" charset="0"/>
                </a:rPr>
                <a:t>Trang 76</a:t>
              </a:r>
              <a:endParaRPr lang="en-US" sz="2800" b="1" dirty="0">
                <a:solidFill>
                  <a:srgbClr val="0070C0"/>
                </a:solidFill>
                <a:latin typeface="Cambria" panose="02040503050406030204" pitchFamily="18" charset="0"/>
                <a:ea typeface="Cambria" panose="02040503050406030204" pitchFamily="18" charset="0"/>
              </a:endParaRPr>
            </a:p>
          </p:txBody>
        </p:sp>
      </p:grpSp>
      <p:pic>
        <p:nvPicPr>
          <p:cNvPr id="9" name="Picture 8">
            <a:extLst>
              <a:ext uri="{FF2B5EF4-FFF2-40B4-BE49-F238E27FC236}">
                <a16:creationId xmlns:a16="http://schemas.microsoft.com/office/drawing/2014/main" id="{DEE4A669-8726-A012-FA05-60A6462F3853}"/>
              </a:ext>
            </a:extLst>
          </p:cNvPr>
          <p:cNvPicPr>
            <a:picLocks noChangeAspect="1"/>
          </p:cNvPicPr>
          <p:nvPr/>
        </p:nvPicPr>
        <p:blipFill>
          <a:blip r:embed="rId11"/>
          <a:stretch>
            <a:fillRect/>
          </a:stretch>
        </p:blipFill>
        <p:spPr>
          <a:xfrm>
            <a:off x="605870" y="484076"/>
            <a:ext cx="7766977" cy="4706520"/>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ppt_x"/>
                                          </p:val>
                                        </p:tav>
                                        <p:tav tm="100000">
                                          <p:val>
                                            <p:strVal val="#ppt_x"/>
                                          </p:val>
                                        </p:tav>
                                      </p:tavLst>
                                    </p:anim>
                                    <p:anim calcmode="lin" valueType="num">
                                      <p:cBhvr additive="base">
                                        <p:cTn id="13" dur="500" fill="hold"/>
                                        <p:tgtEl>
                                          <p:spTgt spid="2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par>
                                <p:cTn id="19" presetID="53" presetClass="entr" presetSubtype="16"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1500"/>
                            </p:stCondLst>
                            <p:childTnLst>
                              <p:par>
                                <p:cTn id="25" presetID="16" presetClass="entr" presetSubtype="21"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par>
                          <p:cTn id="28" fill="hold">
                            <p:stCondLst>
                              <p:cond delay="2000"/>
                            </p:stCondLst>
                            <p:childTnLst>
                              <p:par>
                                <p:cTn id="29" presetID="16" presetClass="entr" presetSubtype="21"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arn(inVertical)">
                                      <p:cBhvr>
                                        <p:cTn id="31" dur="500"/>
                                        <p:tgtEl>
                                          <p:spTgt spid="5"/>
                                        </p:tgtEl>
                                      </p:cBhvr>
                                    </p:animEffect>
                                  </p:childTnLst>
                                </p:cTn>
                              </p:par>
                              <p:par>
                                <p:cTn id="32" presetID="53" presetClass="entr" presetSubtype="16"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761563DF-96B9-F621-F31F-080EB29E9D17}"/>
            </a:ext>
          </a:extLst>
        </p:cNvPr>
        <p:cNvGrpSpPr/>
        <p:nvPr/>
      </p:nvGrpSpPr>
      <p:grpSpPr>
        <a:xfrm>
          <a:off x="0" y="0"/>
          <a:ext cx="0" cy="0"/>
          <a:chOff x="0" y="0"/>
          <a:chExt cx="0" cy="0"/>
        </a:xfrm>
      </p:grpSpPr>
      <p:pic>
        <p:nvPicPr>
          <p:cNvPr id="21" name="图片 20" descr="2 (5)">
            <a:extLst>
              <a:ext uri="{FF2B5EF4-FFF2-40B4-BE49-F238E27FC236}">
                <a16:creationId xmlns:a16="http://schemas.microsoft.com/office/drawing/2014/main" id="{584E87D2-1E03-AE3B-F518-98F5FF215415}"/>
              </a:ext>
            </a:extLst>
          </p:cNvPr>
          <p:cNvPicPr>
            <a:picLocks noChangeAspect="1"/>
          </p:cNvPicPr>
          <p:nvPr/>
        </p:nvPicPr>
        <p:blipFill>
          <a:blip r:embed="rId3"/>
          <a:stretch>
            <a:fillRect/>
          </a:stretch>
        </p:blipFill>
        <p:spPr>
          <a:xfrm>
            <a:off x="-26035" y="1403791"/>
            <a:ext cx="12217400" cy="5463540"/>
          </a:xfrm>
          <a:prstGeom prst="rect">
            <a:avLst/>
          </a:prstGeom>
        </p:spPr>
      </p:pic>
      <p:sp>
        <p:nvSpPr>
          <p:cNvPr id="43" name="矩形: 圆角 42">
            <a:extLst>
              <a:ext uri="{FF2B5EF4-FFF2-40B4-BE49-F238E27FC236}">
                <a16:creationId xmlns:a16="http://schemas.microsoft.com/office/drawing/2014/main" id="{A0A5D24C-D4B2-6DC8-3F0E-7DCE74538C32}"/>
              </a:ext>
            </a:extLst>
          </p:cNvPr>
          <p:cNvSpPr/>
          <p:nvPr/>
        </p:nvSpPr>
        <p:spPr>
          <a:xfrm>
            <a:off x="609600" y="440872"/>
            <a:ext cx="10972800" cy="5976257"/>
          </a:xfrm>
          <a:prstGeom prst="roundRect">
            <a:avLst>
              <a:gd name="adj" fmla="val 6558"/>
            </a:avLst>
          </a:prstGeom>
          <a:solidFill>
            <a:schemeClr val="bg1"/>
          </a:solidFill>
          <a:ln w="200025">
            <a:solidFill>
              <a:srgbClr val="D09934"/>
            </a:solidFill>
          </a:ln>
          <a:effectLst>
            <a:outerShdw blurRad="381000" algn="ctr" rotWithShape="0">
              <a:schemeClr val="accent2">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charset="-122"/>
              <a:ea typeface="思源黑体 CN Bold" panose="020B0800000000000000" charset="-122"/>
              <a:cs typeface="思源黑体 CN Bold" panose="020B0800000000000000" charset="-122"/>
            </a:endParaRPr>
          </a:p>
        </p:txBody>
      </p:sp>
      <p:grpSp>
        <p:nvGrpSpPr>
          <p:cNvPr id="2" name="组合 1">
            <a:extLst>
              <a:ext uri="{FF2B5EF4-FFF2-40B4-BE49-F238E27FC236}">
                <a16:creationId xmlns:a16="http://schemas.microsoft.com/office/drawing/2014/main" id="{0474C478-A5F1-613A-F80B-45C04005ED11}"/>
              </a:ext>
            </a:extLst>
          </p:cNvPr>
          <p:cNvGrpSpPr/>
          <p:nvPr/>
        </p:nvGrpSpPr>
        <p:grpSpPr>
          <a:xfrm flipH="1" flipV="1">
            <a:off x="609600" y="440870"/>
            <a:ext cx="10972800" cy="1089349"/>
            <a:chOff x="609600" y="5372100"/>
            <a:chExt cx="10972800" cy="1048740"/>
          </a:xfrm>
        </p:grpSpPr>
        <p:sp>
          <p:nvSpPr>
            <p:cNvPr id="8" name="矩形: 圆顶角 7">
              <a:extLst>
                <a:ext uri="{FF2B5EF4-FFF2-40B4-BE49-F238E27FC236}">
                  <a16:creationId xmlns:a16="http://schemas.microsoft.com/office/drawing/2014/main" id="{551236CD-992F-6B47-3CF9-70FB783A62D4}"/>
                </a:ext>
              </a:extLst>
            </p:cNvPr>
            <p:cNvSpPr/>
            <p:nvPr/>
          </p:nvSpPr>
          <p:spPr>
            <a:xfrm flipV="1">
              <a:off x="609600" y="5372100"/>
              <a:ext cx="10972800" cy="1048740"/>
            </a:xfrm>
            <a:prstGeom prst="round2SameRect">
              <a:avLst/>
            </a:prstGeom>
            <a:solidFill>
              <a:srgbClr val="91952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Bold" panose="020B0800000000000000" charset="-122"/>
                <a:ea typeface="思源黑体 CN Bold" panose="020B0800000000000000" charset="-122"/>
                <a:cs typeface="思源黑体 CN Bold" panose="020B0800000000000000" charset="-122"/>
              </a:endParaRPr>
            </a:p>
          </p:txBody>
        </p:sp>
        <p:sp>
          <p:nvSpPr>
            <p:cNvPr id="29" name="矩形: 圆顶角 28">
              <a:extLst>
                <a:ext uri="{FF2B5EF4-FFF2-40B4-BE49-F238E27FC236}">
                  <a16:creationId xmlns:a16="http://schemas.microsoft.com/office/drawing/2014/main" id="{EE527CEE-0066-1B78-7221-7E4EFE754373}"/>
                </a:ext>
              </a:extLst>
            </p:cNvPr>
            <p:cNvSpPr/>
            <p:nvPr/>
          </p:nvSpPr>
          <p:spPr>
            <a:xfrm flipV="1">
              <a:off x="609600" y="5372100"/>
              <a:ext cx="10972800" cy="87086"/>
            </a:xfrm>
            <a:prstGeom prst="round2SameRect">
              <a:avLst>
                <a:gd name="adj1" fmla="val 0"/>
                <a:gd name="adj2" fmla="val 0"/>
              </a:avLst>
            </a:prstGeom>
            <a:solidFill>
              <a:srgbClr val="4E75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charset="-122"/>
                <a:ea typeface="思源黑体 CN Bold" panose="020B0800000000000000" charset="-122"/>
                <a:cs typeface="思源黑体 CN Bold" panose="020B0800000000000000" charset="-122"/>
              </a:endParaRPr>
            </a:p>
          </p:txBody>
        </p:sp>
      </p:grpSp>
      <p:sp>
        <p:nvSpPr>
          <p:cNvPr id="4" name="TextBox 3">
            <a:extLst>
              <a:ext uri="{FF2B5EF4-FFF2-40B4-BE49-F238E27FC236}">
                <a16:creationId xmlns:a16="http://schemas.microsoft.com/office/drawing/2014/main" id="{3DAFA6D7-20CB-24F8-9590-CC5B40C8A90D}"/>
              </a:ext>
            </a:extLst>
          </p:cNvPr>
          <p:cNvSpPr txBox="1"/>
          <p:nvPr/>
        </p:nvSpPr>
        <p:spPr>
          <a:xfrm>
            <a:off x="578504" y="578501"/>
            <a:ext cx="11159406" cy="707886"/>
          </a:xfrm>
          <a:prstGeom prst="rect">
            <a:avLst/>
          </a:prstGeom>
          <a:noFill/>
        </p:spPr>
        <p:txBody>
          <a:bodyPr wrap="square" rtlCol="0">
            <a:spAutoFit/>
          </a:bodyPr>
          <a:lstStyle/>
          <a:p>
            <a:pPr algn="ctr"/>
            <a:r>
              <a:rPr lang="vi-VN" sz="4000" b="1" dirty="0">
                <a:solidFill>
                  <a:srgbClr val="FFFF00"/>
                </a:solidFill>
                <a:latin typeface="Cambria" panose="02040503050406030204" pitchFamily="18" charset="0"/>
                <a:ea typeface="Cambria" panose="02040503050406030204" pitchFamily="18" charset="0"/>
              </a:rPr>
              <a:t>4. Cho biết mỗi ý dưới đây đúng (Đ) hay sai (S). </a:t>
            </a:r>
            <a:endParaRPr lang="en-US" sz="4000" b="1" dirty="0">
              <a:solidFill>
                <a:srgbClr val="FFFF00"/>
              </a:solidFill>
              <a:latin typeface="Cambria" panose="02040503050406030204" pitchFamily="18" charset="0"/>
              <a:ea typeface="Cambria" panose="02040503050406030204" pitchFamily="18" charset="0"/>
            </a:endParaRPr>
          </a:p>
        </p:txBody>
      </p:sp>
      <p:graphicFrame>
        <p:nvGraphicFramePr>
          <p:cNvPr id="5" name="Table 4">
            <a:extLst>
              <a:ext uri="{FF2B5EF4-FFF2-40B4-BE49-F238E27FC236}">
                <a16:creationId xmlns:a16="http://schemas.microsoft.com/office/drawing/2014/main" id="{600275C6-6562-1790-1574-B14B7506CCD6}"/>
              </a:ext>
            </a:extLst>
          </p:cNvPr>
          <p:cNvGraphicFramePr>
            <a:graphicFrameLocks noGrp="1"/>
          </p:cNvGraphicFramePr>
          <p:nvPr>
            <p:extLst>
              <p:ext uri="{D42A27DB-BD31-4B8C-83A1-F6EECF244321}">
                <p14:modId xmlns:p14="http://schemas.microsoft.com/office/powerpoint/2010/main" val="3507842199"/>
              </p:ext>
            </p:extLst>
          </p:nvPr>
        </p:nvGraphicFramePr>
        <p:xfrm>
          <a:off x="783769" y="1624737"/>
          <a:ext cx="10571584" cy="4472612"/>
        </p:xfrm>
        <a:graphic>
          <a:graphicData uri="http://schemas.openxmlformats.org/drawingml/2006/table">
            <a:tbl>
              <a:tblPr firstRow="1" bandRow="1">
                <a:tableStyleId>{D7AC3CCA-C797-4891-BE02-D94E43425B78}</a:tableStyleId>
              </a:tblPr>
              <a:tblGrid>
                <a:gridCol w="9565664">
                  <a:extLst>
                    <a:ext uri="{9D8B030D-6E8A-4147-A177-3AD203B41FA5}">
                      <a16:colId xmlns:a16="http://schemas.microsoft.com/office/drawing/2014/main" val="1023316684"/>
                    </a:ext>
                  </a:extLst>
                </a:gridCol>
                <a:gridCol w="1005920">
                  <a:extLst>
                    <a:ext uri="{9D8B030D-6E8A-4147-A177-3AD203B41FA5}">
                      <a16:colId xmlns:a16="http://schemas.microsoft.com/office/drawing/2014/main" val="2214322705"/>
                    </a:ext>
                  </a:extLst>
                </a:gridCol>
              </a:tblGrid>
              <a:tr h="818986">
                <a:tc>
                  <a:txBody>
                    <a:bodyPr/>
                    <a:lstStyle/>
                    <a:p>
                      <a:pPr algn="just"/>
                      <a:r>
                        <a:rPr lang="vi-VN" sz="2800" b="0" dirty="0">
                          <a:solidFill>
                            <a:schemeClr val="bg1"/>
                          </a:solidFill>
                          <a:latin typeface="Cambria" panose="02040503050406030204" pitchFamily="18" charset="0"/>
                          <a:ea typeface="Cambria" panose="02040503050406030204" pitchFamily="18" charset="0"/>
                        </a:rPr>
                        <a:t>a. Sau khi được bác nông dân chữa lành vết thương, chim ưng trở về với bầu trời bao la.</a:t>
                      </a:r>
                      <a:endParaRPr lang="en-US" sz="2800" b="0" dirty="0">
                        <a:solidFill>
                          <a:schemeClr val="bg1"/>
                        </a:solidFill>
                        <a:latin typeface="Cambria" panose="02040503050406030204" pitchFamily="18" charset="0"/>
                        <a:ea typeface="Cambria" panose="02040503050406030204" pitchFamily="18" charset="0"/>
                      </a:endParaRPr>
                    </a:p>
                  </a:txBody>
                  <a:tcPr anchor="ctr">
                    <a:solidFill>
                      <a:schemeClr val="accent4">
                        <a:lumMod val="75000"/>
                      </a:schemeClr>
                    </a:solidFill>
                  </a:tcPr>
                </a:tc>
                <a:tc>
                  <a:txBody>
                    <a:bodyPr/>
                    <a:lstStyle/>
                    <a:p>
                      <a:pPr algn="ctr"/>
                      <a:r>
                        <a:rPr lang="vi-VN" sz="2800" b="0" dirty="0">
                          <a:solidFill>
                            <a:schemeClr val="bg1"/>
                          </a:solidFill>
                          <a:latin typeface="Cambria" panose="02040503050406030204" pitchFamily="18" charset="0"/>
                          <a:ea typeface="Cambria" panose="02040503050406030204" pitchFamily="18" charset="0"/>
                        </a:rPr>
                        <a:t>?</a:t>
                      </a:r>
                      <a:endParaRPr lang="en-US" sz="2800" b="0" dirty="0">
                        <a:solidFill>
                          <a:schemeClr val="bg1"/>
                        </a:solidFill>
                        <a:latin typeface="Cambria" panose="02040503050406030204" pitchFamily="18" charset="0"/>
                        <a:ea typeface="Cambria" panose="02040503050406030204" pitchFamily="18" charset="0"/>
                      </a:endParaRPr>
                    </a:p>
                  </a:txBody>
                  <a:tcPr anchor="ctr">
                    <a:solidFill>
                      <a:schemeClr val="accent4">
                        <a:lumMod val="75000"/>
                      </a:schemeClr>
                    </a:solidFill>
                  </a:tcPr>
                </a:tc>
                <a:extLst>
                  <a:ext uri="{0D108BD9-81ED-4DB2-BD59-A6C34878D82A}">
                    <a16:rowId xmlns:a16="http://schemas.microsoft.com/office/drawing/2014/main" val="1431068063"/>
                  </a:ext>
                </a:extLst>
              </a:tr>
              <a:tr h="818986">
                <a:tc>
                  <a:txBody>
                    <a:bodyPr/>
                    <a:lstStyle/>
                    <a:p>
                      <a:pPr algn="just"/>
                      <a:r>
                        <a:rPr lang="vi-VN" sz="2800" b="0" dirty="0">
                          <a:solidFill>
                            <a:schemeClr val="bg1"/>
                          </a:solidFill>
                          <a:latin typeface="Cambria" panose="02040503050406030204" pitchFamily="18" charset="0"/>
                          <a:ea typeface="Cambria" panose="02040503050406030204" pitchFamily="18" charset="0"/>
                        </a:rPr>
                        <a:t>b. Chim ưng không quay trở lại gặp người cứu mình.</a:t>
                      </a:r>
                      <a:endParaRPr lang="en-US" sz="2800" b="0" dirty="0">
                        <a:solidFill>
                          <a:schemeClr val="bg1"/>
                        </a:solidFill>
                        <a:latin typeface="Cambria" panose="02040503050406030204" pitchFamily="18" charset="0"/>
                        <a:ea typeface="Cambria" panose="02040503050406030204" pitchFamily="18" charset="0"/>
                      </a:endParaRPr>
                    </a:p>
                  </a:txBody>
                  <a:tcPr anchor="ctr">
                    <a:solidFill>
                      <a:schemeClr val="accent4">
                        <a:lumMod val="75000"/>
                      </a:schemeClr>
                    </a:solidFill>
                  </a:tcPr>
                </a:tc>
                <a:tc>
                  <a:txBody>
                    <a:bodyPr/>
                    <a:lstStyle/>
                    <a:p>
                      <a:pPr algn="ctr"/>
                      <a:r>
                        <a:rPr lang="vi-VN" sz="2800" b="0" dirty="0">
                          <a:solidFill>
                            <a:schemeClr val="bg1"/>
                          </a:solidFill>
                          <a:latin typeface="Cambria" panose="02040503050406030204" pitchFamily="18" charset="0"/>
                          <a:ea typeface="Cambria" panose="02040503050406030204" pitchFamily="18" charset="0"/>
                        </a:rPr>
                        <a:t>?</a:t>
                      </a:r>
                      <a:endParaRPr lang="en-US" sz="2800" b="0" dirty="0">
                        <a:solidFill>
                          <a:schemeClr val="bg1"/>
                        </a:solidFill>
                        <a:latin typeface="Cambria" panose="02040503050406030204" pitchFamily="18" charset="0"/>
                        <a:ea typeface="Cambria" panose="02040503050406030204" pitchFamily="18" charset="0"/>
                      </a:endParaRPr>
                    </a:p>
                  </a:txBody>
                  <a:tcPr anchor="ctr">
                    <a:solidFill>
                      <a:schemeClr val="accent4">
                        <a:lumMod val="75000"/>
                      </a:schemeClr>
                    </a:solidFill>
                  </a:tcPr>
                </a:tc>
                <a:extLst>
                  <a:ext uri="{0D108BD9-81ED-4DB2-BD59-A6C34878D82A}">
                    <a16:rowId xmlns:a16="http://schemas.microsoft.com/office/drawing/2014/main" val="989772951"/>
                  </a:ext>
                </a:extLst>
              </a:tr>
              <a:tr h="818986">
                <a:tc>
                  <a:txBody>
                    <a:bodyPr/>
                    <a:lstStyle/>
                    <a:p>
                      <a:pPr algn="just"/>
                      <a:r>
                        <a:rPr lang="vi-VN" sz="2800" b="0" dirty="0">
                          <a:solidFill>
                            <a:schemeClr val="bg1"/>
                          </a:solidFill>
                          <a:latin typeface="Cambria" panose="02040503050406030204" pitchFamily="18" charset="0"/>
                          <a:ea typeface="Cambria" panose="02040503050406030204" pitchFamily="18" charset="0"/>
                        </a:rPr>
                        <a:t>c. Thỉnh thoảng chim ưng về thăm ngôi nhà của bác nông dân.</a:t>
                      </a:r>
                      <a:endParaRPr lang="en-US" sz="2800" b="0" dirty="0">
                        <a:solidFill>
                          <a:schemeClr val="bg1"/>
                        </a:solidFill>
                        <a:latin typeface="Cambria" panose="02040503050406030204" pitchFamily="18" charset="0"/>
                        <a:ea typeface="Cambria" panose="02040503050406030204" pitchFamily="18" charset="0"/>
                      </a:endParaRPr>
                    </a:p>
                  </a:txBody>
                  <a:tcPr anchor="ctr">
                    <a:solidFill>
                      <a:schemeClr val="accent4">
                        <a:lumMod val="75000"/>
                      </a:schemeClr>
                    </a:solidFill>
                  </a:tcPr>
                </a:tc>
                <a:tc>
                  <a:txBody>
                    <a:bodyPr/>
                    <a:lstStyle/>
                    <a:p>
                      <a:pPr algn="ctr"/>
                      <a:r>
                        <a:rPr lang="vi-VN" sz="2800" b="0" dirty="0">
                          <a:solidFill>
                            <a:schemeClr val="bg1"/>
                          </a:solidFill>
                          <a:latin typeface="Cambria" panose="02040503050406030204" pitchFamily="18" charset="0"/>
                          <a:ea typeface="Cambria" panose="02040503050406030204" pitchFamily="18" charset="0"/>
                        </a:rPr>
                        <a:t>?</a:t>
                      </a:r>
                      <a:endParaRPr lang="en-US" sz="2800" b="0" dirty="0">
                        <a:solidFill>
                          <a:schemeClr val="bg1"/>
                        </a:solidFill>
                        <a:latin typeface="Cambria" panose="02040503050406030204" pitchFamily="18" charset="0"/>
                        <a:ea typeface="Cambria" panose="02040503050406030204" pitchFamily="18" charset="0"/>
                      </a:endParaRPr>
                    </a:p>
                  </a:txBody>
                  <a:tcPr anchor="ctr">
                    <a:solidFill>
                      <a:schemeClr val="accent4">
                        <a:lumMod val="75000"/>
                      </a:schemeClr>
                    </a:solidFill>
                  </a:tcPr>
                </a:tc>
                <a:extLst>
                  <a:ext uri="{0D108BD9-81ED-4DB2-BD59-A6C34878D82A}">
                    <a16:rowId xmlns:a16="http://schemas.microsoft.com/office/drawing/2014/main" val="1902169497"/>
                  </a:ext>
                </a:extLst>
              </a:tr>
              <a:tr h="818986">
                <a:tc>
                  <a:txBody>
                    <a:bodyPr/>
                    <a:lstStyle/>
                    <a:p>
                      <a:pPr algn="just"/>
                      <a:r>
                        <a:rPr lang="vi-VN" sz="2800" b="0" dirty="0">
                          <a:solidFill>
                            <a:schemeClr val="bg1"/>
                          </a:solidFill>
                          <a:latin typeface="Cambria" panose="02040503050406030204" pitchFamily="18" charset="0"/>
                          <a:ea typeface="Cambria" panose="02040503050406030204" pitchFamily="18" charset="0"/>
                        </a:rPr>
                        <a:t>d. Một hôm, thấy bác nông dân tựa lưng vào bức tường rào để nghỉ, chim ưng liền quắp mũ của bác để bác đuổi theo mình.</a:t>
                      </a:r>
                      <a:endParaRPr lang="en-US" sz="2800" b="0" dirty="0">
                        <a:solidFill>
                          <a:schemeClr val="bg1"/>
                        </a:solidFill>
                        <a:latin typeface="Cambria" panose="02040503050406030204" pitchFamily="18" charset="0"/>
                        <a:ea typeface="Cambria" panose="02040503050406030204" pitchFamily="18" charset="0"/>
                      </a:endParaRPr>
                    </a:p>
                  </a:txBody>
                  <a:tcPr anchor="ctr">
                    <a:solidFill>
                      <a:schemeClr val="accent4">
                        <a:lumMod val="75000"/>
                      </a:schemeClr>
                    </a:solidFill>
                  </a:tcPr>
                </a:tc>
                <a:tc>
                  <a:txBody>
                    <a:bodyPr/>
                    <a:lstStyle/>
                    <a:p>
                      <a:pPr algn="ctr"/>
                      <a:r>
                        <a:rPr lang="vi-VN" sz="2800" b="0" dirty="0">
                          <a:solidFill>
                            <a:schemeClr val="bg1"/>
                          </a:solidFill>
                          <a:latin typeface="Cambria" panose="02040503050406030204" pitchFamily="18" charset="0"/>
                          <a:ea typeface="Cambria" panose="02040503050406030204" pitchFamily="18" charset="0"/>
                        </a:rPr>
                        <a:t>?</a:t>
                      </a:r>
                      <a:endParaRPr lang="en-US" sz="2800" b="0" dirty="0">
                        <a:solidFill>
                          <a:schemeClr val="bg1"/>
                        </a:solidFill>
                        <a:latin typeface="Cambria" panose="02040503050406030204" pitchFamily="18" charset="0"/>
                        <a:ea typeface="Cambria" panose="02040503050406030204" pitchFamily="18" charset="0"/>
                      </a:endParaRPr>
                    </a:p>
                  </a:txBody>
                  <a:tcPr anchor="ctr">
                    <a:solidFill>
                      <a:schemeClr val="accent4">
                        <a:lumMod val="75000"/>
                      </a:schemeClr>
                    </a:solidFill>
                  </a:tcPr>
                </a:tc>
                <a:extLst>
                  <a:ext uri="{0D108BD9-81ED-4DB2-BD59-A6C34878D82A}">
                    <a16:rowId xmlns:a16="http://schemas.microsoft.com/office/drawing/2014/main" val="2772627682"/>
                  </a:ext>
                </a:extLst>
              </a:tr>
              <a:tr h="818986">
                <a:tc>
                  <a:txBody>
                    <a:bodyPr/>
                    <a:lstStyle/>
                    <a:p>
                      <a:pPr algn="just"/>
                      <a:r>
                        <a:rPr lang="vi-VN" sz="2800" b="0" dirty="0">
                          <a:solidFill>
                            <a:schemeClr val="bg1"/>
                          </a:solidFill>
                          <a:latin typeface="Cambria" panose="02040503050406030204" pitchFamily="18" charset="0"/>
                          <a:ea typeface="Cambria" panose="02040503050406030204" pitchFamily="18" charset="0"/>
                        </a:rPr>
                        <a:t>e. Nhờ chạy đuổi theo chim để lấy lại chiếc mũ, bác nông dân đã thoát khỏi tai nạn khi bức tường đổ sập.</a:t>
                      </a:r>
                      <a:endParaRPr lang="en-US" sz="2800" b="0" dirty="0">
                        <a:solidFill>
                          <a:schemeClr val="bg1"/>
                        </a:solidFill>
                        <a:latin typeface="Cambria" panose="02040503050406030204" pitchFamily="18" charset="0"/>
                        <a:ea typeface="Cambria" panose="02040503050406030204" pitchFamily="18" charset="0"/>
                      </a:endParaRPr>
                    </a:p>
                  </a:txBody>
                  <a:tcPr anchor="ctr">
                    <a:solidFill>
                      <a:schemeClr val="accent4">
                        <a:lumMod val="75000"/>
                      </a:schemeClr>
                    </a:solidFill>
                  </a:tcPr>
                </a:tc>
                <a:tc>
                  <a:txBody>
                    <a:bodyPr/>
                    <a:lstStyle/>
                    <a:p>
                      <a:pPr algn="ctr"/>
                      <a:r>
                        <a:rPr lang="vi-VN" sz="2800" b="0" dirty="0">
                          <a:solidFill>
                            <a:schemeClr val="bg1"/>
                          </a:solidFill>
                          <a:latin typeface="Cambria" panose="02040503050406030204" pitchFamily="18" charset="0"/>
                          <a:ea typeface="Cambria" panose="02040503050406030204" pitchFamily="18" charset="0"/>
                        </a:rPr>
                        <a:t>?</a:t>
                      </a:r>
                      <a:endParaRPr lang="en-US" sz="2800" b="0" dirty="0">
                        <a:solidFill>
                          <a:schemeClr val="bg1"/>
                        </a:solidFill>
                        <a:latin typeface="Cambria" panose="02040503050406030204" pitchFamily="18" charset="0"/>
                        <a:ea typeface="Cambria" panose="02040503050406030204" pitchFamily="18" charset="0"/>
                      </a:endParaRPr>
                    </a:p>
                  </a:txBody>
                  <a:tcPr anchor="ctr">
                    <a:solidFill>
                      <a:schemeClr val="accent4">
                        <a:lumMod val="75000"/>
                      </a:schemeClr>
                    </a:solidFill>
                  </a:tcPr>
                </a:tc>
                <a:extLst>
                  <a:ext uri="{0D108BD9-81ED-4DB2-BD59-A6C34878D82A}">
                    <a16:rowId xmlns:a16="http://schemas.microsoft.com/office/drawing/2014/main" val="1308199045"/>
                  </a:ext>
                </a:extLst>
              </a:tr>
            </a:tbl>
          </a:graphicData>
        </a:graphic>
      </p:graphicFrame>
      <p:sp>
        <p:nvSpPr>
          <p:cNvPr id="6" name="Rectangle 5">
            <a:extLst>
              <a:ext uri="{FF2B5EF4-FFF2-40B4-BE49-F238E27FC236}">
                <a16:creationId xmlns:a16="http://schemas.microsoft.com/office/drawing/2014/main" id="{99B1417D-477C-95E9-9103-16B9AC29856B}"/>
              </a:ext>
            </a:extLst>
          </p:cNvPr>
          <p:cNvSpPr/>
          <p:nvPr/>
        </p:nvSpPr>
        <p:spPr>
          <a:xfrm>
            <a:off x="10580914" y="1791475"/>
            <a:ext cx="569168" cy="55050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0070C0"/>
                </a:solidFill>
                <a:latin typeface="Cambria" panose="02040503050406030204" pitchFamily="18" charset="0"/>
                <a:ea typeface="Cambria" panose="02040503050406030204" pitchFamily="18" charset="0"/>
              </a:rPr>
              <a:t>Đ</a:t>
            </a:r>
            <a:endParaRPr lang="en-US" sz="3600" b="1" dirty="0">
              <a:solidFill>
                <a:srgbClr val="0070C0"/>
              </a:solidFill>
              <a:latin typeface="Cambria" panose="02040503050406030204" pitchFamily="18" charset="0"/>
              <a:ea typeface="Cambria" panose="02040503050406030204" pitchFamily="18" charset="0"/>
            </a:endParaRPr>
          </a:p>
        </p:txBody>
      </p:sp>
      <p:sp>
        <p:nvSpPr>
          <p:cNvPr id="7" name="Rectangle 6">
            <a:extLst>
              <a:ext uri="{FF2B5EF4-FFF2-40B4-BE49-F238E27FC236}">
                <a16:creationId xmlns:a16="http://schemas.microsoft.com/office/drawing/2014/main" id="{AFE5B623-ED3A-20EC-20CF-B5F92AFE6D92}"/>
              </a:ext>
            </a:extLst>
          </p:cNvPr>
          <p:cNvSpPr/>
          <p:nvPr/>
        </p:nvSpPr>
        <p:spPr>
          <a:xfrm>
            <a:off x="10570026" y="2661119"/>
            <a:ext cx="569168" cy="55050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FF0000"/>
                </a:solidFill>
                <a:latin typeface="Cambria" panose="02040503050406030204" pitchFamily="18" charset="0"/>
                <a:ea typeface="Cambria" panose="02040503050406030204" pitchFamily="18" charset="0"/>
              </a:rPr>
              <a:t>S</a:t>
            </a:r>
            <a:endParaRPr lang="en-US" sz="3600" b="1" dirty="0">
              <a:solidFill>
                <a:srgbClr val="FF0000"/>
              </a:solidFill>
              <a:latin typeface="Cambria" panose="02040503050406030204" pitchFamily="18" charset="0"/>
              <a:ea typeface="Cambria" panose="02040503050406030204" pitchFamily="18" charset="0"/>
            </a:endParaRPr>
          </a:p>
        </p:txBody>
      </p:sp>
      <p:sp>
        <p:nvSpPr>
          <p:cNvPr id="9" name="Rectangle 8">
            <a:extLst>
              <a:ext uri="{FF2B5EF4-FFF2-40B4-BE49-F238E27FC236}">
                <a16:creationId xmlns:a16="http://schemas.microsoft.com/office/drawing/2014/main" id="{F17C15CE-9129-C5F4-64BF-808ECC30C41F}"/>
              </a:ext>
            </a:extLst>
          </p:cNvPr>
          <p:cNvSpPr/>
          <p:nvPr/>
        </p:nvSpPr>
        <p:spPr>
          <a:xfrm>
            <a:off x="10577801" y="3530763"/>
            <a:ext cx="569168" cy="55050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FF0000"/>
                </a:solidFill>
                <a:latin typeface="Cambria" panose="02040503050406030204" pitchFamily="18" charset="0"/>
                <a:ea typeface="Cambria" panose="02040503050406030204" pitchFamily="18" charset="0"/>
              </a:rPr>
              <a:t>S</a:t>
            </a:r>
            <a:endParaRPr lang="en-US" sz="3600" b="1" dirty="0">
              <a:solidFill>
                <a:srgbClr val="FF0000"/>
              </a:solidFill>
              <a:latin typeface="Cambria" panose="02040503050406030204" pitchFamily="18" charset="0"/>
              <a:ea typeface="Cambria" panose="02040503050406030204" pitchFamily="18" charset="0"/>
            </a:endParaRPr>
          </a:p>
        </p:txBody>
      </p:sp>
      <p:sp>
        <p:nvSpPr>
          <p:cNvPr id="10" name="Rectangle 9">
            <a:extLst>
              <a:ext uri="{FF2B5EF4-FFF2-40B4-BE49-F238E27FC236}">
                <a16:creationId xmlns:a16="http://schemas.microsoft.com/office/drawing/2014/main" id="{4DB02E63-FCFC-7357-5E80-5DE045CE421E}"/>
              </a:ext>
            </a:extLst>
          </p:cNvPr>
          <p:cNvSpPr/>
          <p:nvPr/>
        </p:nvSpPr>
        <p:spPr>
          <a:xfrm>
            <a:off x="10570026" y="4400407"/>
            <a:ext cx="569168" cy="55050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0070C0"/>
                </a:solidFill>
                <a:latin typeface="Cambria" panose="02040503050406030204" pitchFamily="18" charset="0"/>
                <a:ea typeface="Cambria" panose="02040503050406030204" pitchFamily="18" charset="0"/>
              </a:rPr>
              <a:t>Đ</a:t>
            </a:r>
            <a:endParaRPr lang="en-US" sz="3600" b="1" dirty="0">
              <a:solidFill>
                <a:srgbClr val="0070C0"/>
              </a:solidFill>
              <a:latin typeface="Cambria" panose="02040503050406030204" pitchFamily="18" charset="0"/>
              <a:ea typeface="Cambria" panose="02040503050406030204" pitchFamily="18" charset="0"/>
            </a:endParaRPr>
          </a:p>
        </p:txBody>
      </p:sp>
      <p:sp>
        <p:nvSpPr>
          <p:cNvPr id="11" name="Rectangle 10">
            <a:extLst>
              <a:ext uri="{FF2B5EF4-FFF2-40B4-BE49-F238E27FC236}">
                <a16:creationId xmlns:a16="http://schemas.microsoft.com/office/drawing/2014/main" id="{63AC8BBC-1CC8-8716-5B6D-1E6398DF5708}"/>
              </a:ext>
            </a:extLst>
          </p:cNvPr>
          <p:cNvSpPr/>
          <p:nvPr/>
        </p:nvSpPr>
        <p:spPr>
          <a:xfrm>
            <a:off x="10562246" y="5340218"/>
            <a:ext cx="569168" cy="55050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0070C0"/>
                </a:solidFill>
                <a:latin typeface="Cambria" panose="02040503050406030204" pitchFamily="18" charset="0"/>
                <a:ea typeface="Cambria" panose="02040503050406030204" pitchFamily="18" charset="0"/>
              </a:rPr>
              <a:t>Đ</a:t>
            </a:r>
            <a:endParaRPr lang="en-US" sz="3600" b="1" dirty="0">
              <a:solidFill>
                <a:srgbClr val="0070C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6060685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ppt_x"/>
                                          </p:val>
                                        </p:tav>
                                        <p:tav tm="100000">
                                          <p:val>
                                            <p:strVal val="#ppt_x"/>
                                          </p:val>
                                        </p:tav>
                                      </p:tavLst>
                                    </p:anim>
                                    <p:anim calcmode="lin" valueType="num">
                                      <p:cBhvr additive="base">
                                        <p:cTn id="12" dur="5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randombar(horizontal)">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500" fill="hold"/>
                                        <p:tgtEl>
                                          <p:spTgt spid="7"/>
                                        </p:tgtEl>
                                        <p:attrNameLst>
                                          <p:attrName>ppt_w</p:attrName>
                                        </p:attrNameLst>
                                      </p:cBhvr>
                                      <p:tavLst>
                                        <p:tav tm="0">
                                          <p:val>
                                            <p:fltVal val="0"/>
                                          </p:val>
                                        </p:tav>
                                        <p:tav tm="100000">
                                          <p:val>
                                            <p:strVal val="#ppt_w"/>
                                          </p:val>
                                        </p:tav>
                                      </p:tavLst>
                                    </p:anim>
                                    <p:anim calcmode="lin" valueType="num">
                                      <p:cBhvr>
                                        <p:cTn id="39" dur="500" fill="hold"/>
                                        <p:tgtEl>
                                          <p:spTgt spid="7"/>
                                        </p:tgtEl>
                                        <p:attrNameLst>
                                          <p:attrName>ppt_h</p:attrName>
                                        </p:attrNameLst>
                                      </p:cBhvr>
                                      <p:tavLst>
                                        <p:tav tm="0">
                                          <p:val>
                                            <p:fltVal val="0"/>
                                          </p:val>
                                        </p:tav>
                                        <p:tav tm="100000">
                                          <p:val>
                                            <p:strVal val="#ppt_h"/>
                                          </p:val>
                                        </p:tav>
                                      </p:tavLst>
                                    </p:anim>
                                    <p:animEffect transition="in" filter="fade">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p:cTn id="59" dur="500" fill="hold"/>
                                        <p:tgtEl>
                                          <p:spTgt spid="11"/>
                                        </p:tgtEl>
                                        <p:attrNameLst>
                                          <p:attrName>ppt_w</p:attrName>
                                        </p:attrNameLst>
                                      </p:cBhvr>
                                      <p:tavLst>
                                        <p:tav tm="0">
                                          <p:val>
                                            <p:fltVal val="0"/>
                                          </p:val>
                                        </p:tav>
                                        <p:tav tm="100000">
                                          <p:val>
                                            <p:strVal val="#ppt_w"/>
                                          </p:val>
                                        </p:tav>
                                      </p:tavLst>
                                    </p:anim>
                                    <p:anim calcmode="lin" valueType="num">
                                      <p:cBhvr>
                                        <p:cTn id="60" dur="500" fill="hold"/>
                                        <p:tgtEl>
                                          <p:spTgt spid="11"/>
                                        </p:tgtEl>
                                        <p:attrNameLst>
                                          <p:attrName>ppt_h</p:attrName>
                                        </p:attrNameLst>
                                      </p:cBhvr>
                                      <p:tavLst>
                                        <p:tav tm="0">
                                          <p:val>
                                            <p:fltVal val="0"/>
                                          </p:val>
                                        </p:tav>
                                        <p:tav tm="100000">
                                          <p:val>
                                            <p:strVal val="#ppt_h"/>
                                          </p:val>
                                        </p:tav>
                                      </p:tavLst>
                                    </p:anim>
                                    <p:animEffect transition="in" filter="fade">
                                      <p:cBhvr>
                                        <p:cTn id="6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 grpId="0"/>
      <p:bldP spid="6" grpId="0" animBg="1"/>
      <p:bldP spid="7" grpId="0" animBg="1"/>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C96D3B23-F110-0F30-EA92-E4ECEF717798}"/>
            </a:ext>
          </a:extLst>
        </p:cNvPr>
        <p:cNvGrpSpPr/>
        <p:nvPr/>
      </p:nvGrpSpPr>
      <p:grpSpPr>
        <a:xfrm>
          <a:off x="0" y="0"/>
          <a:ext cx="0" cy="0"/>
          <a:chOff x="0" y="0"/>
          <a:chExt cx="0" cy="0"/>
        </a:xfrm>
      </p:grpSpPr>
      <p:pic>
        <p:nvPicPr>
          <p:cNvPr id="21" name="图片 20" descr="2 (5)">
            <a:extLst>
              <a:ext uri="{FF2B5EF4-FFF2-40B4-BE49-F238E27FC236}">
                <a16:creationId xmlns:a16="http://schemas.microsoft.com/office/drawing/2014/main" id="{06E19FBF-0F69-6BC2-BE54-A3BE379AF2FA}"/>
              </a:ext>
            </a:extLst>
          </p:cNvPr>
          <p:cNvPicPr>
            <a:picLocks noChangeAspect="1"/>
          </p:cNvPicPr>
          <p:nvPr/>
        </p:nvPicPr>
        <p:blipFill>
          <a:blip r:embed="rId3"/>
          <a:stretch>
            <a:fillRect/>
          </a:stretch>
        </p:blipFill>
        <p:spPr>
          <a:xfrm>
            <a:off x="-26035" y="1403791"/>
            <a:ext cx="12217400" cy="5463540"/>
          </a:xfrm>
          <a:prstGeom prst="rect">
            <a:avLst/>
          </a:prstGeom>
        </p:spPr>
      </p:pic>
      <p:sp>
        <p:nvSpPr>
          <p:cNvPr id="43" name="矩形: 圆角 42">
            <a:extLst>
              <a:ext uri="{FF2B5EF4-FFF2-40B4-BE49-F238E27FC236}">
                <a16:creationId xmlns:a16="http://schemas.microsoft.com/office/drawing/2014/main" id="{AF3DB9C1-BAC5-9AF8-3353-0B8AF4177657}"/>
              </a:ext>
            </a:extLst>
          </p:cNvPr>
          <p:cNvSpPr/>
          <p:nvPr/>
        </p:nvSpPr>
        <p:spPr>
          <a:xfrm>
            <a:off x="609600" y="440872"/>
            <a:ext cx="10972800" cy="5976257"/>
          </a:xfrm>
          <a:prstGeom prst="roundRect">
            <a:avLst>
              <a:gd name="adj" fmla="val 6558"/>
            </a:avLst>
          </a:prstGeom>
          <a:solidFill>
            <a:schemeClr val="bg1"/>
          </a:solidFill>
          <a:ln w="200025">
            <a:solidFill>
              <a:srgbClr val="D09934"/>
            </a:solidFill>
          </a:ln>
          <a:effectLst>
            <a:outerShdw blurRad="381000" algn="ctr" rotWithShape="0">
              <a:schemeClr val="accent2">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charset="-122"/>
              <a:ea typeface="思源黑体 CN Bold" panose="020B0800000000000000" charset="-122"/>
              <a:cs typeface="思源黑体 CN Bold" panose="020B0800000000000000" charset="-122"/>
            </a:endParaRPr>
          </a:p>
        </p:txBody>
      </p:sp>
      <p:grpSp>
        <p:nvGrpSpPr>
          <p:cNvPr id="2" name="组合 1">
            <a:extLst>
              <a:ext uri="{FF2B5EF4-FFF2-40B4-BE49-F238E27FC236}">
                <a16:creationId xmlns:a16="http://schemas.microsoft.com/office/drawing/2014/main" id="{6DC1AD51-84EF-5772-79C1-9F183D5A5443}"/>
              </a:ext>
            </a:extLst>
          </p:cNvPr>
          <p:cNvGrpSpPr/>
          <p:nvPr/>
        </p:nvGrpSpPr>
        <p:grpSpPr>
          <a:xfrm flipH="1" flipV="1">
            <a:off x="609600" y="440871"/>
            <a:ext cx="10972800" cy="1460117"/>
            <a:chOff x="609600" y="5372100"/>
            <a:chExt cx="10972800" cy="1048740"/>
          </a:xfrm>
        </p:grpSpPr>
        <p:sp>
          <p:nvSpPr>
            <p:cNvPr id="8" name="矩形: 圆顶角 7">
              <a:extLst>
                <a:ext uri="{FF2B5EF4-FFF2-40B4-BE49-F238E27FC236}">
                  <a16:creationId xmlns:a16="http://schemas.microsoft.com/office/drawing/2014/main" id="{EA4BCC5D-32FD-A080-B562-6D92D98BAAD9}"/>
                </a:ext>
              </a:extLst>
            </p:cNvPr>
            <p:cNvSpPr/>
            <p:nvPr/>
          </p:nvSpPr>
          <p:spPr>
            <a:xfrm flipV="1">
              <a:off x="609600" y="5372100"/>
              <a:ext cx="10972800" cy="1048740"/>
            </a:xfrm>
            <a:prstGeom prst="round2SameRect">
              <a:avLst/>
            </a:prstGeom>
            <a:solidFill>
              <a:srgbClr val="91952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charset="-122"/>
                <a:ea typeface="思源黑体 CN Bold" panose="020B0800000000000000" charset="-122"/>
                <a:cs typeface="思源黑体 CN Bold" panose="020B0800000000000000" charset="-122"/>
              </a:endParaRPr>
            </a:p>
          </p:txBody>
        </p:sp>
        <p:sp>
          <p:nvSpPr>
            <p:cNvPr id="29" name="矩形: 圆顶角 28">
              <a:extLst>
                <a:ext uri="{FF2B5EF4-FFF2-40B4-BE49-F238E27FC236}">
                  <a16:creationId xmlns:a16="http://schemas.microsoft.com/office/drawing/2014/main" id="{5CA3464B-46B7-D1A4-DB2D-EEE541E2BDCE}"/>
                </a:ext>
              </a:extLst>
            </p:cNvPr>
            <p:cNvSpPr/>
            <p:nvPr/>
          </p:nvSpPr>
          <p:spPr>
            <a:xfrm flipV="1">
              <a:off x="609600" y="5372100"/>
              <a:ext cx="10972800" cy="87086"/>
            </a:xfrm>
            <a:prstGeom prst="round2SameRect">
              <a:avLst>
                <a:gd name="adj1" fmla="val 0"/>
                <a:gd name="adj2" fmla="val 0"/>
              </a:avLst>
            </a:prstGeom>
            <a:solidFill>
              <a:srgbClr val="4E75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charset="-122"/>
                <a:ea typeface="思源黑体 CN Bold" panose="020B0800000000000000" charset="-122"/>
                <a:cs typeface="思源黑体 CN Bold" panose="020B0800000000000000" charset="-122"/>
              </a:endParaRPr>
            </a:p>
          </p:txBody>
        </p:sp>
      </p:grpSp>
      <p:pic>
        <p:nvPicPr>
          <p:cNvPr id="27" name="图片 26" descr="父亲节横版">
            <a:extLst>
              <a:ext uri="{FF2B5EF4-FFF2-40B4-BE49-F238E27FC236}">
                <a16:creationId xmlns:a16="http://schemas.microsoft.com/office/drawing/2014/main" id="{C78FC72B-EEBE-BCB4-77BE-719DC077C1A4}"/>
              </a:ext>
            </a:extLst>
          </p:cNvPr>
          <p:cNvPicPr>
            <a:picLocks noChangeAspect="1"/>
          </p:cNvPicPr>
          <p:nvPr/>
        </p:nvPicPr>
        <p:blipFill>
          <a:blip r:embed="rId4"/>
          <a:srcRect b="73261"/>
          <a:stretch>
            <a:fillRect/>
          </a:stretch>
        </p:blipFill>
        <p:spPr>
          <a:xfrm>
            <a:off x="609600" y="9061"/>
            <a:ext cx="12141200" cy="1830705"/>
          </a:xfrm>
          <a:prstGeom prst="rect">
            <a:avLst/>
          </a:prstGeom>
        </p:spPr>
      </p:pic>
      <p:sp>
        <p:nvSpPr>
          <p:cNvPr id="4" name="TextBox 3">
            <a:extLst>
              <a:ext uri="{FF2B5EF4-FFF2-40B4-BE49-F238E27FC236}">
                <a16:creationId xmlns:a16="http://schemas.microsoft.com/office/drawing/2014/main" id="{52762676-3280-93CB-7B92-6B6708E21F62}"/>
              </a:ext>
            </a:extLst>
          </p:cNvPr>
          <p:cNvSpPr txBox="1"/>
          <p:nvPr/>
        </p:nvSpPr>
        <p:spPr>
          <a:xfrm>
            <a:off x="839747" y="382553"/>
            <a:ext cx="10500868" cy="1384995"/>
          </a:xfrm>
          <a:prstGeom prst="rect">
            <a:avLst/>
          </a:prstGeom>
          <a:noFill/>
        </p:spPr>
        <p:txBody>
          <a:bodyPr wrap="square" rtlCol="0">
            <a:spAutoFit/>
          </a:bodyPr>
          <a:lstStyle/>
          <a:p>
            <a:pPr lvl="0" algn="just"/>
            <a:r>
              <a:rPr lang="vi-VN" sz="4200" b="1" dirty="0">
                <a:solidFill>
                  <a:srgbClr val="FFFF00"/>
                </a:solidFill>
                <a:latin typeface="Cambria" panose="02040503050406030204" pitchFamily="18" charset="0"/>
                <a:ea typeface="Cambria" panose="02040503050406030204" pitchFamily="18" charset="0"/>
              </a:rPr>
              <a:t>5. Theo em, câu chuyện muốn nói với chúng ta điều gì? Tìm câu trả lời đúng. </a:t>
            </a:r>
            <a:endParaRPr kumimoji="0" lang="en-US" sz="42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endParaRPr>
          </a:p>
        </p:txBody>
      </p:sp>
      <p:grpSp>
        <p:nvGrpSpPr>
          <p:cNvPr id="3" name="Group 2">
            <a:extLst>
              <a:ext uri="{FF2B5EF4-FFF2-40B4-BE49-F238E27FC236}">
                <a16:creationId xmlns:a16="http://schemas.microsoft.com/office/drawing/2014/main" id="{3A315D6E-9D01-5D45-D688-1F6DF9635E52}"/>
              </a:ext>
            </a:extLst>
          </p:cNvPr>
          <p:cNvGrpSpPr/>
          <p:nvPr/>
        </p:nvGrpSpPr>
        <p:grpSpPr>
          <a:xfrm>
            <a:off x="1201465" y="2099672"/>
            <a:ext cx="8362416" cy="811787"/>
            <a:chOff x="2024693" y="3080825"/>
            <a:chExt cx="8559217" cy="811787"/>
          </a:xfrm>
          <a:solidFill>
            <a:schemeClr val="accent2"/>
          </a:solidFill>
        </p:grpSpPr>
        <p:grpSp>
          <p:nvGrpSpPr>
            <p:cNvPr id="5" name="Group 4">
              <a:extLst>
                <a:ext uri="{FF2B5EF4-FFF2-40B4-BE49-F238E27FC236}">
                  <a16:creationId xmlns:a16="http://schemas.microsoft.com/office/drawing/2014/main" id="{C8A35CBD-6892-CE8B-7093-794C784D0734}"/>
                </a:ext>
              </a:extLst>
            </p:cNvPr>
            <p:cNvGrpSpPr/>
            <p:nvPr/>
          </p:nvGrpSpPr>
          <p:grpSpPr>
            <a:xfrm>
              <a:off x="2024693" y="3080825"/>
              <a:ext cx="8559217" cy="811787"/>
              <a:chOff x="2024693" y="3080825"/>
              <a:chExt cx="8559217" cy="811787"/>
            </a:xfrm>
            <a:grpFill/>
          </p:grpSpPr>
          <p:sp>
            <p:nvSpPr>
              <p:cNvPr id="10" name="Rounded Rectangle 9">
                <a:extLst>
                  <a:ext uri="{FF2B5EF4-FFF2-40B4-BE49-F238E27FC236}">
                    <a16:creationId xmlns:a16="http://schemas.microsoft.com/office/drawing/2014/main" id="{F624EFBD-7776-9C9C-DFC4-E5E62A900AA6}"/>
                  </a:ext>
                </a:extLst>
              </p:cNvPr>
              <p:cNvSpPr/>
              <p:nvPr/>
            </p:nvSpPr>
            <p:spPr>
              <a:xfrm>
                <a:off x="2686930" y="3080825"/>
                <a:ext cx="7896980" cy="792787"/>
              </a:xfrm>
              <a:prstGeom prst="roundRect">
                <a:avLst/>
              </a:prstGeom>
              <a:grpFill/>
              <a:ln>
                <a:solidFill>
                  <a:srgbClr val="FABD8A"/>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Oval 10">
                <a:extLst>
                  <a:ext uri="{FF2B5EF4-FFF2-40B4-BE49-F238E27FC236}">
                    <a16:creationId xmlns:a16="http://schemas.microsoft.com/office/drawing/2014/main" id="{E7865FD3-0E70-FB8B-D41D-845DC6CD06BE}"/>
                  </a:ext>
                </a:extLst>
              </p:cNvPr>
              <p:cNvSpPr/>
              <p:nvPr/>
            </p:nvSpPr>
            <p:spPr>
              <a:xfrm>
                <a:off x="2024693" y="3080825"/>
                <a:ext cx="896834" cy="811787"/>
              </a:xfrm>
              <a:prstGeom prst="ellipse">
                <a:avLst/>
              </a:prstGeom>
              <a:grp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solidFill>
                      <a:schemeClr val="bg1"/>
                    </a:solidFill>
                    <a:effectLst>
                      <a:outerShdw blurRad="38100" dist="38100" dir="2700000" algn="tl">
                        <a:srgbClr val="000000">
                          <a:alpha val="43137"/>
                        </a:srgbClr>
                      </a:outerShdw>
                    </a:effectLst>
                    <a:latin typeface="UTM Futura Extra" panose="02040603050506020204" pitchFamily="18" charset="0"/>
                  </a:rPr>
                  <a:t>A</a:t>
                </a:r>
              </a:p>
            </p:txBody>
          </p:sp>
        </p:grpSp>
        <p:sp>
          <p:nvSpPr>
            <p:cNvPr id="9" name="TextBox 8">
              <a:extLst>
                <a:ext uri="{FF2B5EF4-FFF2-40B4-BE49-F238E27FC236}">
                  <a16:creationId xmlns:a16="http://schemas.microsoft.com/office/drawing/2014/main" id="{222128E4-938C-683C-3C2C-3685C1347C62}"/>
                </a:ext>
              </a:extLst>
            </p:cNvPr>
            <p:cNvSpPr txBox="1"/>
            <p:nvPr/>
          </p:nvSpPr>
          <p:spPr>
            <a:xfrm>
              <a:off x="3135403" y="3178107"/>
              <a:ext cx="6741652" cy="584775"/>
            </a:xfrm>
            <a:prstGeom prst="rect">
              <a:avLst/>
            </a:prstGeom>
            <a:grpFill/>
          </p:spPr>
          <p:txBody>
            <a:bodyPr wrap="square" rtlCol="0">
              <a:spAutoFit/>
            </a:bodyPr>
            <a:lstStyle/>
            <a:p>
              <a:pPr algn="just"/>
              <a:r>
                <a:rPr lang="vi-VN" sz="3200" b="1" dirty="0">
                  <a:solidFill>
                    <a:schemeClr val="bg1"/>
                  </a:solidFill>
                  <a:latin typeface="Cambria" panose="02040503050406030204" pitchFamily="18" charset="0"/>
                  <a:ea typeface="Cambria" panose="02040503050406030204" pitchFamily="18" charset="0"/>
                </a:rPr>
                <a:t>Chim ưng rất thông minh.</a:t>
              </a:r>
              <a:endParaRPr lang="en-US" sz="3200" b="1" dirty="0">
                <a:solidFill>
                  <a:schemeClr val="bg1"/>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12" name="Group 11">
            <a:extLst>
              <a:ext uri="{FF2B5EF4-FFF2-40B4-BE49-F238E27FC236}">
                <a16:creationId xmlns:a16="http://schemas.microsoft.com/office/drawing/2014/main" id="{19B2DD2B-A88C-4A65-2178-396AC759F8CC}"/>
              </a:ext>
            </a:extLst>
          </p:cNvPr>
          <p:cNvGrpSpPr/>
          <p:nvPr/>
        </p:nvGrpSpPr>
        <p:grpSpPr>
          <a:xfrm>
            <a:off x="1201465" y="3078516"/>
            <a:ext cx="8427731" cy="852420"/>
            <a:chOff x="2024693" y="4120263"/>
            <a:chExt cx="8661326" cy="852420"/>
          </a:xfrm>
          <a:solidFill>
            <a:schemeClr val="accent5">
              <a:lumMod val="75000"/>
            </a:schemeClr>
          </a:solidFill>
        </p:grpSpPr>
        <p:sp>
          <p:nvSpPr>
            <p:cNvPr id="13" name="Rounded Rectangle 12">
              <a:extLst>
                <a:ext uri="{FF2B5EF4-FFF2-40B4-BE49-F238E27FC236}">
                  <a16:creationId xmlns:a16="http://schemas.microsoft.com/office/drawing/2014/main" id="{690FF76D-528F-FC89-3FB0-60B8D42BFAAF}"/>
                </a:ext>
              </a:extLst>
            </p:cNvPr>
            <p:cNvSpPr/>
            <p:nvPr/>
          </p:nvSpPr>
          <p:spPr>
            <a:xfrm>
              <a:off x="2686932" y="4194597"/>
              <a:ext cx="7999087" cy="749439"/>
            </a:xfrm>
            <a:prstGeom prst="roundRect">
              <a:avLst/>
            </a:prstGeom>
            <a:grpFill/>
            <a:ln>
              <a:solidFill>
                <a:srgbClr val="FABD8A"/>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Oval 13">
              <a:extLst>
                <a:ext uri="{FF2B5EF4-FFF2-40B4-BE49-F238E27FC236}">
                  <a16:creationId xmlns:a16="http://schemas.microsoft.com/office/drawing/2014/main" id="{18D6914B-5EA3-67FC-8745-A6121CF695B5}"/>
                </a:ext>
              </a:extLst>
            </p:cNvPr>
            <p:cNvSpPr/>
            <p:nvPr/>
          </p:nvSpPr>
          <p:spPr>
            <a:xfrm>
              <a:off x="2024693" y="4120263"/>
              <a:ext cx="896834" cy="852420"/>
            </a:xfrm>
            <a:prstGeom prst="ellipse">
              <a:avLst/>
            </a:prstGeom>
            <a:grp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solidFill>
                    <a:schemeClr val="bg1"/>
                  </a:solidFill>
                  <a:effectLst>
                    <a:outerShdw blurRad="38100" dist="38100" dir="2700000" algn="tl">
                      <a:srgbClr val="000000">
                        <a:alpha val="43137"/>
                      </a:srgbClr>
                    </a:outerShdw>
                  </a:effectLst>
                  <a:latin typeface="UTM Futura Extra" panose="02040603050506020204" pitchFamily="18" charset="0"/>
                </a:rPr>
                <a:t>B</a:t>
              </a:r>
            </a:p>
          </p:txBody>
        </p:sp>
        <p:sp>
          <p:nvSpPr>
            <p:cNvPr id="15" name="TextBox 14">
              <a:extLst>
                <a:ext uri="{FF2B5EF4-FFF2-40B4-BE49-F238E27FC236}">
                  <a16:creationId xmlns:a16="http://schemas.microsoft.com/office/drawing/2014/main" id="{7980BB05-AF48-AD53-8042-7B7ADB19A267}"/>
                </a:ext>
              </a:extLst>
            </p:cNvPr>
            <p:cNvSpPr txBox="1"/>
            <p:nvPr/>
          </p:nvSpPr>
          <p:spPr>
            <a:xfrm>
              <a:off x="3111494" y="4276093"/>
              <a:ext cx="7051578" cy="584775"/>
            </a:xfrm>
            <a:prstGeom prst="rect">
              <a:avLst/>
            </a:prstGeom>
            <a:grpFill/>
          </p:spPr>
          <p:txBody>
            <a:bodyPr wrap="square" rtlCol="0">
              <a:spAutoFit/>
            </a:bodyPr>
            <a:lstStyle/>
            <a:p>
              <a:r>
                <a:rPr lang="vi-VN" sz="3200" b="1" dirty="0">
                  <a:solidFill>
                    <a:schemeClr val="bg1"/>
                  </a:solidFill>
                  <a:latin typeface="Cambria" panose="02040503050406030204" pitchFamily="18" charset="0"/>
                  <a:ea typeface="Cambria" panose="02040503050406030204" pitchFamily="18" charset="0"/>
                </a:rPr>
                <a:t>Chim ưng là bạn của người.</a:t>
              </a:r>
              <a:endParaRPr lang="en-US" sz="3200" b="1" i="1" dirty="0">
                <a:solidFill>
                  <a:schemeClr val="bg1"/>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16" name="Group 15">
            <a:extLst>
              <a:ext uri="{FF2B5EF4-FFF2-40B4-BE49-F238E27FC236}">
                <a16:creationId xmlns:a16="http://schemas.microsoft.com/office/drawing/2014/main" id="{7C8169DB-DB19-3D7C-719B-E0A54DA39E9B}"/>
              </a:ext>
            </a:extLst>
          </p:cNvPr>
          <p:cNvGrpSpPr/>
          <p:nvPr/>
        </p:nvGrpSpPr>
        <p:grpSpPr>
          <a:xfrm>
            <a:off x="1222773" y="4190673"/>
            <a:ext cx="8406422" cy="808085"/>
            <a:chOff x="2046001" y="5252383"/>
            <a:chExt cx="8604649" cy="808085"/>
          </a:xfrm>
          <a:solidFill>
            <a:schemeClr val="accent6"/>
          </a:solidFill>
        </p:grpSpPr>
        <p:sp>
          <p:nvSpPr>
            <p:cNvPr id="17" name="Rounded Rectangle 16">
              <a:extLst>
                <a:ext uri="{FF2B5EF4-FFF2-40B4-BE49-F238E27FC236}">
                  <a16:creationId xmlns:a16="http://schemas.microsoft.com/office/drawing/2014/main" id="{E1DDF664-AA00-F5A6-5994-422D8F4A4FF8}"/>
                </a:ext>
              </a:extLst>
            </p:cNvPr>
            <p:cNvSpPr/>
            <p:nvPr/>
          </p:nvSpPr>
          <p:spPr>
            <a:xfrm>
              <a:off x="2753771" y="5252383"/>
              <a:ext cx="7896879" cy="808085"/>
            </a:xfrm>
            <a:prstGeom prst="roundRect">
              <a:avLst/>
            </a:prstGeom>
            <a:grpFill/>
            <a:ln>
              <a:solidFill>
                <a:srgbClr val="FABD8A"/>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8E8E005-9376-CD1B-1E48-1A37F674C15C}"/>
                </a:ext>
              </a:extLst>
            </p:cNvPr>
            <p:cNvSpPr/>
            <p:nvPr/>
          </p:nvSpPr>
          <p:spPr>
            <a:xfrm>
              <a:off x="2046001" y="5252383"/>
              <a:ext cx="875526" cy="808085"/>
            </a:xfrm>
            <a:prstGeom prst="ellipse">
              <a:avLst/>
            </a:prstGeom>
            <a:grp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C</a:t>
              </a:r>
            </a:p>
          </p:txBody>
        </p:sp>
        <p:sp>
          <p:nvSpPr>
            <p:cNvPr id="19" name="TextBox 18">
              <a:extLst>
                <a:ext uri="{FF2B5EF4-FFF2-40B4-BE49-F238E27FC236}">
                  <a16:creationId xmlns:a16="http://schemas.microsoft.com/office/drawing/2014/main" id="{B8C3312D-060D-8EAF-61A5-9DF8696B6214}"/>
                </a:ext>
              </a:extLst>
            </p:cNvPr>
            <p:cNvSpPr txBox="1"/>
            <p:nvPr/>
          </p:nvSpPr>
          <p:spPr>
            <a:xfrm>
              <a:off x="3278636" y="5391387"/>
              <a:ext cx="7060955" cy="535531"/>
            </a:xfrm>
            <a:prstGeom prst="rect">
              <a:avLst/>
            </a:prstGeom>
            <a:grpFill/>
          </p:spPr>
          <p:txBody>
            <a:bodyPr wrap="square" rtlCol="0">
              <a:spAutoFit/>
            </a:bodyPr>
            <a:lstStyle/>
            <a:p>
              <a:pPr algn="just">
                <a:lnSpc>
                  <a:spcPct val="90000"/>
                </a:lnSpc>
              </a:pPr>
              <a:r>
                <a:rPr lang="vi-VN" sz="3200" b="1" dirty="0">
                  <a:solidFill>
                    <a:schemeClr val="bg1"/>
                  </a:solidFill>
                  <a:latin typeface="Cambria" panose="02040503050406030204" pitchFamily="18" charset="0"/>
                  <a:ea typeface="Cambria" panose="02040503050406030204" pitchFamily="18" charset="0"/>
                  <a:cs typeface="Arial" panose="020B0604020202020204" pitchFamily="34" charset="0"/>
                </a:rPr>
                <a:t>Ở hiền thì gặp lành.</a:t>
              </a:r>
              <a:endParaRPr lang="en-US" sz="19900" b="1" dirty="0">
                <a:solidFill>
                  <a:schemeClr val="bg1"/>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20" name="Group 19">
            <a:extLst>
              <a:ext uri="{FF2B5EF4-FFF2-40B4-BE49-F238E27FC236}">
                <a16:creationId xmlns:a16="http://schemas.microsoft.com/office/drawing/2014/main" id="{951C82B7-CBC8-2DB9-52C4-E47283C53822}"/>
              </a:ext>
            </a:extLst>
          </p:cNvPr>
          <p:cNvGrpSpPr/>
          <p:nvPr/>
        </p:nvGrpSpPr>
        <p:grpSpPr>
          <a:xfrm>
            <a:off x="1200902" y="5249826"/>
            <a:ext cx="8493022" cy="808085"/>
            <a:chOff x="2046001" y="5252383"/>
            <a:chExt cx="8470287" cy="808085"/>
          </a:xfrm>
          <a:solidFill>
            <a:schemeClr val="accent4"/>
          </a:solidFill>
        </p:grpSpPr>
        <p:sp>
          <p:nvSpPr>
            <p:cNvPr id="22" name="Rounded Rectangle 20">
              <a:extLst>
                <a:ext uri="{FF2B5EF4-FFF2-40B4-BE49-F238E27FC236}">
                  <a16:creationId xmlns:a16="http://schemas.microsoft.com/office/drawing/2014/main" id="{2002B5B7-629B-8B58-AA25-071DF76D2415}"/>
                </a:ext>
              </a:extLst>
            </p:cNvPr>
            <p:cNvSpPr/>
            <p:nvPr/>
          </p:nvSpPr>
          <p:spPr>
            <a:xfrm>
              <a:off x="2753771" y="5252383"/>
              <a:ext cx="7762517" cy="808085"/>
            </a:xfrm>
            <a:prstGeom prst="roundRect">
              <a:avLst/>
            </a:prstGeom>
            <a:grpFill/>
            <a:ln>
              <a:solidFill>
                <a:srgbClr val="FABD8A"/>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C08424B-8AC0-E82F-9DD6-FF4313B8CAED}"/>
                </a:ext>
              </a:extLst>
            </p:cNvPr>
            <p:cNvSpPr/>
            <p:nvPr/>
          </p:nvSpPr>
          <p:spPr>
            <a:xfrm>
              <a:off x="2046001" y="5252383"/>
              <a:ext cx="875526" cy="808085"/>
            </a:xfrm>
            <a:prstGeom prst="ellipse">
              <a:avLst/>
            </a:prstGeom>
            <a:grp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D</a:t>
              </a:r>
            </a:p>
          </p:txBody>
        </p:sp>
        <p:sp>
          <p:nvSpPr>
            <p:cNvPr id="24" name="TextBox 23">
              <a:extLst>
                <a:ext uri="{FF2B5EF4-FFF2-40B4-BE49-F238E27FC236}">
                  <a16:creationId xmlns:a16="http://schemas.microsoft.com/office/drawing/2014/main" id="{20A98BF2-9E95-611E-43AA-752C23FEA672}"/>
                </a:ext>
              </a:extLst>
            </p:cNvPr>
            <p:cNvSpPr txBox="1"/>
            <p:nvPr/>
          </p:nvSpPr>
          <p:spPr>
            <a:xfrm>
              <a:off x="3268828" y="5377931"/>
              <a:ext cx="7145679" cy="535531"/>
            </a:xfrm>
            <a:prstGeom prst="rect">
              <a:avLst/>
            </a:prstGeom>
            <a:grpFill/>
          </p:spPr>
          <p:txBody>
            <a:bodyPr wrap="square" rtlCol="0">
              <a:spAutoFit/>
            </a:bodyPr>
            <a:lstStyle/>
            <a:p>
              <a:pPr algn="just">
                <a:lnSpc>
                  <a:spcPct val="90000"/>
                </a:lnSpc>
              </a:pPr>
              <a:r>
                <a:rPr lang="vi-VN" sz="3200" b="1" dirty="0">
                  <a:solidFill>
                    <a:schemeClr val="bg1"/>
                  </a:solidFill>
                  <a:latin typeface="Cambria" panose="02040503050406030204" pitchFamily="18" charset="0"/>
                  <a:ea typeface="Cambria" panose="02040503050406030204" pitchFamily="18" charset="0"/>
                </a:rPr>
                <a:t>Bác nông dân rất yêu quý các loài vật.</a:t>
              </a:r>
              <a:endParaRPr lang="en-US" sz="19900" b="1" i="1" dirty="0">
                <a:solidFill>
                  <a:schemeClr val="bg1"/>
                </a:solidFill>
                <a:latin typeface="Cambria" panose="02040503050406030204" pitchFamily="18" charset="0"/>
                <a:ea typeface="Cambria" panose="02040503050406030204" pitchFamily="18" charset="0"/>
                <a:cs typeface="Arial" panose="020B0604020202020204" pitchFamily="34" charset="0"/>
              </a:endParaRPr>
            </a:p>
          </p:txBody>
        </p:sp>
      </p:grpSp>
    </p:spTree>
    <p:extLst>
      <p:ext uri="{BB962C8B-B14F-4D97-AF65-F5344CB8AC3E}">
        <p14:creationId xmlns:p14="http://schemas.microsoft.com/office/powerpoint/2010/main" val="314013164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ppt_x"/>
                                          </p:val>
                                        </p:tav>
                                        <p:tav tm="100000">
                                          <p:val>
                                            <p:strVal val="#ppt_x"/>
                                          </p:val>
                                        </p:tav>
                                      </p:tavLst>
                                    </p:anim>
                                    <p:anim calcmode="lin" valueType="num">
                                      <p:cBhvr additive="base">
                                        <p:cTn id="12" dur="5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left)">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xit" presetSubtype="0" fill="hold" nodeType="clickEffect">
                                  <p:stCondLst>
                                    <p:cond delay="0"/>
                                  </p:stCondLst>
                                  <p:childTnLst>
                                    <p:animEffect transition="out" filter="fade">
                                      <p:cBhvr>
                                        <p:cTn id="45" dur="1000"/>
                                        <p:tgtEl>
                                          <p:spTgt spid="3"/>
                                        </p:tgtEl>
                                      </p:cBhvr>
                                    </p:animEffect>
                                    <p:anim calcmode="lin" valueType="num">
                                      <p:cBhvr>
                                        <p:cTn id="46" dur="1000"/>
                                        <p:tgtEl>
                                          <p:spTgt spid="3"/>
                                        </p:tgtEl>
                                        <p:attrNameLst>
                                          <p:attrName>ppt_x</p:attrName>
                                        </p:attrNameLst>
                                      </p:cBhvr>
                                      <p:tavLst>
                                        <p:tav tm="0">
                                          <p:val>
                                            <p:strVal val="ppt_x"/>
                                          </p:val>
                                        </p:tav>
                                        <p:tav tm="100000">
                                          <p:val>
                                            <p:strVal val="ppt_x"/>
                                          </p:val>
                                        </p:tav>
                                      </p:tavLst>
                                    </p:anim>
                                    <p:anim calcmode="lin" valueType="num">
                                      <p:cBhvr>
                                        <p:cTn id="47" dur="1000"/>
                                        <p:tgtEl>
                                          <p:spTgt spid="3"/>
                                        </p:tgtEl>
                                        <p:attrNameLst>
                                          <p:attrName>ppt_y</p:attrName>
                                        </p:attrNameLst>
                                      </p:cBhvr>
                                      <p:tavLst>
                                        <p:tav tm="0">
                                          <p:val>
                                            <p:strVal val="ppt_y"/>
                                          </p:val>
                                        </p:tav>
                                        <p:tav tm="100000">
                                          <p:val>
                                            <p:strVal val="ppt_y+.1"/>
                                          </p:val>
                                        </p:tav>
                                      </p:tavLst>
                                    </p:anim>
                                    <p:set>
                                      <p:cBhvr>
                                        <p:cTn id="48" dur="1" fill="hold">
                                          <p:stCondLst>
                                            <p:cond delay="999"/>
                                          </p:stCondLst>
                                        </p:cTn>
                                        <p:tgtEl>
                                          <p:spTgt spid="3"/>
                                        </p:tgtEl>
                                        <p:attrNameLst>
                                          <p:attrName>style.visibility</p:attrName>
                                        </p:attrNameLst>
                                      </p:cBhvr>
                                      <p:to>
                                        <p:strVal val="hidden"/>
                                      </p:to>
                                    </p:set>
                                  </p:childTnLst>
                                </p:cTn>
                              </p:par>
                              <p:par>
                                <p:cTn id="49" presetID="42" presetClass="exit" presetSubtype="0" fill="hold" nodeType="withEffect">
                                  <p:stCondLst>
                                    <p:cond delay="0"/>
                                  </p:stCondLst>
                                  <p:childTnLst>
                                    <p:animEffect transition="out" filter="fade">
                                      <p:cBhvr>
                                        <p:cTn id="50" dur="1000"/>
                                        <p:tgtEl>
                                          <p:spTgt spid="12"/>
                                        </p:tgtEl>
                                      </p:cBhvr>
                                    </p:animEffect>
                                    <p:anim calcmode="lin" valueType="num">
                                      <p:cBhvr>
                                        <p:cTn id="51" dur="1000"/>
                                        <p:tgtEl>
                                          <p:spTgt spid="12"/>
                                        </p:tgtEl>
                                        <p:attrNameLst>
                                          <p:attrName>ppt_x</p:attrName>
                                        </p:attrNameLst>
                                      </p:cBhvr>
                                      <p:tavLst>
                                        <p:tav tm="0">
                                          <p:val>
                                            <p:strVal val="ppt_x"/>
                                          </p:val>
                                        </p:tav>
                                        <p:tav tm="100000">
                                          <p:val>
                                            <p:strVal val="ppt_x"/>
                                          </p:val>
                                        </p:tav>
                                      </p:tavLst>
                                    </p:anim>
                                    <p:anim calcmode="lin" valueType="num">
                                      <p:cBhvr>
                                        <p:cTn id="52" dur="1000"/>
                                        <p:tgtEl>
                                          <p:spTgt spid="12"/>
                                        </p:tgtEl>
                                        <p:attrNameLst>
                                          <p:attrName>ppt_y</p:attrName>
                                        </p:attrNameLst>
                                      </p:cBhvr>
                                      <p:tavLst>
                                        <p:tav tm="0">
                                          <p:val>
                                            <p:strVal val="ppt_y"/>
                                          </p:val>
                                        </p:tav>
                                        <p:tav tm="100000">
                                          <p:val>
                                            <p:strVal val="ppt_y+.1"/>
                                          </p:val>
                                        </p:tav>
                                      </p:tavLst>
                                    </p:anim>
                                    <p:set>
                                      <p:cBhvr>
                                        <p:cTn id="53" dur="1" fill="hold">
                                          <p:stCondLst>
                                            <p:cond delay="999"/>
                                          </p:stCondLst>
                                        </p:cTn>
                                        <p:tgtEl>
                                          <p:spTgt spid="12"/>
                                        </p:tgtEl>
                                        <p:attrNameLst>
                                          <p:attrName>style.visibility</p:attrName>
                                        </p:attrNameLst>
                                      </p:cBhvr>
                                      <p:to>
                                        <p:strVal val="hidden"/>
                                      </p:to>
                                    </p:set>
                                  </p:childTnLst>
                                </p:cTn>
                              </p:par>
                              <p:par>
                                <p:cTn id="54" presetID="42" presetClass="exit" presetSubtype="0" fill="hold" nodeType="withEffect">
                                  <p:stCondLst>
                                    <p:cond delay="0"/>
                                  </p:stCondLst>
                                  <p:childTnLst>
                                    <p:animEffect transition="out" filter="fade">
                                      <p:cBhvr>
                                        <p:cTn id="55" dur="1000"/>
                                        <p:tgtEl>
                                          <p:spTgt spid="20"/>
                                        </p:tgtEl>
                                      </p:cBhvr>
                                    </p:animEffect>
                                    <p:anim calcmode="lin" valueType="num">
                                      <p:cBhvr>
                                        <p:cTn id="56" dur="1000"/>
                                        <p:tgtEl>
                                          <p:spTgt spid="20"/>
                                        </p:tgtEl>
                                        <p:attrNameLst>
                                          <p:attrName>ppt_x</p:attrName>
                                        </p:attrNameLst>
                                      </p:cBhvr>
                                      <p:tavLst>
                                        <p:tav tm="0">
                                          <p:val>
                                            <p:strVal val="ppt_x"/>
                                          </p:val>
                                        </p:tav>
                                        <p:tav tm="100000">
                                          <p:val>
                                            <p:strVal val="ppt_x"/>
                                          </p:val>
                                        </p:tav>
                                      </p:tavLst>
                                    </p:anim>
                                    <p:anim calcmode="lin" valueType="num">
                                      <p:cBhvr>
                                        <p:cTn id="57" dur="1000"/>
                                        <p:tgtEl>
                                          <p:spTgt spid="20"/>
                                        </p:tgtEl>
                                        <p:attrNameLst>
                                          <p:attrName>ppt_y</p:attrName>
                                        </p:attrNameLst>
                                      </p:cBhvr>
                                      <p:tavLst>
                                        <p:tav tm="0">
                                          <p:val>
                                            <p:strVal val="ppt_y"/>
                                          </p:val>
                                        </p:tav>
                                        <p:tav tm="100000">
                                          <p:val>
                                            <p:strVal val="ppt_y+.1"/>
                                          </p:val>
                                        </p:tav>
                                      </p:tavLst>
                                    </p:anim>
                                    <p:set>
                                      <p:cBhvr>
                                        <p:cTn id="58" dur="1" fill="hold">
                                          <p:stCondLst>
                                            <p:cond delay="9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29B94056-E01C-418F-A60B-8E7229A074EF}"/>
            </a:ext>
          </a:extLst>
        </p:cNvPr>
        <p:cNvGrpSpPr/>
        <p:nvPr/>
      </p:nvGrpSpPr>
      <p:grpSpPr>
        <a:xfrm>
          <a:off x="0" y="0"/>
          <a:ext cx="0" cy="0"/>
          <a:chOff x="0" y="0"/>
          <a:chExt cx="0" cy="0"/>
        </a:xfrm>
      </p:grpSpPr>
      <p:pic>
        <p:nvPicPr>
          <p:cNvPr id="21" name="图片 20" descr="2 (5)">
            <a:extLst>
              <a:ext uri="{FF2B5EF4-FFF2-40B4-BE49-F238E27FC236}">
                <a16:creationId xmlns:a16="http://schemas.microsoft.com/office/drawing/2014/main" id="{D0CE4964-2D56-1378-8A22-7F0D0FF1EBB2}"/>
              </a:ext>
            </a:extLst>
          </p:cNvPr>
          <p:cNvPicPr>
            <a:picLocks noChangeAspect="1"/>
          </p:cNvPicPr>
          <p:nvPr/>
        </p:nvPicPr>
        <p:blipFill>
          <a:blip r:embed="rId3"/>
          <a:stretch>
            <a:fillRect/>
          </a:stretch>
        </p:blipFill>
        <p:spPr>
          <a:xfrm>
            <a:off x="-26035" y="1403791"/>
            <a:ext cx="12217400" cy="5463540"/>
          </a:xfrm>
          <a:prstGeom prst="rect">
            <a:avLst/>
          </a:prstGeom>
        </p:spPr>
      </p:pic>
      <p:sp>
        <p:nvSpPr>
          <p:cNvPr id="43" name="矩形: 圆角 42">
            <a:extLst>
              <a:ext uri="{FF2B5EF4-FFF2-40B4-BE49-F238E27FC236}">
                <a16:creationId xmlns:a16="http://schemas.microsoft.com/office/drawing/2014/main" id="{A2F3733A-6538-0897-A7D9-B83ED8183E51}"/>
              </a:ext>
            </a:extLst>
          </p:cNvPr>
          <p:cNvSpPr/>
          <p:nvPr/>
        </p:nvSpPr>
        <p:spPr>
          <a:xfrm>
            <a:off x="609600" y="440872"/>
            <a:ext cx="10972800" cy="5976257"/>
          </a:xfrm>
          <a:prstGeom prst="roundRect">
            <a:avLst>
              <a:gd name="adj" fmla="val 6558"/>
            </a:avLst>
          </a:prstGeom>
          <a:solidFill>
            <a:schemeClr val="bg1"/>
          </a:solidFill>
          <a:ln w="200025">
            <a:solidFill>
              <a:srgbClr val="D09934"/>
            </a:solidFill>
          </a:ln>
          <a:effectLst>
            <a:outerShdw blurRad="381000" algn="ctr" rotWithShape="0">
              <a:schemeClr val="accent2">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charset="-122"/>
              <a:ea typeface="思源黑体 CN Bold" panose="020B0800000000000000" charset="-122"/>
              <a:cs typeface="思源黑体 CN Bold" panose="020B0800000000000000" charset="-122"/>
            </a:endParaRPr>
          </a:p>
        </p:txBody>
      </p:sp>
      <p:grpSp>
        <p:nvGrpSpPr>
          <p:cNvPr id="2" name="组合 1">
            <a:extLst>
              <a:ext uri="{FF2B5EF4-FFF2-40B4-BE49-F238E27FC236}">
                <a16:creationId xmlns:a16="http://schemas.microsoft.com/office/drawing/2014/main" id="{034BE536-3A84-E393-8054-9072494F9F3A}"/>
              </a:ext>
            </a:extLst>
          </p:cNvPr>
          <p:cNvGrpSpPr/>
          <p:nvPr/>
        </p:nvGrpSpPr>
        <p:grpSpPr>
          <a:xfrm flipH="1" flipV="1">
            <a:off x="609600" y="440870"/>
            <a:ext cx="10972800" cy="1985088"/>
            <a:chOff x="609600" y="5372100"/>
            <a:chExt cx="10972800" cy="1048740"/>
          </a:xfrm>
        </p:grpSpPr>
        <p:sp>
          <p:nvSpPr>
            <p:cNvPr id="8" name="矩形: 圆顶角 7">
              <a:extLst>
                <a:ext uri="{FF2B5EF4-FFF2-40B4-BE49-F238E27FC236}">
                  <a16:creationId xmlns:a16="http://schemas.microsoft.com/office/drawing/2014/main" id="{B3157B69-7D3A-89CE-C1AE-55F7F25CA680}"/>
                </a:ext>
              </a:extLst>
            </p:cNvPr>
            <p:cNvSpPr/>
            <p:nvPr/>
          </p:nvSpPr>
          <p:spPr>
            <a:xfrm flipV="1">
              <a:off x="609600" y="5372100"/>
              <a:ext cx="10972800" cy="1048740"/>
            </a:xfrm>
            <a:prstGeom prst="round2SameRect">
              <a:avLst/>
            </a:prstGeom>
            <a:solidFill>
              <a:srgbClr val="91952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charset="-122"/>
                <a:ea typeface="思源黑体 CN Bold" panose="020B0800000000000000" charset="-122"/>
                <a:cs typeface="思源黑体 CN Bold" panose="020B0800000000000000" charset="-122"/>
              </a:endParaRPr>
            </a:p>
          </p:txBody>
        </p:sp>
        <p:sp>
          <p:nvSpPr>
            <p:cNvPr id="29" name="矩形: 圆顶角 28">
              <a:extLst>
                <a:ext uri="{FF2B5EF4-FFF2-40B4-BE49-F238E27FC236}">
                  <a16:creationId xmlns:a16="http://schemas.microsoft.com/office/drawing/2014/main" id="{FC6E7A2D-D3BB-B1C4-D3F1-6066068A5250}"/>
                </a:ext>
              </a:extLst>
            </p:cNvPr>
            <p:cNvSpPr/>
            <p:nvPr/>
          </p:nvSpPr>
          <p:spPr>
            <a:xfrm flipV="1">
              <a:off x="609600" y="5372100"/>
              <a:ext cx="10972800" cy="87086"/>
            </a:xfrm>
            <a:prstGeom prst="round2SameRect">
              <a:avLst>
                <a:gd name="adj1" fmla="val 0"/>
                <a:gd name="adj2" fmla="val 0"/>
              </a:avLst>
            </a:prstGeom>
            <a:solidFill>
              <a:srgbClr val="4E75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charset="-122"/>
                <a:ea typeface="思源黑体 CN Bold" panose="020B0800000000000000" charset="-122"/>
                <a:cs typeface="思源黑体 CN Bold" panose="020B0800000000000000" charset="-122"/>
              </a:endParaRPr>
            </a:p>
          </p:txBody>
        </p:sp>
      </p:grpSp>
      <p:sp>
        <p:nvSpPr>
          <p:cNvPr id="4" name="TextBox 3">
            <a:extLst>
              <a:ext uri="{FF2B5EF4-FFF2-40B4-BE49-F238E27FC236}">
                <a16:creationId xmlns:a16="http://schemas.microsoft.com/office/drawing/2014/main" id="{23CE496C-57A6-6EEF-4B1E-521DB74D4381}"/>
              </a:ext>
            </a:extLst>
          </p:cNvPr>
          <p:cNvSpPr txBox="1"/>
          <p:nvPr/>
        </p:nvSpPr>
        <p:spPr>
          <a:xfrm>
            <a:off x="839747" y="457201"/>
            <a:ext cx="10500868" cy="1837426"/>
          </a:xfrm>
          <a:prstGeom prst="rect">
            <a:avLst/>
          </a:prstGeom>
          <a:noFill/>
        </p:spPr>
        <p:txBody>
          <a:bodyPr wrap="square" rtlCol="0">
            <a:spAutoFit/>
          </a:bodyPr>
          <a:lstStyle/>
          <a:p>
            <a:pPr lvl="0" algn="just">
              <a:lnSpc>
                <a:spcPct val="90000"/>
              </a:lnSpc>
            </a:pPr>
            <a:r>
              <a:rPr lang="vi-VN" sz="4200" b="1" dirty="0">
                <a:solidFill>
                  <a:srgbClr val="FFFF00"/>
                </a:solidFill>
                <a:latin typeface="Cambria" panose="02040503050406030204" pitchFamily="18" charset="0"/>
                <a:ea typeface="Cambria" panose="02040503050406030204" pitchFamily="18" charset="0"/>
              </a:rPr>
              <a:t>6. Xác định các trạng ngữ của câu sau và cho biết các trạng ngữ đó bổ sung thông tin gì cho câu.</a:t>
            </a:r>
            <a:endParaRPr kumimoji="0" lang="en-US" sz="42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66A9F7F6-C787-F0E5-A374-8EE8AF154F2F}"/>
              </a:ext>
            </a:extLst>
          </p:cNvPr>
          <p:cNvSpPr/>
          <p:nvPr/>
        </p:nvSpPr>
        <p:spPr>
          <a:xfrm>
            <a:off x="1203649" y="2864498"/>
            <a:ext cx="9862457" cy="2183363"/>
          </a:xfrm>
          <a:prstGeom prst="roundRect">
            <a:avLst/>
          </a:prstGeom>
          <a:solidFill>
            <a:srgbClr val="9EEAF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4000" b="1" dirty="0">
                <a:solidFill>
                  <a:schemeClr val="tx1"/>
                </a:solidFill>
                <a:latin typeface="Cambria" panose="02040503050406030204" pitchFamily="18" charset="0"/>
                <a:ea typeface="Cambria" panose="02040503050406030204" pitchFamily="18" charset="0"/>
              </a:rPr>
              <a:t>Một ngày kia, trong lúc đi làm nương, bác trông thấy một con chim ưng bị thương nặng, nằm bẹp ở bìa rừng.</a:t>
            </a:r>
            <a:endParaRPr lang="en-US" sz="4000" b="1" dirty="0">
              <a:solidFill>
                <a:schemeClr val="tx1"/>
              </a:solidFill>
              <a:latin typeface="Cambria" panose="02040503050406030204" pitchFamily="18" charset="0"/>
              <a:ea typeface="Cambria" panose="02040503050406030204" pitchFamily="18" charset="0"/>
            </a:endParaRPr>
          </a:p>
        </p:txBody>
      </p:sp>
      <p:cxnSp>
        <p:nvCxnSpPr>
          <p:cNvPr id="25" name="Straight Connector 24">
            <a:extLst>
              <a:ext uri="{FF2B5EF4-FFF2-40B4-BE49-F238E27FC236}">
                <a16:creationId xmlns:a16="http://schemas.microsoft.com/office/drawing/2014/main" id="{C089A9A5-ABBA-4B81-A0ED-13CD38456127}"/>
              </a:ext>
            </a:extLst>
          </p:cNvPr>
          <p:cNvCxnSpPr/>
          <p:nvPr/>
        </p:nvCxnSpPr>
        <p:spPr>
          <a:xfrm>
            <a:off x="1483567" y="3620278"/>
            <a:ext cx="308843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58FECCE1-9721-56EA-DD89-B292A08FBF9E}"/>
              </a:ext>
            </a:extLst>
          </p:cNvPr>
          <p:cNvSpPr txBox="1"/>
          <p:nvPr/>
        </p:nvSpPr>
        <p:spPr>
          <a:xfrm>
            <a:off x="1604869" y="5327780"/>
            <a:ext cx="9078686" cy="646331"/>
          </a:xfrm>
          <a:prstGeom prst="rect">
            <a:avLst/>
          </a:prstGeom>
          <a:noFill/>
        </p:spPr>
        <p:txBody>
          <a:bodyPr wrap="square" rtlCol="0">
            <a:spAutoFit/>
          </a:bodyPr>
          <a:lstStyle/>
          <a:p>
            <a:pPr algn="ctr"/>
            <a:r>
              <a:rPr lang="vi-VN" sz="3600" b="1" dirty="0">
                <a:solidFill>
                  <a:srgbClr val="00B0F0"/>
                </a:solidFill>
                <a:latin typeface="Cambria" panose="02040503050406030204" pitchFamily="18" charset="0"/>
                <a:ea typeface="Cambria" panose="02040503050406030204" pitchFamily="18" charset="0"/>
              </a:rPr>
              <a:t>T</a:t>
            </a:r>
            <a:r>
              <a:rPr lang="en-US" sz="3600" b="1" dirty="0" err="1">
                <a:solidFill>
                  <a:srgbClr val="00B0F0"/>
                </a:solidFill>
                <a:latin typeface="Cambria" panose="02040503050406030204" pitchFamily="18" charset="0"/>
                <a:ea typeface="Cambria" panose="02040503050406030204" pitchFamily="18" charset="0"/>
              </a:rPr>
              <a:t>rạng</a:t>
            </a:r>
            <a:r>
              <a:rPr lang="en-US" sz="3600" b="1" dirty="0">
                <a:solidFill>
                  <a:srgbClr val="00B0F0"/>
                </a:solidFill>
                <a:latin typeface="Cambria" panose="02040503050406030204" pitchFamily="18" charset="0"/>
                <a:ea typeface="Cambria" panose="02040503050406030204" pitchFamily="18" charset="0"/>
              </a:rPr>
              <a:t> </a:t>
            </a:r>
            <a:r>
              <a:rPr lang="en-US" sz="3600" b="1" dirty="0" err="1">
                <a:solidFill>
                  <a:srgbClr val="00B0F0"/>
                </a:solidFill>
                <a:latin typeface="Cambria" panose="02040503050406030204" pitchFamily="18" charset="0"/>
                <a:ea typeface="Cambria" panose="02040503050406030204" pitchFamily="18" charset="0"/>
              </a:rPr>
              <a:t>ngữ</a:t>
            </a:r>
            <a:r>
              <a:rPr lang="en-US" sz="3600" b="1" dirty="0">
                <a:solidFill>
                  <a:srgbClr val="00B0F0"/>
                </a:solidFill>
                <a:latin typeface="Cambria" panose="02040503050406030204" pitchFamily="18" charset="0"/>
                <a:ea typeface="Cambria" panose="02040503050406030204" pitchFamily="18" charset="0"/>
              </a:rPr>
              <a:t> </a:t>
            </a:r>
            <a:r>
              <a:rPr lang="en-US" sz="3600" b="1" dirty="0" err="1">
                <a:solidFill>
                  <a:srgbClr val="00B0F0"/>
                </a:solidFill>
                <a:latin typeface="Cambria" panose="02040503050406030204" pitchFamily="18" charset="0"/>
                <a:ea typeface="Cambria" panose="02040503050406030204" pitchFamily="18" charset="0"/>
              </a:rPr>
              <a:t>bổ</a:t>
            </a:r>
            <a:r>
              <a:rPr lang="en-US" sz="3600" b="1" dirty="0">
                <a:solidFill>
                  <a:srgbClr val="00B0F0"/>
                </a:solidFill>
                <a:latin typeface="Cambria" panose="02040503050406030204" pitchFamily="18" charset="0"/>
                <a:ea typeface="Cambria" panose="02040503050406030204" pitchFamily="18" charset="0"/>
              </a:rPr>
              <a:t> sung </a:t>
            </a:r>
            <a:r>
              <a:rPr lang="en-US" sz="3600" b="1" dirty="0" err="1">
                <a:solidFill>
                  <a:srgbClr val="00B0F0"/>
                </a:solidFill>
                <a:latin typeface="Cambria" panose="02040503050406030204" pitchFamily="18" charset="0"/>
                <a:ea typeface="Cambria" panose="02040503050406030204" pitchFamily="18" charset="0"/>
              </a:rPr>
              <a:t>thông</a:t>
            </a:r>
            <a:r>
              <a:rPr lang="en-US" sz="3600" b="1" dirty="0">
                <a:solidFill>
                  <a:srgbClr val="00B0F0"/>
                </a:solidFill>
                <a:latin typeface="Cambria" panose="02040503050406030204" pitchFamily="18" charset="0"/>
                <a:ea typeface="Cambria" panose="02040503050406030204" pitchFamily="18" charset="0"/>
              </a:rPr>
              <a:t> tin </a:t>
            </a:r>
            <a:r>
              <a:rPr lang="en-US" sz="3600" b="1" dirty="0" err="1">
                <a:solidFill>
                  <a:srgbClr val="00B0F0"/>
                </a:solidFill>
                <a:latin typeface="Cambria" panose="02040503050406030204" pitchFamily="18" charset="0"/>
                <a:ea typeface="Cambria" panose="02040503050406030204" pitchFamily="18" charset="0"/>
              </a:rPr>
              <a:t>về</a:t>
            </a:r>
            <a:r>
              <a:rPr lang="en-US" sz="3600" b="1" dirty="0">
                <a:solidFill>
                  <a:srgbClr val="00B0F0"/>
                </a:solidFill>
                <a:latin typeface="Cambria" panose="02040503050406030204" pitchFamily="18" charset="0"/>
                <a:ea typeface="Cambria" panose="02040503050406030204" pitchFamily="18" charset="0"/>
              </a:rPr>
              <a:t> </a:t>
            </a:r>
            <a:r>
              <a:rPr lang="en-US" sz="3600" b="1" dirty="0" err="1">
                <a:solidFill>
                  <a:srgbClr val="00B0F0"/>
                </a:solidFill>
                <a:latin typeface="Cambria" panose="02040503050406030204" pitchFamily="18" charset="0"/>
                <a:ea typeface="Cambria" panose="02040503050406030204" pitchFamily="18" charset="0"/>
              </a:rPr>
              <a:t>thời</a:t>
            </a:r>
            <a:r>
              <a:rPr lang="en-US" sz="3600" b="1" dirty="0">
                <a:solidFill>
                  <a:srgbClr val="00B0F0"/>
                </a:solidFill>
                <a:latin typeface="Cambria" panose="02040503050406030204" pitchFamily="18" charset="0"/>
                <a:ea typeface="Cambria" panose="02040503050406030204" pitchFamily="18" charset="0"/>
              </a:rPr>
              <a:t> </a:t>
            </a:r>
            <a:r>
              <a:rPr lang="en-US" sz="3600" b="1" dirty="0" err="1">
                <a:solidFill>
                  <a:srgbClr val="00B0F0"/>
                </a:solidFill>
                <a:latin typeface="Cambria" panose="02040503050406030204" pitchFamily="18" charset="0"/>
                <a:ea typeface="Cambria" panose="02040503050406030204" pitchFamily="18" charset="0"/>
              </a:rPr>
              <a:t>gian</a:t>
            </a:r>
            <a:r>
              <a:rPr lang="en-US" sz="3600" b="1" dirty="0">
                <a:solidFill>
                  <a:srgbClr val="00B0F0"/>
                </a:solidFill>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310150813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ppt_x"/>
                                          </p:val>
                                        </p:tav>
                                        <p:tav tm="100000">
                                          <p:val>
                                            <p:strVal val="#ppt_x"/>
                                          </p:val>
                                        </p:tav>
                                      </p:tavLst>
                                    </p:anim>
                                    <p:anim calcmode="lin" valueType="num">
                                      <p:cBhvr additive="base">
                                        <p:cTn id="12" dur="5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barn(inVertical)">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down)">
                                      <p:cBhvr>
                                        <p:cTn id="3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 grpId="0"/>
      <p:bldP spid="6" grpId="0" animBg="1"/>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194F537F-4B9E-E6CC-8EFE-051ECE506EE3}"/>
            </a:ext>
          </a:extLst>
        </p:cNvPr>
        <p:cNvGrpSpPr/>
        <p:nvPr/>
      </p:nvGrpSpPr>
      <p:grpSpPr>
        <a:xfrm>
          <a:off x="0" y="0"/>
          <a:ext cx="0" cy="0"/>
          <a:chOff x="0" y="0"/>
          <a:chExt cx="0" cy="0"/>
        </a:xfrm>
      </p:grpSpPr>
      <p:pic>
        <p:nvPicPr>
          <p:cNvPr id="21" name="图片 20" descr="2 (5)">
            <a:extLst>
              <a:ext uri="{FF2B5EF4-FFF2-40B4-BE49-F238E27FC236}">
                <a16:creationId xmlns:a16="http://schemas.microsoft.com/office/drawing/2014/main" id="{39EACF6C-FEA0-E6DF-9827-C35332BBF200}"/>
              </a:ext>
            </a:extLst>
          </p:cNvPr>
          <p:cNvPicPr>
            <a:picLocks noChangeAspect="1"/>
          </p:cNvPicPr>
          <p:nvPr/>
        </p:nvPicPr>
        <p:blipFill>
          <a:blip r:embed="rId3"/>
          <a:stretch>
            <a:fillRect/>
          </a:stretch>
        </p:blipFill>
        <p:spPr>
          <a:xfrm>
            <a:off x="-26035" y="1403791"/>
            <a:ext cx="12217400" cy="5463540"/>
          </a:xfrm>
          <a:prstGeom prst="rect">
            <a:avLst/>
          </a:prstGeom>
        </p:spPr>
      </p:pic>
      <p:sp>
        <p:nvSpPr>
          <p:cNvPr id="43" name="矩形: 圆角 42">
            <a:extLst>
              <a:ext uri="{FF2B5EF4-FFF2-40B4-BE49-F238E27FC236}">
                <a16:creationId xmlns:a16="http://schemas.microsoft.com/office/drawing/2014/main" id="{8D607FA9-8EA5-3995-59CE-8001F3AF10AE}"/>
              </a:ext>
            </a:extLst>
          </p:cNvPr>
          <p:cNvSpPr/>
          <p:nvPr/>
        </p:nvSpPr>
        <p:spPr>
          <a:xfrm>
            <a:off x="609600" y="440872"/>
            <a:ext cx="10972800" cy="5976257"/>
          </a:xfrm>
          <a:prstGeom prst="roundRect">
            <a:avLst>
              <a:gd name="adj" fmla="val 6558"/>
            </a:avLst>
          </a:prstGeom>
          <a:solidFill>
            <a:schemeClr val="bg1"/>
          </a:solidFill>
          <a:ln w="200025">
            <a:solidFill>
              <a:srgbClr val="D09934"/>
            </a:solidFill>
          </a:ln>
          <a:effectLst>
            <a:outerShdw blurRad="381000" algn="ctr" rotWithShape="0">
              <a:schemeClr val="accent2">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charset="-122"/>
              <a:ea typeface="思源黑体 CN Bold" panose="020B0800000000000000" charset="-122"/>
              <a:cs typeface="思源黑体 CN Bold" panose="020B0800000000000000" charset="-122"/>
            </a:endParaRPr>
          </a:p>
        </p:txBody>
      </p:sp>
      <p:grpSp>
        <p:nvGrpSpPr>
          <p:cNvPr id="2" name="组合 1">
            <a:extLst>
              <a:ext uri="{FF2B5EF4-FFF2-40B4-BE49-F238E27FC236}">
                <a16:creationId xmlns:a16="http://schemas.microsoft.com/office/drawing/2014/main" id="{5798DD7B-C5B2-50E3-89C6-08F36FE0ED99}"/>
              </a:ext>
            </a:extLst>
          </p:cNvPr>
          <p:cNvGrpSpPr/>
          <p:nvPr/>
        </p:nvGrpSpPr>
        <p:grpSpPr>
          <a:xfrm flipH="1" flipV="1">
            <a:off x="609600" y="440871"/>
            <a:ext cx="10972800" cy="1460117"/>
            <a:chOff x="609600" y="5372100"/>
            <a:chExt cx="10972800" cy="1048740"/>
          </a:xfrm>
        </p:grpSpPr>
        <p:sp>
          <p:nvSpPr>
            <p:cNvPr id="8" name="矩形: 圆顶角 7">
              <a:extLst>
                <a:ext uri="{FF2B5EF4-FFF2-40B4-BE49-F238E27FC236}">
                  <a16:creationId xmlns:a16="http://schemas.microsoft.com/office/drawing/2014/main" id="{B56129FA-CAD7-6352-2397-13FF80509AAA}"/>
                </a:ext>
              </a:extLst>
            </p:cNvPr>
            <p:cNvSpPr/>
            <p:nvPr/>
          </p:nvSpPr>
          <p:spPr>
            <a:xfrm flipV="1">
              <a:off x="609600" y="5372100"/>
              <a:ext cx="10972800" cy="1048740"/>
            </a:xfrm>
            <a:prstGeom prst="round2SameRect">
              <a:avLst/>
            </a:prstGeom>
            <a:solidFill>
              <a:srgbClr val="91952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charset="-122"/>
                <a:ea typeface="思源黑体 CN Bold" panose="020B0800000000000000" charset="-122"/>
                <a:cs typeface="思源黑体 CN Bold" panose="020B0800000000000000" charset="-122"/>
              </a:endParaRPr>
            </a:p>
          </p:txBody>
        </p:sp>
        <p:sp>
          <p:nvSpPr>
            <p:cNvPr id="29" name="矩形: 圆顶角 28">
              <a:extLst>
                <a:ext uri="{FF2B5EF4-FFF2-40B4-BE49-F238E27FC236}">
                  <a16:creationId xmlns:a16="http://schemas.microsoft.com/office/drawing/2014/main" id="{BD7B543D-10DE-9585-629E-2F9771181A0F}"/>
                </a:ext>
              </a:extLst>
            </p:cNvPr>
            <p:cNvSpPr/>
            <p:nvPr/>
          </p:nvSpPr>
          <p:spPr>
            <a:xfrm flipV="1">
              <a:off x="609600" y="5372100"/>
              <a:ext cx="10972800" cy="87086"/>
            </a:xfrm>
            <a:prstGeom prst="round2SameRect">
              <a:avLst>
                <a:gd name="adj1" fmla="val 0"/>
                <a:gd name="adj2" fmla="val 0"/>
              </a:avLst>
            </a:prstGeom>
            <a:solidFill>
              <a:srgbClr val="4E75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charset="-122"/>
                <a:ea typeface="思源黑体 CN Bold" panose="020B0800000000000000" charset="-122"/>
                <a:cs typeface="思源黑体 CN Bold" panose="020B0800000000000000" charset="-122"/>
              </a:endParaRPr>
            </a:p>
          </p:txBody>
        </p:sp>
      </p:grpSp>
      <p:pic>
        <p:nvPicPr>
          <p:cNvPr id="27" name="图片 26" descr="父亲节横版">
            <a:extLst>
              <a:ext uri="{FF2B5EF4-FFF2-40B4-BE49-F238E27FC236}">
                <a16:creationId xmlns:a16="http://schemas.microsoft.com/office/drawing/2014/main" id="{06130223-3675-87FC-2311-F27FDF084C53}"/>
              </a:ext>
            </a:extLst>
          </p:cNvPr>
          <p:cNvPicPr>
            <a:picLocks noChangeAspect="1"/>
          </p:cNvPicPr>
          <p:nvPr/>
        </p:nvPicPr>
        <p:blipFill>
          <a:blip r:embed="rId4"/>
          <a:srcRect b="73261"/>
          <a:stretch>
            <a:fillRect/>
          </a:stretch>
        </p:blipFill>
        <p:spPr>
          <a:xfrm>
            <a:off x="609600" y="9061"/>
            <a:ext cx="12141200" cy="1830705"/>
          </a:xfrm>
          <a:prstGeom prst="rect">
            <a:avLst/>
          </a:prstGeom>
        </p:spPr>
      </p:pic>
      <p:sp>
        <p:nvSpPr>
          <p:cNvPr id="4" name="TextBox 3">
            <a:extLst>
              <a:ext uri="{FF2B5EF4-FFF2-40B4-BE49-F238E27FC236}">
                <a16:creationId xmlns:a16="http://schemas.microsoft.com/office/drawing/2014/main" id="{03091CDA-F0DB-2C2D-A872-8215277F22AA}"/>
              </a:ext>
            </a:extLst>
          </p:cNvPr>
          <p:cNvSpPr txBox="1"/>
          <p:nvPr/>
        </p:nvSpPr>
        <p:spPr>
          <a:xfrm>
            <a:off x="737118" y="447870"/>
            <a:ext cx="10687476" cy="1323439"/>
          </a:xfrm>
          <a:prstGeom prst="rect">
            <a:avLst/>
          </a:prstGeom>
          <a:noFill/>
        </p:spPr>
        <p:txBody>
          <a:bodyPr wrap="square" rtlCol="0">
            <a:spAutoFit/>
          </a:bodyPr>
          <a:lstStyle/>
          <a:p>
            <a:pPr lvl="0" algn="just"/>
            <a:r>
              <a:rPr lang="vi-VN" sz="4000" b="1" dirty="0">
                <a:solidFill>
                  <a:srgbClr val="FFFF00"/>
                </a:solidFill>
                <a:latin typeface="Cambria" panose="02040503050406030204" pitchFamily="18" charset="0"/>
                <a:ea typeface="Cambria" panose="02040503050406030204" pitchFamily="18" charset="0"/>
              </a:rPr>
              <a:t>7. Dựa vào nội dung câu chuyện, đặt câu có trạng ngữ chỉ mục đích hoặc nguyên nhân. </a:t>
            </a:r>
            <a:endParaRPr kumimoji="0" lang="en-US" sz="40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F8ABD918-BC6E-8486-5735-15240858E7E7}"/>
              </a:ext>
            </a:extLst>
          </p:cNvPr>
          <p:cNvSpPr txBox="1"/>
          <p:nvPr/>
        </p:nvSpPr>
        <p:spPr>
          <a:xfrm>
            <a:off x="858409" y="2067794"/>
            <a:ext cx="10310331" cy="1323439"/>
          </a:xfrm>
          <a:prstGeom prst="rect">
            <a:avLst/>
          </a:prstGeom>
          <a:noFill/>
        </p:spPr>
        <p:txBody>
          <a:bodyPr wrap="square" rtlCol="0">
            <a:spAutoFit/>
          </a:bodyPr>
          <a:lstStyle/>
          <a:p>
            <a:pPr lvl="0" algn="just"/>
            <a:r>
              <a:rPr lang="vi-VN" sz="4000" b="1" dirty="0">
                <a:solidFill>
                  <a:srgbClr val="002060"/>
                </a:solidFill>
                <a:latin typeface="Cambria" panose="02040503050406030204" pitchFamily="18" charset="0"/>
                <a:ea typeface="Cambria" panose="02040503050406030204" pitchFamily="18" charset="0"/>
              </a:rPr>
              <a:t>- Để cứu bác nông dân, chim ưng đã cắp chiếc mũ của bác và bay đi.</a:t>
            </a:r>
            <a:endParaRPr kumimoji="0" lang="en-US" sz="4000" b="1" i="0" u="none" strike="noStrike" kern="1200" cap="none" spc="0" normalizeH="0" baseline="0" noProof="0" dirty="0">
              <a:ln>
                <a:noFill/>
              </a:ln>
              <a:solidFill>
                <a:srgbClr val="002060"/>
              </a:solidFill>
              <a:effectLst/>
              <a:uLnTx/>
              <a:uFillTx/>
              <a:ea typeface="+mn-ea"/>
              <a:cs typeface="+mn-cs"/>
            </a:endParaRPr>
          </a:p>
        </p:txBody>
      </p:sp>
      <p:cxnSp>
        <p:nvCxnSpPr>
          <p:cNvPr id="3" name="Straight Connector 2">
            <a:extLst>
              <a:ext uri="{FF2B5EF4-FFF2-40B4-BE49-F238E27FC236}">
                <a16:creationId xmlns:a16="http://schemas.microsoft.com/office/drawing/2014/main" id="{CE209F3D-7F35-EB02-0A8D-678097A1EC21}"/>
              </a:ext>
            </a:extLst>
          </p:cNvPr>
          <p:cNvCxnSpPr/>
          <p:nvPr/>
        </p:nvCxnSpPr>
        <p:spPr>
          <a:xfrm>
            <a:off x="1390260" y="2687216"/>
            <a:ext cx="52120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1D14A9C-7901-FE48-2B31-4516B7C88649}"/>
              </a:ext>
            </a:extLst>
          </p:cNvPr>
          <p:cNvSpPr txBox="1"/>
          <p:nvPr/>
        </p:nvSpPr>
        <p:spPr>
          <a:xfrm>
            <a:off x="858409" y="3443339"/>
            <a:ext cx="9078686" cy="646331"/>
          </a:xfrm>
          <a:prstGeom prst="rect">
            <a:avLst/>
          </a:prstGeom>
          <a:noFill/>
        </p:spPr>
        <p:txBody>
          <a:bodyPr wrap="square" rtlCol="0">
            <a:spAutoFit/>
          </a:bodyPr>
          <a:lstStyle/>
          <a:p>
            <a:r>
              <a:rPr lang="vi-VN" sz="3600" b="1" dirty="0">
                <a:solidFill>
                  <a:srgbClr val="00B0F0"/>
                </a:solidFill>
                <a:latin typeface="Cambria" panose="02040503050406030204" pitchFamily="18" charset="0"/>
                <a:ea typeface="Cambria" panose="02040503050406030204" pitchFamily="18" charset="0"/>
              </a:rPr>
              <a:t>=&gt; T</a:t>
            </a:r>
            <a:r>
              <a:rPr lang="en-US" sz="3600" b="1" dirty="0" err="1">
                <a:solidFill>
                  <a:srgbClr val="00B0F0"/>
                </a:solidFill>
                <a:latin typeface="Cambria" panose="02040503050406030204" pitchFamily="18" charset="0"/>
                <a:ea typeface="Cambria" panose="02040503050406030204" pitchFamily="18" charset="0"/>
              </a:rPr>
              <a:t>rạng</a:t>
            </a:r>
            <a:r>
              <a:rPr lang="en-US" sz="3600" b="1" dirty="0">
                <a:solidFill>
                  <a:srgbClr val="00B0F0"/>
                </a:solidFill>
                <a:latin typeface="Cambria" panose="02040503050406030204" pitchFamily="18" charset="0"/>
                <a:ea typeface="Cambria" panose="02040503050406030204" pitchFamily="18" charset="0"/>
              </a:rPr>
              <a:t> </a:t>
            </a:r>
            <a:r>
              <a:rPr lang="en-US" sz="3600" b="1" dirty="0" err="1">
                <a:solidFill>
                  <a:srgbClr val="00B0F0"/>
                </a:solidFill>
                <a:latin typeface="Cambria" panose="02040503050406030204" pitchFamily="18" charset="0"/>
                <a:ea typeface="Cambria" panose="02040503050406030204" pitchFamily="18" charset="0"/>
              </a:rPr>
              <a:t>ngữ</a:t>
            </a:r>
            <a:r>
              <a:rPr lang="en-US" sz="3600" b="1" dirty="0">
                <a:solidFill>
                  <a:srgbClr val="00B0F0"/>
                </a:solidFill>
                <a:latin typeface="Cambria" panose="02040503050406030204" pitchFamily="18" charset="0"/>
                <a:ea typeface="Cambria" panose="02040503050406030204" pitchFamily="18" charset="0"/>
              </a:rPr>
              <a:t> </a:t>
            </a:r>
            <a:r>
              <a:rPr lang="vi-VN" sz="3600" b="1" dirty="0">
                <a:solidFill>
                  <a:srgbClr val="00B0F0"/>
                </a:solidFill>
                <a:latin typeface="Cambria" panose="02040503050406030204" pitchFamily="18" charset="0"/>
                <a:ea typeface="Cambria" panose="02040503050406030204" pitchFamily="18" charset="0"/>
              </a:rPr>
              <a:t>chỉ mục đích</a:t>
            </a:r>
            <a:r>
              <a:rPr lang="en-US" sz="3600" b="1" dirty="0">
                <a:solidFill>
                  <a:srgbClr val="00B0F0"/>
                </a:solidFill>
                <a:latin typeface="Cambria" panose="02040503050406030204" pitchFamily="18" charset="0"/>
                <a:ea typeface="Cambria" panose="02040503050406030204" pitchFamily="18" charset="0"/>
              </a:rPr>
              <a:t>. </a:t>
            </a:r>
          </a:p>
        </p:txBody>
      </p:sp>
      <p:sp>
        <p:nvSpPr>
          <p:cNvPr id="9" name="TextBox 8">
            <a:extLst>
              <a:ext uri="{FF2B5EF4-FFF2-40B4-BE49-F238E27FC236}">
                <a16:creationId xmlns:a16="http://schemas.microsoft.com/office/drawing/2014/main" id="{F4B5BA24-164F-5CD6-25EE-1D57EABC4811}"/>
              </a:ext>
            </a:extLst>
          </p:cNvPr>
          <p:cNvSpPr txBox="1"/>
          <p:nvPr/>
        </p:nvSpPr>
        <p:spPr>
          <a:xfrm>
            <a:off x="858409" y="4108855"/>
            <a:ext cx="10310331" cy="1323439"/>
          </a:xfrm>
          <a:prstGeom prst="rect">
            <a:avLst/>
          </a:prstGeom>
          <a:noFill/>
        </p:spPr>
        <p:txBody>
          <a:bodyPr wrap="square" rtlCol="0">
            <a:spAutoFit/>
          </a:bodyPr>
          <a:lstStyle/>
          <a:p>
            <a:pPr lvl="0" algn="just"/>
            <a:r>
              <a:rPr lang="vi-VN" sz="4000" b="1" dirty="0">
                <a:solidFill>
                  <a:srgbClr val="002060"/>
                </a:solidFill>
                <a:latin typeface="Cambria" panose="02040503050406030204" pitchFamily="18" charset="0"/>
                <a:ea typeface="Cambria" panose="02040503050406030204" pitchFamily="18" charset="0"/>
              </a:rPr>
              <a:t>- Nhờ tấm lòng nhân hậu của mình, bác nông dân đã thoát được một kiếp nạn.</a:t>
            </a:r>
            <a:endParaRPr kumimoji="0" lang="en-US" sz="4000" b="1" i="0" u="none" strike="noStrike" kern="1200" cap="none" spc="0" normalizeH="0" baseline="0" noProof="0" dirty="0">
              <a:ln>
                <a:noFill/>
              </a:ln>
              <a:solidFill>
                <a:srgbClr val="002060"/>
              </a:solidFill>
              <a:effectLst/>
              <a:uLnTx/>
              <a:uFillTx/>
              <a:ea typeface="+mn-ea"/>
              <a:cs typeface="+mn-cs"/>
            </a:endParaRPr>
          </a:p>
        </p:txBody>
      </p:sp>
      <p:cxnSp>
        <p:nvCxnSpPr>
          <p:cNvPr id="10" name="Straight Connector 9">
            <a:extLst>
              <a:ext uri="{FF2B5EF4-FFF2-40B4-BE49-F238E27FC236}">
                <a16:creationId xmlns:a16="http://schemas.microsoft.com/office/drawing/2014/main" id="{0B1749E6-6111-795C-DDCD-CEB2BD99483F}"/>
              </a:ext>
            </a:extLst>
          </p:cNvPr>
          <p:cNvCxnSpPr/>
          <p:nvPr/>
        </p:nvCxnSpPr>
        <p:spPr>
          <a:xfrm>
            <a:off x="1390260" y="4728277"/>
            <a:ext cx="85039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0AA2A9D-8B53-2450-E1A9-82F152BB6DD1}"/>
              </a:ext>
            </a:extLst>
          </p:cNvPr>
          <p:cNvSpPr txBox="1"/>
          <p:nvPr/>
        </p:nvSpPr>
        <p:spPr>
          <a:xfrm>
            <a:off x="858409" y="5484400"/>
            <a:ext cx="9078686" cy="646331"/>
          </a:xfrm>
          <a:prstGeom prst="rect">
            <a:avLst/>
          </a:prstGeom>
          <a:noFill/>
        </p:spPr>
        <p:txBody>
          <a:bodyPr wrap="square" rtlCol="0">
            <a:spAutoFit/>
          </a:bodyPr>
          <a:lstStyle/>
          <a:p>
            <a:r>
              <a:rPr lang="vi-VN" sz="3600" b="1" dirty="0">
                <a:solidFill>
                  <a:srgbClr val="00B0F0"/>
                </a:solidFill>
                <a:latin typeface="Cambria" panose="02040503050406030204" pitchFamily="18" charset="0"/>
                <a:ea typeface="Cambria" panose="02040503050406030204" pitchFamily="18" charset="0"/>
              </a:rPr>
              <a:t>=&gt; T</a:t>
            </a:r>
            <a:r>
              <a:rPr lang="en-US" sz="3600" b="1" dirty="0" err="1">
                <a:solidFill>
                  <a:srgbClr val="00B0F0"/>
                </a:solidFill>
                <a:latin typeface="Cambria" panose="02040503050406030204" pitchFamily="18" charset="0"/>
                <a:ea typeface="Cambria" panose="02040503050406030204" pitchFamily="18" charset="0"/>
              </a:rPr>
              <a:t>rạng</a:t>
            </a:r>
            <a:r>
              <a:rPr lang="en-US" sz="3600" b="1" dirty="0">
                <a:solidFill>
                  <a:srgbClr val="00B0F0"/>
                </a:solidFill>
                <a:latin typeface="Cambria" panose="02040503050406030204" pitchFamily="18" charset="0"/>
                <a:ea typeface="Cambria" panose="02040503050406030204" pitchFamily="18" charset="0"/>
              </a:rPr>
              <a:t> </a:t>
            </a:r>
            <a:r>
              <a:rPr lang="en-US" sz="3600" b="1" dirty="0" err="1">
                <a:solidFill>
                  <a:srgbClr val="00B0F0"/>
                </a:solidFill>
                <a:latin typeface="Cambria" panose="02040503050406030204" pitchFamily="18" charset="0"/>
                <a:ea typeface="Cambria" panose="02040503050406030204" pitchFamily="18" charset="0"/>
              </a:rPr>
              <a:t>ngữ</a:t>
            </a:r>
            <a:r>
              <a:rPr lang="en-US" sz="3600" b="1" dirty="0">
                <a:solidFill>
                  <a:srgbClr val="00B0F0"/>
                </a:solidFill>
                <a:latin typeface="Cambria" panose="02040503050406030204" pitchFamily="18" charset="0"/>
                <a:ea typeface="Cambria" panose="02040503050406030204" pitchFamily="18" charset="0"/>
              </a:rPr>
              <a:t> </a:t>
            </a:r>
            <a:r>
              <a:rPr lang="vi-VN" sz="3600" b="1" dirty="0">
                <a:solidFill>
                  <a:srgbClr val="00B0F0"/>
                </a:solidFill>
                <a:latin typeface="Cambria" panose="02040503050406030204" pitchFamily="18" charset="0"/>
                <a:ea typeface="Cambria" panose="02040503050406030204" pitchFamily="18" charset="0"/>
              </a:rPr>
              <a:t>chỉ nguyên nhân</a:t>
            </a:r>
            <a:r>
              <a:rPr lang="en-US" sz="3600" b="1" dirty="0">
                <a:solidFill>
                  <a:srgbClr val="00B0F0"/>
                </a:solidFill>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204294950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ppt_x"/>
                                          </p:val>
                                        </p:tav>
                                        <p:tav tm="100000">
                                          <p:val>
                                            <p:strVal val="#ppt_x"/>
                                          </p:val>
                                        </p:tav>
                                      </p:tavLst>
                                    </p:anim>
                                    <p:anim calcmode="lin" valueType="num">
                                      <p:cBhvr additive="base">
                                        <p:cTn id="12" dur="5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arn(inVertical)">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down)">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down)">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barn(inVertical)">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down)">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 grpId="0"/>
      <p:bldP spid="7" grpId="0"/>
      <p:bldP spid="5" grpId="0"/>
      <p:bldP spid="9"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4DAE0DF5-9AB3-3B29-C183-87CD10B3E3BA}"/>
            </a:ext>
          </a:extLst>
        </p:cNvPr>
        <p:cNvGrpSpPr/>
        <p:nvPr/>
      </p:nvGrpSpPr>
      <p:grpSpPr>
        <a:xfrm>
          <a:off x="0" y="0"/>
          <a:ext cx="0" cy="0"/>
          <a:chOff x="0" y="0"/>
          <a:chExt cx="0" cy="0"/>
        </a:xfrm>
      </p:grpSpPr>
      <p:pic>
        <p:nvPicPr>
          <p:cNvPr id="21" name="图片 20" descr="2 (5)">
            <a:extLst>
              <a:ext uri="{FF2B5EF4-FFF2-40B4-BE49-F238E27FC236}">
                <a16:creationId xmlns:a16="http://schemas.microsoft.com/office/drawing/2014/main" id="{CEF7476E-02D9-070B-5BE3-6E8E14E9FC51}"/>
              </a:ext>
            </a:extLst>
          </p:cNvPr>
          <p:cNvPicPr>
            <a:picLocks noChangeAspect="1"/>
          </p:cNvPicPr>
          <p:nvPr/>
        </p:nvPicPr>
        <p:blipFill>
          <a:blip r:embed="rId3"/>
          <a:stretch>
            <a:fillRect/>
          </a:stretch>
        </p:blipFill>
        <p:spPr>
          <a:xfrm>
            <a:off x="-26035" y="1403791"/>
            <a:ext cx="12217400" cy="5463540"/>
          </a:xfrm>
          <a:prstGeom prst="rect">
            <a:avLst/>
          </a:prstGeom>
        </p:spPr>
      </p:pic>
      <p:sp>
        <p:nvSpPr>
          <p:cNvPr id="43" name="矩形: 圆角 42">
            <a:extLst>
              <a:ext uri="{FF2B5EF4-FFF2-40B4-BE49-F238E27FC236}">
                <a16:creationId xmlns:a16="http://schemas.microsoft.com/office/drawing/2014/main" id="{FFCB41D5-F59D-8063-4424-BFA46B2A6E14}"/>
              </a:ext>
            </a:extLst>
          </p:cNvPr>
          <p:cNvSpPr/>
          <p:nvPr/>
        </p:nvSpPr>
        <p:spPr>
          <a:xfrm>
            <a:off x="609600" y="440872"/>
            <a:ext cx="10972800" cy="5976257"/>
          </a:xfrm>
          <a:prstGeom prst="roundRect">
            <a:avLst>
              <a:gd name="adj" fmla="val 6558"/>
            </a:avLst>
          </a:prstGeom>
          <a:solidFill>
            <a:schemeClr val="bg1"/>
          </a:solidFill>
          <a:ln w="200025">
            <a:solidFill>
              <a:srgbClr val="D09934"/>
            </a:solidFill>
          </a:ln>
          <a:effectLst>
            <a:outerShdw blurRad="381000" algn="ctr" rotWithShape="0">
              <a:schemeClr val="accent2">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charset="-122"/>
              <a:ea typeface="思源黑体 CN Bold" panose="020B0800000000000000" charset="-122"/>
              <a:cs typeface="思源黑体 CN Bold" panose="020B0800000000000000" charset="-122"/>
            </a:endParaRPr>
          </a:p>
        </p:txBody>
      </p:sp>
      <p:grpSp>
        <p:nvGrpSpPr>
          <p:cNvPr id="2" name="组合 1">
            <a:extLst>
              <a:ext uri="{FF2B5EF4-FFF2-40B4-BE49-F238E27FC236}">
                <a16:creationId xmlns:a16="http://schemas.microsoft.com/office/drawing/2014/main" id="{9C9BB51D-DF43-8985-E527-053A528EF45C}"/>
              </a:ext>
            </a:extLst>
          </p:cNvPr>
          <p:cNvGrpSpPr/>
          <p:nvPr/>
        </p:nvGrpSpPr>
        <p:grpSpPr>
          <a:xfrm flipH="1" flipV="1">
            <a:off x="609600" y="440871"/>
            <a:ext cx="10972800" cy="1460117"/>
            <a:chOff x="609600" y="5372100"/>
            <a:chExt cx="10972800" cy="1048740"/>
          </a:xfrm>
        </p:grpSpPr>
        <p:sp>
          <p:nvSpPr>
            <p:cNvPr id="8" name="矩形: 圆顶角 7">
              <a:extLst>
                <a:ext uri="{FF2B5EF4-FFF2-40B4-BE49-F238E27FC236}">
                  <a16:creationId xmlns:a16="http://schemas.microsoft.com/office/drawing/2014/main" id="{07FE412B-D924-1A2B-7A42-D249E2C46F7C}"/>
                </a:ext>
              </a:extLst>
            </p:cNvPr>
            <p:cNvSpPr/>
            <p:nvPr/>
          </p:nvSpPr>
          <p:spPr>
            <a:xfrm flipV="1">
              <a:off x="609600" y="5372100"/>
              <a:ext cx="10972800" cy="1048740"/>
            </a:xfrm>
            <a:prstGeom prst="round2SameRect">
              <a:avLst/>
            </a:prstGeom>
            <a:solidFill>
              <a:srgbClr val="91952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charset="-122"/>
                <a:ea typeface="思源黑体 CN Bold" panose="020B0800000000000000" charset="-122"/>
                <a:cs typeface="思源黑体 CN Bold" panose="020B0800000000000000" charset="-122"/>
              </a:endParaRPr>
            </a:p>
          </p:txBody>
        </p:sp>
        <p:sp>
          <p:nvSpPr>
            <p:cNvPr id="29" name="矩形: 圆顶角 28">
              <a:extLst>
                <a:ext uri="{FF2B5EF4-FFF2-40B4-BE49-F238E27FC236}">
                  <a16:creationId xmlns:a16="http://schemas.microsoft.com/office/drawing/2014/main" id="{6AF7F786-7646-2615-1E08-F0E1742E41D5}"/>
                </a:ext>
              </a:extLst>
            </p:cNvPr>
            <p:cNvSpPr/>
            <p:nvPr/>
          </p:nvSpPr>
          <p:spPr>
            <a:xfrm flipV="1">
              <a:off x="609600" y="5372100"/>
              <a:ext cx="10972800" cy="87086"/>
            </a:xfrm>
            <a:prstGeom prst="round2SameRect">
              <a:avLst>
                <a:gd name="adj1" fmla="val 0"/>
                <a:gd name="adj2" fmla="val 0"/>
              </a:avLst>
            </a:prstGeom>
            <a:solidFill>
              <a:srgbClr val="4E75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charset="-122"/>
                <a:ea typeface="思源黑体 CN Bold" panose="020B0800000000000000" charset="-122"/>
                <a:cs typeface="思源黑体 CN Bold" panose="020B0800000000000000" charset="-122"/>
              </a:endParaRPr>
            </a:p>
          </p:txBody>
        </p:sp>
      </p:grpSp>
      <p:pic>
        <p:nvPicPr>
          <p:cNvPr id="27" name="图片 26" descr="父亲节横版">
            <a:extLst>
              <a:ext uri="{FF2B5EF4-FFF2-40B4-BE49-F238E27FC236}">
                <a16:creationId xmlns:a16="http://schemas.microsoft.com/office/drawing/2014/main" id="{3AA1CE3E-8A80-6FE9-7525-3547FF74DCAC}"/>
              </a:ext>
            </a:extLst>
          </p:cNvPr>
          <p:cNvPicPr>
            <a:picLocks noChangeAspect="1"/>
          </p:cNvPicPr>
          <p:nvPr/>
        </p:nvPicPr>
        <p:blipFill>
          <a:blip r:embed="rId4"/>
          <a:srcRect b="73261"/>
          <a:stretch>
            <a:fillRect/>
          </a:stretch>
        </p:blipFill>
        <p:spPr>
          <a:xfrm>
            <a:off x="609600" y="9061"/>
            <a:ext cx="12141200" cy="1830705"/>
          </a:xfrm>
          <a:prstGeom prst="rect">
            <a:avLst/>
          </a:prstGeom>
        </p:spPr>
      </p:pic>
      <p:sp>
        <p:nvSpPr>
          <p:cNvPr id="4" name="TextBox 3">
            <a:extLst>
              <a:ext uri="{FF2B5EF4-FFF2-40B4-BE49-F238E27FC236}">
                <a16:creationId xmlns:a16="http://schemas.microsoft.com/office/drawing/2014/main" id="{B5833A28-2F4D-BE1F-D464-58DF9651C08D}"/>
              </a:ext>
            </a:extLst>
          </p:cNvPr>
          <p:cNvSpPr txBox="1"/>
          <p:nvPr/>
        </p:nvSpPr>
        <p:spPr>
          <a:xfrm>
            <a:off x="737118" y="447870"/>
            <a:ext cx="10687476" cy="1323439"/>
          </a:xfrm>
          <a:prstGeom prst="rect">
            <a:avLst/>
          </a:prstGeom>
          <a:noFill/>
        </p:spPr>
        <p:txBody>
          <a:bodyPr wrap="square" rtlCol="0">
            <a:spAutoFit/>
          </a:bodyPr>
          <a:lstStyle/>
          <a:p>
            <a:pPr lvl="0" algn="just"/>
            <a:r>
              <a:rPr lang="vi-VN" sz="4000" b="1" dirty="0">
                <a:solidFill>
                  <a:srgbClr val="FFFF00"/>
                </a:solidFill>
                <a:latin typeface="Cambria" panose="02040503050406030204" pitchFamily="18" charset="0"/>
                <a:ea typeface="Cambria" panose="02040503050406030204" pitchFamily="18" charset="0"/>
              </a:rPr>
              <a:t>8. Viết tiếp để tạo thành câu có vị ngữ nêu đặc điểm của đối tượng được nói ở chủ ngữ.</a:t>
            </a:r>
            <a:endParaRPr kumimoji="0" lang="en-US" sz="40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endParaRPr>
          </a:p>
        </p:txBody>
      </p:sp>
      <p:grpSp>
        <p:nvGrpSpPr>
          <p:cNvPr id="13" name="Group 12">
            <a:extLst>
              <a:ext uri="{FF2B5EF4-FFF2-40B4-BE49-F238E27FC236}">
                <a16:creationId xmlns:a16="http://schemas.microsoft.com/office/drawing/2014/main" id="{ECE39618-5BE8-2F1F-4A1B-D630E2130C49}"/>
              </a:ext>
            </a:extLst>
          </p:cNvPr>
          <p:cNvGrpSpPr/>
          <p:nvPr/>
        </p:nvGrpSpPr>
        <p:grpSpPr>
          <a:xfrm>
            <a:off x="998375" y="2204036"/>
            <a:ext cx="10161037" cy="828413"/>
            <a:chOff x="998375" y="2204036"/>
            <a:chExt cx="10161037" cy="828413"/>
          </a:xfrm>
        </p:grpSpPr>
        <p:sp>
          <p:nvSpPr>
            <p:cNvPr id="6" name="Rectangle: Rounded Corners 5">
              <a:extLst>
                <a:ext uri="{FF2B5EF4-FFF2-40B4-BE49-F238E27FC236}">
                  <a16:creationId xmlns:a16="http://schemas.microsoft.com/office/drawing/2014/main" id="{E76D50DE-F2F6-E29D-FD57-6BEDC4590B7A}"/>
                </a:ext>
              </a:extLst>
            </p:cNvPr>
            <p:cNvSpPr/>
            <p:nvPr/>
          </p:nvSpPr>
          <p:spPr>
            <a:xfrm>
              <a:off x="998375" y="2204036"/>
              <a:ext cx="10161037" cy="828413"/>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4000" b="1" dirty="0">
                  <a:solidFill>
                    <a:schemeClr val="tx1"/>
                  </a:solidFill>
                  <a:latin typeface="Cambria" panose="02040503050406030204" pitchFamily="18" charset="0"/>
                  <a:ea typeface="Cambria" panose="02040503050406030204" pitchFamily="18" charset="0"/>
                </a:rPr>
                <a:t>Trong câu chuyện, người nông dân      .</a:t>
              </a:r>
              <a:endParaRPr lang="en-US" sz="4000" b="1" dirty="0">
                <a:solidFill>
                  <a:schemeClr val="tx1"/>
                </a:solidFill>
                <a:latin typeface="Cambria" panose="02040503050406030204" pitchFamily="18" charset="0"/>
                <a:ea typeface="Cambria" panose="02040503050406030204" pitchFamily="18" charset="0"/>
              </a:endParaRPr>
            </a:p>
          </p:txBody>
        </p:sp>
        <p:sp>
          <p:nvSpPr>
            <p:cNvPr id="12" name="Rectangle 11">
              <a:extLst>
                <a:ext uri="{FF2B5EF4-FFF2-40B4-BE49-F238E27FC236}">
                  <a16:creationId xmlns:a16="http://schemas.microsoft.com/office/drawing/2014/main" id="{1DD4FAE8-A130-F77E-28D4-9E733EE6ED73}"/>
                </a:ext>
              </a:extLst>
            </p:cNvPr>
            <p:cNvSpPr/>
            <p:nvPr/>
          </p:nvSpPr>
          <p:spPr>
            <a:xfrm>
              <a:off x="9227976" y="2306079"/>
              <a:ext cx="569168" cy="550506"/>
            </a:xfrm>
            <a:prstGeom prst="rect">
              <a:avLst/>
            </a:prstGeom>
            <a:solidFill>
              <a:srgbClr val="9EEA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b="1" dirty="0">
                  <a:solidFill>
                    <a:schemeClr val="tx1"/>
                  </a:solidFill>
                  <a:latin typeface="Cambria" panose="02040503050406030204" pitchFamily="18" charset="0"/>
                  <a:ea typeface="Cambria" panose="02040503050406030204" pitchFamily="18" charset="0"/>
                </a:rPr>
                <a:t>?</a:t>
              </a:r>
              <a:endParaRPr lang="en-US" sz="3600" b="1" dirty="0">
                <a:solidFill>
                  <a:schemeClr val="tx1"/>
                </a:solidFill>
                <a:latin typeface="Cambria" panose="02040503050406030204" pitchFamily="18" charset="0"/>
                <a:ea typeface="Cambria" panose="02040503050406030204" pitchFamily="18" charset="0"/>
              </a:endParaRPr>
            </a:p>
          </p:txBody>
        </p:sp>
      </p:grpSp>
      <p:sp>
        <p:nvSpPr>
          <p:cNvPr id="14" name="TextBox 13">
            <a:extLst>
              <a:ext uri="{FF2B5EF4-FFF2-40B4-BE49-F238E27FC236}">
                <a16:creationId xmlns:a16="http://schemas.microsoft.com/office/drawing/2014/main" id="{FB78F9AC-18F2-8C7A-CDFB-B891C051C24E}"/>
              </a:ext>
            </a:extLst>
          </p:cNvPr>
          <p:cNvSpPr txBox="1"/>
          <p:nvPr/>
        </p:nvSpPr>
        <p:spPr>
          <a:xfrm>
            <a:off x="998375" y="3303037"/>
            <a:ext cx="10067731" cy="1323439"/>
          </a:xfrm>
          <a:prstGeom prst="rect">
            <a:avLst/>
          </a:prstGeom>
          <a:noFill/>
        </p:spPr>
        <p:txBody>
          <a:bodyPr wrap="square" rtlCol="0">
            <a:spAutoFit/>
          </a:bodyPr>
          <a:lstStyle/>
          <a:p>
            <a:pPr algn="just"/>
            <a:r>
              <a:rPr lang="vi-VN" sz="4000" b="1" dirty="0">
                <a:latin typeface="Cambria" panose="02040503050406030204" pitchFamily="18" charset="0"/>
                <a:ea typeface="Cambria" panose="02040503050406030204" pitchFamily="18" charset="0"/>
              </a:rPr>
              <a:t>- Trong câu chuyện, người nông dân</a:t>
            </a:r>
            <a:r>
              <a:rPr lang="vi-VN" sz="4000" b="1" dirty="0">
                <a:solidFill>
                  <a:srgbClr val="C00000"/>
                </a:solidFill>
                <a:latin typeface="Cambria" panose="02040503050406030204" pitchFamily="18" charset="0"/>
                <a:ea typeface="Cambria" panose="02040503050406030204" pitchFamily="18" charset="0"/>
              </a:rPr>
              <a:t> là một người rất nhân hậu.</a:t>
            </a:r>
            <a:r>
              <a:rPr lang="vi-VN" sz="4000" b="1" dirty="0">
                <a:solidFill>
                  <a:srgbClr val="00B0F0"/>
                </a:solidFill>
                <a:latin typeface="Cambria" panose="02040503050406030204" pitchFamily="18" charset="0"/>
                <a:ea typeface="Cambria" panose="02040503050406030204" pitchFamily="18" charset="0"/>
              </a:rPr>
              <a:t> </a:t>
            </a:r>
            <a:endParaRPr lang="en-US" sz="4000" b="1" dirty="0">
              <a:solidFill>
                <a:srgbClr val="00B0F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1766770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ppt_x"/>
                                          </p:val>
                                        </p:tav>
                                        <p:tav tm="100000">
                                          <p:val>
                                            <p:strVal val="#ppt_x"/>
                                          </p:val>
                                        </p:tav>
                                      </p:tavLst>
                                    </p:anim>
                                    <p:anim calcmode="lin" valueType="num">
                                      <p:cBhvr additive="base">
                                        <p:cTn id="12" dur="5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E603867A-7BC3-D592-5F52-1EA8836EED79}"/>
            </a:ext>
          </a:extLst>
        </p:cNvPr>
        <p:cNvGrpSpPr/>
        <p:nvPr/>
      </p:nvGrpSpPr>
      <p:grpSpPr>
        <a:xfrm>
          <a:off x="0" y="0"/>
          <a:ext cx="0" cy="0"/>
          <a:chOff x="0" y="0"/>
          <a:chExt cx="0" cy="0"/>
        </a:xfrm>
      </p:grpSpPr>
      <p:pic>
        <p:nvPicPr>
          <p:cNvPr id="19" name="图片 18" descr="8">
            <a:extLst>
              <a:ext uri="{FF2B5EF4-FFF2-40B4-BE49-F238E27FC236}">
                <a16:creationId xmlns:a16="http://schemas.microsoft.com/office/drawing/2014/main" id="{D7F773C1-568B-AF23-9BEC-99CAE1185962}"/>
              </a:ext>
            </a:extLst>
          </p:cNvPr>
          <p:cNvPicPr>
            <a:picLocks noChangeAspect="1"/>
          </p:cNvPicPr>
          <p:nvPr/>
        </p:nvPicPr>
        <p:blipFill>
          <a:blip r:embed="rId3"/>
          <a:srcRect t="8316"/>
          <a:stretch>
            <a:fillRect/>
          </a:stretch>
        </p:blipFill>
        <p:spPr>
          <a:xfrm>
            <a:off x="7135495" y="11430"/>
            <a:ext cx="5056505" cy="6846570"/>
          </a:xfrm>
          <a:prstGeom prst="rect">
            <a:avLst/>
          </a:prstGeom>
        </p:spPr>
      </p:pic>
      <p:pic>
        <p:nvPicPr>
          <p:cNvPr id="27" name="图片 26" descr="父亲节横版">
            <a:extLst>
              <a:ext uri="{FF2B5EF4-FFF2-40B4-BE49-F238E27FC236}">
                <a16:creationId xmlns:a16="http://schemas.microsoft.com/office/drawing/2014/main" id="{ADAF53BA-806F-493F-4BF4-A62F42A406DD}"/>
              </a:ext>
            </a:extLst>
          </p:cNvPr>
          <p:cNvPicPr>
            <a:picLocks noChangeAspect="1"/>
          </p:cNvPicPr>
          <p:nvPr/>
        </p:nvPicPr>
        <p:blipFill>
          <a:blip r:embed="rId4"/>
          <a:stretch>
            <a:fillRect/>
          </a:stretch>
        </p:blipFill>
        <p:spPr>
          <a:xfrm>
            <a:off x="-26035" y="11430"/>
            <a:ext cx="12141200" cy="6846570"/>
          </a:xfrm>
          <a:prstGeom prst="rect">
            <a:avLst/>
          </a:prstGeom>
        </p:spPr>
      </p:pic>
      <p:sp>
        <p:nvSpPr>
          <p:cNvPr id="43" name="矩形: 圆角 42">
            <a:extLst>
              <a:ext uri="{FF2B5EF4-FFF2-40B4-BE49-F238E27FC236}">
                <a16:creationId xmlns:a16="http://schemas.microsoft.com/office/drawing/2014/main" id="{8BE36F8E-129C-2FC9-6BF3-F16EB9A9B414}"/>
              </a:ext>
            </a:extLst>
          </p:cNvPr>
          <p:cNvSpPr/>
          <p:nvPr/>
        </p:nvSpPr>
        <p:spPr>
          <a:xfrm>
            <a:off x="609600" y="431541"/>
            <a:ext cx="10972800" cy="5976257"/>
          </a:xfrm>
          <a:prstGeom prst="roundRect">
            <a:avLst>
              <a:gd name="adj" fmla="val 6558"/>
            </a:avLst>
          </a:prstGeom>
          <a:solidFill>
            <a:schemeClr val="bg1">
              <a:alpha val="89000"/>
            </a:schemeClr>
          </a:solidFill>
          <a:ln w="200025">
            <a:solidFill>
              <a:srgbClr val="D09934"/>
            </a:solidFill>
          </a:ln>
          <a:effectLst>
            <a:outerShdw blurRad="381000" algn="ctr" rotWithShape="0">
              <a:schemeClr val="accent2">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charset="-122"/>
              <a:ea typeface="思源黑体 CN Bold" panose="020B0800000000000000" charset="-122"/>
              <a:cs typeface="思源黑体 CN Bold" panose="020B0800000000000000" charset="-122"/>
            </a:endParaRPr>
          </a:p>
        </p:txBody>
      </p:sp>
      <p:pic>
        <p:nvPicPr>
          <p:cNvPr id="21" name="图片 20" descr="2 (5)">
            <a:extLst>
              <a:ext uri="{FF2B5EF4-FFF2-40B4-BE49-F238E27FC236}">
                <a16:creationId xmlns:a16="http://schemas.microsoft.com/office/drawing/2014/main" id="{9FAA29E3-4662-5B7C-E548-5B6C6F882D39}"/>
              </a:ext>
            </a:extLst>
          </p:cNvPr>
          <p:cNvPicPr>
            <a:picLocks noChangeAspect="1"/>
          </p:cNvPicPr>
          <p:nvPr/>
        </p:nvPicPr>
        <p:blipFill>
          <a:blip r:embed="rId5"/>
          <a:stretch>
            <a:fillRect/>
          </a:stretch>
        </p:blipFill>
        <p:spPr>
          <a:xfrm>
            <a:off x="-26035" y="1394460"/>
            <a:ext cx="12217400" cy="5463540"/>
          </a:xfrm>
          <a:prstGeom prst="rect">
            <a:avLst/>
          </a:prstGeom>
        </p:spPr>
      </p:pic>
      <p:pic>
        <p:nvPicPr>
          <p:cNvPr id="13" name="图片 12" descr="E:\ppt创作\新建文件夹\33.png33">
            <a:extLst>
              <a:ext uri="{FF2B5EF4-FFF2-40B4-BE49-F238E27FC236}">
                <a16:creationId xmlns:a16="http://schemas.microsoft.com/office/drawing/2014/main" id="{3B34654A-A880-CDF0-468C-15D074A6BB2E}"/>
              </a:ext>
            </a:extLst>
          </p:cNvPr>
          <p:cNvPicPr>
            <a:picLocks noChangeAspect="1"/>
          </p:cNvPicPr>
          <p:nvPr/>
        </p:nvPicPr>
        <p:blipFill>
          <a:blip r:embed="rId6"/>
          <a:srcRect l="4069" t="17637" r="70556" b="18696"/>
          <a:stretch>
            <a:fillRect/>
          </a:stretch>
        </p:blipFill>
        <p:spPr>
          <a:xfrm flipH="1">
            <a:off x="9311640" y="2758440"/>
            <a:ext cx="2917190" cy="4117340"/>
          </a:xfrm>
          <a:prstGeom prst="rect">
            <a:avLst/>
          </a:prstGeom>
        </p:spPr>
      </p:pic>
      <p:grpSp>
        <p:nvGrpSpPr>
          <p:cNvPr id="2" name="组合 6">
            <a:extLst>
              <a:ext uri="{FF2B5EF4-FFF2-40B4-BE49-F238E27FC236}">
                <a16:creationId xmlns:a16="http://schemas.microsoft.com/office/drawing/2014/main" id="{C9E1F99C-9BEE-1F8D-390C-4888DAE47AFC}"/>
              </a:ext>
            </a:extLst>
          </p:cNvPr>
          <p:cNvGrpSpPr/>
          <p:nvPr/>
        </p:nvGrpSpPr>
        <p:grpSpPr>
          <a:xfrm>
            <a:off x="3133710" y="719574"/>
            <a:ext cx="4046607" cy="2144860"/>
            <a:chOff x="4464231" y="1163394"/>
            <a:chExt cx="2720827" cy="1377284"/>
          </a:xfrm>
        </p:grpSpPr>
        <p:sp>
          <p:nvSpPr>
            <p:cNvPr id="3" name="文本框 33">
              <a:extLst>
                <a:ext uri="{FF2B5EF4-FFF2-40B4-BE49-F238E27FC236}">
                  <a16:creationId xmlns:a16="http://schemas.microsoft.com/office/drawing/2014/main" id="{DAA0D9A2-F74B-DF5A-7170-4A3D6DEAA0D2}"/>
                </a:ext>
              </a:extLst>
            </p:cNvPr>
            <p:cNvSpPr txBox="1"/>
            <p:nvPr/>
          </p:nvSpPr>
          <p:spPr>
            <a:xfrm>
              <a:off x="5006942" y="1592440"/>
              <a:ext cx="2178116" cy="613470"/>
            </a:xfrm>
            <a:prstGeom prst="roundRect">
              <a:avLst>
                <a:gd name="adj" fmla="val 43096"/>
              </a:avLst>
            </a:prstGeom>
            <a:solidFill>
              <a:srgbClr val="FB9711"/>
            </a:solidFill>
          </p:spPr>
          <p:txBody>
            <a:bodyPr wrap="square" rtlCol="0">
              <a:spAutoFit/>
            </a:bodyPr>
            <a:lstStyle/>
            <a:p>
              <a:pPr algn="ctr"/>
              <a:endParaRPr lang="en-US" altLang="zh-CN" sz="2400" dirty="0">
                <a:solidFill>
                  <a:schemeClr val="bg1"/>
                </a:solidFill>
                <a:latin typeface="字魂162号-元气酪酪体" panose="00000500000000000000" pitchFamily="2" charset="-122"/>
                <a:ea typeface="字魂162号-元气酪酪体" panose="00000500000000000000" pitchFamily="2" charset="-122"/>
                <a:cs typeface="+mn-ea"/>
                <a:sym typeface="+mn-lt"/>
              </a:endParaRPr>
            </a:p>
          </p:txBody>
        </p:sp>
        <p:pic>
          <p:nvPicPr>
            <p:cNvPr id="4" name="图片 26">
              <a:extLst>
                <a:ext uri="{FF2B5EF4-FFF2-40B4-BE49-F238E27FC236}">
                  <a16:creationId xmlns:a16="http://schemas.microsoft.com/office/drawing/2014/main" id="{70BCE725-6B4A-B893-5974-4DD73FF4BA6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64231" y="1163394"/>
              <a:ext cx="1377284" cy="1377284"/>
            </a:xfrm>
            <a:prstGeom prst="rect">
              <a:avLst/>
            </a:prstGeom>
          </p:spPr>
        </p:pic>
      </p:grpSp>
      <p:grpSp>
        <p:nvGrpSpPr>
          <p:cNvPr id="5" name="Group 4">
            <a:extLst>
              <a:ext uri="{FF2B5EF4-FFF2-40B4-BE49-F238E27FC236}">
                <a16:creationId xmlns:a16="http://schemas.microsoft.com/office/drawing/2014/main" id="{FF0C2894-D089-3553-D91F-19421A3CD827}"/>
              </a:ext>
            </a:extLst>
          </p:cNvPr>
          <p:cNvGrpSpPr/>
          <p:nvPr/>
        </p:nvGrpSpPr>
        <p:grpSpPr>
          <a:xfrm>
            <a:off x="2755287" y="1079441"/>
            <a:ext cx="6133108" cy="5328357"/>
            <a:chOff x="2967259" y="1392168"/>
            <a:chExt cx="6133108" cy="5328357"/>
          </a:xfrm>
        </p:grpSpPr>
        <p:pic>
          <p:nvPicPr>
            <p:cNvPr id="6" name="Picture 5">
              <a:extLst>
                <a:ext uri="{FF2B5EF4-FFF2-40B4-BE49-F238E27FC236}">
                  <a16:creationId xmlns:a16="http://schemas.microsoft.com/office/drawing/2014/main" id="{0C7C303E-2688-ADA9-1BB2-7F49D5FB6B64}"/>
                </a:ext>
              </a:extLst>
            </p:cNvPr>
            <p:cNvPicPr>
              <a:picLocks noChangeAspect="1"/>
            </p:cNvPicPr>
            <p:nvPr/>
          </p:nvPicPr>
          <p:blipFill>
            <a:blip r:embed="rId8"/>
            <a:stretch>
              <a:fillRect/>
            </a:stretch>
          </p:blipFill>
          <p:spPr>
            <a:xfrm>
              <a:off x="5216878" y="1392168"/>
              <a:ext cx="1633870" cy="1847248"/>
            </a:xfrm>
            <a:prstGeom prst="rect">
              <a:avLst/>
            </a:prstGeom>
          </p:spPr>
        </p:pic>
        <p:pic>
          <p:nvPicPr>
            <p:cNvPr id="14" name="Picture 13">
              <a:extLst>
                <a:ext uri="{FF2B5EF4-FFF2-40B4-BE49-F238E27FC236}">
                  <a16:creationId xmlns:a16="http://schemas.microsoft.com/office/drawing/2014/main" id="{88BD6250-1347-C700-D6E6-C5DDAF793928}"/>
                </a:ext>
              </a:extLst>
            </p:cNvPr>
            <p:cNvPicPr>
              <a:picLocks noChangeAspect="1"/>
            </p:cNvPicPr>
            <p:nvPr/>
          </p:nvPicPr>
          <p:blipFill>
            <a:blip r:embed="rId9"/>
            <a:stretch>
              <a:fillRect/>
            </a:stretch>
          </p:blipFill>
          <p:spPr>
            <a:xfrm>
              <a:off x="2967259" y="2904098"/>
              <a:ext cx="6133108" cy="3816427"/>
            </a:xfrm>
            <a:prstGeom prst="rect">
              <a:avLst/>
            </a:prstGeom>
          </p:spPr>
        </p:pic>
      </p:grpSp>
    </p:spTree>
    <p:extLst>
      <p:ext uri="{BB962C8B-B14F-4D97-AF65-F5344CB8AC3E}">
        <p14:creationId xmlns:p14="http://schemas.microsoft.com/office/powerpoint/2010/main" val="141607827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8A98A7C4-E1DD-8B94-2E52-5660DD3CC575}"/>
            </a:ext>
          </a:extLst>
        </p:cNvPr>
        <p:cNvGrpSpPr/>
        <p:nvPr/>
      </p:nvGrpSpPr>
      <p:grpSpPr>
        <a:xfrm>
          <a:off x="0" y="0"/>
          <a:ext cx="0" cy="0"/>
          <a:chOff x="0" y="0"/>
          <a:chExt cx="0" cy="0"/>
        </a:xfrm>
      </p:grpSpPr>
      <p:pic>
        <p:nvPicPr>
          <p:cNvPr id="21" name="图片 20" descr="2 (5)">
            <a:extLst>
              <a:ext uri="{FF2B5EF4-FFF2-40B4-BE49-F238E27FC236}">
                <a16:creationId xmlns:a16="http://schemas.microsoft.com/office/drawing/2014/main" id="{3A8BADF1-282B-3883-A434-4F955B6164D2}"/>
              </a:ext>
            </a:extLst>
          </p:cNvPr>
          <p:cNvPicPr>
            <a:picLocks noChangeAspect="1"/>
          </p:cNvPicPr>
          <p:nvPr/>
        </p:nvPicPr>
        <p:blipFill>
          <a:blip r:embed="rId3"/>
          <a:stretch>
            <a:fillRect/>
          </a:stretch>
        </p:blipFill>
        <p:spPr>
          <a:xfrm>
            <a:off x="-26035" y="1403791"/>
            <a:ext cx="12217400" cy="5463540"/>
          </a:xfrm>
          <a:prstGeom prst="rect">
            <a:avLst/>
          </a:prstGeom>
        </p:spPr>
      </p:pic>
      <p:sp>
        <p:nvSpPr>
          <p:cNvPr id="43" name="矩形: 圆角 42">
            <a:extLst>
              <a:ext uri="{FF2B5EF4-FFF2-40B4-BE49-F238E27FC236}">
                <a16:creationId xmlns:a16="http://schemas.microsoft.com/office/drawing/2014/main" id="{1CE77D5B-ED40-2A56-DB9C-B1C58207C976}"/>
              </a:ext>
            </a:extLst>
          </p:cNvPr>
          <p:cNvSpPr/>
          <p:nvPr/>
        </p:nvSpPr>
        <p:spPr>
          <a:xfrm>
            <a:off x="609600" y="440872"/>
            <a:ext cx="10972800" cy="5976257"/>
          </a:xfrm>
          <a:prstGeom prst="roundRect">
            <a:avLst>
              <a:gd name="adj" fmla="val 6558"/>
            </a:avLst>
          </a:prstGeom>
          <a:solidFill>
            <a:schemeClr val="bg1"/>
          </a:solidFill>
          <a:ln w="200025">
            <a:solidFill>
              <a:srgbClr val="D09934"/>
            </a:solidFill>
          </a:ln>
          <a:effectLst>
            <a:outerShdw blurRad="381000" algn="ctr" rotWithShape="0">
              <a:schemeClr val="accent2">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charset="-122"/>
              <a:ea typeface="思源黑体 CN Bold" panose="020B0800000000000000" charset="-122"/>
              <a:cs typeface="思源黑体 CN Bold" panose="020B0800000000000000" charset="-122"/>
            </a:endParaRPr>
          </a:p>
        </p:txBody>
      </p:sp>
      <p:grpSp>
        <p:nvGrpSpPr>
          <p:cNvPr id="2" name="组合 1">
            <a:extLst>
              <a:ext uri="{FF2B5EF4-FFF2-40B4-BE49-F238E27FC236}">
                <a16:creationId xmlns:a16="http://schemas.microsoft.com/office/drawing/2014/main" id="{29FB9D16-063A-93AA-06CF-DC5D34F21BAF}"/>
              </a:ext>
            </a:extLst>
          </p:cNvPr>
          <p:cNvGrpSpPr/>
          <p:nvPr/>
        </p:nvGrpSpPr>
        <p:grpSpPr>
          <a:xfrm flipH="1" flipV="1">
            <a:off x="609600" y="440871"/>
            <a:ext cx="10972800" cy="1460117"/>
            <a:chOff x="609600" y="5372100"/>
            <a:chExt cx="10972800" cy="1048740"/>
          </a:xfrm>
        </p:grpSpPr>
        <p:sp>
          <p:nvSpPr>
            <p:cNvPr id="8" name="矩形: 圆顶角 7">
              <a:extLst>
                <a:ext uri="{FF2B5EF4-FFF2-40B4-BE49-F238E27FC236}">
                  <a16:creationId xmlns:a16="http://schemas.microsoft.com/office/drawing/2014/main" id="{E942485E-D13F-74C4-2321-30647844B8A6}"/>
                </a:ext>
              </a:extLst>
            </p:cNvPr>
            <p:cNvSpPr/>
            <p:nvPr/>
          </p:nvSpPr>
          <p:spPr>
            <a:xfrm flipV="1">
              <a:off x="609600" y="5372100"/>
              <a:ext cx="10972800" cy="1048740"/>
            </a:xfrm>
            <a:prstGeom prst="round2SameRect">
              <a:avLst/>
            </a:prstGeom>
            <a:solidFill>
              <a:srgbClr val="91952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charset="-122"/>
                <a:ea typeface="思源黑体 CN Bold" panose="020B0800000000000000" charset="-122"/>
                <a:cs typeface="思源黑体 CN Bold" panose="020B0800000000000000" charset="-122"/>
              </a:endParaRPr>
            </a:p>
          </p:txBody>
        </p:sp>
        <p:sp>
          <p:nvSpPr>
            <p:cNvPr id="29" name="矩形: 圆顶角 28">
              <a:extLst>
                <a:ext uri="{FF2B5EF4-FFF2-40B4-BE49-F238E27FC236}">
                  <a16:creationId xmlns:a16="http://schemas.microsoft.com/office/drawing/2014/main" id="{2C7B31E3-EE6B-E317-7F8A-8DCCE06388D8}"/>
                </a:ext>
              </a:extLst>
            </p:cNvPr>
            <p:cNvSpPr/>
            <p:nvPr/>
          </p:nvSpPr>
          <p:spPr>
            <a:xfrm flipV="1">
              <a:off x="609600" y="5372100"/>
              <a:ext cx="10972800" cy="87086"/>
            </a:xfrm>
            <a:prstGeom prst="round2SameRect">
              <a:avLst>
                <a:gd name="adj1" fmla="val 0"/>
                <a:gd name="adj2" fmla="val 0"/>
              </a:avLst>
            </a:prstGeom>
            <a:solidFill>
              <a:srgbClr val="4E75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charset="-122"/>
                <a:ea typeface="思源黑体 CN Bold" panose="020B0800000000000000" charset="-122"/>
                <a:cs typeface="思源黑体 CN Bold" panose="020B0800000000000000" charset="-122"/>
              </a:endParaRPr>
            </a:p>
          </p:txBody>
        </p:sp>
      </p:grpSp>
      <p:pic>
        <p:nvPicPr>
          <p:cNvPr id="27" name="图片 26" descr="父亲节横版">
            <a:extLst>
              <a:ext uri="{FF2B5EF4-FFF2-40B4-BE49-F238E27FC236}">
                <a16:creationId xmlns:a16="http://schemas.microsoft.com/office/drawing/2014/main" id="{3E44B3F5-895D-9D62-BF3C-851401681224}"/>
              </a:ext>
            </a:extLst>
          </p:cNvPr>
          <p:cNvPicPr>
            <a:picLocks noChangeAspect="1"/>
          </p:cNvPicPr>
          <p:nvPr/>
        </p:nvPicPr>
        <p:blipFill>
          <a:blip r:embed="rId4"/>
          <a:srcRect b="73261"/>
          <a:stretch>
            <a:fillRect/>
          </a:stretch>
        </p:blipFill>
        <p:spPr>
          <a:xfrm>
            <a:off x="609600" y="9061"/>
            <a:ext cx="12141200" cy="1830705"/>
          </a:xfrm>
          <a:prstGeom prst="rect">
            <a:avLst/>
          </a:prstGeom>
        </p:spPr>
      </p:pic>
      <p:sp>
        <p:nvSpPr>
          <p:cNvPr id="4" name="文本框 18">
            <a:extLst>
              <a:ext uri="{FF2B5EF4-FFF2-40B4-BE49-F238E27FC236}">
                <a16:creationId xmlns:a16="http://schemas.microsoft.com/office/drawing/2014/main" id="{1A09086D-5ED0-8C98-5ECA-DAEF36C02AC6}"/>
              </a:ext>
            </a:extLst>
          </p:cNvPr>
          <p:cNvSpPr txBox="1"/>
          <p:nvPr/>
        </p:nvSpPr>
        <p:spPr>
          <a:xfrm>
            <a:off x="1046636" y="685605"/>
            <a:ext cx="8811104"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srgbClr val="9EEAF4"/>
                </a:solidFill>
                <a:effectLst/>
                <a:uLnTx/>
                <a:uFillTx/>
                <a:latin typeface="Cambria" panose="02040503050406030204" pitchFamily="18" charset="0"/>
                <a:ea typeface="Cambria" panose="02040503050406030204" pitchFamily="18" charset="0"/>
              </a:rPr>
              <a:t>Chọn</a:t>
            </a:r>
            <a:r>
              <a:rPr kumimoji="0" lang="en-US" altLang="zh-CN" sz="4400" b="1" i="0" u="none" strike="noStrike" kern="1200" cap="none" spc="0" normalizeH="0" baseline="0" noProof="0" dirty="0">
                <a:ln>
                  <a:noFill/>
                </a:ln>
                <a:solidFill>
                  <a:srgbClr val="9EEAF4"/>
                </a:solidFill>
                <a:effectLst/>
                <a:uLnTx/>
                <a:uFillTx/>
                <a:latin typeface="Cambria" panose="02040503050406030204" pitchFamily="18" charset="0"/>
                <a:ea typeface="Cambria" panose="02040503050406030204" pitchFamily="18" charset="0"/>
              </a:rPr>
              <a:t> </a:t>
            </a:r>
            <a:r>
              <a:rPr kumimoji="0" lang="en-US" altLang="zh-CN" sz="4400" b="1" i="0" u="none" strike="noStrike" kern="1200" cap="none" spc="0" normalizeH="0" baseline="0" noProof="0" dirty="0" err="1">
                <a:ln>
                  <a:noFill/>
                </a:ln>
                <a:solidFill>
                  <a:srgbClr val="9EEAF4"/>
                </a:solidFill>
                <a:effectLst/>
                <a:uLnTx/>
                <a:uFillTx/>
                <a:latin typeface="Cambria" panose="02040503050406030204" pitchFamily="18" charset="0"/>
                <a:ea typeface="Cambria" panose="02040503050406030204" pitchFamily="18" charset="0"/>
              </a:rPr>
              <a:t>một</a:t>
            </a:r>
            <a:r>
              <a:rPr kumimoji="0" lang="en-US" altLang="zh-CN" sz="4400" b="1" i="0" u="none" strike="noStrike" kern="1200" cap="none" spc="0" normalizeH="0" baseline="0" noProof="0" dirty="0">
                <a:ln>
                  <a:noFill/>
                </a:ln>
                <a:solidFill>
                  <a:srgbClr val="9EEAF4"/>
                </a:solidFill>
                <a:effectLst/>
                <a:uLnTx/>
                <a:uFillTx/>
                <a:latin typeface="Cambria" panose="02040503050406030204" pitchFamily="18" charset="0"/>
                <a:ea typeface="Cambria" panose="02040503050406030204" pitchFamily="18" charset="0"/>
              </a:rPr>
              <a:t> </a:t>
            </a:r>
            <a:r>
              <a:rPr kumimoji="0" lang="en-US" altLang="zh-CN" sz="4400" b="1" i="0" u="none" strike="noStrike" kern="1200" cap="none" spc="0" normalizeH="0" baseline="0" noProof="0" dirty="0" err="1">
                <a:ln>
                  <a:noFill/>
                </a:ln>
                <a:solidFill>
                  <a:srgbClr val="9EEAF4"/>
                </a:solidFill>
                <a:effectLst/>
                <a:uLnTx/>
                <a:uFillTx/>
                <a:latin typeface="Cambria" panose="02040503050406030204" pitchFamily="18" charset="0"/>
                <a:ea typeface="Cambria" panose="02040503050406030204" pitchFamily="18" charset="0"/>
              </a:rPr>
              <a:t>trong</a:t>
            </a:r>
            <a:r>
              <a:rPr kumimoji="0" lang="en-US" altLang="zh-CN" sz="4400" b="1" i="0" u="none" strike="noStrike" kern="1200" cap="none" spc="0" normalizeH="0" baseline="0" noProof="0" dirty="0">
                <a:ln>
                  <a:noFill/>
                </a:ln>
                <a:solidFill>
                  <a:srgbClr val="9EEAF4"/>
                </a:solidFill>
                <a:effectLst/>
                <a:uLnTx/>
                <a:uFillTx/>
                <a:latin typeface="Cambria" panose="02040503050406030204" pitchFamily="18" charset="0"/>
                <a:ea typeface="Cambria" panose="02040503050406030204" pitchFamily="18" charset="0"/>
              </a:rPr>
              <a:t> </a:t>
            </a:r>
            <a:r>
              <a:rPr lang="vi-VN" altLang="zh-CN" sz="4400" b="1" dirty="0">
                <a:solidFill>
                  <a:srgbClr val="9EEAF4"/>
                </a:solidFill>
                <a:latin typeface="Cambria" panose="02040503050406030204" pitchFamily="18" charset="0"/>
                <a:ea typeface="Cambria" panose="02040503050406030204" pitchFamily="18" charset="0"/>
              </a:rPr>
              <a:t>3</a:t>
            </a:r>
            <a:r>
              <a:rPr kumimoji="0" lang="en-US" altLang="zh-CN" sz="4400" b="1" i="0" u="none" strike="noStrike" kern="1200" cap="none" spc="0" normalizeH="0" baseline="0" noProof="0" dirty="0">
                <a:ln>
                  <a:noFill/>
                </a:ln>
                <a:solidFill>
                  <a:srgbClr val="9EEAF4"/>
                </a:solidFill>
                <a:effectLst/>
                <a:uLnTx/>
                <a:uFillTx/>
                <a:latin typeface="Cambria" panose="02040503050406030204" pitchFamily="18" charset="0"/>
                <a:ea typeface="Cambria" panose="02040503050406030204" pitchFamily="18" charset="0"/>
              </a:rPr>
              <a:t> </a:t>
            </a:r>
            <a:r>
              <a:rPr kumimoji="0" lang="en-US" altLang="zh-CN" sz="4400" b="1" i="0" u="none" strike="noStrike" kern="1200" cap="none" spc="0" normalizeH="0" baseline="0" noProof="0" dirty="0" err="1">
                <a:ln>
                  <a:noFill/>
                </a:ln>
                <a:solidFill>
                  <a:srgbClr val="9EEAF4"/>
                </a:solidFill>
                <a:effectLst/>
                <a:uLnTx/>
                <a:uFillTx/>
                <a:latin typeface="Cambria" panose="02040503050406030204" pitchFamily="18" charset="0"/>
                <a:ea typeface="Cambria" panose="02040503050406030204" pitchFamily="18" charset="0"/>
              </a:rPr>
              <a:t>đề</a:t>
            </a:r>
            <a:r>
              <a:rPr kumimoji="0" lang="en-US" altLang="zh-CN" sz="4400" b="1" i="0" u="none" strike="noStrike" kern="1200" cap="none" spc="0" normalizeH="0" baseline="0" noProof="0" dirty="0">
                <a:ln>
                  <a:noFill/>
                </a:ln>
                <a:solidFill>
                  <a:srgbClr val="9EEAF4"/>
                </a:solidFill>
                <a:effectLst/>
                <a:uLnTx/>
                <a:uFillTx/>
                <a:latin typeface="Cambria" panose="02040503050406030204" pitchFamily="18" charset="0"/>
                <a:ea typeface="Cambria" panose="02040503050406030204" pitchFamily="18" charset="0"/>
              </a:rPr>
              <a:t> </a:t>
            </a:r>
            <a:r>
              <a:rPr kumimoji="0" lang="en-US" altLang="zh-CN" sz="4400" b="1" i="0" u="none" strike="noStrike" kern="1200" cap="none" spc="0" normalizeH="0" baseline="0" noProof="0" dirty="0" err="1">
                <a:ln>
                  <a:noFill/>
                </a:ln>
                <a:solidFill>
                  <a:srgbClr val="9EEAF4"/>
                </a:solidFill>
                <a:effectLst/>
                <a:uLnTx/>
                <a:uFillTx/>
                <a:latin typeface="Cambria" panose="02040503050406030204" pitchFamily="18" charset="0"/>
                <a:ea typeface="Cambria" panose="02040503050406030204" pitchFamily="18" charset="0"/>
              </a:rPr>
              <a:t>dưới</a:t>
            </a:r>
            <a:r>
              <a:rPr kumimoji="0" lang="en-US" altLang="zh-CN" sz="4400" b="1" i="0" u="none" strike="noStrike" kern="1200" cap="none" spc="0" normalizeH="0" baseline="0" noProof="0" dirty="0">
                <a:ln>
                  <a:noFill/>
                </a:ln>
                <a:solidFill>
                  <a:srgbClr val="9EEAF4"/>
                </a:solidFill>
                <a:effectLst/>
                <a:uLnTx/>
                <a:uFillTx/>
                <a:latin typeface="Cambria" panose="02040503050406030204" pitchFamily="18" charset="0"/>
                <a:ea typeface="Cambria" panose="02040503050406030204" pitchFamily="18" charset="0"/>
              </a:rPr>
              <a:t> </a:t>
            </a:r>
            <a:r>
              <a:rPr kumimoji="0" lang="en-US" altLang="zh-CN" sz="4400" b="1" i="0" u="none" strike="noStrike" kern="1200" cap="none" spc="0" normalizeH="0" baseline="0" noProof="0" dirty="0" err="1">
                <a:ln>
                  <a:noFill/>
                </a:ln>
                <a:solidFill>
                  <a:srgbClr val="9EEAF4"/>
                </a:solidFill>
                <a:effectLst/>
                <a:uLnTx/>
                <a:uFillTx/>
                <a:latin typeface="Cambria" panose="02040503050406030204" pitchFamily="18" charset="0"/>
                <a:ea typeface="Cambria" panose="02040503050406030204" pitchFamily="18" charset="0"/>
              </a:rPr>
              <a:t>đây</a:t>
            </a:r>
            <a:r>
              <a:rPr kumimoji="0" lang="en-US" altLang="zh-CN" sz="4400" b="1" i="0" u="none" strike="noStrike" kern="1200" cap="none" spc="0" normalizeH="0" baseline="0" noProof="0" dirty="0">
                <a:ln>
                  <a:noFill/>
                </a:ln>
                <a:solidFill>
                  <a:srgbClr val="9EEAF4"/>
                </a:solidFill>
                <a:effectLst/>
                <a:uLnTx/>
                <a:uFillTx/>
                <a:latin typeface="Cambria" panose="02040503050406030204" pitchFamily="18" charset="0"/>
                <a:ea typeface="Cambria" panose="02040503050406030204" pitchFamily="18" charset="0"/>
              </a:rPr>
              <a:t>:</a:t>
            </a:r>
            <a:endParaRPr kumimoji="0" lang="zh-CN" altLang="en-US" sz="4400" b="1" i="0" u="none" strike="noStrike" kern="1200" cap="none" spc="0" normalizeH="0" baseline="0" noProof="0" dirty="0">
              <a:ln>
                <a:noFill/>
              </a:ln>
              <a:solidFill>
                <a:srgbClr val="9EEAF4"/>
              </a:solidFill>
              <a:effectLst/>
              <a:uLnTx/>
              <a:uFillTx/>
              <a:latin typeface="Cambria" panose="02040503050406030204" pitchFamily="18" charset="0"/>
              <a:ea typeface="Source Han Sans CN Bold" panose="020B0500000000000000" pitchFamily="34" charset="-128"/>
            </a:endParaRPr>
          </a:p>
        </p:txBody>
      </p:sp>
      <p:sp>
        <p:nvSpPr>
          <p:cNvPr id="5" name="Rectangle: Rounded Corners 4">
            <a:extLst>
              <a:ext uri="{FF2B5EF4-FFF2-40B4-BE49-F238E27FC236}">
                <a16:creationId xmlns:a16="http://schemas.microsoft.com/office/drawing/2014/main" id="{4C0DE4C7-30F4-D4F0-879E-7C8D9CB6382C}"/>
              </a:ext>
            </a:extLst>
          </p:cNvPr>
          <p:cNvSpPr/>
          <p:nvPr/>
        </p:nvSpPr>
        <p:spPr>
          <a:xfrm>
            <a:off x="1045029" y="2034070"/>
            <a:ext cx="10179698" cy="1168338"/>
          </a:xfrm>
          <a:prstGeom prst="roundRect">
            <a:avLst/>
          </a:prstGeom>
          <a:solidFill>
            <a:srgbClr val="F6C74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900" b="1" dirty="0" err="1">
                <a:solidFill>
                  <a:schemeClr val="tx1"/>
                </a:solidFill>
                <a:latin typeface="Cambria" panose="02040503050406030204" pitchFamily="18" charset="0"/>
                <a:ea typeface="Cambria" panose="02040503050406030204" pitchFamily="18" charset="0"/>
              </a:rPr>
              <a:t>Đề</a:t>
            </a:r>
            <a:r>
              <a:rPr lang="en-US" sz="2900" b="1" dirty="0">
                <a:solidFill>
                  <a:schemeClr val="tx1"/>
                </a:solidFill>
                <a:latin typeface="Cambria" panose="02040503050406030204" pitchFamily="18" charset="0"/>
                <a:ea typeface="Cambria" panose="02040503050406030204" pitchFamily="18" charset="0"/>
              </a:rPr>
              <a:t> 1: </a:t>
            </a:r>
            <a:r>
              <a:rPr lang="en-US" sz="2900" b="1" dirty="0" err="1">
                <a:solidFill>
                  <a:schemeClr val="tx1"/>
                </a:solidFill>
                <a:latin typeface="Cambria" panose="02040503050406030204" pitchFamily="18" charset="0"/>
                <a:ea typeface="Cambria" panose="02040503050406030204" pitchFamily="18" charset="0"/>
              </a:rPr>
              <a:t>Viết</a:t>
            </a:r>
            <a:r>
              <a:rPr lang="en-US" sz="2900" b="1" dirty="0">
                <a:solidFill>
                  <a:schemeClr val="tx1"/>
                </a:solidFill>
                <a:latin typeface="Cambria" panose="02040503050406030204" pitchFamily="18" charset="0"/>
                <a:ea typeface="Cambria" panose="02040503050406030204" pitchFamily="18" charset="0"/>
              </a:rPr>
              <a:t> </a:t>
            </a:r>
            <a:r>
              <a:rPr lang="en-US" sz="2900" b="1" dirty="0" err="1">
                <a:solidFill>
                  <a:schemeClr val="tx1"/>
                </a:solidFill>
                <a:latin typeface="Cambria" panose="02040503050406030204" pitchFamily="18" charset="0"/>
                <a:ea typeface="Cambria" panose="02040503050406030204" pitchFamily="18" charset="0"/>
              </a:rPr>
              <a:t>đoạn</a:t>
            </a:r>
            <a:r>
              <a:rPr lang="en-US" sz="2900" b="1" dirty="0">
                <a:solidFill>
                  <a:schemeClr val="tx1"/>
                </a:solidFill>
                <a:latin typeface="Cambria" panose="02040503050406030204" pitchFamily="18" charset="0"/>
                <a:ea typeface="Cambria" panose="02040503050406030204" pitchFamily="18" charset="0"/>
              </a:rPr>
              <a:t> </a:t>
            </a:r>
            <a:r>
              <a:rPr lang="en-US" sz="2900" b="1" dirty="0" err="1">
                <a:solidFill>
                  <a:schemeClr val="tx1"/>
                </a:solidFill>
                <a:latin typeface="Cambria" panose="02040503050406030204" pitchFamily="18" charset="0"/>
                <a:ea typeface="Cambria" panose="02040503050406030204" pitchFamily="18" charset="0"/>
              </a:rPr>
              <a:t>văn</a:t>
            </a:r>
            <a:r>
              <a:rPr lang="en-US" sz="2900" b="1" dirty="0">
                <a:solidFill>
                  <a:schemeClr val="tx1"/>
                </a:solidFill>
                <a:latin typeface="Cambria" panose="02040503050406030204" pitchFamily="18" charset="0"/>
                <a:ea typeface="Cambria" panose="02040503050406030204" pitchFamily="18" charset="0"/>
              </a:rPr>
              <a:t> </a:t>
            </a:r>
            <a:r>
              <a:rPr lang="en-US" sz="2900" b="1" dirty="0" err="1">
                <a:solidFill>
                  <a:schemeClr val="tx1"/>
                </a:solidFill>
                <a:latin typeface="Cambria" panose="02040503050406030204" pitchFamily="18" charset="0"/>
                <a:ea typeface="Cambria" panose="02040503050406030204" pitchFamily="18" charset="0"/>
              </a:rPr>
              <a:t>nêu</a:t>
            </a:r>
            <a:r>
              <a:rPr lang="en-US" sz="2900" b="1" dirty="0">
                <a:solidFill>
                  <a:schemeClr val="tx1"/>
                </a:solidFill>
                <a:latin typeface="Cambria" panose="02040503050406030204" pitchFamily="18" charset="0"/>
                <a:ea typeface="Cambria" panose="02040503050406030204" pitchFamily="18" charset="0"/>
              </a:rPr>
              <a:t> </a:t>
            </a:r>
            <a:r>
              <a:rPr lang="en-US" sz="2900" b="1" dirty="0" err="1">
                <a:solidFill>
                  <a:schemeClr val="tx1"/>
                </a:solidFill>
                <a:latin typeface="Cambria" panose="02040503050406030204" pitchFamily="18" charset="0"/>
                <a:ea typeface="Cambria" panose="02040503050406030204" pitchFamily="18" charset="0"/>
              </a:rPr>
              <a:t>lí</a:t>
            </a:r>
            <a:r>
              <a:rPr lang="en-US" sz="2900" b="1" dirty="0">
                <a:solidFill>
                  <a:schemeClr val="tx1"/>
                </a:solidFill>
                <a:latin typeface="Cambria" panose="02040503050406030204" pitchFamily="18" charset="0"/>
                <a:ea typeface="Cambria" panose="02040503050406030204" pitchFamily="18" charset="0"/>
              </a:rPr>
              <a:t> do </a:t>
            </a:r>
            <a:r>
              <a:rPr lang="en-US" sz="2900" b="1" dirty="0" err="1">
                <a:solidFill>
                  <a:schemeClr val="tx1"/>
                </a:solidFill>
                <a:latin typeface="Cambria" panose="02040503050406030204" pitchFamily="18" charset="0"/>
                <a:ea typeface="Cambria" panose="02040503050406030204" pitchFamily="18" charset="0"/>
              </a:rPr>
              <a:t>em</a:t>
            </a:r>
            <a:r>
              <a:rPr lang="en-US" sz="2900" b="1" dirty="0">
                <a:solidFill>
                  <a:schemeClr val="tx1"/>
                </a:solidFill>
                <a:latin typeface="Cambria" panose="02040503050406030204" pitchFamily="18" charset="0"/>
                <a:ea typeface="Cambria" panose="02040503050406030204" pitchFamily="18" charset="0"/>
              </a:rPr>
              <a:t> </a:t>
            </a:r>
            <a:r>
              <a:rPr lang="en-US" sz="2900" b="1" dirty="0" err="1">
                <a:solidFill>
                  <a:schemeClr val="tx1"/>
                </a:solidFill>
                <a:latin typeface="Cambria" panose="02040503050406030204" pitchFamily="18" charset="0"/>
                <a:ea typeface="Cambria" panose="02040503050406030204" pitchFamily="18" charset="0"/>
              </a:rPr>
              <a:t>thích</a:t>
            </a:r>
            <a:r>
              <a:rPr lang="en-US" sz="2900" b="1" dirty="0">
                <a:solidFill>
                  <a:schemeClr val="tx1"/>
                </a:solidFill>
                <a:latin typeface="Cambria" panose="02040503050406030204" pitchFamily="18" charset="0"/>
                <a:ea typeface="Cambria" panose="02040503050406030204" pitchFamily="18" charset="0"/>
              </a:rPr>
              <a:t> </a:t>
            </a:r>
            <a:r>
              <a:rPr lang="en-US" sz="2900" b="1" dirty="0" err="1">
                <a:solidFill>
                  <a:schemeClr val="tx1"/>
                </a:solidFill>
                <a:latin typeface="Cambria" panose="02040503050406030204" pitchFamily="18" charset="0"/>
                <a:ea typeface="Cambria" panose="02040503050406030204" pitchFamily="18" charset="0"/>
              </a:rPr>
              <a:t>một</a:t>
            </a:r>
            <a:r>
              <a:rPr lang="en-US" sz="2900" b="1" dirty="0">
                <a:solidFill>
                  <a:schemeClr val="tx1"/>
                </a:solidFill>
                <a:latin typeface="Cambria" panose="02040503050406030204" pitchFamily="18" charset="0"/>
                <a:ea typeface="Cambria" panose="02040503050406030204" pitchFamily="18" charset="0"/>
              </a:rPr>
              <a:t> </a:t>
            </a:r>
            <a:r>
              <a:rPr lang="en-US" sz="2900" b="1" dirty="0" err="1">
                <a:solidFill>
                  <a:schemeClr val="tx1"/>
                </a:solidFill>
                <a:latin typeface="Cambria" panose="02040503050406030204" pitchFamily="18" charset="0"/>
                <a:ea typeface="Cambria" panose="02040503050406030204" pitchFamily="18" charset="0"/>
              </a:rPr>
              <a:t>câu</a:t>
            </a:r>
            <a:r>
              <a:rPr lang="en-US" sz="2900" b="1" dirty="0">
                <a:solidFill>
                  <a:schemeClr val="tx1"/>
                </a:solidFill>
                <a:latin typeface="Cambria" panose="02040503050406030204" pitchFamily="18" charset="0"/>
                <a:ea typeface="Cambria" panose="02040503050406030204" pitchFamily="18" charset="0"/>
              </a:rPr>
              <a:t> </a:t>
            </a:r>
            <a:r>
              <a:rPr lang="en-US" sz="2900" b="1" dirty="0" err="1">
                <a:solidFill>
                  <a:schemeClr val="tx1"/>
                </a:solidFill>
                <a:latin typeface="Cambria" panose="02040503050406030204" pitchFamily="18" charset="0"/>
                <a:ea typeface="Cambria" panose="02040503050406030204" pitchFamily="18" charset="0"/>
              </a:rPr>
              <a:t>chuyện</a:t>
            </a:r>
            <a:r>
              <a:rPr lang="en-US" sz="2900" b="1" dirty="0">
                <a:solidFill>
                  <a:schemeClr val="tx1"/>
                </a:solidFill>
                <a:latin typeface="Cambria" panose="02040503050406030204" pitchFamily="18" charset="0"/>
                <a:ea typeface="Cambria" panose="02040503050406030204" pitchFamily="18" charset="0"/>
              </a:rPr>
              <a:t> </a:t>
            </a:r>
            <a:r>
              <a:rPr lang="en-US" sz="2900" b="1" dirty="0" err="1">
                <a:solidFill>
                  <a:schemeClr val="tx1"/>
                </a:solidFill>
                <a:latin typeface="Cambria" panose="02040503050406030204" pitchFamily="18" charset="0"/>
                <a:ea typeface="Cambria" panose="02040503050406030204" pitchFamily="18" charset="0"/>
              </a:rPr>
              <a:t>đã</a:t>
            </a:r>
            <a:r>
              <a:rPr lang="en-US" sz="2900" b="1" dirty="0">
                <a:solidFill>
                  <a:schemeClr val="tx1"/>
                </a:solidFill>
                <a:latin typeface="Cambria" panose="02040503050406030204" pitchFamily="18" charset="0"/>
                <a:ea typeface="Cambria" panose="02040503050406030204" pitchFamily="18" charset="0"/>
              </a:rPr>
              <a:t> </a:t>
            </a:r>
            <a:r>
              <a:rPr lang="en-US" sz="2900" b="1" dirty="0" err="1">
                <a:solidFill>
                  <a:schemeClr val="tx1"/>
                </a:solidFill>
                <a:latin typeface="Cambria" panose="02040503050406030204" pitchFamily="18" charset="0"/>
                <a:ea typeface="Cambria" panose="02040503050406030204" pitchFamily="18" charset="0"/>
              </a:rPr>
              <a:t>đọc</a:t>
            </a:r>
            <a:r>
              <a:rPr lang="en-US" sz="2900" b="1" dirty="0">
                <a:solidFill>
                  <a:schemeClr val="tx1"/>
                </a:solidFill>
                <a:latin typeface="Cambria" panose="02040503050406030204" pitchFamily="18" charset="0"/>
                <a:ea typeface="Cambria" panose="02040503050406030204" pitchFamily="18" charset="0"/>
              </a:rPr>
              <a:t> </a:t>
            </a:r>
            <a:r>
              <a:rPr lang="en-US" sz="2900" b="1" dirty="0" err="1">
                <a:solidFill>
                  <a:schemeClr val="tx1"/>
                </a:solidFill>
                <a:latin typeface="Cambria" panose="02040503050406030204" pitchFamily="18" charset="0"/>
                <a:ea typeface="Cambria" panose="02040503050406030204" pitchFamily="18" charset="0"/>
              </a:rPr>
              <a:t>hoặc</a:t>
            </a:r>
            <a:r>
              <a:rPr lang="en-US" sz="2900" b="1" dirty="0">
                <a:solidFill>
                  <a:schemeClr val="tx1"/>
                </a:solidFill>
                <a:latin typeface="Cambria" panose="02040503050406030204" pitchFamily="18" charset="0"/>
                <a:ea typeface="Cambria" panose="02040503050406030204" pitchFamily="18" charset="0"/>
              </a:rPr>
              <a:t> </a:t>
            </a:r>
            <a:r>
              <a:rPr lang="en-US" sz="2900" b="1" dirty="0" err="1">
                <a:solidFill>
                  <a:schemeClr val="tx1"/>
                </a:solidFill>
                <a:latin typeface="Cambria" panose="02040503050406030204" pitchFamily="18" charset="0"/>
                <a:ea typeface="Cambria" panose="02040503050406030204" pitchFamily="18" charset="0"/>
              </a:rPr>
              <a:t>đã</a:t>
            </a:r>
            <a:r>
              <a:rPr lang="en-US" sz="2900" b="1" dirty="0">
                <a:solidFill>
                  <a:schemeClr val="tx1"/>
                </a:solidFill>
                <a:latin typeface="Cambria" panose="02040503050406030204" pitchFamily="18" charset="0"/>
                <a:ea typeface="Cambria" panose="02040503050406030204" pitchFamily="18" charset="0"/>
              </a:rPr>
              <a:t> </a:t>
            </a:r>
            <a:r>
              <a:rPr lang="en-US" sz="2900" b="1" dirty="0" err="1">
                <a:solidFill>
                  <a:schemeClr val="tx1"/>
                </a:solidFill>
                <a:latin typeface="Cambria" panose="02040503050406030204" pitchFamily="18" charset="0"/>
                <a:ea typeface="Cambria" panose="02040503050406030204" pitchFamily="18" charset="0"/>
              </a:rPr>
              <a:t>nghe</a:t>
            </a:r>
            <a:r>
              <a:rPr lang="en-US" sz="2900" b="1" dirty="0">
                <a:solidFill>
                  <a:schemeClr val="tx1"/>
                </a:solidFill>
                <a:latin typeface="Cambria" panose="02040503050406030204" pitchFamily="18" charset="0"/>
                <a:ea typeface="Cambria" panose="02040503050406030204" pitchFamily="18" charset="0"/>
              </a:rPr>
              <a:t> </a:t>
            </a:r>
            <a:r>
              <a:rPr lang="en-US" sz="2900" b="1" dirty="0" err="1">
                <a:solidFill>
                  <a:schemeClr val="tx1"/>
                </a:solidFill>
                <a:latin typeface="Cambria" panose="02040503050406030204" pitchFamily="18" charset="0"/>
                <a:ea typeface="Cambria" panose="02040503050406030204" pitchFamily="18" charset="0"/>
              </a:rPr>
              <a:t>trong</a:t>
            </a:r>
            <a:r>
              <a:rPr lang="en-US" sz="2900" b="1" dirty="0">
                <a:solidFill>
                  <a:schemeClr val="tx1"/>
                </a:solidFill>
                <a:latin typeface="Cambria" panose="02040503050406030204" pitchFamily="18" charset="0"/>
                <a:ea typeface="Cambria" panose="02040503050406030204" pitchFamily="18" charset="0"/>
              </a:rPr>
              <a:t> </a:t>
            </a:r>
            <a:r>
              <a:rPr lang="en-US" sz="2900" b="1" dirty="0" err="1">
                <a:solidFill>
                  <a:schemeClr val="tx1"/>
                </a:solidFill>
                <a:latin typeface="Cambria" panose="02040503050406030204" pitchFamily="18" charset="0"/>
                <a:ea typeface="Cambria" panose="02040503050406030204" pitchFamily="18" charset="0"/>
              </a:rPr>
              <a:t>một</a:t>
            </a:r>
            <a:r>
              <a:rPr lang="en-US" sz="2900" b="1" dirty="0">
                <a:solidFill>
                  <a:schemeClr val="tx1"/>
                </a:solidFill>
                <a:latin typeface="Cambria" panose="02040503050406030204" pitchFamily="18" charset="0"/>
                <a:ea typeface="Cambria" panose="02040503050406030204" pitchFamily="18" charset="0"/>
              </a:rPr>
              <a:t> </a:t>
            </a:r>
            <a:r>
              <a:rPr lang="en-US" sz="2900" b="1" dirty="0" err="1">
                <a:solidFill>
                  <a:schemeClr val="tx1"/>
                </a:solidFill>
                <a:latin typeface="Cambria" panose="02040503050406030204" pitchFamily="18" charset="0"/>
                <a:ea typeface="Cambria" panose="02040503050406030204" pitchFamily="18" charset="0"/>
              </a:rPr>
              <a:t>chủ</a:t>
            </a:r>
            <a:r>
              <a:rPr lang="en-US" sz="2900" b="1" dirty="0">
                <a:solidFill>
                  <a:schemeClr val="tx1"/>
                </a:solidFill>
                <a:latin typeface="Cambria" panose="02040503050406030204" pitchFamily="18" charset="0"/>
                <a:ea typeface="Cambria" panose="02040503050406030204" pitchFamily="18" charset="0"/>
              </a:rPr>
              <a:t> </a:t>
            </a:r>
            <a:r>
              <a:rPr lang="en-US" sz="2900" b="1" dirty="0" err="1">
                <a:solidFill>
                  <a:schemeClr val="tx1"/>
                </a:solidFill>
                <a:latin typeface="Cambria" panose="02040503050406030204" pitchFamily="18" charset="0"/>
                <a:ea typeface="Cambria" panose="02040503050406030204" pitchFamily="18" charset="0"/>
              </a:rPr>
              <a:t>điểm</a:t>
            </a:r>
            <a:r>
              <a:rPr lang="en-US" sz="2900" b="1" dirty="0">
                <a:solidFill>
                  <a:schemeClr val="tx1"/>
                </a:solidFill>
                <a:latin typeface="Cambria" panose="02040503050406030204" pitchFamily="18" charset="0"/>
                <a:ea typeface="Cambria" panose="02040503050406030204" pitchFamily="18" charset="0"/>
              </a:rPr>
              <a:t> </a:t>
            </a:r>
            <a:r>
              <a:rPr lang="en-US" sz="2900" b="1" dirty="0" err="1">
                <a:solidFill>
                  <a:schemeClr val="tx1"/>
                </a:solidFill>
                <a:latin typeface="Cambria" panose="02040503050406030204" pitchFamily="18" charset="0"/>
                <a:ea typeface="Cambria" panose="02040503050406030204" pitchFamily="18" charset="0"/>
              </a:rPr>
              <a:t>đã</a:t>
            </a:r>
            <a:r>
              <a:rPr lang="en-US" sz="2900" b="1" dirty="0">
                <a:solidFill>
                  <a:schemeClr val="tx1"/>
                </a:solidFill>
                <a:latin typeface="Cambria" panose="02040503050406030204" pitchFamily="18" charset="0"/>
                <a:ea typeface="Cambria" panose="02040503050406030204" pitchFamily="18" charset="0"/>
              </a:rPr>
              <a:t> </a:t>
            </a:r>
            <a:r>
              <a:rPr lang="en-US" sz="2900" b="1" dirty="0" err="1">
                <a:solidFill>
                  <a:schemeClr val="tx1"/>
                </a:solidFill>
                <a:latin typeface="Cambria" panose="02040503050406030204" pitchFamily="18" charset="0"/>
                <a:ea typeface="Cambria" panose="02040503050406030204" pitchFamily="18" charset="0"/>
              </a:rPr>
              <a:t>học</a:t>
            </a:r>
            <a:r>
              <a:rPr lang="en-US" sz="2900" b="1" dirty="0">
                <a:solidFill>
                  <a:schemeClr val="tx1"/>
                </a:solidFill>
                <a:latin typeface="Cambria" panose="02040503050406030204" pitchFamily="18" charset="0"/>
                <a:ea typeface="Cambria" panose="02040503050406030204" pitchFamily="18" charset="0"/>
              </a:rPr>
              <a:t>.</a:t>
            </a:r>
          </a:p>
        </p:txBody>
      </p:sp>
      <p:sp>
        <p:nvSpPr>
          <p:cNvPr id="6" name="Rectangle: Rounded Corners 5">
            <a:extLst>
              <a:ext uri="{FF2B5EF4-FFF2-40B4-BE49-F238E27FC236}">
                <a16:creationId xmlns:a16="http://schemas.microsoft.com/office/drawing/2014/main" id="{64E9780B-3A1D-9311-BB80-024FCED47C1F}"/>
              </a:ext>
            </a:extLst>
          </p:cNvPr>
          <p:cNvSpPr/>
          <p:nvPr/>
        </p:nvSpPr>
        <p:spPr>
          <a:xfrm>
            <a:off x="1045029" y="3326814"/>
            <a:ext cx="10140820" cy="1355863"/>
          </a:xfrm>
          <a:prstGeom prst="roundRect">
            <a:avLst/>
          </a:prstGeom>
          <a:solidFill>
            <a:srgbClr val="F6C74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900" b="1" dirty="0">
                <a:solidFill>
                  <a:schemeClr val="tx1"/>
                </a:solidFill>
                <a:latin typeface="Cambria" panose="02040503050406030204" pitchFamily="18" charset="0"/>
                <a:ea typeface="Cambria" panose="02040503050406030204" pitchFamily="18" charset="0"/>
              </a:rPr>
              <a:t>Đề 2: Viết đoạn văn nêu tình cảm, cảm xúc về nhân vật bác nông dân trong câu chuyện “Người nông dân và con chim ưng”.</a:t>
            </a:r>
            <a:endParaRPr lang="en-US" sz="2900" b="1" dirty="0">
              <a:solidFill>
                <a:schemeClr val="tx1"/>
              </a:solidFill>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B3B80EC1-6699-2442-F4AC-457EFE94492A}"/>
              </a:ext>
            </a:extLst>
          </p:cNvPr>
          <p:cNvSpPr/>
          <p:nvPr/>
        </p:nvSpPr>
        <p:spPr>
          <a:xfrm>
            <a:off x="1045029" y="4784412"/>
            <a:ext cx="10179698" cy="1355863"/>
          </a:xfrm>
          <a:prstGeom prst="roundRect">
            <a:avLst/>
          </a:prstGeom>
          <a:solidFill>
            <a:srgbClr val="F6C746"/>
          </a:solidFill>
          <a:ln>
            <a:solidFill>
              <a:srgbClr val="4E75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900" b="1" dirty="0">
                <a:solidFill>
                  <a:schemeClr val="tx1"/>
                </a:solidFill>
                <a:latin typeface="Cambria" panose="02040503050406030204" pitchFamily="18" charset="0"/>
                <a:ea typeface="Cambria" panose="02040503050406030204" pitchFamily="18" charset="0"/>
              </a:rPr>
              <a:t>Đề 3: Viết bài văn kể lại câu chuyện dân gian về một người anh hùng chống ngoại xâm (Thánh Gióng, An Dương Vương,...).</a:t>
            </a:r>
            <a:endParaRPr lang="en-US" sz="2900" b="1"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5101896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ppt_x"/>
                                          </p:val>
                                        </p:tav>
                                        <p:tav tm="100000">
                                          <p:val>
                                            <p:strVal val="#ppt_x"/>
                                          </p:val>
                                        </p:tav>
                                      </p:tavLst>
                                    </p:anim>
                                    <p:anim calcmode="lin" valueType="num">
                                      <p:cBhvr additive="base">
                                        <p:cTn id="12" dur="5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 grpId="0"/>
      <p:bldP spid="5"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3FF703F2-369E-D8F3-6AB0-BE8BC1918CCC}"/>
            </a:ext>
          </a:extLst>
        </p:cNvPr>
        <p:cNvGrpSpPr/>
        <p:nvPr/>
      </p:nvGrpSpPr>
      <p:grpSpPr>
        <a:xfrm>
          <a:off x="0" y="0"/>
          <a:ext cx="0" cy="0"/>
          <a:chOff x="0" y="0"/>
          <a:chExt cx="0" cy="0"/>
        </a:xfrm>
      </p:grpSpPr>
      <p:pic>
        <p:nvPicPr>
          <p:cNvPr id="19" name="图片 18" descr="8">
            <a:extLst>
              <a:ext uri="{FF2B5EF4-FFF2-40B4-BE49-F238E27FC236}">
                <a16:creationId xmlns:a16="http://schemas.microsoft.com/office/drawing/2014/main" id="{053205A5-9D51-3180-7DA6-A937F24BB5A7}"/>
              </a:ext>
            </a:extLst>
          </p:cNvPr>
          <p:cNvPicPr>
            <a:picLocks noChangeAspect="1"/>
          </p:cNvPicPr>
          <p:nvPr/>
        </p:nvPicPr>
        <p:blipFill>
          <a:blip r:embed="rId3"/>
          <a:srcRect t="8316"/>
          <a:stretch>
            <a:fillRect/>
          </a:stretch>
        </p:blipFill>
        <p:spPr>
          <a:xfrm>
            <a:off x="7135495" y="11430"/>
            <a:ext cx="5056505" cy="6846570"/>
          </a:xfrm>
          <a:prstGeom prst="rect">
            <a:avLst/>
          </a:prstGeom>
        </p:spPr>
      </p:pic>
      <p:pic>
        <p:nvPicPr>
          <p:cNvPr id="27" name="图片 26" descr="父亲节横版">
            <a:extLst>
              <a:ext uri="{FF2B5EF4-FFF2-40B4-BE49-F238E27FC236}">
                <a16:creationId xmlns:a16="http://schemas.microsoft.com/office/drawing/2014/main" id="{CDA61A8D-E345-C326-B989-309F786A1096}"/>
              </a:ext>
            </a:extLst>
          </p:cNvPr>
          <p:cNvPicPr>
            <a:picLocks noChangeAspect="1"/>
          </p:cNvPicPr>
          <p:nvPr/>
        </p:nvPicPr>
        <p:blipFill>
          <a:blip r:embed="rId4"/>
          <a:stretch>
            <a:fillRect/>
          </a:stretch>
        </p:blipFill>
        <p:spPr>
          <a:xfrm>
            <a:off x="-26035" y="11430"/>
            <a:ext cx="12141200" cy="6846570"/>
          </a:xfrm>
          <a:prstGeom prst="rect">
            <a:avLst/>
          </a:prstGeom>
        </p:spPr>
      </p:pic>
      <p:sp>
        <p:nvSpPr>
          <p:cNvPr id="43" name="矩形: 圆角 42">
            <a:extLst>
              <a:ext uri="{FF2B5EF4-FFF2-40B4-BE49-F238E27FC236}">
                <a16:creationId xmlns:a16="http://schemas.microsoft.com/office/drawing/2014/main" id="{29F293A3-13B8-35BF-114A-D7C854BE020A}"/>
              </a:ext>
            </a:extLst>
          </p:cNvPr>
          <p:cNvSpPr/>
          <p:nvPr/>
        </p:nvSpPr>
        <p:spPr>
          <a:xfrm>
            <a:off x="609600" y="431541"/>
            <a:ext cx="10972800" cy="5976257"/>
          </a:xfrm>
          <a:prstGeom prst="roundRect">
            <a:avLst>
              <a:gd name="adj" fmla="val 6558"/>
            </a:avLst>
          </a:prstGeom>
          <a:solidFill>
            <a:schemeClr val="bg1">
              <a:alpha val="89000"/>
            </a:schemeClr>
          </a:solidFill>
          <a:ln w="200025">
            <a:solidFill>
              <a:srgbClr val="D09934"/>
            </a:solidFill>
          </a:ln>
          <a:effectLst>
            <a:outerShdw blurRad="381000" algn="ctr" rotWithShape="0">
              <a:schemeClr val="accent2">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charset="-122"/>
              <a:ea typeface="思源黑体 CN Bold" panose="020B0800000000000000" charset="-122"/>
              <a:cs typeface="思源黑体 CN Bold" panose="020B0800000000000000" charset="-122"/>
            </a:endParaRPr>
          </a:p>
        </p:txBody>
      </p:sp>
      <p:pic>
        <p:nvPicPr>
          <p:cNvPr id="21" name="图片 20" descr="2 (5)">
            <a:extLst>
              <a:ext uri="{FF2B5EF4-FFF2-40B4-BE49-F238E27FC236}">
                <a16:creationId xmlns:a16="http://schemas.microsoft.com/office/drawing/2014/main" id="{A61F0026-A91B-281A-CE90-0406856C1458}"/>
              </a:ext>
            </a:extLst>
          </p:cNvPr>
          <p:cNvPicPr>
            <a:picLocks noChangeAspect="1"/>
          </p:cNvPicPr>
          <p:nvPr/>
        </p:nvPicPr>
        <p:blipFill>
          <a:blip r:embed="rId5"/>
          <a:stretch>
            <a:fillRect/>
          </a:stretch>
        </p:blipFill>
        <p:spPr>
          <a:xfrm>
            <a:off x="-26035" y="1394460"/>
            <a:ext cx="12217400" cy="5463540"/>
          </a:xfrm>
          <a:prstGeom prst="rect">
            <a:avLst/>
          </a:prstGeom>
        </p:spPr>
      </p:pic>
      <p:pic>
        <p:nvPicPr>
          <p:cNvPr id="7" name="Picture 6">
            <a:extLst>
              <a:ext uri="{FF2B5EF4-FFF2-40B4-BE49-F238E27FC236}">
                <a16:creationId xmlns:a16="http://schemas.microsoft.com/office/drawing/2014/main" id="{71E99193-21D3-B021-8665-C1CFE803915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8496" y="2174502"/>
            <a:ext cx="9270883" cy="4672069"/>
          </a:xfrm>
          <a:prstGeom prst="rect">
            <a:avLst/>
          </a:prstGeom>
        </p:spPr>
      </p:pic>
      <p:pic>
        <p:nvPicPr>
          <p:cNvPr id="8" name="Picture 7">
            <a:extLst>
              <a:ext uri="{FF2B5EF4-FFF2-40B4-BE49-F238E27FC236}">
                <a16:creationId xmlns:a16="http://schemas.microsoft.com/office/drawing/2014/main" id="{E1C59059-8779-5F51-0DAB-CE0045E76FA8}"/>
              </a:ext>
            </a:extLst>
          </p:cNvPr>
          <p:cNvPicPr>
            <a:picLocks noChangeAspect="1"/>
          </p:cNvPicPr>
          <p:nvPr/>
        </p:nvPicPr>
        <p:blipFill>
          <a:blip r:embed="rId7"/>
          <a:stretch>
            <a:fillRect/>
          </a:stretch>
        </p:blipFill>
        <p:spPr>
          <a:xfrm>
            <a:off x="1829233" y="768204"/>
            <a:ext cx="8407113" cy="1274174"/>
          </a:xfrm>
          <a:prstGeom prst="rect">
            <a:avLst/>
          </a:prstGeom>
        </p:spPr>
      </p:pic>
    </p:spTree>
    <p:extLst>
      <p:ext uri="{BB962C8B-B14F-4D97-AF65-F5344CB8AC3E}">
        <p14:creationId xmlns:p14="http://schemas.microsoft.com/office/powerpoint/2010/main" val="195085411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par>
                          <p:cTn id="14" fill="hold">
                            <p:stCondLst>
                              <p:cond delay="500"/>
                            </p:stCondLst>
                            <p:childTnLst>
                              <p:par>
                                <p:cTn id="15" presetID="42"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3DE9FE25-C3D6-CBD3-B0ED-F9847C0A6C08}"/>
            </a:ext>
          </a:extLst>
        </p:cNvPr>
        <p:cNvGrpSpPr/>
        <p:nvPr/>
      </p:nvGrpSpPr>
      <p:grpSpPr>
        <a:xfrm>
          <a:off x="0" y="0"/>
          <a:ext cx="0" cy="0"/>
          <a:chOff x="0" y="0"/>
          <a:chExt cx="0" cy="0"/>
        </a:xfrm>
      </p:grpSpPr>
      <p:pic>
        <p:nvPicPr>
          <p:cNvPr id="21" name="图片 20" descr="2 (5)">
            <a:extLst>
              <a:ext uri="{FF2B5EF4-FFF2-40B4-BE49-F238E27FC236}">
                <a16:creationId xmlns:a16="http://schemas.microsoft.com/office/drawing/2014/main" id="{4663766F-7021-0C17-E07F-8B03CD16BB85}"/>
              </a:ext>
            </a:extLst>
          </p:cNvPr>
          <p:cNvPicPr>
            <a:picLocks noChangeAspect="1"/>
          </p:cNvPicPr>
          <p:nvPr/>
        </p:nvPicPr>
        <p:blipFill>
          <a:blip r:embed="rId3"/>
          <a:stretch>
            <a:fillRect/>
          </a:stretch>
        </p:blipFill>
        <p:spPr>
          <a:xfrm>
            <a:off x="-26035" y="1403791"/>
            <a:ext cx="12217400" cy="5463540"/>
          </a:xfrm>
          <a:prstGeom prst="rect">
            <a:avLst/>
          </a:prstGeom>
        </p:spPr>
      </p:pic>
      <p:sp>
        <p:nvSpPr>
          <p:cNvPr id="43" name="矩形: 圆角 42">
            <a:extLst>
              <a:ext uri="{FF2B5EF4-FFF2-40B4-BE49-F238E27FC236}">
                <a16:creationId xmlns:a16="http://schemas.microsoft.com/office/drawing/2014/main" id="{6AB6118D-1BEF-A381-1D77-0CE54B52C42F}"/>
              </a:ext>
            </a:extLst>
          </p:cNvPr>
          <p:cNvSpPr/>
          <p:nvPr/>
        </p:nvSpPr>
        <p:spPr>
          <a:xfrm>
            <a:off x="609600" y="440872"/>
            <a:ext cx="10972800" cy="5976257"/>
          </a:xfrm>
          <a:prstGeom prst="roundRect">
            <a:avLst>
              <a:gd name="adj" fmla="val 6558"/>
            </a:avLst>
          </a:prstGeom>
          <a:solidFill>
            <a:schemeClr val="bg1"/>
          </a:solidFill>
          <a:ln w="200025">
            <a:solidFill>
              <a:srgbClr val="D09934"/>
            </a:solidFill>
          </a:ln>
          <a:effectLst>
            <a:outerShdw blurRad="381000" algn="ctr" rotWithShape="0">
              <a:schemeClr val="accent2">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charset="-122"/>
              <a:ea typeface="思源黑体 CN Bold" panose="020B0800000000000000" charset="-122"/>
              <a:cs typeface="思源黑体 CN Bold" panose="020B0800000000000000" charset="-122"/>
            </a:endParaRPr>
          </a:p>
        </p:txBody>
      </p:sp>
      <p:pic>
        <p:nvPicPr>
          <p:cNvPr id="4" name="图片 8">
            <a:extLst>
              <a:ext uri="{FF2B5EF4-FFF2-40B4-BE49-F238E27FC236}">
                <a16:creationId xmlns:a16="http://schemas.microsoft.com/office/drawing/2014/main" id="{C534FC28-017F-F569-C254-92AF8A6C0FD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6481" b="15254"/>
          <a:stretch/>
        </p:blipFill>
        <p:spPr>
          <a:xfrm>
            <a:off x="760012" y="159949"/>
            <a:ext cx="9811955" cy="6698052"/>
          </a:xfrm>
          <a:prstGeom prst="rect">
            <a:avLst/>
          </a:prstGeom>
        </p:spPr>
      </p:pic>
      <p:pic>
        <p:nvPicPr>
          <p:cNvPr id="5" name="Picture 4">
            <a:extLst>
              <a:ext uri="{FF2B5EF4-FFF2-40B4-BE49-F238E27FC236}">
                <a16:creationId xmlns:a16="http://schemas.microsoft.com/office/drawing/2014/main" id="{AC534212-C8E4-F433-314D-30C368E579A4}"/>
              </a:ext>
            </a:extLst>
          </p:cNvPr>
          <p:cNvPicPr>
            <a:picLocks noChangeAspect="1"/>
          </p:cNvPicPr>
          <p:nvPr/>
        </p:nvPicPr>
        <p:blipFill>
          <a:blip r:embed="rId5"/>
          <a:stretch>
            <a:fillRect/>
          </a:stretch>
        </p:blipFill>
        <p:spPr>
          <a:xfrm>
            <a:off x="2982759" y="1376419"/>
            <a:ext cx="7788142" cy="4690997"/>
          </a:xfrm>
          <a:prstGeom prst="rect">
            <a:avLst/>
          </a:prstGeom>
        </p:spPr>
      </p:pic>
    </p:spTree>
    <p:extLst>
      <p:ext uri="{BB962C8B-B14F-4D97-AF65-F5344CB8AC3E}">
        <p14:creationId xmlns:p14="http://schemas.microsoft.com/office/powerpoint/2010/main" val="122152186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ppt_x"/>
                                          </p:val>
                                        </p:tav>
                                        <p:tav tm="100000">
                                          <p:val>
                                            <p:strVal val="#ppt_x"/>
                                          </p:val>
                                        </p:tav>
                                      </p:tavLst>
                                    </p:anim>
                                    <p:anim calcmode="lin" valueType="num">
                                      <p:cBhvr additive="base">
                                        <p:cTn id="12"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par>
                                <p:cTn id="18" presetID="16" presetClass="entr" presetSubtype="21"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930744" y="418564"/>
            <a:ext cx="3943274" cy="3943274"/>
          </a:xfrm>
          <a:custGeom>
            <a:avLst/>
            <a:gdLst/>
            <a:ahLst/>
            <a:cxnLst/>
            <a:rect l="l" t="t" r="r" b="b"/>
            <a:pathLst>
              <a:path w="5914911" h="5914911">
                <a:moveTo>
                  <a:pt x="0" y="0"/>
                </a:moveTo>
                <a:lnTo>
                  <a:pt x="5914911" y="0"/>
                </a:lnTo>
                <a:lnTo>
                  <a:pt x="5914911" y="5914911"/>
                </a:lnTo>
                <a:lnTo>
                  <a:pt x="0" y="59149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3" name="Freeform 3"/>
          <p:cNvSpPr/>
          <p:nvPr/>
        </p:nvSpPr>
        <p:spPr>
          <a:xfrm rot="-5315545">
            <a:off x="3110860" y="-1285172"/>
            <a:ext cx="4690601" cy="9428343"/>
          </a:xfrm>
          <a:custGeom>
            <a:avLst/>
            <a:gdLst/>
            <a:ahLst/>
            <a:cxnLst/>
            <a:rect l="l" t="t" r="r" b="b"/>
            <a:pathLst>
              <a:path w="7035901" h="14142514">
                <a:moveTo>
                  <a:pt x="0" y="0"/>
                </a:moveTo>
                <a:lnTo>
                  <a:pt x="7035901" y="0"/>
                </a:lnTo>
                <a:lnTo>
                  <a:pt x="7035901" y="14142514"/>
                </a:lnTo>
                <a:lnTo>
                  <a:pt x="0" y="141425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4" name="Freeform 4"/>
          <p:cNvSpPr/>
          <p:nvPr/>
        </p:nvSpPr>
        <p:spPr>
          <a:xfrm>
            <a:off x="8737600" y="2127031"/>
            <a:ext cx="2435752" cy="3858679"/>
          </a:xfrm>
          <a:custGeom>
            <a:avLst/>
            <a:gdLst/>
            <a:ahLst/>
            <a:cxnLst/>
            <a:rect l="l" t="t" r="r" b="b"/>
            <a:pathLst>
              <a:path w="5266785" h="7949865">
                <a:moveTo>
                  <a:pt x="0" y="0"/>
                </a:moveTo>
                <a:lnTo>
                  <a:pt x="5266785" y="0"/>
                </a:lnTo>
                <a:lnTo>
                  <a:pt x="5266785" y="7949865"/>
                </a:lnTo>
                <a:lnTo>
                  <a:pt x="0" y="7949865"/>
                </a:lnTo>
                <a:lnTo>
                  <a:pt x="0" y="0"/>
                </a:lnTo>
                <a:close/>
              </a:path>
            </a:pathLst>
          </a:custGeom>
          <a:blipFill>
            <a:blip r:embed="rId6"/>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5" name="Freeform 5"/>
          <p:cNvSpPr/>
          <p:nvPr/>
        </p:nvSpPr>
        <p:spPr>
          <a:xfrm>
            <a:off x="-856164" y="3335755"/>
            <a:ext cx="4067987" cy="4448098"/>
          </a:xfrm>
          <a:custGeom>
            <a:avLst/>
            <a:gdLst/>
            <a:ahLst/>
            <a:cxnLst/>
            <a:rect l="l" t="t" r="r" b="b"/>
            <a:pathLst>
              <a:path w="6101981" h="6672147">
                <a:moveTo>
                  <a:pt x="0" y="0"/>
                </a:moveTo>
                <a:lnTo>
                  <a:pt x="6101981" y="0"/>
                </a:lnTo>
                <a:lnTo>
                  <a:pt x="6101981" y="6672147"/>
                </a:lnTo>
                <a:lnTo>
                  <a:pt x="0" y="667214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6" name="Freeform 6"/>
          <p:cNvSpPr/>
          <p:nvPr/>
        </p:nvSpPr>
        <p:spPr>
          <a:xfrm>
            <a:off x="562830" y="-1599544"/>
            <a:ext cx="6010605" cy="3726575"/>
          </a:xfrm>
          <a:custGeom>
            <a:avLst/>
            <a:gdLst/>
            <a:ahLst/>
            <a:cxnLst/>
            <a:rect l="l" t="t" r="r" b="b"/>
            <a:pathLst>
              <a:path w="9015908" h="5589863">
                <a:moveTo>
                  <a:pt x="0" y="0"/>
                </a:moveTo>
                <a:lnTo>
                  <a:pt x="9015908" y="0"/>
                </a:lnTo>
                <a:lnTo>
                  <a:pt x="9015908" y="5589863"/>
                </a:lnTo>
                <a:lnTo>
                  <a:pt x="0" y="558986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7" name="Freeform 7"/>
          <p:cNvSpPr/>
          <p:nvPr/>
        </p:nvSpPr>
        <p:spPr>
          <a:xfrm>
            <a:off x="7930744" y="3703001"/>
            <a:ext cx="4767639" cy="4372786"/>
          </a:xfrm>
          <a:custGeom>
            <a:avLst/>
            <a:gdLst/>
            <a:ahLst/>
            <a:cxnLst/>
            <a:rect l="l" t="t" r="r" b="b"/>
            <a:pathLst>
              <a:path w="7151458" h="6559179">
                <a:moveTo>
                  <a:pt x="0" y="0"/>
                </a:moveTo>
                <a:lnTo>
                  <a:pt x="7151458" y="0"/>
                </a:lnTo>
                <a:lnTo>
                  <a:pt x="7151458" y="6559178"/>
                </a:lnTo>
                <a:lnTo>
                  <a:pt x="0" y="655917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8" name="Rectangle 7">
            <a:extLst>
              <a:ext uri="{FF2B5EF4-FFF2-40B4-BE49-F238E27FC236}">
                <a16:creationId xmlns:a16="http://schemas.microsoft.com/office/drawing/2014/main" id="{42781614-6B02-5CD4-FA9F-51049817A9B0}"/>
              </a:ext>
            </a:extLst>
          </p:cNvPr>
          <p:cNvSpPr/>
          <p:nvPr/>
        </p:nvSpPr>
        <p:spPr>
          <a:xfrm>
            <a:off x="2890859" y="872290"/>
            <a:ext cx="4978400" cy="707886"/>
          </a:xfrm>
          <a:prstGeom prst="rect">
            <a:avLst/>
          </a:prstGeom>
        </p:spPr>
        <p:txBody>
          <a:bodyPr wrap="square">
            <a:spAutoFit/>
          </a:bodyPr>
          <a:lstStyle/>
          <a:p>
            <a:pPr algn="just" defTabSz="609630"/>
            <a:r>
              <a:rPr lang="en-US" sz="4000" b="1" dirty="0" err="1">
                <a:solidFill>
                  <a:srgbClr val="1F497D"/>
                </a:solidFill>
                <a:latin typeface="Cambria" panose="02040503050406030204" pitchFamily="18" charset="0"/>
                <a:ea typeface="Cambria" panose="02040503050406030204" pitchFamily="18" charset="0"/>
              </a:rPr>
              <a:t>Yêu</a:t>
            </a:r>
            <a:r>
              <a:rPr lang="en-US" sz="4000" b="1" dirty="0">
                <a:solidFill>
                  <a:srgbClr val="1F497D"/>
                </a:solidFill>
                <a:latin typeface="Cambria" panose="02040503050406030204" pitchFamily="18" charset="0"/>
                <a:ea typeface="Cambria" panose="02040503050406030204" pitchFamily="18" charset="0"/>
              </a:rPr>
              <a:t> </a:t>
            </a:r>
            <a:r>
              <a:rPr lang="en-US" sz="4000" b="1" dirty="0" err="1">
                <a:solidFill>
                  <a:srgbClr val="1F497D"/>
                </a:solidFill>
                <a:latin typeface="Cambria" panose="02040503050406030204" pitchFamily="18" charset="0"/>
                <a:ea typeface="Cambria" panose="02040503050406030204" pitchFamily="18" charset="0"/>
              </a:rPr>
              <a:t>cầu</a:t>
            </a:r>
            <a:r>
              <a:rPr lang="en-US" sz="4000" b="1" dirty="0">
                <a:solidFill>
                  <a:srgbClr val="1F497D"/>
                </a:solidFill>
                <a:latin typeface="Cambria" panose="02040503050406030204" pitchFamily="18" charset="0"/>
                <a:ea typeface="Cambria" panose="02040503050406030204" pitchFamily="18" charset="0"/>
              </a:rPr>
              <a:t> </a:t>
            </a:r>
            <a:r>
              <a:rPr lang="en-US" sz="4000" b="1" dirty="0" err="1">
                <a:solidFill>
                  <a:srgbClr val="1F497D"/>
                </a:solidFill>
                <a:latin typeface="Cambria" panose="02040503050406030204" pitchFamily="18" charset="0"/>
                <a:ea typeface="Cambria" panose="02040503050406030204" pitchFamily="18" charset="0"/>
              </a:rPr>
              <a:t>cần</a:t>
            </a:r>
            <a:r>
              <a:rPr lang="en-US" sz="4000" b="1" dirty="0">
                <a:solidFill>
                  <a:srgbClr val="1F497D"/>
                </a:solidFill>
                <a:latin typeface="Cambria" panose="02040503050406030204" pitchFamily="18" charset="0"/>
                <a:ea typeface="Cambria" panose="02040503050406030204" pitchFamily="18" charset="0"/>
              </a:rPr>
              <a:t> </a:t>
            </a:r>
            <a:r>
              <a:rPr lang="en-US" sz="4000" b="1" dirty="0" err="1">
                <a:solidFill>
                  <a:srgbClr val="1F497D"/>
                </a:solidFill>
                <a:latin typeface="Cambria" panose="02040503050406030204" pitchFamily="18" charset="0"/>
                <a:ea typeface="Cambria" panose="02040503050406030204" pitchFamily="18" charset="0"/>
              </a:rPr>
              <a:t>đạt</a:t>
            </a:r>
            <a:endParaRPr lang="en-US" sz="4000" b="1" dirty="0">
              <a:solidFill>
                <a:srgbClr val="1F497D"/>
              </a:solidFill>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D48251FF-E70E-3D51-27E6-00DAD4DEBB72}"/>
              </a:ext>
            </a:extLst>
          </p:cNvPr>
          <p:cNvSpPr txBox="1"/>
          <p:nvPr/>
        </p:nvSpPr>
        <p:spPr>
          <a:xfrm>
            <a:off x="1018648" y="1385317"/>
            <a:ext cx="7953302" cy="3771674"/>
          </a:xfrm>
          <a:prstGeom prst="rect">
            <a:avLst/>
          </a:prstGeom>
          <a:noFill/>
        </p:spPr>
        <p:txBody>
          <a:bodyPr wrap="square">
            <a:spAutoFit/>
          </a:bodyPr>
          <a:lstStyle/>
          <a:p>
            <a:pPr algn="just" defTabSz="609630">
              <a:lnSpc>
                <a:spcPct val="150000"/>
              </a:lnSpc>
            </a:pPr>
            <a:r>
              <a:rPr lang="vi-VN" sz="2933" b="1" dirty="0">
                <a:solidFill>
                  <a:srgbClr val="00B050"/>
                </a:solidFill>
                <a:latin typeface="Cambria" panose="02040503050406030204" pitchFamily="18" charset="0"/>
                <a:ea typeface="Cambria" panose="02040503050406030204" pitchFamily="18" charset="0"/>
              </a:rPr>
              <a:t>-</a:t>
            </a:r>
            <a:r>
              <a:rPr lang="vi-VN" sz="2667" b="1" dirty="0">
                <a:solidFill>
                  <a:srgbClr val="00B050"/>
                </a:solidFill>
                <a:latin typeface="Cambria" panose="02040503050406030204" pitchFamily="18" charset="0"/>
                <a:ea typeface="Cambria" panose="02040503050406030204" pitchFamily="18" charset="0"/>
              </a:rPr>
              <a:t>Biết đọc theo ngữ điệu phù hợp với vai được phân trong những đoạn đối thoại có hai hoặc ba nhân vật. Trả lời được một số câu hỏi trong bài.</a:t>
            </a:r>
            <a:endParaRPr lang="en-US" sz="4000" b="1" dirty="0">
              <a:solidFill>
                <a:srgbClr val="00B050"/>
              </a:solidFill>
              <a:latin typeface="Cambria" panose="02040503050406030204" pitchFamily="18" charset="0"/>
              <a:ea typeface="Cambria" panose="02040503050406030204" pitchFamily="18" charset="0"/>
            </a:endParaRPr>
          </a:p>
          <a:p>
            <a:pPr algn="just" defTabSz="609630">
              <a:lnSpc>
                <a:spcPct val="150000"/>
              </a:lnSpc>
            </a:pPr>
            <a:r>
              <a:rPr lang="en-US" sz="2667" b="1" dirty="0">
                <a:solidFill>
                  <a:srgbClr val="00B050"/>
                </a:solidFill>
                <a:latin typeface="Cambria" panose="02040503050406030204" pitchFamily="18" charset="0"/>
                <a:ea typeface="Cambria" panose="02040503050406030204" pitchFamily="18" charset="0"/>
              </a:rPr>
              <a:t>- </a:t>
            </a:r>
            <a:r>
              <a:rPr lang="en-US" sz="2667" b="1" dirty="0" err="1">
                <a:solidFill>
                  <a:srgbClr val="00B050"/>
                </a:solidFill>
                <a:latin typeface="Cambria" panose="02040503050406030204" pitchFamily="18" charset="0"/>
                <a:ea typeface="Cambria" panose="02040503050406030204" pitchFamily="18" charset="0"/>
              </a:rPr>
              <a:t>Viết</a:t>
            </a:r>
            <a:r>
              <a:rPr lang="en-US" sz="2667" b="1" dirty="0">
                <a:solidFill>
                  <a:srgbClr val="00B050"/>
                </a:solidFill>
                <a:latin typeface="Cambria" panose="02040503050406030204" pitchFamily="18" charset="0"/>
                <a:ea typeface="Cambria" panose="02040503050406030204" pitchFamily="18" charset="0"/>
              </a:rPr>
              <a:t> </a:t>
            </a:r>
            <a:r>
              <a:rPr lang="en-US" sz="2667" b="1" dirty="0" err="1">
                <a:solidFill>
                  <a:srgbClr val="00B050"/>
                </a:solidFill>
                <a:latin typeface="Cambria" panose="02040503050406030204" pitchFamily="18" charset="0"/>
                <a:ea typeface="Cambria" panose="02040503050406030204" pitchFamily="18" charset="0"/>
              </a:rPr>
              <a:t>được</a:t>
            </a:r>
            <a:r>
              <a:rPr lang="en-US" sz="2667" b="1" dirty="0">
                <a:solidFill>
                  <a:srgbClr val="00B050"/>
                </a:solidFill>
                <a:latin typeface="Cambria" panose="02040503050406030204" pitchFamily="18" charset="0"/>
                <a:ea typeface="Cambria" panose="02040503050406030204" pitchFamily="18" charset="0"/>
              </a:rPr>
              <a:t> </a:t>
            </a:r>
            <a:r>
              <a:rPr lang="en-US" sz="2667" b="1" dirty="0" err="1">
                <a:solidFill>
                  <a:srgbClr val="00B050"/>
                </a:solidFill>
                <a:latin typeface="Cambria" panose="02040503050406030204" pitchFamily="18" charset="0"/>
                <a:ea typeface="Cambria" panose="02040503050406030204" pitchFamily="18" charset="0"/>
              </a:rPr>
              <a:t>bài</a:t>
            </a:r>
            <a:r>
              <a:rPr lang="en-US" sz="2667" b="1" dirty="0">
                <a:solidFill>
                  <a:srgbClr val="00B050"/>
                </a:solidFill>
                <a:latin typeface="Cambria" panose="02040503050406030204" pitchFamily="18" charset="0"/>
                <a:ea typeface="Cambria" panose="02040503050406030204" pitchFamily="18" charset="0"/>
              </a:rPr>
              <a:t> </a:t>
            </a:r>
            <a:r>
              <a:rPr lang="en-US" sz="2667" b="1" dirty="0" err="1">
                <a:solidFill>
                  <a:srgbClr val="00B050"/>
                </a:solidFill>
                <a:latin typeface="Cambria" panose="02040503050406030204" pitchFamily="18" charset="0"/>
                <a:ea typeface="Cambria" panose="02040503050406030204" pitchFamily="18" charset="0"/>
              </a:rPr>
              <a:t>văn</a:t>
            </a:r>
            <a:r>
              <a:rPr lang="en-US" sz="2667" b="1" dirty="0">
                <a:solidFill>
                  <a:srgbClr val="00B050"/>
                </a:solidFill>
                <a:latin typeface="Cambria" panose="02040503050406030204" pitchFamily="18" charset="0"/>
                <a:ea typeface="Cambria" panose="02040503050406030204" pitchFamily="18" charset="0"/>
              </a:rPr>
              <a:t>, </a:t>
            </a:r>
            <a:r>
              <a:rPr lang="en-US" sz="2667" b="1" dirty="0" err="1">
                <a:solidFill>
                  <a:srgbClr val="00B050"/>
                </a:solidFill>
                <a:latin typeface="Cambria" panose="02040503050406030204" pitchFamily="18" charset="0"/>
                <a:ea typeface="Cambria" panose="02040503050406030204" pitchFamily="18" charset="0"/>
              </a:rPr>
              <a:t>đoạn</a:t>
            </a:r>
            <a:r>
              <a:rPr lang="en-US" sz="2667" b="1" dirty="0">
                <a:solidFill>
                  <a:srgbClr val="00B050"/>
                </a:solidFill>
                <a:latin typeface="Cambria" panose="02040503050406030204" pitchFamily="18" charset="0"/>
                <a:ea typeface="Cambria" panose="02040503050406030204" pitchFamily="18" charset="0"/>
              </a:rPr>
              <a:t> </a:t>
            </a:r>
            <a:r>
              <a:rPr lang="en-US" sz="2667" b="1" dirty="0" err="1">
                <a:solidFill>
                  <a:srgbClr val="00B050"/>
                </a:solidFill>
                <a:latin typeface="Cambria" panose="02040503050406030204" pitchFamily="18" charset="0"/>
                <a:ea typeface="Cambria" panose="02040503050406030204" pitchFamily="18" charset="0"/>
              </a:rPr>
              <a:t>văn</a:t>
            </a:r>
            <a:r>
              <a:rPr lang="en-US" sz="2667" b="1" dirty="0">
                <a:solidFill>
                  <a:srgbClr val="00B050"/>
                </a:solidFill>
                <a:latin typeface="Cambria" panose="02040503050406030204" pitchFamily="18" charset="0"/>
                <a:ea typeface="Cambria" panose="02040503050406030204" pitchFamily="18" charset="0"/>
              </a:rPr>
              <a:t> </a:t>
            </a:r>
            <a:r>
              <a:rPr lang="en-US" sz="2667" b="1" dirty="0" err="1">
                <a:solidFill>
                  <a:srgbClr val="00B050"/>
                </a:solidFill>
                <a:latin typeface="Cambria" panose="02040503050406030204" pitchFamily="18" charset="0"/>
                <a:ea typeface="Cambria" panose="02040503050406030204" pitchFamily="18" charset="0"/>
              </a:rPr>
              <a:t>theo</a:t>
            </a:r>
            <a:r>
              <a:rPr lang="en-US" sz="2667" b="1" dirty="0">
                <a:solidFill>
                  <a:srgbClr val="00B050"/>
                </a:solidFill>
                <a:latin typeface="Cambria" panose="02040503050406030204" pitchFamily="18" charset="0"/>
                <a:ea typeface="Cambria" panose="02040503050406030204" pitchFamily="18" charset="0"/>
              </a:rPr>
              <a:t> </a:t>
            </a:r>
            <a:r>
              <a:rPr lang="en-US" sz="2667" b="1" dirty="0" err="1">
                <a:solidFill>
                  <a:srgbClr val="00B050"/>
                </a:solidFill>
                <a:latin typeface="Cambria" panose="02040503050406030204" pitchFamily="18" charset="0"/>
                <a:ea typeface="Cambria" panose="02040503050406030204" pitchFamily="18" charset="0"/>
              </a:rPr>
              <a:t>yêu</a:t>
            </a:r>
            <a:r>
              <a:rPr lang="en-US" sz="2667" b="1" dirty="0">
                <a:solidFill>
                  <a:srgbClr val="00B050"/>
                </a:solidFill>
                <a:latin typeface="Cambria" panose="02040503050406030204" pitchFamily="18" charset="0"/>
                <a:ea typeface="Cambria" panose="02040503050406030204" pitchFamily="18" charset="0"/>
              </a:rPr>
              <a:t> </a:t>
            </a:r>
            <a:r>
              <a:rPr lang="en-US" sz="2667" b="1" dirty="0" err="1">
                <a:solidFill>
                  <a:srgbClr val="00B050"/>
                </a:solidFill>
                <a:latin typeface="Cambria" panose="02040503050406030204" pitchFamily="18" charset="0"/>
                <a:ea typeface="Cambria" panose="02040503050406030204" pitchFamily="18" charset="0"/>
              </a:rPr>
              <a:t>cầu</a:t>
            </a:r>
            <a:r>
              <a:rPr lang="en-US" sz="2667" b="1">
                <a:solidFill>
                  <a:srgbClr val="00B050"/>
                </a:solidFill>
                <a:latin typeface="Cambria" panose="02040503050406030204" pitchFamily="18" charset="0"/>
                <a:ea typeface="Cambria" panose="02040503050406030204" pitchFamily="18" charset="0"/>
              </a:rPr>
              <a:t>.</a:t>
            </a:r>
            <a:endParaRPr lang="vi-VN" sz="2667" b="1" dirty="0">
              <a:solidFill>
                <a:srgbClr val="00B050"/>
              </a:solidFill>
              <a:latin typeface="Cambria" panose="02040503050406030204" pitchFamily="18" charset="0"/>
              <a:ea typeface="Cambria" panose="02040503050406030204" pitchFamily="18" charset="0"/>
            </a:endParaRPr>
          </a:p>
          <a:p>
            <a:pPr algn="just" defTabSz="609630">
              <a:lnSpc>
                <a:spcPct val="150000"/>
              </a:lnSpc>
            </a:pPr>
            <a:r>
              <a:rPr lang="vi-VN" sz="2667" b="1" dirty="0">
                <a:solidFill>
                  <a:srgbClr val="00B050"/>
                </a:solidFill>
                <a:latin typeface="Cambria" panose="02040503050406030204" pitchFamily="18" charset="0"/>
                <a:ea typeface="Cambria" panose="02040503050406030204" pitchFamily="18" charset="0"/>
              </a:rPr>
              <a:t>- Phát triển năng lực ngôn ngữ</a:t>
            </a:r>
          </a:p>
          <a:p>
            <a:pPr algn="just" defTabSz="609630">
              <a:lnSpc>
                <a:spcPct val="150000"/>
              </a:lnSpc>
            </a:pPr>
            <a:r>
              <a:rPr lang="vi-VN" sz="2667" b="1" dirty="0">
                <a:solidFill>
                  <a:srgbClr val="00B050"/>
                </a:solidFill>
                <a:latin typeface="Cambria" panose="02040503050406030204" pitchFamily="18" charset="0"/>
                <a:ea typeface="Cambria" panose="02040503050406030204" pitchFamily="18" charset="0"/>
              </a:rPr>
              <a:t>- Biết vận dụng bài học vào thực tiễn cuộc sống.</a:t>
            </a:r>
          </a:p>
        </p:txBody>
      </p:sp>
    </p:spTree>
    <p:extLst>
      <p:ext uri="{BB962C8B-B14F-4D97-AF65-F5344CB8AC3E}">
        <p14:creationId xmlns:p14="http://schemas.microsoft.com/office/powerpoint/2010/main" val="3408820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ppt_w</p:attrName>
                                        </p:attrNameLst>
                                      </p:cBhvr>
                                      <p:tavLst>
                                        <p:tav tm="0" fmla="#ppt_w*sin(2.5*pi*$)">
                                          <p:val>
                                            <p:fltVal val="0"/>
                                          </p:val>
                                        </p:tav>
                                        <p:tav tm="100000">
                                          <p:val>
                                            <p:fltVal val="1"/>
                                          </p:val>
                                        </p:tav>
                                      </p:tavLst>
                                    </p:anim>
                                    <p:anim calcmode="lin" valueType="num">
                                      <p:cBhvr>
                                        <p:cTn id="14" dur="2000" fill="hold"/>
                                        <p:tgtEl>
                                          <p:spTgt spid="3"/>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anim calcmode="lin" valueType="num">
                                      <p:cBhvr>
                                        <p:cTn id="18" dur="2000" fill="hold"/>
                                        <p:tgtEl>
                                          <p:spTgt spid="4"/>
                                        </p:tgtEl>
                                        <p:attrNameLst>
                                          <p:attrName>ppt_w</p:attrName>
                                        </p:attrNameLst>
                                      </p:cBhvr>
                                      <p:tavLst>
                                        <p:tav tm="0" fmla="#ppt_w*sin(2.5*pi*$)">
                                          <p:val>
                                            <p:fltVal val="0"/>
                                          </p:val>
                                        </p:tav>
                                        <p:tav tm="100000">
                                          <p:val>
                                            <p:fltVal val="1"/>
                                          </p:val>
                                        </p:tav>
                                      </p:tavLst>
                                    </p:anim>
                                    <p:anim calcmode="lin" valueType="num">
                                      <p:cBhvr>
                                        <p:cTn id="19" dur="2000" fill="hold"/>
                                        <p:tgtEl>
                                          <p:spTgt spid="4"/>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anim calcmode="lin" valueType="num">
                                      <p:cBhvr>
                                        <p:cTn id="23" dur="2000" fill="hold"/>
                                        <p:tgtEl>
                                          <p:spTgt spid="5"/>
                                        </p:tgtEl>
                                        <p:attrNameLst>
                                          <p:attrName>ppt_w</p:attrName>
                                        </p:attrNameLst>
                                      </p:cBhvr>
                                      <p:tavLst>
                                        <p:tav tm="0" fmla="#ppt_w*sin(2.5*pi*$)">
                                          <p:val>
                                            <p:fltVal val="0"/>
                                          </p:val>
                                        </p:tav>
                                        <p:tav tm="100000">
                                          <p:val>
                                            <p:fltVal val="1"/>
                                          </p:val>
                                        </p:tav>
                                      </p:tavLst>
                                    </p:anim>
                                    <p:anim calcmode="lin" valueType="num">
                                      <p:cBhvr>
                                        <p:cTn id="24" dur="2000" fill="hold"/>
                                        <p:tgtEl>
                                          <p:spTgt spid="5"/>
                                        </p:tgtEl>
                                        <p:attrNameLst>
                                          <p:attrName>ppt_h</p:attrName>
                                        </p:attrNameLst>
                                      </p:cBhvr>
                                      <p:tavLst>
                                        <p:tav tm="0">
                                          <p:val>
                                            <p:strVal val="#ppt_h"/>
                                          </p:val>
                                        </p:tav>
                                        <p:tav tm="100000">
                                          <p:val>
                                            <p:strVal val="#ppt_h"/>
                                          </p:val>
                                        </p:tav>
                                      </p:tavLst>
                                    </p:anim>
                                  </p:childTnLst>
                                </p:cTn>
                              </p:par>
                              <p:par>
                                <p:cTn id="25" presetID="45"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2000"/>
                                        <p:tgtEl>
                                          <p:spTgt spid="6"/>
                                        </p:tgtEl>
                                      </p:cBhvr>
                                    </p:animEffect>
                                    <p:anim calcmode="lin" valueType="num">
                                      <p:cBhvr>
                                        <p:cTn id="28" dur="2000" fill="hold"/>
                                        <p:tgtEl>
                                          <p:spTgt spid="6"/>
                                        </p:tgtEl>
                                        <p:attrNameLst>
                                          <p:attrName>ppt_w</p:attrName>
                                        </p:attrNameLst>
                                      </p:cBhvr>
                                      <p:tavLst>
                                        <p:tav tm="0" fmla="#ppt_w*sin(2.5*pi*$)">
                                          <p:val>
                                            <p:fltVal val="0"/>
                                          </p:val>
                                        </p:tav>
                                        <p:tav tm="100000">
                                          <p:val>
                                            <p:fltVal val="1"/>
                                          </p:val>
                                        </p:tav>
                                      </p:tavLst>
                                    </p:anim>
                                    <p:anim calcmode="lin" valueType="num">
                                      <p:cBhvr>
                                        <p:cTn id="29" dur="2000" fill="hold"/>
                                        <p:tgtEl>
                                          <p:spTgt spid="6"/>
                                        </p:tgtEl>
                                        <p:attrNameLst>
                                          <p:attrName>ppt_h</p:attrName>
                                        </p:attrNameLst>
                                      </p:cBhvr>
                                      <p:tavLst>
                                        <p:tav tm="0">
                                          <p:val>
                                            <p:strVal val="#ppt_h"/>
                                          </p:val>
                                        </p:tav>
                                        <p:tav tm="100000">
                                          <p:val>
                                            <p:strVal val="#ppt_h"/>
                                          </p:val>
                                        </p:tav>
                                      </p:tavLst>
                                    </p:anim>
                                  </p:childTnLst>
                                </p:cTn>
                              </p:par>
                              <p:par>
                                <p:cTn id="30" presetID="45"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2000"/>
                                        <p:tgtEl>
                                          <p:spTgt spid="7"/>
                                        </p:tgtEl>
                                      </p:cBhvr>
                                    </p:animEffect>
                                    <p:anim calcmode="lin" valueType="num">
                                      <p:cBhvr>
                                        <p:cTn id="33" dur="2000" fill="hold"/>
                                        <p:tgtEl>
                                          <p:spTgt spid="7"/>
                                        </p:tgtEl>
                                        <p:attrNameLst>
                                          <p:attrName>ppt_w</p:attrName>
                                        </p:attrNameLst>
                                      </p:cBhvr>
                                      <p:tavLst>
                                        <p:tav tm="0" fmla="#ppt_w*sin(2.5*pi*$)">
                                          <p:val>
                                            <p:fltVal val="0"/>
                                          </p:val>
                                        </p:tav>
                                        <p:tav tm="100000">
                                          <p:val>
                                            <p:fltVal val="1"/>
                                          </p:val>
                                        </p:tav>
                                      </p:tavLst>
                                    </p:anim>
                                    <p:anim calcmode="lin" valueType="num">
                                      <p:cBhvr>
                                        <p:cTn id="34"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1000"/>
                            </p:stCondLst>
                            <p:childTnLst>
                              <p:par>
                                <p:cTn id="43" presetID="42" presetClass="entr" presetSubtype="0"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1000"/>
                                        <p:tgtEl>
                                          <p:spTgt spid="10"/>
                                        </p:tgtEl>
                                      </p:cBhvr>
                                    </p:animEffect>
                                    <p:anim calcmode="lin" valueType="num">
                                      <p:cBhvr>
                                        <p:cTn id="46" dur="1000" fill="hold"/>
                                        <p:tgtEl>
                                          <p:spTgt spid="10"/>
                                        </p:tgtEl>
                                        <p:attrNameLst>
                                          <p:attrName>ppt_x</p:attrName>
                                        </p:attrNameLst>
                                      </p:cBhvr>
                                      <p:tavLst>
                                        <p:tav tm="0">
                                          <p:val>
                                            <p:strVal val="#ppt_x"/>
                                          </p:val>
                                        </p:tav>
                                        <p:tav tm="100000">
                                          <p:val>
                                            <p:strVal val="#ppt_x"/>
                                          </p:val>
                                        </p:tav>
                                      </p:tavLst>
                                    </p:anim>
                                    <p:anim calcmode="lin" valueType="num">
                                      <p:cBhvr>
                                        <p:cTn id="4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9" name="图片 18" descr="8"/>
          <p:cNvPicPr>
            <a:picLocks noChangeAspect="1"/>
          </p:cNvPicPr>
          <p:nvPr/>
        </p:nvPicPr>
        <p:blipFill>
          <a:blip r:embed="rId3"/>
          <a:srcRect t="8316"/>
          <a:stretch>
            <a:fillRect/>
          </a:stretch>
        </p:blipFill>
        <p:spPr>
          <a:xfrm>
            <a:off x="7135495" y="11430"/>
            <a:ext cx="5056505" cy="6846570"/>
          </a:xfrm>
          <a:prstGeom prst="rect">
            <a:avLst/>
          </a:prstGeom>
        </p:spPr>
      </p:pic>
      <p:pic>
        <p:nvPicPr>
          <p:cNvPr id="27" name="图片 26" descr="父亲节横版"/>
          <p:cNvPicPr>
            <a:picLocks noChangeAspect="1"/>
          </p:cNvPicPr>
          <p:nvPr/>
        </p:nvPicPr>
        <p:blipFill>
          <a:blip r:embed="rId4"/>
          <a:stretch>
            <a:fillRect/>
          </a:stretch>
        </p:blipFill>
        <p:spPr>
          <a:xfrm>
            <a:off x="-26035" y="11430"/>
            <a:ext cx="12141200" cy="6846570"/>
          </a:xfrm>
          <a:prstGeom prst="rect">
            <a:avLst/>
          </a:prstGeom>
        </p:spPr>
      </p:pic>
      <p:sp>
        <p:nvSpPr>
          <p:cNvPr id="43" name="矩形: 圆角 42"/>
          <p:cNvSpPr/>
          <p:nvPr/>
        </p:nvSpPr>
        <p:spPr>
          <a:xfrm>
            <a:off x="609600" y="431541"/>
            <a:ext cx="10972800" cy="5976257"/>
          </a:xfrm>
          <a:prstGeom prst="roundRect">
            <a:avLst>
              <a:gd name="adj" fmla="val 6558"/>
            </a:avLst>
          </a:prstGeom>
          <a:solidFill>
            <a:schemeClr val="bg1">
              <a:alpha val="89000"/>
            </a:schemeClr>
          </a:solidFill>
          <a:ln w="200025">
            <a:solidFill>
              <a:srgbClr val="D09934"/>
            </a:solidFill>
          </a:ln>
          <a:effectLst>
            <a:outerShdw blurRad="381000" algn="ctr" rotWithShape="0">
              <a:schemeClr val="accent2">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charset="-122"/>
              <a:ea typeface="思源黑体 CN Bold" panose="020B0800000000000000" charset="-122"/>
              <a:cs typeface="思源黑体 CN Bold" panose="020B0800000000000000" charset="-122"/>
            </a:endParaRPr>
          </a:p>
        </p:txBody>
      </p:sp>
      <p:pic>
        <p:nvPicPr>
          <p:cNvPr id="21" name="图片 20" descr="2 (5)"/>
          <p:cNvPicPr>
            <a:picLocks noChangeAspect="1"/>
          </p:cNvPicPr>
          <p:nvPr/>
        </p:nvPicPr>
        <p:blipFill>
          <a:blip r:embed="rId5"/>
          <a:stretch>
            <a:fillRect/>
          </a:stretch>
        </p:blipFill>
        <p:spPr>
          <a:xfrm>
            <a:off x="-26035" y="1394460"/>
            <a:ext cx="12217400" cy="5463540"/>
          </a:xfrm>
          <a:prstGeom prst="rect">
            <a:avLst/>
          </a:prstGeom>
        </p:spPr>
      </p:pic>
      <p:pic>
        <p:nvPicPr>
          <p:cNvPr id="13" name="图片 12" descr="E:\ppt创作\新建文件夹\33.png33"/>
          <p:cNvPicPr>
            <a:picLocks noChangeAspect="1"/>
          </p:cNvPicPr>
          <p:nvPr/>
        </p:nvPicPr>
        <p:blipFill>
          <a:blip r:embed="rId6"/>
          <a:srcRect l="4069" t="17637" r="70556" b="18696"/>
          <a:stretch>
            <a:fillRect/>
          </a:stretch>
        </p:blipFill>
        <p:spPr>
          <a:xfrm flipH="1">
            <a:off x="9311640" y="2758440"/>
            <a:ext cx="2917190" cy="4117340"/>
          </a:xfrm>
          <a:prstGeom prst="rect">
            <a:avLst/>
          </a:prstGeom>
        </p:spPr>
      </p:pic>
      <p:grpSp>
        <p:nvGrpSpPr>
          <p:cNvPr id="7" name="组合 6">
            <a:extLst>
              <a:ext uri="{FF2B5EF4-FFF2-40B4-BE49-F238E27FC236}">
                <a16:creationId xmlns:a16="http://schemas.microsoft.com/office/drawing/2014/main" id="{859FA081-24AE-83D2-C108-5F5A20E2945B}"/>
              </a:ext>
            </a:extLst>
          </p:cNvPr>
          <p:cNvGrpSpPr/>
          <p:nvPr/>
        </p:nvGrpSpPr>
        <p:grpSpPr>
          <a:xfrm>
            <a:off x="3333756" y="680944"/>
            <a:ext cx="4079280" cy="2020350"/>
            <a:chOff x="4464231" y="1163394"/>
            <a:chExt cx="2720827" cy="1377284"/>
          </a:xfrm>
        </p:grpSpPr>
        <p:sp>
          <p:nvSpPr>
            <p:cNvPr id="8" name="文本框 33">
              <a:extLst>
                <a:ext uri="{FF2B5EF4-FFF2-40B4-BE49-F238E27FC236}">
                  <a16:creationId xmlns:a16="http://schemas.microsoft.com/office/drawing/2014/main" id="{FE72EA82-1393-4114-327C-937B6EC57A34}"/>
                </a:ext>
              </a:extLst>
            </p:cNvPr>
            <p:cNvSpPr txBox="1"/>
            <p:nvPr/>
          </p:nvSpPr>
          <p:spPr>
            <a:xfrm>
              <a:off x="5006942" y="1592440"/>
              <a:ext cx="2178116" cy="613470"/>
            </a:xfrm>
            <a:prstGeom prst="roundRect">
              <a:avLst>
                <a:gd name="adj" fmla="val 43096"/>
              </a:avLst>
            </a:prstGeom>
            <a:solidFill>
              <a:srgbClr val="FB9711"/>
            </a:solidFill>
          </p:spPr>
          <p:txBody>
            <a:bodyPr wrap="square" rtlCol="0">
              <a:spAutoFit/>
            </a:bodyPr>
            <a:lstStyle/>
            <a:p>
              <a:pPr algn="ctr"/>
              <a:endParaRPr lang="en-US" altLang="zh-CN" sz="2400" dirty="0">
                <a:solidFill>
                  <a:schemeClr val="bg1"/>
                </a:solidFill>
                <a:latin typeface="字魂162号-元气酪酪体" panose="00000500000000000000" pitchFamily="2" charset="-122"/>
                <a:ea typeface="字魂162号-元气酪酪体" panose="00000500000000000000" pitchFamily="2" charset="-122"/>
                <a:cs typeface="+mn-ea"/>
                <a:sym typeface="+mn-lt"/>
              </a:endParaRPr>
            </a:p>
          </p:txBody>
        </p:sp>
        <p:pic>
          <p:nvPicPr>
            <p:cNvPr id="9" name="图片 26">
              <a:extLst>
                <a:ext uri="{FF2B5EF4-FFF2-40B4-BE49-F238E27FC236}">
                  <a16:creationId xmlns:a16="http://schemas.microsoft.com/office/drawing/2014/main" id="{BDB37411-CB3A-E519-14AB-9048EB25B97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64231" y="1163394"/>
              <a:ext cx="1377284" cy="1377284"/>
            </a:xfrm>
            <a:prstGeom prst="rect">
              <a:avLst/>
            </a:prstGeom>
          </p:spPr>
        </p:pic>
      </p:grpSp>
      <p:grpSp>
        <p:nvGrpSpPr>
          <p:cNvPr id="10" name="Group 9">
            <a:extLst>
              <a:ext uri="{FF2B5EF4-FFF2-40B4-BE49-F238E27FC236}">
                <a16:creationId xmlns:a16="http://schemas.microsoft.com/office/drawing/2014/main" id="{4E59334C-A49A-0B2D-720E-3963C6E3D0D9}"/>
              </a:ext>
            </a:extLst>
          </p:cNvPr>
          <p:cNvGrpSpPr/>
          <p:nvPr/>
        </p:nvGrpSpPr>
        <p:grpSpPr>
          <a:xfrm>
            <a:off x="2320761" y="972459"/>
            <a:ext cx="6918944" cy="5163697"/>
            <a:chOff x="2610014" y="1448326"/>
            <a:chExt cx="6918944" cy="5163697"/>
          </a:xfrm>
        </p:grpSpPr>
        <p:pic>
          <p:nvPicPr>
            <p:cNvPr id="11" name="Picture 10">
              <a:extLst>
                <a:ext uri="{FF2B5EF4-FFF2-40B4-BE49-F238E27FC236}">
                  <a16:creationId xmlns:a16="http://schemas.microsoft.com/office/drawing/2014/main" id="{E356DFC0-9FD2-B61C-7AD4-F96F052B0E45}"/>
                </a:ext>
              </a:extLst>
            </p:cNvPr>
            <p:cNvPicPr>
              <a:picLocks noChangeAspect="1"/>
            </p:cNvPicPr>
            <p:nvPr/>
          </p:nvPicPr>
          <p:blipFill>
            <a:blip r:embed="rId8"/>
            <a:stretch>
              <a:fillRect/>
            </a:stretch>
          </p:blipFill>
          <p:spPr>
            <a:xfrm>
              <a:off x="5493326" y="1448326"/>
              <a:ext cx="1725318" cy="1853345"/>
            </a:xfrm>
            <a:prstGeom prst="rect">
              <a:avLst/>
            </a:prstGeom>
          </p:spPr>
        </p:pic>
        <p:pic>
          <p:nvPicPr>
            <p:cNvPr id="12" name="Picture 11">
              <a:extLst>
                <a:ext uri="{FF2B5EF4-FFF2-40B4-BE49-F238E27FC236}">
                  <a16:creationId xmlns:a16="http://schemas.microsoft.com/office/drawing/2014/main" id="{E7D50504-1B41-6FBB-14EF-62DDD8230207}"/>
                </a:ext>
              </a:extLst>
            </p:cNvPr>
            <p:cNvPicPr>
              <a:picLocks noChangeAspect="1"/>
            </p:cNvPicPr>
            <p:nvPr/>
          </p:nvPicPr>
          <p:blipFill>
            <a:blip r:embed="rId9"/>
            <a:stretch>
              <a:fillRect/>
            </a:stretch>
          </p:blipFill>
          <p:spPr>
            <a:xfrm>
              <a:off x="2610014" y="2465856"/>
              <a:ext cx="6918944" cy="4146167"/>
            </a:xfrm>
            <a:prstGeom prst="rect">
              <a:avLst/>
            </a:prstGeom>
          </p:spPr>
        </p:pic>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1" name="图片 20" descr="2 (5)"/>
          <p:cNvPicPr>
            <a:picLocks noChangeAspect="1"/>
          </p:cNvPicPr>
          <p:nvPr/>
        </p:nvPicPr>
        <p:blipFill>
          <a:blip r:embed="rId3"/>
          <a:stretch>
            <a:fillRect/>
          </a:stretch>
        </p:blipFill>
        <p:spPr>
          <a:xfrm>
            <a:off x="-26035" y="1403791"/>
            <a:ext cx="12217400" cy="5463540"/>
          </a:xfrm>
          <a:prstGeom prst="rect">
            <a:avLst/>
          </a:prstGeom>
        </p:spPr>
      </p:pic>
      <p:sp>
        <p:nvSpPr>
          <p:cNvPr id="43" name="矩形: 圆角 42"/>
          <p:cNvSpPr/>
          <p:nvPr/>
        </p:nvSpPr>
        <p:spPr>
          <a:xfrm>
            <a:off x="609600" y="440872"/>
            <a:ext cx="10972800" cy="5976257"/>
          </a:xfrm>
          <a:prstGeom prst="roundRect">
            <a:avLst>
              <a:gd name="adj" fmla="val 6558"/>
            </a:avLst>
          </a:prstGeom>
          <a:solidFill>
            <a:schemeClr val="bg1"/>
          </a:solidFill>
          <a:ln w="200025">
            <a:solidFill>
              <a:srgbClr val="D09934"/>
            </a:solidFill>
          </a:ln>
          <a:effectLst>
            <a:outerShdw blurRad="381000" algn="ctr" rotWithShape="0">
              <a:schemeClr val="accent2">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charset="-122"/>
              <a:ea typeface="思源黑体 CN Bold" panose="020B0800000000000000" charset="-122"/>
              <a:cs typeface="思源黑体 CN Bold" panose="020B0800000000000000" charset="-122"/>
            </a:endParaRPr>
          </a:p>
        </p:txBody>
      </p:sp>
      <p:grpSp>
        <p:nvGrpSpPr>
          <p:cNvPr id="2" name="组合 1"/>
          <p:cNvGrpSpPr/>
          <p:nvPr/>
        </p:nvGrpSpPr>
        <p:grpSpPr>
          <a:xfrm flipH="1" flipV="1">
            <a:off x="609600" y="440871"/>
            <a:ext cx="10972800" cy="1460117"/>
            <a:chOff x="609600" y="5372100"/>
            <a:chExt cx="10972800" cy="1048740"/>
          </a:xfrm>
        </p:grpSpPr>
        <p:sp>
          <p:nvSpPr>
            <p:cNvPr id="8" name="矩形: 圆顶角 7"/>
            <p:cNvSpPr/>
            <p:nvPr/>
          </p:nvSpPr>
          <p:spPr>
            <a:xfrm flipV="1">
              <a:off x="609600" y="5372100"/>
              <a:ext cx="10972800" cy="1048740"/>
            </a:xfrm>
            <a:prstGeom prst="round2SameRect">
              <a:avLst/>
            </a:prstGeom>
            <a:solidFill>
              <a:srgbClr val="91952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charset="-122"/>
                <a:ea typeface="思源黑体 CN Bold" panose="020B0800000000000000" charset="-122"/>
                <a:cs typeface="思源黑体 CN Bold" panose="020B0800000000000000" charset="-122"/>
              </a:endParaRPr>
            </a:p>
          </p:txBody>
        </p:sp>
        <p:sp>
          <p:nvSpPr>
            <p:cNvPr id="29" name="矩形: 圆顶角 28"/>
            <p:cNvSpPr/>
            <p:nvPr/>
          </p:nvSpPr>
          <p:spPr>
            <a:xfrm flipV="1">
              <a:off x="609600" y="5372100"/>
              <a:ext cx="10972800" cy="87086"/>
            </a:xfrm>
            <a:prstGeom prst="round2SameRect">
              <a:avLst>
                <a:gd name="adj1" fmla="val 0"/>
                <a:gd name="adj2" fmla="val 0"/>
              </a:avLst>
            </a:prstGeom>
            <a:solidFill>
              <a:srgbClr val="4E75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charset="-122"/>
                <a:ea typeface="思源黑体 CN Bold" panose="020B0800000000000000" charset="-122"/>
                <a:cs typeface="思源黑体 CN Bold" panose="020B0800000000000000" charset="-122"/>
              </a:endParaRPr>
            </a:p>
          </p:txBody>
        </p:sp>
      </p:grpSp>
      <p:pic>
        <p:nvPicPr>
          <p:cNvPr id="27" name="图片 26" descr="父亲节横版"/>
          <p:cNvPicPr>
            <a:picLocks noChangeAspect="1"/>
          </p:cNvPicPr>
          <p:nvPr/>
        </p:nvPicPr>
        <p:blipFill>
          <a:blip r:embed="rId4"/>
          <a:srcRect b="73261"/>
          <a:stretch>
            <a:fillRect/>
          </a:stretch>
        </p:blipFill>
        <p:spPr>
          <a:xfrm>
            <a:off x="609600" y="9061"/>
            <a:ext cx="12141200" cy="1830705"/>
          </a:xfrm>
          <a:prstGeom prst="rect">
            <a:avLst/>
          </a:prstGeom>
        </p:spPr>
      </p:pic>
      <p:pic>
        <p:nvPicPr>
          <p:cNvPr id="12" name="图片 10">
            <a:extLst>
              <a:ext uri="{FF2B5EF4-FFF2-40B4-BE49-F238E27FC236}">
                <a16:creationId xmlns:a16="http://schemas.microsoft.com/office/drawing/2014/main" id="{FF88A312-1049-CA05-0B57-BF54E52848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81983" y="882159"/>
            <a:ext cx="4546599" cy="5584799"/>
          </a:xfrm>
          <a:prstGeom prst="rect">
            <a:avLst/>
          </a:prstGeom>
        </p:spPr>
      </p:pic>
      <p:grpSp>
        <p:nvGrpSpPr>
          <p:cNvPr id="3" name="Group 2">
            <a:extLst>
              <a:ext uri="{FF2B5EF4-FFF2-40B4-BE49-F238E27FC236}">
                <a16:creationId xmlns:a16="http://schemas.microsoft.com/office/drawing/2014/main" id="{2067D0BF-C731-688F-3160-DD16F4097E29}"/>
              </a:ext>
            </a:extLst>
          </p:cNvPr>
          <p:cNvGrpSpPr/>
          <p:nvPr/>
        </p:nvGrpSpPr>
        <p:grpSpPr>
          <a:xfrm>
            <a:off x="488598" y="1900988"/>
            <a:ext cx="8526669" cy="5076179"/>
            <a:chOff x="441945" y="1358538"/>
            <a:chExt cx="8526669" cy="5076179"/>
          </a:xfrm>
        </p:grpSpPr>
        <p:grpSp>
          <p:nvGrpSpPr>
            <p:cNvPr id="5" name="Group 4">
              <a:extLst>
                <a:ext uri="{FF2B5EF4-FFF2-40B4-BE49-F238E27FC236}">
                  <a16:creationId xmlns:a16="http://schemas.microsoft.com/office/drawing/2014/main" id="{EE9438CC-2AFA-84FB-F39D-E5321AC7A2D0}"/>
                </a:ext>
              </a:extLst>
            </p:cNvPr>
            <p:cNvGrpSpPr/>
            <p:nvPr/>
          </p:nvGrpSpPr>
          <p:grpSpPr>
            <a:xfrm>
              <a:off x="441945" y="1358538"/>
              <a:ext cx="7670089" cy="4403606"/>
              <a:chOff x="3632200" y="1720850"/>
              <a:chExt cx="7076440" cy="3602355"/>
            </a:xfrm>
          </p:grpSpPr>
          <p:sp>
            <p:nvSpPr>
              <p:cNvPr id="7" name="圆角矩形 21">
                <a:extLst>
                  <a:ext uri="{FF2B5EF4-FFF2-40B4-BE49-F238E27FC236}">
                    <a16:creationId xmlns:a16="http://schemas.microsoft.com/office/drawing/2014/main" id="{336EE854-8DE4-7DF5-FFFC-47AC3DA863C6}"/>
                  </a:ext>
                </a:extLst>
              </p:cNvPr>
              <p:cNvSpPr/>
              <p:nvPr/>
            </p:nvSpPr>
            <p:spPr>
              <a:xfrm>
                <a:off x="4180205" y="1720850"/>
                <a:ext cx="6528435" cy="3602355"/>
              </a:xfrm>
              <a:prstGeom prst="roundRect">
                <a:avLst/>
              </a:prstGeom>
              <a:noFill/>
              <a:ln w="34925">
                <a:solidFill>
                  <a:srgbClr val="C6AFD5"/>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10" descr="千库网_六一儿童节多个侧面伸出脑袋儿童_元素编号13101512">
                <a:extLst>
                  <a:ext uri="{FF2B5EF4-FFF2-40B4-BE49-F238E27FC236}">
                    <a16:creationId xmlns:a16="http://schemas.microsoft.com/office/drawing/2014/main" id="{DE7758B2-1733-0D44-70FA-88D5D33FF773}"/>
                  </a:ext>
                </a:extLst>
              </p:cNvPr>
              <p:cNvPicPr>
                <a:picLocks noChangeAspect="1"/>
              </p:cNvPicPr>
              <p:nvPr/>
            </p:nvPicPr>
            <p:blipFill>
              <a:blip r:embed="rId6"/>
              <a:srcRect r="35246"/>
              <a:stretch>
                <a:fillRect/>
              </a:stretch>
            </p:blipFill>
            <p:spPr>
              <a:xfrm>
                <a:off x="3632200" y="1720850"/>
                <a:ext cx="1698625" cy="3602355"/>
              </a:xfrm>
              <a:prstGeom prst="rect">
                <a:avLst/>
              </a:prstGeom>
            </p:spPr>
          </p:pic>
        </p:grpSp>
        <p:pic>
          <p:nvPicPr>
            <p:cNvPr id="6" name="Picture 5">
              <a:extLst>
                <a:ext uri="{FF2B5EF4-FFF2-40B4-BE49-F238E27FC236}">
                  <a16:creationId xmlns:a16="http://schemas.microsoft.com/office/drawing/2014/main" id="{0D36E6C0-A63E-2098-5678-2FDB03010E2B}"/>
                </a:ext>
              </a:extLst>
            </p:cNvPr>
            <p:cNvPicPr>
              <a:picLocks noChangeAspect="1"/>
            </p:cNvPicPr>
            <p:nvPr/>
          </p:nvPicPr>
          <p:blipFill>
            <a:blip r:embed="rId7"/>
            <a:stretch>
              <a:fillRect/>
            </a:stretch>
          </p:blipFill>
          <p:spPr>
            <a:xfrm>
              <a:off x="1024838" y="1886707"/>
              <a:ext cx="7943776" cy="4548010"/>
            </a:xfrm>
            <a:prstGeom prst="rect">
              <a:avLst/>
            </a:prstGeom>
          </p:spPr>
        </p:pic>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ppt_x"/>
                                          </p:val>
                                        </p:tav>
                                        <p:tav tm="100000">
                                          <p:val>
                                            <p:strVal val="#ppt_x"/>
                                          </p:val>
                                        </p:tav>
                                      </p:tavLst>
                                    </p:anim>
                                    <p:anim calcmode="lin" valueType="num">
                                      <p:cBhvr additive="base">
                                        <p:cTn id="12" dur="5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barn(inVertical)">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9" name="图片 18" descr="8"/>
          <p:cNvPicPr>
            <a:picLocks noChangeAspect="1"/>
          </p:cNvPicPr>
          <p:nvPr/>
        </p:nvPicPr>
        <p:blipFill>
          <a:blip r:embed="rId3"/>
          <a:srcRect t="8316"/>
          <a:stretch>
            <a:fillRect/>
          </a:stretch>
        </p:blipFill>
        <p:spPr>
          <a:xfrm>
            <a:off x="7135495" y="11430"/>
            <a:ext cx="5056505" cy="6846570"/>
          </a:xfrm>
          <a:prstGeom prst="rect">
            <a:avLst/>
          </a:prstGeom>
        </p:spPr>
      </p:pic>
      <p:pic>
        <p:nvPicPr>
          <p:cNvPr id="27" name="图片 26" descr="父亲节横版"/>
          <p:cNvPicPr>
            <a:picLocks noChangeAspect="1"/>
          </p:cNvPicPr>
          <p:nvPr/>
        </p:nvPicPr>
        <p:blipFill>
          <a:blip r:embed="rId4"/>
          <a:stretch>
            <a:fillRect/>
          </a:stretch>
        </p:blipFill>
        <p:spPr>
          <a:xfrm>
            <a:off x="-26035" y="11430"/>
            <a:ext cx="12141200" cy="6846570"/>
          </a:xfrm>
          <a:prstGeom prst="rect">
            <a:avLst/>
          </a:prstGeom>
        </p:spPr>
      </p:pic>
      <p:pic>
        <p:nvPicPr>
          <p:cNvPr id="15" name="图片 20" descr="2 (5)">
            <a:extLst>
              <a:ext uri="{FF2B5EF4-FFF2-40B4-BE49-F238E27FC236}">
                <a16:creationId xmlns:a16="http://schemas.microsoft.com/office/drawing/2014/main" id="{529E5CEB-2978-C822-F08F-6933BFF92641}"/>
              </a:ext>
            </a:extLst>
          </p:cNvPr>
          <p:cNvPicPr>
            <a:picLocks noChangeAspect="1"/>
          </p:cNvPicPr>
          <p:nvPr/>
        </p:nvPicPr>
        <p:blipFill>
          <a:blip r:embed="rId5"/>
          <a:stretch>
            <a:fillRect/>
          </a:stretch>
        </p:blipFill>
        <p:spPr>
          <a:xfrm>
            <a:off x="-26035" y="1394460"/>
            <a:ext cx="12217400" cy="5463540"/>
          </a:xfrm>
          <a:prstGeom prst="rect">
            <a:avLst/>
          </a:prstGeom>
        </p:spPr>
      </p:pic>
      <p:sp>
        <p:nvSpPr>
          <p:cNvPr id="16" name="矩形: 圆角 2">
            <a:extLst>
              <a:ext uri="{FF2B5EF4-FFF2-40B4-BE49-F238E27FC236}">
                <a16:creationId xmlns:a16="http://schemas.microsoft.com/office/drawing/2014/main" id="{24707450-9515-65BF-295E-54C01A31516D}"/>
              </a:ext>
            </a:extLst>
          </p:cNvPr>
          <p:cNvSpPr/>
          <p:nvPr/>
        </p:nvSpPr>
        <p:spPr>
          <a:xfrm>
            <a:off x="201899" y="106638"/>
            <a:ext cx="11815929" cy="6621398"/>
          </a:xfrm>
          <a:prstGeom prst="roundRect">
            <a:avLst>
              <a:gd name="adj" fmla="val 8519"/>
            </a:avLst>
          </a:prstGeom>
          <a:solidFill>
            <a:schemeClr val="bg1"/>
          </a:solidFill>
          <a:ln>
            <a:noFill/>
          </a:ln>
          <a:effectLst>
            <a:outerShdw blurRad="1016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4E7537"/>
              </a:solidFill>
              <a:effectLst/>
              <a:uLnTx/>
              <a:uFillTx/>
              <a:ea typeface="思源黑体 CN Bold" panose="020B0800000000000000"/>
              <a:cs typeface="思源黑体 CN Bold" panose="020B0800000000000000" charset="-122"/>
            </a:endParaRPr>
          </a:p>
        </p:txBody>
      </p:sp>
      <p:pic>
        <p:nvPicPr>
          <p:cNvPr id="2" name="Picture 1">
            <a:extLst>
              <a:ext uri="{FF2B5EF4-FFF2-40B4-BE49-F238E27FC236}">
                <a16:creationId xmlns:a16="http://schemas.microsoft.com/office/drawing/2014/main" id="{72E19252-06E2-C5E8-C38F-714A58D74D6D}"/>
              </a:ext>
            </a:extLst>
          </p:cNvPr>
          <p:cNvPicPr>
            <a:picLocks noChangeAspect="1"/>
          </p:cNvPicPr>
          <p:nvPr/>
        </p:nvPicPr>
        <p:blipFill>
          <a:blip r:embed="rId6">
            <a:duotone>
              <a:prstClr val="black"/>
              <a:schemeClr val="accent2">
                <a:tint val="45000"/>
                <a:satMod val="400000"/>
              </a:schemeClr>
            </a:duotone>
          </a:blip>
          <a:stretch>
            <a:fillRect/>
          </a:stretch>
        </p:blipFill>
        <p:spPr>
          <a:xfrm>
            <a:off x="2603967" y="144079"/>
            <a:ext cx="7059780" cy="646232"/>
          </a:xfrm>
          <a:prstGeom prst="rect">
            <a:avLst/>
          </a:prstGeom>
        </p:spPr>
      </p:pic>
      <p:sp>
        <p:nvSpPr>
          <p:cNvPr id="18" name="TextBox 17">
            <a:extLst>
              <a:ext uri="{FF2B5EF4-FFF2-40B4-BE49-F238E27FC236}">
                <a16:creationId xmlns:a16="http://schemas.microsoft.com/office/drawing/2014/main" id="{902713CA-18B6-B6D2-8147-ED20B074A4F6}"/>
              </a:ext>
            </a:extLst>
          </p:cNvPr>
          <p:cNvSpPr txBox="1"/>
          <p:nvPr/>
        </p:nvSpPr>
        <p:spPr>
          <a:xfrm>
            <a:off x="251927" y="597159"/>
            <a:ext cx="11653934" cy="5789752"/>
          </a:xfrm>
          <a:prstGeom prst="rect">
            <a:avLst/>
          </a:prstGeom>
          <a:noFill/>
        </p:spPr>
        <p:txBody>
          <a:bodyPr wrap="square" rtlCol="0">
            <a:spAutoFit/>
          </a:bodyPr>
          <a:lstStyle/>
          <a:p>
            <a:pPr algn="just">
              <a:lnSpc>
                <a:spcPct val="90000"/>
              </a:lnSpc>
            </a:pPr>
            <a:r>
              <a:rPr lang="vi-VN" sz="2400" dirty="0">
                <a:latin typeface="Cambria" panose="02040503050406030204" pitchFamily="18" charset="0"/>
                <a:ea typeface="Cambria" panose="02040503050406030204" pitchFamily="18" charset="0"/>
              </a:rPr>
              <a:t>     Ngày xửa ngày xưa, ở một vùng núi nọ, có một bác nông dân hiền lành, tốt bụng, được mọi người yêu quý. Một ngày kia, trong lúc đi làm nương, bác trông thấy một con chim ưng bị thương nặng, nằm bẹp ở bìa rừng. Bác đỡ nó lên và vỗ về nó:</a:t>
            </a:r>
          </a:p>
          <a:p>
            <a:pPr algn="just">
              <a:lnSpc>
                <a:spcPct val="90000"/>
              </a:lnSpc>
            </a:pPr>
            <a:r>
              <a:rPr lang="vi-VN" sz="2400" dirty="0">
                <a:latin typeface="Cambria" panose="02040503050406030204" pitchFamily="18" charset="0"/>
                <a:ea typeface="Cambria" panose="02040503050406030204" pitchFamily="18" charset="0"/>
              </a:rPr>
              <a:t>    – Tao không muốn các con mày phải chịu khổ đâu, hãy mau lành để trở về với trời xanh đi!</a:t>
            </a:r>
          </a:p>
          <a:p>
            <a:pPr algn="just">
              <a:lnSpc>
                <a:spcPct val="90000"/>
              </a:lnSpc>
            </a:pPr>
            <a:r>
              <a:rPr lang="vi-VN" sz="2400" dirty="0">
                <a:latin typeface="Cambria" panose="02040503050406030204" pitchFamily="18" charset="0"/>
                <a:ea typeface="Cambria" panose="02040503050406030204" pitchFamily="18" charset="0"/>
              </a:rPr>
              <a:t>    Bác nông dân mang con chim ưng bị thương về nhà, tận tình chăm sóc, chữa chạy vết thương cho nó. Chẳng bao lâu, chim ưng khoẻ trở lại, bác nông dân thả cho chim trở về với bầu trời bao la.</a:t>
            </a:r>
          </a:p>
          <a:p>
            <a:pPr algn="just">
              <a:lnSpc>
                <a:spcPct val="90000"/>
              </a:lnSpc>
            </a:pPr>
            <a:r>
              <a:rPr lang="vi-VN" sz="2400" dirty="0">
                <a:latin typeface="Cambria" panose="02040503050406030204" pitchFamily="18" charset="0"/>
                <a:ea typeface="Cambria" panose="02040503050406030204" pitchFamily="18" charset="0"/>
              </a:rPr>
              <a:t>    Một hôm, sau khi làm việc quần quật, bác nông dân tựa lưng vào một bức tường để nghỉ cho lại sức, rồi thiếp đi lúc nào không hay. Bỗng một con chim ưng từ đâu bay tới, quắp chiếc mũ của bác bay đi. Bác nông dân giật mình tỉnh giấc, đuổi theo chim để lấy lại mũ. Bác phát hiện ra đó chính là chú chim ưng mà mình đã cứu ngày nào. Vừa đuổi theo chim, bác vừa hét to:</a:t>
            </a:r>
          </a:p>
          <a:p>
            <a:pPr algn="just">
              <a:lnSpc>
                <a:spcPct val="90000"/>
              </a:lnSpc>
            </a:pPr>
            <a:r>
              <a:rPr lang="vi-VN" sz="2400" dirty="0">
                <a:latin typeface="Cambria" panose="02040503050406030204" pitchFamily="18" charset="0"/>
                <a:ea typeface="Cambria" panose="02040503050406030204" pitchFamily="18" charset="0"/>
              </a:rPr>
              <a:t>    – Này chim ưng, ta đã cứu mày, sao mày lại trêu chọc ta?</a:t>
            </a:r>
          </a:p>
          <a:p>
            <a:pPr algn="just">
              <a:lnSpc>
                <a:spcPct val="90000"/>
              </a:lnSpc>
            </a:pPr>
            <a:r>
              <a:rPr lang="vi-VN" sz="2400" dirty="0">
                <a:latin typeface="Cambria" panose="02040503050406030204" pitchFamily="18" charset="0"/>
                <a:ea typeface="Cambria" panose="02040503050406030204" pitchFamily="18" charset="0"/>
              </a:rPr>
              <a:t>    Bác chạy đuổi theo chim ưng một đoạn cách khá xa bức tường rào, nó mới chịu buông trả chiếc mũ cho bác. Bác nông dân cúi nhặt chiếc mũ của mình thì cũng là lúc bức tường lúc nãy bác vừa tựa lưng đổ ập xuống, đè nát tất cả các thứ ở bên dưới. </a:t>
            </a:r>
          </a:p>
        </p:txBody>
      </p:sp>
      <p:sp>
        <p:nvSpPr>
          <p:cNvPr id="3" name="TextBox 2">
            <a:extLst>
              <a:ext uri="{FF2B5EF4-FFF2-40B4-BE49-F238E27FC236}">
                <a16:creationId xmlns:a16="http://schemas.microsoft.com/office/drawing/2014/main" id="{0F30981F-DDCE-1968-FBE8-CCAF07B670DB}"/>
              </a:ext>
            </a:extLst>
          </p:cNvPr>
          <p:cNvSpPr txBox="1"/>
          <p:nvPr/>
        </p:nvSpPr>
        <p:spPr>
          <a:xfrm>
            <a:off x="8416217" y="6213085"/>
            <a:ext cx="3722914" cy="461665"/>
          </a:xfrm>
          <a:prstGeom prst="rect">
            <a:avLst/>
          </a:prstGeom>
          <a:noFill/>
        </p:spPr>
        <p:txBody>
          <a:bodyPr wrap="square" rtlCol="0">
            <a:spAutoFit/>
          </a:bodyPr>
          <a:lstStyle/>
          <a:p>
            <a:r>
              <a:rPr lang="vi-VN" sz="2400" dirty="0">
                <a:latin typeface="Cambria" panose="02040503050406030204" pitchFamily="18" charset="0"/>
                <a:ea typeface="Cambria" panose="02040503050406030204" pitchFamily="18" charset="0"/>
              </a:rPr>
              <a:t>(Theo </a:t>
            </a:r>
            <a:r>
              <a:rPr lang="vi-VN" sz="2400" i="1" dirty="0">
                <a:latin typeface="Cambria" panose="02040503050406030204" pitchFamily="18" charset="0"/>
                <a:ea typeface="Cambria" panose="02040503050406030204" pitchFamily="18" charset="0"/>
              </a:rPr>
              <a:t>Ngụ ngôn Ê-dốp</a:t>
            </a:r>
            <a:r>
              <a:rPr lang="vi-VN" sz="2400" dirty="0">
                <a:latin typeface="Cambria" panose="02040503050406030204" pitchFamily="18" charset="0"/>
                <a:ea typeface="Cambria" panose="02040503050406030204" pitchFamily="18" charset="0"/>
              </a:rPr>
              <a:t>)</a:t>
            </a:r>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4365357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randombar(horizontal)">
                                      <p:cBhvr>
                                        <p:cTn id="20" dur="500"/>
                                        <p:tgtEl>
                                          <p:spTgt spid="18"/>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9" name="图片 18" descr="8"/>
          <p:cNvPicPr>
            <a:picLocks noChangeAspect="1"/>
          </p:cNvPicPr>
          <p:nvPr/>
        </p:nvPicPr>
        <p:blipFill>
          <a:blip r:embed="rId3"/>
          <a:srcRect t="8316"/>
          <a:stretch>
            <a:fillRect/>
          </a:stretch>
        </p:blipFill>
        <p:spPr>
          <a:xfrm>
            <a:off x="7135495" y="11430"/>
            <a:ext cx="5056505" cy="6846570"/>
          </a:xfrm>
          <a:prstGeom prst="rect">
            <a:avLst/>
          </a:prstGeom>
        </p:spPr>
      </p:pic>
      <p:pic>
        <p:nvPicPr>
          <p:cNvPr id="27" name="图片 26" descr="父亲节横版"/>
          <p:cNvPicPr>
            <a:picLocks noChangeAspect="1"/>
          </p:cNvPicPr>
          <p:nvPr/>
        </p:nvPicPr>
        <p:blipFill>
          <a:blip r:embed="rId4"/>
          <a:stretch>
            <a:fillRect/>
          </a:stretch>
        </p:blipFill>
        <p:spPr>
          <a:xfrm>
            <a:off x="-26035" y="11430"/>
            <a:ext cx="12141200" cy="6846570"/>
          </a:xfrm>
          <a:prstGeom prst="rect">
            <a:avLst/>
          </a:prstGeom>
        </p:spPr>
      </p:pic>
      <p:sp>
        <p:nvSpPr>
          <p:cNvPr id="43" name="矩形: 圆角 42"/>
          <p:cNvSpPr/>
          <p:nvPr/>
        </p:nvSpPr>
        <p:spPr>
          <a:xfrm>
            <a:off x="609600" y="431541"/>
            <a:ext cx="10972800" cy="5976257"/>
          </a:xfrm>
          <a:prstGeom prst="roundRect">
            <a:avLst>
              <a:gd name="adj" fmla="val 6558"/>
            </a:avLst>
          </a:prstGeom>
          <a:solidFill>
            <a:schemeClr val="bg1">
              <a:alpha val="89000"/>
            </a:schemeClr>
          </a:solidFill>
          <a:ln w="200025">
            <a:solidFill>
              <a:srgbClr val="D09934"/>
            </a:solidFill>
          </a:ln>
          <a:effectLst>
            <a:outerShdw blurRad="381000" algn="ctr" rotWithShape="0">
              <a:schemeClr val="accent2">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charset="-122"/>
              <a:ea typeface="思源黑体 CN Bold" panose="020B0800000000000000" charset="-122"/>
              <a:cs typeface="思源黑体 CN Bold" panose="020B0800000000000000" charset="-122"/>
            </a:endParaRPr>
          </a:p>
        </p:txBody>
      </p:sp>
      <p:pic>
        <p:nvPicPr>
          <p:cNvPr id="21" name="图片 20" descr="2 (5)"/>
          <p:cNvPicPr>
            <a:picLocks noChangeAspect="1"/>
          </p:cNvPicPr>
          <p:nvPr/>
        </p:nvPicPr>
        <p:blipFill>
          <a:blip r:embed="rId5"/>
          <a:stretch>
            <a:fillRect/>
          </a:stretch>
        </p:blipFill>
        <p:spPr>
          <a:xfrm>
            <a:off x="-26035" y="1394460"/>
            <a:ext cx="12217400" cy="5463540"/>
          </a:xfrm>
          <a:prstGeom prst="rect">
            <a:avLst/>
          </a:prstGeom>
        </p:spPr>
      </p:pic>
      <p:pic>
        <p:nvPicPr>
          <p:cNvPr id="13" name="图片 12" descr="E:\ppt创作\新建文件夹\33.png33"/>
          <p:cNvPicPr>
            <a:picLocks noChangeAspect="1"/>
          </p:cNvPicPr>
          <p:nvPr/>
        </p:nvPicPr>
        <p:blipFill>
          <a:blip r:embed="rId6"/>
          <a:srcRect l="4069" t="17637" r="70556" b="18696"/>
          <a:stretch>
            <a:fillRect/>
          </a:stretch>
        </p:blipFill>
        <p:spPr>
          <a:xfrm flipH="1">
            <a:off x="9311640" y="2758440"/>
            <a:ext cx="2917190" cy="4117340"/>
          </a:xfrm>
          <a:prstGeom prst="rect">
            <a:avLst/>
          </a:prstGeom>
        </p:spPr>
      </p:pic>
      <p:sp>
        <p:nvSpPr>
          <p:cNvPr id="2" name="TextBox 1">
            <a:extLst>
              <a:ext uri="{FF2B5EF4-FFF2-40B4-BE49-F238E27FC236}">
                <a16:creationId xmlns:a16="http://schemas.microsoft.com/office/drawing/2014/main" id="{B7418A12-F44C-8B6C-DCFF-770C59DFB9C7}"/>
              </a:ext>
            </a:extLst>
          </p:cNvPr>
          <p:cNvSpPr txBox="1"/>
          <p:nvPr/>
        </p:nvSpPr>
        <p:spPr>
          <a:xfrm>
            <a:off x="1371600" y="1101012"/>
            <a:ext cx="9246637" cy="2123658"/>
          </a:xfrm>
          <a:prstGeom prst="rect">
            <a:avLst/>
          </a:prstGeom>
          <a:noFill/>
        </p:spPr>
        <p:txBody>
          <a:bodyPr wrap="square" rtlCol="0">
            <a:spAutoFit/>
          </a:bodyPr>
          <a:lstStyle/>
          <a:p>
            <a:pPr algn="ctr"/>
            <a:r>
              <a:rPr lang="vi-VN" sz="6600" b="1" dirty="0">
                <a:solidFill>
                  <a:srgbClr val="009999"/>
                </a:solidFill>
                <a:latin typeface="Cambria" panose="02040503050406030204" pitchFamily="18" charset="0"/>
                <a:ea typeface="Cambria" panose="02040503050406030204" pitchFamily="18" charset="0"/>
              </a:rPr>
              <a:t>Trả lời câu hỏi và thực hiện yêu cầu.</a:t>
            </a:r>
            <a:endParaRPr lang="en-US" sz="6600" b="1" dirty="0">
              <a:solidFill>
                <a:srgbClr val="009999"/>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1435607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1" name="图片 20" descr="2 (5)"/>
          <p:cNvPicPr>
            <a:picLocks noChangeAspect="1"/>
          </p:cNvPicPr>
          <p:nvPr/>
        </p:nvPicPr>
        <p:blipFill>
          <a:blip r:embed="rId3"/>
          <a:stretch>
            <a:fillRect/>
          </a:stretch>
        </p:blipFill>
        <p:spPr>
          <a:xfrm>
            <a:off x="-26035" y="1403791"/>
            <a:ext cx="12217400" cy="5463540"/>
          </a:xfrm>
          <a:prstGeom prst="rect">
            <a:avLst/>
          </a:prstGeom>
        </p:spPr>
      </p:pic>
      <p:sp>
        <p:nvSpPr>
          <p:cNvPr id="43" name="矩形: 圆角 42"/>
          <p:cNvSpPr/>
          <p:nvPr/>
        </p:nvSpPr>
        <p:spPr>
          <a:xfrm>
            <a:off x="609600" y="440872"/>
            <a:ext cx="10972800" cy="5976257"/>
          </a:xfrm>
          <a:prstGeom prst="roundRect">
            <a:avLst>
              <a:gd name="adj" fmla="val 6558"/>
            </a:avLst>
          </a:prstGeom>
          <a:solidFill>
            <a:schemeClr val="bg1"/>
          </a:solidFill>
          <a:ln w="200025">
            <a:solidFill>
              <a:srgbClr val="D09934"/>
            </a:solidFill>
          </a:ln>
          <a:effectLst>
            <a:outerShdw blurRad="381000" algn="ctr" rotWithShape="0">
              <a:schemeClr val="accent2">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charset="-122"/>
              <a:ea typeface="思源黑体 CN Bold" panose="020B0800000000000000" charset="-122"/>
              <a:cs typeface="思源黑体 CN Bold" panose="020B0800000000000000" charset="-122"/>
            </a:endParaRPr>
          </a:p>
        </p:txBody>
      </p:sp>
      <p:grpSp>
        <p:nvGrpSpPr>
          <p:cNvPr id="2" name="组合 1"/>
          <p:cNvGrpSpPr/>
          <p:nvPr/>
        </p:nvGrpSpPr>
        <p:grpSpPr>
          <a:xfrm flipH="1" flipV="1">
            <a:off x="609600" y="440871"/>
            <a:ext cx="10972800" cy="1460117"/>
            <a:chOff x="609600" y="5372100"/>
            <a:chExt cx="10972800" cy="1048740"/>
          </a:xfrm>
        </p:grpSpPr>
        <p:sp>
          <p:nvSpPr>
            <p:cNvPr id="8" name="矩形: 圆顶角 7"/>
            <p:cNvSpPr/>
            <p:nvPr/>
          </p:nvSpPr>
          <p:spPr>
            <a:xfrm flipV="1">
              <a:off x="609600" y="5372100"/>
              <a:ext cx="10972800" cy="1048740"/>
            </a:xfrm>
            <a:prstGeom prst="round2SameRect">
              <a:avLst/>
            </a:prstGeom>
            <a:solidFill>
              <a:srgbClr val="91952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charset="-122"/>
                <a:ea typeface="思源黑体 CN Bold" panose="020B0800000000000000" charset="-122"/>
                <a:cs typeface="思源黑体 CN Bold" panose="020B0800000000000000" charset="-122"/>
              </a:endParaRPr>
            </a:p>
          </p:txBody>
        </p:sp>
        <p:sp>
          <p:nvSpPr>
            <p:cNvPr id="29" name="矩形: 圆顶角 28"/>
            <p:cNvSpPr/>
            <p:nvPr/>
          </p:nvSpPr>
          <p:spPr>
            <a:xfrm flipV="1">
              <a:off x="609600" y="5372100"/>
              <a:ext cx="10972800" cy="87086"/>
            </a:xfrm>
            <a:prstGeom prst="round2SameRect">
              <a:avLst>
                <a:gd name="adj1" fmla="val 0"/>
                <a:gd name="adj2" fmla="val 0"/>
              </a:avLst>
            </a:prstGeom>
            <a:solidFill>
              <a:srgbClr val="4E75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charset="-122"/>
                <a:ea typeface="思源黑体 CN Bold" panose="020B0800000000000000" charset="-122"/>
                <a:cs typeface="思源黑体 CN Bold" panose="020B0800000000000000" charset="-122"/>
              </a:endParaRPr>
            </a:p>
          </p:txBody>
        </p:sp>
      </p:grpSp>
      <p:pic>
        <p:nvPicPr>
          <p:cNvPr id="27" name="图片 26" descr="父亲节横版"/>
          <p:cNvPicPr>
            <a:picLocks noChangeAspect="1"/>
          </p:cNvPicPr>
          <p:nvPr/>
        </p:nvPicPr>
        <p:blipFill>
          <a:blip r:embed="rId4"/>
          <a:srcRect b="73261"/>
          <a:stretch>
            <a:fillRect/>
          </a:stretch>
        </p:blipFill>
        <p:spPr>
          <a:xfrm>
            <a:off x="609600" y="9061"/>
            <a:ext cx="12141200" cy="1830705"/>
          </a:xfrm>
          <a:prstGeom prst="rect">
            <a:avLst/>
          </a:prstGeom>
        </p:spPr>
      </p:pic>
      <p:sp>
        <p:nvSpPr>
          <p:cNvPr id="4" name="TextBox 3">
            <a:extLst>
              <a:ext uri="{FF2B5EF4-FFF2-40B4-BE49-F238E27FC236}">
                <a16:creationId xmlns:a16="http://schemas.microsoft.com/office/drawing/2014/main" id="{60895B52-03F0-7730-6645-7829B4DCA4A4}"/>
              </a:ext>
            </a:extLst>
          </p:cNvPr>
          <p:cNvSpPr txBox="1"/>
          <p:nvPr/>
        </p:nvSpPr>
        <p:spPr>
          <a:xfrm>
            <a:off x="923726" y="709133"/>
            <a:ext cx="10151706" cy="769441"/>
          </a:xfrm>
          <a:prstGeom prst="rect">
            <a:avLst/>
          </a:prstGeom>
          <a:noFill/>
        </p:spPr>
        <p:txBody>
          <a:bodyPr wrap="square" rtlCol="0">
            <a:spAutoFit/>
          </a:bodyPr>
          <a:lstStyle/>
          <a:p>
            <a:r>
              <a:rPr lang="vi-VN" sz="4400" b="1" dirty="0">
                <a:solidFill>
                  <a:srgbClr val="FFFF00"/>
                </a:solidFill>
                <a:latin typeface="Cambria" panose="02040503050406030204" pitchFamily="18" charset="0"/>
                <a:ea typeface="Cambria" panose="02040503050406030204" pitchFamily="18" charset="0"/>
              </a:rPr>
              <a:t>1. Con chim ưng bị làm sao?</a:t>
            </a:r>
            <a:endParaRPr lang="en-US" sz="4400" b="1" dirty="0">
              <a:solidFill>
                <a:srgbClr val="FFFF00"/>
              </a:solidFill>
              <a:latin typeface="Cambria" panose="02040503050406030204" pitchFamily="18" charset="0"/>
              <a:ea typeface="Cambria" panose="02040503050406030204" pitchFamily="18" charset="0"/>
            </a:endParaRPr>
          </a:p>
        </p:txBody>
      </p:sp>
      <p:pic>
        <p:nvPicPr>
          <p:cNvPr id="6" name="Picture 5" descr="A bald eagle flying with its wings spread&#10;&#10;Description automatically generated">
            <a:extLst>
              <a:ext uri="{FF2B5EF4-FFF2-40B4-BE49-F238E27FC236}">
                <a16:creationId xmlns:a16="http://schemas.microsoft.com/office/drawing/2014/main" id="{B26311A5-21C1-48E7-64E6-708945DB2E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327640" y="3608762"/>
            <a:ext cx="4096954" cy="2453905"/>
          </a:xfrm>
          <a:prstGeom prst="rect">
            <a:avLst/>
          </a:prstGeom>
        </p:spPr>
      </p:pic>
      <p:sp>
        <p:nvSpPr>
          <p:cNvPr id="7" name="TextBox 6">
            <a:extLst>
              <a:ext uri="{FF2B5EF4-FFF2-40B4-BE49-F238E27FC236}">
                <a16:creationId xmlns:a16="http://schemas.microsoft.com/office/drawing/2014/main" id="{85F11F21-B44F-DB6F-4E9B-484904FAABC0}"/>
              </a:ext>
            </a:extLst>
          </p:cNvPr>
          <p:cNvSpPr txBox="1"/>
          <p:nvPr/>
        </p:nvSpPr>
        <p:spPr>
          <a:xfrm>
            <a:off x="923726" y="2263742"/>
            <a:ext cx="10310331" cy="1323439"/>
          </a:xfrm>
          <a:prstGeom prst="rect">
            <a:avLst/>
          </a:prstGeom>
          <a:noFill/>
        </p:spPr>
        <p:txBody>
          <a:bodyPr wrap="square" rtlCol="0">
            <a:spAutoFit/>
          </a:bodyPr>
          <a:lstStyle/>
          <a:p>
            <a:pPr algn="just"/>
            <a:r>
              <a:rPr lang="vi-VN" sz="4000" b="1" dirty="0">
                <a:solidFill>
                  <a:srgbClr val="002060"/>
                </a:solidFill>
                <a:latin typeface="Cambria" panose="02040503050406030204" pitchFamily="18" charset="0"/>
                <a:ea typeface="Cambria" panose="02040503050406030204" pitchFamily="18" charset="0"/>
              </a:rPr>
              <a:t>Con chim ưng bị thương nặng, nằm bẹp ở bìa rừng.</a:t>
            </a:r>
            <a:endParaRPr lang="en-US" sz="4000" b="1" dirty="0">
              <a:solidFill>
                <a:srgbClr val="002060"/>
              </a:solidFill>
            </a:endParaRPr>
          </a:p>
        </p:txBody>
      </p:sp>
    </p:spTree>
    <p:extLst>
      <p:ext uri="{BB962C8B-B14F-4D97-AF65-F5344CB8AC3E}">
        <p14:creationId xmlns:p14="http://schemas.microsoft.com/office/powerpoint/2010/main" val="196745836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ppt_x"/>
                                          </p:val>
                                        </p:tav>
                                        <p:tav tm="100000">
                                          <p:val>
                                            <p:strVal val="#ppt_x"/>
                                          </p:val>
                                        </p:tav>
                                      </p:tavLst>
                                    </p:anim>
                                    <p:anim calcmode="lin" valueType="num">
                                      <p:cBhvr additive="base">
                                        <p:cTn id="12" dur="5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par>
                          <p:cTn id="22" fill="hold">
                            <p:stCondLst>
                              <p:cond delay="500"/>
                            </p:stCondLst>
                            <p:childTnLst>
                              <p:par>
                                <p:cTn id="23" presetID="14" presetClass="entr" presetSubtype="1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89183CAD-083D-15C1-90FC-13A7C5229DA6}"/>
            </a:ext>
          </a:extLst>
        </p:cNvPr>
        <p:cNvGrpSpPr/>
        <p:nvPr/>
      </p:nvGrpSpPr>
      <p:grpSpPr>
        <a:xfrm>
          <a:off x="0" y="0"/>
          <a:ext cx="0" cy="0"/>
          <a:chOff x="0" y="0"/>
          <a:chExt cx="0" cy="0"/>
        </a:xfrm>
      </p:grpSpPr>
      <p:pic>
        <p:nvPicPr>
          <p:cNvPr id="21" name="图片 20" descr="2 (5)">
            <a:extLst>
              <a:ext uri="{FF2B5EF4-FFF2-40B4-BE49-F238E27FC236}">
                <a16:creationId xmlns:a16="http://schemas.microsoft.com/office/drawing/2014/main" id="{12162BA2-C205-671F-052E-E6F96C55A0EB}"/>
              </a:ext>
            </a:extLst>
          </p:cNvPr>
          <p:cNvPicPr>
            <a:picLocks noChangeAspect="1"/>
          </p:cNvPicPr>
          <p:nvPr/>
        </p:nvPicPr>
        <p:blipFill>
          <a:blip r:embed="rId3"/>
          <a:stretch>
            <a:fillRect/>
          </a:stretch>
        </p:blipFill>
        <p:spPr>
          <a:xfrm>
            <a:off x="-26035" y="1403791"/>
            <a:ext cx="12217400" cy="5463540"/>
          </a:xfrm>
          <a:prstGeom prst="rect">
            <a:avLst/>
          </a:prstGeom>
        </p:spPr>
      </p:pic>
      <p:sp>
        <p:nvSpPr>
          <p:cNvPr id="43" name="矩形: 圆角 42">
            <a:extLst>
              <a:ext uri="{FF2B5EF4-FFF2-40B4-BE49-F238E27FC236}">
                <a16:creationId xmlns:a16="http://schemas.microsoft.com/office/drawing/2014/main" id="{7CA738DC-D7FA-01BD-734F-48197AA8F8F6}"/>
              </a:ext>
            </a:extLst>
          </p:cNvPr>
          <p:cNvSpPr/>
          <p:nvPr/>
        </p:nvSpPr>
        <p:spPr>
          <a:xfrm>
            <a:off x="609600" y="440872"/>
            <a:ext cx="10972800" cy="5976257"/>
          </a:xfrm>
          <a:prstGeom prst="roundRect">
            <a:avLst>
              <a:gd name="adj" fmla="val 6558"/>
            </a:avLst>
          </a:prstGeom>
          <a:solidFill>
            <a:schemeClr val="bg1"/>
          </a:solidFill>
          <a:ln w="200025">
            <a:solidFill>
              <a:srgbClr val="D09934"/>
            </a:solidFill>
          </a:ln>
          <a:effectLst>
            <a:outerShdw blurRad="381000" algn="ctr" rotWithShape="0">
              <a:schemeClr val="accent2">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charset="-122"/>
              <a:ea typeface="思源黑体 CN Bold" panose="020B0800000000000000" charset="-122"/>
              <a:cs typeface="思源黑体 CN Bold" panose="020B0800000000000000" charset="-122"/>
            </a:endParaRPr>
          </a:p>
        </p:txBody>
      </p:sp>
      <p:grpSp>
        <p:nvGrpSpPr>
          <p:cNvPr id="2" name="组合 1">
            <a:extLst>
              <a:ext uri="{FF2B5EF4-FFF2-40B4-BE49-F238E27FC236}">
                <a16:creationId xmlns:a16="http://schemas.microsoft.com/office/drawing/2014/main" id="{EAC7A815-042E-2A9A-9545-F6B212C8F82E}"/>
              </a:ext>
            </a:extLst>
          </p:cNvPr>
          <p:cNvGrpSpPr/>
          <p:nvPr/>
        </p:nvGrpSpPr>
        <p:grpSpPr>
          <a:xfrm flipH="1" flipV="1">
            <a:off x="609600" y="440871"/>
            <a:ext cx="10972800" cy="1460117"/>
            <a:chOff x="609600" y="5372100"/>
            <a:chExt cx="10972800" cy="1048740"/>
          </a:xfrm>
        </p:grpSpPr>
        <p:sp>
          <p:nvSpPr>
            <p:cNvPr id="8" name="矩形: 圆顶角 7">
              <a:extLst>
                <a:ext uri="{FF2B5EF4-FFF2-40B4-BE49-F238E27FC236}">
                  <a16:creationId xmlns:a16="http://schemas.microsoft.com/office/drawing/2014/main" id="{A748D8C6-C326-CFD3-F836-7984EDF87D78}"/>
                </a:ext>
              </a:extLst>
            </p:cNvPr>
            <p:cNvSpPr/>
            <p:nvPr/>
          </p:nvSpPr>
          <p:spPr>
            <a:xfrm flipV="1">
              <a:off x="609600" y="5372100"/>
              <a:ext cx="10972800" cy="1048740"/>
            </a:xfrm>
            <a:prstGeom prst="round2SameRect">
              <a:avLst/>
            </a:prstGeom>
            <a:solidFill>
              <a:srgbClr val="91952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charset="-122"/>
                <a:ea typeface="思源黑体 CN Bold" panose="020B0800000000000000" charset="-122"/>
                <a:cs typeface="思源黑体 CN Bold" panose="020B0800000000000000" charset="-122"/>
              </a:endParaRPr>
            </a:p>
          </p:txBody>
        </p:sp>
        <p:sp>
          <p:nvSpPr>
            <p:cNvPr id="29" name="矩形: 圆顶角 28">
              <a:extLst>
                <a:ext uri="{FF2B5EF4-FFF2-40B4-BE49-F238E27FC236}">
                  <a16:creationId xmlns:a16="http://schemas.microsoft.com/office/drawing/2014/main" id="{1B7C305C-75AA-B9FD-AAB8-850FFA3C07FE}"/>
                </a:ext>
              </a:extLst>
            </p:cNvPr>
            <p:cNvSpPr/>
            <p:nvPr/>
          </p:nvSpPr>
          <p:spPr>
            <a:xfrm flipV="1">
              <a:off x="609600" y="5372100"/>
              <a:ext cx="10972800" cy="87086"/>
            </a:xfrm>
            <a:prstGeom prst="round2SameRect">
              <a:avLst>
                <a:gd name="adj1" fmla="val 0"/>
                <a:gd name="adj2" fmla="val 0"/>
              </a:avLst>
            </a:prstGeom>
            <a:solidFill>
              <a:srgbClr val="4E75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charset="-122"/>
                <a:ea typeface="思源黑体 CN Bold" panose="020B0800000000000000" charset="-122"/>
                <a:cs typeface="思源黑体 CN Bold" panose="020B0800000000000000" charset="-122"/>
              </a:endParaRPr>
            </a:p>
          </p:txBody>
        </p:sp>
      </p:grpSp>
      <p:pic>
        <p:nvPicPr>
          <p:cNvPr id="27" name="图片 26" descr="父亲节横版">
            <a:extLst>
              <a:ext uri="{FF2B5EF4-FFF2-40B4-BE49-F238E27FC236}">
                <a16:creationId xmlns:a16="http://schemas.microsoft.com/office/drawing/2014/main" id="{184B49DA-1097-3395-3028-51082B62DB88}"/>
              </a:ext>
            </a:extLst>
          </p:cNvPr>
          <p:cNvPicPr>
            <a:picLocks noChangeAspect="1"/>
          </p:cNvPicPr>
          <p:nvPr/>
        </p:nvPicPr>
        <p:blipFill>
          <a:blip r:embed="rId4"/>
          <a:srcRect b="73261"/>
          <a:stretch>
            <a:fillRect/>
          </a:stretch>
        </p:blipFill>
        <p:spPr>
          <a:xfrm>
            <a:off x="609600" y="9061"/>
            <a:ext cx="12141200" cy="1830705"/>
          </a:xfrm>
          <a:prstGeom prst="rect">
            <a:avLst/>
          </a:prstGeom>
        </p:spPr>
      </p:pic>
      <p:sp>
        <p:nvSpPr>
          <p:cNvPr id="4" name="TextBox 3">
            <a:extLst>
              <a:ext uri="{FF2B5EF4-FFF2-40B4-BE49-F238E27FC236}">
                <a16:creationId xmlns:a16="http://schemas.microsoft.com/office/drawing/2014/main" id="{7A7D9EC3-14C3-B5C0-7606-8A5A475CC86F}"/>
              </a:ext>
            </a:extLst>
          </p:cNvPr>
          <p:cNvSpPr txBox="1"/>
          <p:nvPr/>
        </p:nvSpPr>
        <p:spPr>
          <a:xfrm>
            <a:off x="923725" y="363892"/>
            <a:ext cx="10310331" cy="1446550"/>
          </a:xfrm>
          <a:prstGeom prst="rect">
            <a:avLst/>
          </a:prstGeom>
          <a:noFill/>
        </p:spPr>
        <p:txBody>
          <a:bodyPr wrap="square" rtlCol="0">
            <a:spAutoFit/>
          </a:bodyPr>
          <a:lstStyle/>
          <a:p>
            <a:pPr algn="just"/>
            <a:r>
              <a:rPr lang="vi-VN" sz="4400" b="1" dirty="0">
                <a:solidFill>
                  <a:srgbClr val="FFFF00"/>
                </a:solidFill>
                <a:latin typeface="Cambria" panose="02040503050406030204" pitchFamily="18" charset="0"/>
                <a:ea typeface="Cambria" panose="02040503050406030204" pitchFamily="18" charset="0"/>
              </a:rPr>
              <a:t>2. Bác nông dân đã giúp chim ưng mau lành vết thương bằng cách nào? </a:t>
            </a:r>
            <a:endParaRPr lang="en-US" sz="4400" b="1" dirty="0">
              <a:solidFill>
                <a:srgbClr val="FFFF00"/>
              </a:solidFill>
              <a:latin typeface="Cambria" panose="02040503050406030204" pitchFamily="18" charset="0"/>
              <a:ea typeface="Cambria" panose="02040503050406030204" pitchFamily="18" charset="0"/>
            </a:endParaRPr>
          </a:p>
        </p:txBody>
      </p:sp>
      <p:pic>
        <p:nvPicPr>
          <p:cNvPr id="6" name="Picture 5" descr="A bald eagle flying with its wings spread&#10;&#10;Description automatically generated">
            <a:extLst>
              <a:ext uri="{FF2B5EF4-FFF2-40B4-BE49-F238E27FC236}">
                <a16:creationId xmlns:a16="http://schemas.microsoft.com/office/drawing/2014/main" id="{541F0749-5D23-C3E7-1624-F7240012B0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8229599" y="4280098"/>
            <a:ext cx="3178629" cy="1903867"/>
          </a:xfrm>
          <a:prstGeom prst="rect">
            <a:avLst/>
          </a:prstGeom>
        </p:spPr>
      </p:pic>
      <p:sp>
        <p:nvSpPr>
          <p:cNvPr id="7" name="TextBox 6">
            <a:extLst>
              <a:ext uri="{FF2B5EF4-FFF2-40B4-BE49-F238E27FC236}">
                <a16:creationId xmlns:a16="http://schemas.microsoft.com/office/drawing/2014/main" id="{7FBCD723-BA9D-4C1D-05D1-B6DFAE07319A}"/>
              </a:ext>
            </a:extLst>
          </p:cNvPr>
          <p:cNvSpPr txBox="1"/>
          <p:nvPr/>
        </p:nvSpPr>
        <p:spPr>
          <a:xfrm>
            <a:off x="923726" y="2161101"/>
            <a:ext cx="10310331" cy="2554545"/>
          </a:xfrm>
          <a:prstGeom prst="rect">
            <a:avLst/>
          </a:prstGeom>
          <a:noFill/>
        </p:spPr>
        <p:txBody>
          <a:bodyPr wrap="square" rtlCol="0">
            <a:spAutoFit/>
          </a:bodyPr>
          <a:lstStyle/>
          <a:p>
            <a:pPr algn="just"/>
            <a:r>
              <a:rPr lang="vi-VN" sz="4000" b="1" dirty="0">
                <a:solidFill>
                  <a:srgbClr val="002060"/>
                </a:solidFill>
                <a:latin typeface="Cambria" panose="02040503050406030204" pitchFamily="18" charset="0"/>
                <a:ea typeface="Cambria" panose="02040503050406030204" pitchFamily="18" charset="0"/>
              </a:rPr>
              <a:t>Bác nông dân đã giúp chim ưng mau lành vết thương bằng cách mang con chim ưng bị thương về nhà, tận tình chăm sóc, chữa chạy vết thương cho nó. </a:t>
            </a:r>
            <a:endParaRPr lang="en-US" sz="4000" b="1" dirty="0">
              <a:solidFill>
                <a:srgbClr val="002060"/>
              </a:solidFill>
            </a:endParaRPr>
          </a:p>
        </p:txBody>
      </p:sp>
    </p:spTree>
    <p:extLst>
      <p:ext uri="{BB962C8B-B14F-4D97-AF65-F5344CB8AC3E}">
        <p14:creationId xmlns:p14="http://schemas.microsoft.com/office/powerpoint/2010/main" val="68566436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ppt_x"/>
                                          </p:val>
                                        </p:tav>
                                        <p:tav tm="100000">
                                          <p:val>
                                            <p:strVal val="#ppt_x"/>
                                          </p:val>
                                        </p:tav>
                                      </p:tavLst>
                                    </p:anim>
                                    <p:anim calcmode="lin" valueType="num">
                                      <p:cBhvr additive="base">
                                        <p:cTn id="12" dur="5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par>
                          <p:cTn id="22" fill="hold">
                            <p:stCondLst>
                              <p:cond delay="500"/>
                            </p:stCondLst>
                            <p:childTnLst>
                              <p:par>
                                <p:cTn id="23" presetID="14" presetClass="entr" presetSubtype="1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871D72A2-AB93-360B-1E78-75DCF7F9542C}"/>
            </a:ext>
          </a:extLst>
        </p:cNvPr>
        <p:cNvGrpSpPr/>
        <p:nvPr/>
      </p:nvGrpSpPr>
      <p:grpSpPr>
        <a:xfrm>
          <a:off x="0" y="0"/>
          <a:ext cx="0" cy="0"/>
          <a:chOff x="0" y="0"/>
          <a:chExt cx="0" cy="0"/>
        </a:xfrm>
      </p:grpSpPr>
      <p:pic>
        <p:nvPicPr>
          <p:cNvPr id="21" name="图片 20" descr="2 (5)">
            <a:extLst>
              <a:ext uri="{FF2B5EF4-FFF2-40B4-BE49-F238E27FC236}">
                <a16:creationId xmlns:a16="http://schemas.microsoft.com/office/drawing/2014/main" id="{873A7BA7-970E-FFF2-0924-C1B0EB4E064C}"/>
              </a:ext>
            </a:extLst>
          </p:cNvPr>
          <p:cNvPicPr>
            <a:picLocks noChangeAspect="1"/>
          </p:cNvPicPr>
          <p:nvPr/>
        </p:nvPicPr>
        <p:blipFill>
          <a:blip r:embed="rId3"/>
          <a:stretch>
            <a:fillRect/>
          </a:stretch>
        </p:blipFill>
        <p:spPr>
          <a:xfrm>
            <a:off x="-26035" y="1403791"/>
            <a:ext cx="12217400" cy="5463540"/>
          </a:xfrm>
          <a:prstGeom prst="rect">
            <a:avLst/>
          </a:prstGeom>
        </p:spPr>
      </p:pic>
      <p:sp>
        <p:nvSpPr>
          <p:cNvPr id="43" name="矩形: 圆角 42">
            <a:extLst>
              <a:ext uri="{FF2B5EF4-FFF2-40B4-BE49-F238E27FC236}">
                <a16:creationId xmlns:a16="http://schemas.microsoft.com/office/drawing/2014/main" id="{048E0BD9-8F56-A847-D953-765421CF4880}"/>
              </a:ext>
            </a:extLst>
          </p:cNvPr>
          <p:cNvSpPr/>
          <p:nvPr/>
        </p:nvSpPr>
        <p:spPr>
          <a:xfrm>
            <a:off x="609600" y="440872"/>
            <a:ext cx="10972800" cy="5976257"/>
          </a:xfrm>
          <a:prstGeom prst="roundRect">
            <a:avLst>
              <a:gd name="adj" fmla="val 6558"/>
            </a:avLst>
          </a:prstGeom>
          <a:solidFill>
            <a:schemeClr val="bg1"/>
          </a:solidFill>
          <a:ln w="200025">
            <a:solidFill>
              <a:srgbClr val="D09934"/>
            </a:solidFill>
          </a:ln>
          <a:effectLst>
            <a:outerShdw blurRad="381000" algn="ctr" rotWithShape="0">
              <a:schemeClr val="accent2">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charset="-122"/>
              <a:ea typeface="思源黑体 CN Bold" panose="020B0800000000000000" charset="-122"/>
              <a:cs typeface="思源黑体 CN Bold" panose="020B0800000000000000" charset="-122"/>
            </a:endParaRPr>
          </a:p>
        </p:txBody>
      </p:sp>
      <p:grpSp>
        <p:nvGrpSpPr>
          <p:cNvPr id="2" name="组合 1">
            <a:extLst>
              <a:ext uri="{FF2B5EF4-FFF2-40B4-BE49-F238E27FC236}">
                <a16:creationId xmlns:a16="http://schemas.microsoft.com/office/drawing/2014/main" id="{1F5BEE10-C136-6FBF-8653-6690FE743B8A}"/>
              </a:ext>
            </a:extLst>
          </p:cNvPr>
          <p:cNvGrpSpPr/>
          <p:nvPr/>
        </p:nvGrpSpPr>
        <p:grpSpPr>
          <a:xfrm flipH="1" flipV="1">
            <a:off x="609600" y="440870"/>
            <a:ext cx="10972800" cy="1938990"/>
            <a:chOff x="609600" y="5372100"/>
            <a:chExt cx="10972800" cy="1048740"/>
          </a:xfrm>
        </p:grpSpPr>
        <p:sp>
          <p:nvSpPr>
            <p:cNvPr id="8" name="矩形: 圆顶角 7">
              <a:extLst>
                <a:ext uri="{FF2B5EF4-FFF2-40B4-BE49-F238E27FC236}">
                  <a16:creationId xmlns:a16="http://schemas.microsoft.com/office/drawing/2014/main" id="{DE7972BA-B4B3-6F8C-7B53-4BE53F523B31}"/>
                </a:ext>
              </a:extLst>
            </p:cNvPr>
            <p:cNvSpPr/>
            <p:nvPr/>
          </p:nvSpPr>
          <p:spPr>
            <a:xfrm flipV="1">
              <a:off x="609600" y="5372100"/>
              <a:ext cx="10972800" cy="1048740"/>
            </a:xfrm>
            <a:prstGeom prst="round2SameRect">
              <a:avLst/>
            </a:prstGeom>
            <a:solidFill>
              <a:srgbClr val="91952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charset="-122"/>
                <a:ea typeface="思源黑体 CN Bold" panose="020B0800000000000000" charset="-122"/>
                <a:cs typeface="思源黑体 CN Bold" panose="020B0800000000000000" charset="-122"/>
              </a:endParaRPr>
            </a:p>
          </p:txBody>
        </p:sp>
        <p:sp>
          <p:nvSpPr>
            <p:cNvPr id="29" name="矩形: 圆顶角 28">
              <a:extLst>
                <a:ext uri="{FF2B5EF4-FFF2-40B4-BE49-F238E27FC236}">
                  <a16:creationId xmlns:a16="http://schemas.microsoft.com/office/drawing/2014/main" id="{1D90CE93-7811-532E-3A9F-621EE00BED6A}"/>
                </a:ext>
              </a:extLst>
            </p:cNvPr>
            <p:cNvSpPr/>
            <p:nvPr/>
          </p:nvSpPr>
          <p:spPr>
            <a:xfrm flipV="1">
              <a:off x="609600" y="5372100"/>
              <a:ext cx="10972800" cy="87086"/>
            </a:xfrm>
            <a:prstGeom prst="round2SameRect">
              <a:avLst>
                <a:gd name="adj1" fmla="val 0"/>
                <a:gd name="adj2" fmla="val 0"/>
              </a:avLst>
            </a:prstGeom>
            <a:solidFill>
              <a:srgbClr val="4E75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charset="-122"/>
                <a:ea typeface="思源黑体 CN Bold" panose="020B0800000000000000" charset="-122"/>
                <a:cs typeface="思源黑体 CN Bold" panose="020B0800000000000000" charset="-122"/>
              </a:endParaRPr>
            </a:p>
          </p:txBody>
        </p:sp>
      </p:grpSp>
      <p:sp>
        <p:nvSpPr>
          <p:cNvPr id="4" name="TextBox 3">
            <a:extLst>
              <a:ext uri="{FF2B5EF4-FFF2-40B4-BE49-F238E27FC236}">
                <a16:creationId xmlns:a16="http://schemas.microsoft.com/office/drawing/2014/main" id="{8B2FBAB6-4274-2BFF-1626-BD1C70E4A0FF}"/>
              </a:ext>
            </a:extLst>
          </p:cNvPr>
          <p:cNvSpPr txBox="1"/>
          <p:nvPr/>
        </p:nvSpPr>
        <p:spPr>
          <a:xfrm>
            <a:off x="749555" y="363892"/>
            <a:ext cx="10484501" cy="1938992"/>
          </a:xfrm>
          <a:prstGeom prst="rect">
            <a:avLst/>
          </a:prstGeom>
          <a:noFill/>
        </p:spPr>
        <p:txBody>
          <a:bodyPr wrap="square" rtlCol="0">
            <a:spAutoFit/>
          </a:bodyPr>
          <a:lstStyle/>
          <a:p>
            <a:pPr algn="just"/>
            <a:r>
              <a:rPr lang="vi-VN" sz="4000" b="1" dirty="0">
                <a:solidFill>
                  <a:srgbClr val="FFFF00"/>
                </a:solidFill>
                <a:latin typeface="Cambria" panose="02040503050406030204" pitchFamily="18" charset="0"/>
                <a:ea typeface="Cambria" panose="02040503050406030204" pitchFamily="18" charset="0"/>
              </a:rPr>
              <a:t>3. Khi chim ưng khoẻ trở lại, bác nông dân đã làm gì? Việc làm đó cho thấy bác là người thế nào?</a:t>
            </a:r>
            <a:endParaRPr lang="en-US" sz="4000" b="1" dirty="0">
              <a:solidFill>
                <a:srgbClr val="FFFF00"/>
              </a:solidFill>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38600047-EFD1-79A8-11D6-588AC35CBCD3}"/>
              </a:ext>
            </a:extLst>
          </p:cNvPr>
          <p:cNvSpPr txBox="1"/>
          <p:nvPr/>
        </p:nvSpPr>
        <p:spPr>
          <a:xfrm>
            <a:off x="783761" y="2385039"/>
            <a:ext cx="10450295" cy="1323439"/>
          </a:xfrm>
          <a:prstGeom prst="rect">
            <a:avLst/>
          </a:prstGeom>
          <a:noFill/>
        </p:spPr>
        <p:txBody>
          <a:bodyPr wrap="square" rtlCol="0">
            <a:spAutoFit/>
          </a:bodyPr>
          <a:lstStyle/>
          <a:p>
            <a:pPr algn="just"/>
            <a:r>
              <a:rPr lang="vi-VN" sz="4000" b="1" dirty="0">
                <a:solidFill>
                  <a:srgbClr val="002060"/>
                </a:solidFill>
                <a:latin typeface="Cambria" panose="02040503050406030204" pitchFamily="18" charset="0"/>
                <a:ea typeface="Cambria" panose="02040503050406030204" pitchFamily="18" charset="0"/>
              </a:rPr>
              <a:t>- Khi chim ưng khỏe trở lại, bác nông dân đã thả cho chim trở về với bầu trời bao la. </a:t>
            </a:r>
            <a:endParaRPr lang="en-US" sz="4000" b="1" dirty="0">
              <a:solidFill>
                <a:srgbClr val="002060"/>
              </a:solidFill>
            </a:endParaRPr>
          </a:p>
        </p:txBody>
      </p:sp>
      <p:pic>
        <p:nvPicPr>
          <p:cNvPr id="1026" name="Picture 2">
            <a:extLst>
              <a:ext uri="{FF2B5EF4-FFF2-40B4-BE49-F238E27FC236}">
                <a16:creationId xmlns:a16="http://schemas.microsoft.com/office/drawing/2014/main" id="{4C4E77A1-5811-B776-04D9-F62E694E46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5189" y="4246724"/>
            <a:ext cx="3838867" cy="201946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BBDB546-62A9-2653-325A-C0E99B571F5C}"/>
              </a:ext>
            </a:extLst>
          </p:cNvPr>
          <p:cNvSpPr txBox="1"/>
          <p:nvPr/>
        </p:nvSpPr>
        <p:spPr>
          <a:xfrm>
            <a:off x="749555" y="3589230"/>
            <a:ext cx="10310331" cy="1323439"/>
          </a:xfrm>
          <a:prstGeom prst="rect">
            <a:avLst/>
          </a:prstGeom>
          <a:noFill/>
        </p:spPr>
        <p:txBody>
          <a:bodyPr wrap="square" rtlCol="0">
            <a:spAutoFit/>
          </a:bodyPr>
          <a:lstStyle/>
          <a:p>
            <a:pPr algn="just"/>
            <a:r>
              <a:rPr lang="vi-VN" sz="4000" b="1" dirty="0">
                <a:solidFill>
                  <a:srgbClr val="0070C0"/>
                </a:solidFill>
                <a:latin typeface="Cambria" panose="02040503050406030204" pitchFamily="18" charset="0"/>
                <a:ea typeface="Cambria" panose="02040503050406030204" pitchFamily="18" charset="0"/>
              </a:rPr>
              <a:t>- Việc làm đó cho thấy bác là người rất nhân hậu.</a:t>
            </a:r>
            <a:endParaRPr lang="en-US" sz="4000" b="1" dirty="0">
              <a:solidFill>
                <a:srgbClr val="0070C0"/>
              </a:solidFill>
            </a:endParaRPr>
          </a:p>
        </p:txBody>
      </p:sp>
    </p:spTree>
    <p:extLst>
      <p:ext uri="{BB962C8B-B14F-4D97-AF65-F5344CB8AC3E}">
        <p14:creationId xmlns:p14="http://schemas.microsoft.com/office/powerpoint/2010/main" val="300468884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ppt_x"/>
                                          </p:val>
                                        </p:tav>
                                        <p:tav tm="100000">
                                          <p:val>
                                            <p:strVal val="#ppt_x"/>
                                          </p:val>
                                        </p:tav>
                                      </p:tavLst>
                                    </p:anim>
                                    <p:anim calcmode="lin" valueType="num">
                                      <p:cBhvr additive="base">
                                        <p:cTn id="12" dur="5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down)">
                                      <p:cBhvr>
                                        <p:cTn id="31" dur="500"/>
                                        <p:tgtEl>
                                          <p:spTgt spid="3"/>
                                        </p:tgtEl>
                                      </p:cBhvr>
                                    </p:animEffect>
                                  </p:childTnLst>
                                </p:cTn>
                              </p:par>
                            </p:childTnLst>
                          </p:cTn>
                        </p:par>
                        <p:par>
                          <p:cTn id="32" fill="hold">
                            <p:stCondLst>
                              <p:cond delay="500"/>
                            </p:stCondLst>
                            <p:childTnLst>
                              <p:par>
                                <p:cTn id="33" presetID="14" presetClass="entr" presetSubtype="10" fill="hold" nodeType="afterEffect">
                                  <p:stCondLst>
                                    <p:cond delay="0"/>
                                  </p:stCondLst>
                                  <p:childTnLst>
                                    <p:set>
                                      <p:cBhvr>
                                        <p:cTn id="34" dur="1" fill="hold">
                                          <p:stCondLst>
                                            <p:cond delay="0"/>
                                          </p:stCondLst>
                                        </p:cTn>
                                        <p:tgtEl>
                                          <p:spTgt spid="1026"/>
                                        </p:tgtEl>
                                        <p:attrNameLst>
                                          <p:attrName>style.visibility</p:attrName>
                                        </p:attrNameLst>
                                      </p:cBhvr>
                                      <p:to>
                                        <p:strVal val="visible"/>
                                      </p:to>
                                    </p:set>
                                    <p:animEffect transition="in" filter="randombar(horizontal)">
                                      <p:cBhvr>
                                        <p:cTn id="3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 grpId="0"/>
      <p:bldP spid="7" grpId="0"/>
      <p:bldP spid="3"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思源黑体 CN Bold"/>
        <a:ea typeface=""/>
        <a:cs typeface=""/>
        <a:font script="Jpan" typeface="ＭＳ Ｐゴシック"/>
        <a:font script="Hang" typeface="맑은 고딕"/>
        <a:font script="Hans" typeface="思源黑体 CN Bold"/>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思源黑体 CN Bold"/>
        <a:ea typeface=""/>
        <a:cs typeface=""/>
        <a:font script="Jpan" typeface="ＭＳ Ｐゴシック"/>
        <a:font script="Hang" typeface="맑은 고딕"/>
        <a:font script="Hans" typeface="思源黑体 CN Bold"/>
        <a:font script="Hant" typeface="新細明體"/>
        <a:font script="Arab" typeface="思源黑体 CN Bold"/>
        <a:font script="Hebr" typeface="思源黑体 CN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思源黑体 CN Bold"/>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TotalTime>
  <Words>1004</Words>
  <Application>Microsoft Office PowerPoint</Application>
  <PresentationFormat>Widescreen</PresentationFormat>
  <Paragraphs>63</Paragraphs>
  <Slides>18</Slides>
  <Notes>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18</vt:i4>
      </vt:variant>
    </vt:vector>
  </HeadingPairs>
  <TitlesOfParts>
    <vt:vector size="30" baseType="lpstr">
      <vt:lpstr>#9Slide05 Aphrodite Pro</vt:lpstr>
      <vt:lpstr>#9Slide07 HoneyCream</vt:lpstr>
      <vt:lpstr>Arial</vt:lpstr>
      <vt:lpstr>Calibri</vt:lpstr>
      <vt:lpstr>Cambria</vt:lpstr>
      <vt:lpstr>SVN-Newton</vt:lpstr>
      <vt:lpstr>Times New Roman</vt:lpstr>
      <vt:lpstr>UTM Futura Extra</vt:lpstr>
      <vt:lpstr>字魂162号-元气酪酪体</vt:lpstr>
      <vt:lpstr>思源黑体 CN Bold</vt: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Trần Thị Bích</dc:creator>
  <cp:lastModifiedBy>Nguyễn Đức Cường</cp:lastModifiedBy>
  <cp:revision>31</cp:revision>
  <dcterms:created xsi:type="dcterms:W3CDTF">2024-02-24T13:29:39Z</dcterms:created>
  <dcterms:modified xsi:type="dcterms:W3CDTF">2024-03-11T09:15:57Z</dcterms:modified>
</cp:coreProperties>
</file>