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392" r:id="rId4"/>
    <p:sldId id="258" r:id="rId5"/>
    <p:sldId id="341" r:id="rId6"/>
    <p:sldId id="363" r:id="rId7"/>
    <p:sldId id="365" r:id="rId8"/>
    <p:sldId id="366" r:id="rId9"/>
    <p:sldId id="367" r:id="rId10"/>
    <p:sldId id="368" r:id="rId11"/>
    <p:sldId id="385" r:id="rId12"/>
    <p:sldId id="370" r:id="rId13"/>
    <p:sldId id="386" r:id="rId14"/>
    <p:sldId id="387" r:id="rId15"/>
    <p:sldId id="259" r:id="rId16"/>
    <p:sldId id="372" r:id="rId17"/>
    <p:sldId id="373" r:id="rId18"/>
    <p:sldId id="374" r:id="rId19"/>
    <p:sldId id="375" r:id="rId20"/>
    <p:sldId id="379" r:id="rId21"/>
    <p:sldId id="376" r:id="rId22"/>
    <p:sldId id="377" r:id="rId23"/>
    <p:sldId id="378" r:id="rId24"/>
    <p:sldId id="364" r:id="rId25"/>
    <p:sldId id="346" r:id="rId26"/>
    <p:sldId id="389" r:id="rId27"/>
    <p:sldId id="390" r:id="rId28"/>
    <p:sldId id="257" r:id="rId29"/>
    <p:sldId id="380" r:id="rId30"/>
    <p:sldId id="381" r:id="rId31"/>
    <p:sldId id="382" r:id="rId32"/>
    <p:sldId id="383" r:id="rId33"/>
    <p:sldId id="391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1" autoAdjust="0"/>
    <p:restoredTop sz="91455" autoAdjust="0"/>
  </p:normalViewPr>
  <p:slideViewPr>
    <p:cSldViewPr snapToGrid="0">
      <p:cViewPr varScale="1">
        <p:scale>
          <a:sx n="80" d="100"/>
          <a:sy n="80" d="100"/>
        </p:scale>
        <p:origin x="6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44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23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08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11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616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456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679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88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663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802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871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72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38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2024/2/27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602783" y="-53931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787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80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57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0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7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14.png"/><Relationship Id="rId12" Type="http://schemas.openxmlformats.org/officeDocument/2006/relationships/image" Target="../media/image4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microsoft.com/office/2007/relationships/hdphoto" Target="../media/hdphoto3.wdp"/><Relationship Id="rId10" Type="http://schemas.openxmlformats.org/officeDocument/2006/relationships/image" Target="../media/image49.png"/><Relationship Id="rId4" Type="http://schemas.openxmlformats.org/officeDocument/2006/relationships/image" Target="../media/image12.png"/><Relationship Id="rId9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23.jpg"/><Relationship Id="rId7" Type="http://schemas.openxmlformats.org/officeDocument/2006/relationships/image" Target="../media/image560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0.png"/><Relationship Id="rId11" Type="http://schemas.microsoft.com/office/2007/relationships/hdphoto" Target="../media/hdphoto9.wdp"/><Relationship Id="rId5" Type="http://schemas.openxmlformats.org/officeDocument/2006/relationships/image" Target="../media/image540.png"/><Relationship Id="rId10" Type="http://schemas.openxmlformats.org/officeDocument/2006/relationships/image" Target="../media/image59.png"/><Relationship Id="rId4" Type="http://schemas.openxmlformats.org/officeDocument/2006/relationships/image" Target="../media/image22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microsoft.com/office/2007/relationships/hdphoto" Target="../media/hdphoto11.wdp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0.png"/><Relationship Id="rId5" Type="http://schemas.openxmlformats.org/officeDocument/2006/relationships/image" Target="../media/image86.png"/><Relationship Id="rId10" Type="http://schemas.openxmlformats.org/officeDocument/2006/relationships/image" Target="../media/image87.png"/><Relationship Id="rId4" Type="http://schemas.openxmlformats.org/officeDocument/2006/relationships/image" Target="../media/image36.jpg"/><Relationship Id="rId9" Type="http://schemas.openxmlformats.org/officeDocument/2006/relationships/image" Target="../media/image7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36.jpg"/><Relationship Id="rId7" Type="http://schemas.openxmlformats.org/officeDocument/2006/relationships/image" Target="../media/image9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790.png"/><Relationship Id="rId4" Type="http://schemas.openxmlformats.org/officeDocument/2006/relationships/image" Target="../media/image89.png"/><Relationship Id="rId9" Type="http://schemas.openxmlformats.org/officeDocument/2006/relationships/image" Target="../media/image8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13.png"/><Relationship Id="rId5" Type="http://schemas.openxmlformats.org/officeDocument/2006/relationships/image" Target="../media/image91.png"/><Relationship Id="rId15" Type="http://schemas.openxmlformats.org/officeDocument/2006/relationships/image" Target="../media/image92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3.jp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6.wdp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4.png"/><Relationship Id="rId2" Type="http://schemas.openxmlformats.org/officeDocument/2006/relationships/image" Target="../media/image36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4" Type="http://schemas.microsoft.com/office/2007/relationships/hdphoto" Target="../media/hdphoto6.wdp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4.png"/><Relationship Id="rId3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39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6.wdp"/><Relationship Id="rId1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02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yêu cầu làm gì?</a:t>
            </a:r>
            <a:endParaRPr lang="en-US" sz="54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12930" y="619954"/>
            <a:ext cx="26636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 gọn phân số là gì?</a:t>
            </a:r>
            <a:endParaRPr lang="en-US" sz="54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872038"/>
              <a:ext cx="1112996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Rút gọn phân số là tìm một phân số mới bằng phân số đó nhưng có tử số và mẫu số bé </a:t>
              </a: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hơn.</a:t>
              </a:r>
              <a:endParaRPr lang="en-US" sz="4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smtClean="0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6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6000" b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6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6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577098"/>
              </a:xfrm>
              <a:prstGeom prst="rect">
                <a:avLst/>
              </a:prstGeom>
              <a:blipFill>
                <a:blip r:embed="rId12"/>
                <a:stretch>
                  <a:fillRect l="-3916" b="-115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40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40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40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 cho </a:t>
                </a:r>
                <a:r>
                  <a:rPr lang="en-US" altLang="en-US" sz="4000" b="1" smtClean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1079976"/>
              </a:xfrm>
              <a:prstGeom prst="rect">
                <a:avLst/>
              </a:prstGeom>
              <a:blipFill>
                <a:blip r:embed="rId2"/>
                <a:stretch>
                  <a:fillRect l="-1890" b="-1016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40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40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1082156"/>
              </a:xfrm>
              <a:prstGeom prst="rect">
                <a:avLst/>
              </a:prstGeom>
              <a:blipFill>
                <a:blip r:embed="rId3"/>
                <a:stretch>
                  <a:fillRect l="-1909" b="-107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 smtClean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900" i="1" smtClean="0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4400" b="1" smtClean="0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400" b="1" i="1" smtClean="0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4400" b="1" smtClean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3618683"/>
              </a:xfrm>
              <a:prstGeom prst="rect">
                <a:avLst/>
              </a:prstGeom>
              <a:blipFill>
                <a:blip r:embed="rId2"/>
                <a:stretch>
                  <a:fillRect l="-2236" r="-2181" b="-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 smtClean="0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2" y="4769829"/>
            <a:ext cx="111838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4400" b="1" i="1" smtClean="0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44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6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47" y="760928"/>
                <a:ext cx="4956485" cy="191430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1072666"/>
              </a:xfrm>
              <a:prstGeom prst="rect">
                <a:avLst/>
              </a:prstGeom>
              <a:blipFill>
                <a:blip r:embed="rId3"/>
                <a:stretch>
                  <a:fillRect l="-2927" r="-1382" b="-1079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7407" y="749503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777666"/>
              </a:xfrm>
              <a:prstGeom prst="rect">
                <a:avLst/>
              </a:prstGeom>
              <a:blipFill>
                <a:blip r:embed="rId4"/>
                <a:stretch>
                  <a:fillRect l="-106" r="-8599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9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9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9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9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103" y="1318442"/>
                <a:ext cx="1236418" cy="20873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983" y="3429513"/>
                <a:ext cx="1236418" cy="2092817"/>
              </a:xfrm>
              <a:prstGeom prst="rect">
                <a:avLst/>
              </a:prstGeom>
              <a:blipFill>
                <a:blip r:embed="rId6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20928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2075633"/>
              </a:xfrm>
              <a:prstGeom prst="rect">
                <a:avLst/>
              </a:prstGeom>
              <a:blipFill>
                <a:blip r:embed="rId8"/>
                <a:stretch>
                  <a:fillRect l="-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72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72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1336696"/>
                <a:ext cx="1236418" cy="20928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083" y="824507"/>
                <a:ext cx="4549322" cy="1392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90163" y="2402110"/>
            <a:ext cx="6660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849517" y="3606895"/>
            <a:ext cx="383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6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7589" y="751218"/>
            <a:ext cx="2050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4626045"/>
                <a:ext cx="10744200" cy="1178656"/>
              </a:xfrm>
              <a:prstGeom prst="rect">
                <a:avLst/>
              </a:prstGeom>
              <a:blipFill>
                <a:blip r:embed="rId4"/>
                <a:stretch>
                  <a:fillRect l="-2269" b="-108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828813"/>
                <a:ext cx="8297143" cy="1777666"/>
              </a:xfrm>
              <a:prstGeom prst="rect">
                <a:avLst/>
              </a:prstGeom>
              <a:blipFill>
                <a:blip r:embed="rId2"/>
                <a:stretch>
                  <a:fillRect l="-73" b="-15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6470" y="2881254"/>
            <a:ext cx="1685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4000" b="1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a) Trong các phân số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0000" y="1032314"/>
                <a:ext cx="710451" cy="16545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950" y="1032313"/>
                <a:ext cx="1087157" cy="1649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368" y="1020285"/>
                <a:ext cx="1087157" cy="16714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549" y="1035289"/>
                <a:ext cx="1087157" cy="16545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342" y="1035289"/>
                <a:ext cx="1087157" cy="1654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5400">
                  <a:solidFill>
                    <a:srgbClr val="9B0FEA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135" y="1063149"/>
                <a:ext cx="1087157" cy="1639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tối giản</a:t>
            </a:r>
            <a:endParaRPr lang="en-US" sz="4000">
              <a:solidFill>
                <a:srgbClr val="9B0FE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9B0FE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chưa tối giản</a:t>
            </a:r>
            <a:endParaRPr lang="en-US" sz="4000">
              <a:solidFill>
                <a:srgbClr val="9B0FE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20156 0.489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0358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b</a:t>
            </a:r>
            <a:r>
              <a:rPr lang="en-US" alt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Rút gọn các phân số chưa tối giản ở câu a </a:t>
            </a:r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(theo mẫu)</a:t>
            </a:r>
            <a:endParaRPr lang="en-US" alt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314" y="1760607"/>
                <a:ext cx="4527201" cy="142558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  <a:endParaRPr lang="en-US" sz="4000" b="1">
              <a:solidFill>
                <a:srgbClr val="7433E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814679" y="1535196"/>
            <a:ext cx="1925048" cy="1904169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22" y="4213349"/>
                <a:ext cx="4588115" cy="1430456"/>
              </a:xfrm>
              <a:prstGeom prst="rect">
                <a:avLst/>
              </a:prstGeom>
              <a:blipFill>
                <a:blip r:embed="rId4"/>
                <a:stretch>
                  <a:fillRect b="-106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5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5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824" y="4202903"/>
                <a:ext cx="4588115" cy="1425583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13415" y="4213349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213348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Rút gọn mỗi phân số ghi ở bông hoa được phân số nào ghi ở lọ hoa?</a:t>
            </a:r>
            <a:endParaRPr lang="en-US" alt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534044" y="3967396"/>
            <a:ext cx="1236418" cy="2180371"/>
            <a:chOff x="11163731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72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522230"/>
                  <a:ext cx="1236418" cy="20873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836313" y="4360820"/>
            <a:ext cx="1236418" cy="2180371"/>
            <a:chOff x="11163731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731" y="4609082"/>
                  <a:ext cx="1236418" cy="19006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641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093842"/>
            <a:ext cx="124820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arnay" panose="02040603050506020204" pitchFamily="18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75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42" y="341995"/>
            <a:ext cx="5125674" cy="3507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575353"/>
            <a:ext cx="1569720" cy="1569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402718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59272" y="764386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55714" y="613866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84" y="382652"/>
            <a:ext cx="5275772" cy="33803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37" y="2305017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208221" y="2150907"/>
            <a:ext cx="8957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33010" y="758987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77970" y="2407957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80" y="303637"/>
            <a:ext cx="5749648" cy="3394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07" y="2267633"/>
            <a:ext cx="1430875" cy="1430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516561" y="2147540"/>
            <a:ext cx="895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2934" y="586356"/>
            <a:ext cx="895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65908" y="2403091"/>
            <a:ext cx="1095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7856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464</Words>
  <Application>Microsoft Office PowerPoint</Application>
  <PresentationFormat>Widescreen</PresentationFormat>
  <Paragraphs>90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#9Slide07 HoneyCream</vt:lpstr>
      <vt:lpstr>.VnArial Narrow</vt:lpstr>
      <vt:lpstr>Arial</vt:lpstr>
      <vt:lpstr>Calibri</vt:lpstr>
      <vt:lpstr>Cambria</vt:lpstr>
      <vt:lpstr>Cambria Math</vt:lpstr>
      <vt:lpstr>等线</vt:lpstr>
      <vt:lpstr>等线 Light</vt:lpstr>
      <vt:lpstr>SVN-Newton</vt:lpstr>
      <vt:lpstr>Times New Roman</vt:lpstr>
      <vt:lpstr>UTM Sharnay</vt:lpstr>
      <vt:lpstr>Wingdings</vt:lpstr>
      <vt:lpstr>字魂59号-创粗黑</vt:lpstr>
      <vt:lpstr>Office 主题​​</vt:lpstr>
      <vt:lpstr>1_Office Theme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Toan 4</dc:subject>
  <dc:creator>BÍCHNGOC</dc:creator>
  <cp:keywords>MĂNGNON</cp:keywords>
  <cp:lastModifiedBy>Laptop T&amp;T</cp:lastModifiedBy>
  <cp:revision>101</cp:revision>
  <dcterms:created xsi:type="dcterms:W3CDTF">2019-08-06T05:56:47Z</dcterms:created>
  <dcterms:modified xsi:type="dcterms:W3CDTF">2024-02-26T17:33:26Z</dcterms:modified>
  <cp:version>B32</cp:version>
</cp:coreProperties>
</file>