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2"/>
  </p:notesMasterIdLst>
  <p:sldIdLst>
    <p:sldId id="280" r:id="rId5"/>
    <p:sldId id="256" r:id="rId6"/>
    <p:sldId id="257" r:id="rId7"/>
    <p:sldId id="267" r:id="rId8"/>
    <p:sldId id="268" r:id="rId9"/>
    <p:sldId id="269" r:id="rId10"/>
    <p:sldId id="270" r:id="rId11"/>
    <p:sldId id="262" r:id="rId12"/>
    <p:sldId id="258" r:id="rId13"/>
    <p:sldId id="281" r:id="rId14"/>
    <p:sldId id="282" r:id="rId15"/>
    <p:sldId id="259" r:id="rId16"/>
    <p:sldId id="260" r:id="rId17"/>
    <p:sldId id="263" r:id="rId18"/>
    <p:sldId id="261" r:id="rId19"/>
    <p:sldId id="264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1139"/>
    <a:srgbClr val="FDBC3C"/>
    <a:srgbClr val="91D3F1"/>
    <a:srgbClr val="F6A1A7"/>
    <a:srgbClr val="F7C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77" autoAdjust="0"/>
  </p:normalViewPr>
  <p:slideViewPr>
    <p:cSldViewPr snapToGrid="0">
      <p:cViewPr varScale="1">
        <p:scale>
          <a:sx n="79" d="100"/>
          <a:sy n="79" d="100"/>
        </p:scale>
        <p:origin x="81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452E3-E152-49C9-AEE7-8F1FB0FB2588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02543-1848-42F6-A0E1-CF262E15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8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02543-1848-42F6-A0E1-CF262E1599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5AFC-1AA4-301D-BF7F-BB223F4D7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074A0-FABE-C439-1F18-26697DA80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7C81E-35FD-587D-A187-D9061E95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09014-D4D1-2BD1-FFD5-BE074322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DECB3-344C-2238-5C78-2C3A377A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079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6514-B8EE-F979-DD14-3E0823FB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B46DE-BBB1-D92F-BF7E-9F4B47A3A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F931B-87D0-D61F-D06C-FFD6EF3A2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A21B1-5B61-0E04-128D-B93D2A6A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4BED1-D10D-FABF-4970-612E4E32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807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0FA70D-47BA-6DB3-CBE0-C83A106F0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430C4-83E7-C05C-1F4B-258F8122D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CDA4F-E9D2-E312-30D8-C2139B2D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2B733-C5C7-090A-E8DE-7897F348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13D85-54EB-E275-DD7E-C4FBD964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587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083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283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451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703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593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473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047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565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6B82E-40C6-E890-1B03-6B5BDCB1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136B-BB43-24D6-9186-1FFBF9CE7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176D2-037F-5FF6-31C9-276265039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B0367-C6DE-BAEA-3C51-5B83B2E5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7F618-BC5F-418D-90CA-B69FC893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189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87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853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478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126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471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41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835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442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063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183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F941-2A62-027E-550F-10344526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51911-B1BA-C5CD-580F-F506A68D8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723AA-6C17-530B-0D17-E2E9360F5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27717-C946-58A8-8482-B3B9BDCE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60055-FA96-DFB9-20B1-9919514C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27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264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811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803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010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7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5B016-F87E-DF56-A9D8-FE3B0E56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B97FF-93A1-69F1-EA1B-A4B3ECE1B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CEA34-4AF9-D026-7CCB-9FAD3A812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FC79C-8FD1-D263-FFA8-E1DEB5C9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C5B29-B15A-E8DC-1F5C-F6E4BBC78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CF12E-A44B-C838-4C72-1F598DAF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439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28C4-80ED-50BB-E8B8-3A3949F8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2BA67-5090-B7C5-9F56-784BF6FCC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DA39C-464F-CBCE-BC64-B404F39F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CD6D6-A712-217E-188F-7341F05E7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9BE694-6850-4253-EE5C-88C65AA62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E07A45-0D2C-0B04-5B1E-AFB5DB294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D440CC-C994-2AF3-7204-0E488B4F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D0E317-2EC9-7C21-8A0D-7F38820D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13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4A4E-115F-8714-50DA-A418BAC1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69CD31-08DC-8ABB-7666-49E1F247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1C0D9-253A-8DAD-BE14-3934B212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B554A-576F-0739-363F-4661ACA3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12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A6D2A-9400-0AE0-D227-929CBCD5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C45BB9-4516-6D7F-FC3A-E44C90E2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0A942-8AF8-CF1F-60C6-88B7C8FE0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901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DCAC-47D2-8874-651B-E3E50D9EA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41CD4-7F94-8B32-D299-4F90324E7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8F53F-7AA8-A2E4-7E7E-57DE10D3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CE49B-F490-041D-F318-A09251BEA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D9014-A2C4-84E9-5E5D-B345AB08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2D9B5-C9FB-C004-431B-FD2927C8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761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859C5-16FF-4A17-C8DA-26A6959B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94BE8C-6203-D911-7677-D90E0AC32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03D29-951C-D32D-13C4-952B1A4E7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BE647-D5D6-BA3F-85DE-F1F6AA5B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CF33A-697C-8569-46DF-0E4C5652E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A89B0-E88D-9FD1-DDB4-4C07483C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761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1E4551-F4F7-96EC-5072-D5DDB7316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45F0B-1DC0-5E8F-1EFA-72B232C38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6D73C-37EC-FB43-B627-CC734D487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4131E-648A-4688-975A-D676F9AA2309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0B4C-D431-BE8A-BCB6-0F5C8D731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55F7C-C96B-6A00-CB51-EF1DE8418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7E18F35-4605-873C-3427-281B23B20E59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0F1A2C-5185-14C9-9B89-61EDCC0BC4D7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39D283-20D9-339C-29D3-B4464DCBD53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D09C9E-3F4B-36FE-1E44-634D9F9BD42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2CB852-8F50-C077-360D-F92A685BAE5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010E82-AF04-16DF-1C9A-2C9A59F1DA3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F15350B-D6E2-7772-B300-D155F1AACB3E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E74CF8A-23E9-A18C-890F-FDF9422F992A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59DD0A-75D2-8B6C-4A00-84C097297A8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25C079-9CF6-3507-AE55-223708515F1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5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7D18EEF-357E-031B-6D51-8E43D43B0178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FB59E4-541E-0F63-15CF-15DE3C5F4BA3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531447-EFFC-435E-9423-0120689630C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5115BD-735D-5D9E-FD08-6A5667B84C8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FE425A-3C8F-4281-7EA4-B14D5CAC358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B35DE6-5E71-95B2-22B2-B8546DCB063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A26D65D-97E1-2270-6BCA-F5EBD7521D56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E113639-CF30-B88F-2E56-5A5C1E497EF1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4F218E-6F11-78D8-3828-05E4076D76D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2A6D83-BFD8-A887-27DD-46D03639990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3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8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Hình ảnh 34">
            <a:extLst>
              <a:ext uri="{FF2B5EF4-FFF2-40B4-BE49-F238E27FC236}">
                <a16:creationId xmlns:a16="http://schemas.microsoft.com/office/drawing/2014/main" id="{DC3C3696-AB5F-5233-BFA2-0600B70539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C86ECEA7-90DB-9A29-DB72-9447B55E9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411228" y="-14517268"/>
            <a:ext cx="1706580" cy="1808962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6912A76B-A1D7-7C95-4B53-933F1981C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028772" y="-14517268"/>
            <a:ext cx="1706580" cy="1808962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42AE256B-1BEA-3C83-C248-6E79E2538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411228" y="25335332"/>
            <a:ext cx="1706580" cy="1808962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F6904CFC-061D-90E6-3373-598694541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028772" y="25335332"/>
            <a:ext cx="1706580" cy="1808962"/>
          </a:xfrm>
          <a:prstGeom prst="rect">
            <a:avLst/>
          </a:prstGeom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C86A2D1C-E991-0A03-3692-753C8299A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00C63DCC-B07B-5898-9647-BB4BCD2FD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49A68D2A-6544-C14A-52E8-8DC2EA181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4253C7B2-4B72-A30F-02DC-484C38A1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4"/>
            <a:ext cx="1706580" cy="1808962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0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0.svg"/><Relationship Id="rId7" Type="http://schemas.openxmlformats.org/officeDocument/2006/relationships/image" Target="../media/image16.svg"/><Relationship Id="rId12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56.svg"/><Relationship Id="rId5" Type="http://schemas.openxmlformats.org/officeDocument/2006/relationships/image" Target="../media/image52.sv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5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0.svg"/><Relationship Id="rId7" Type="http://schemas.openxmlformats.org/officeDocument/2006/relationships/image" Target="../media/image16.svg"/><Relationship Id="rId12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56.svg"/><Relationship Id="rId5" Type="http://schemas.openxmlformats.org/officeDocument/2006/relationships/image" Target="../media/image52.sv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5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image" Target="../media/image6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sv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65.svg"/><Relationship Id="rId4" Type="http://schemas.openxmlformats.org/officeDocument/2006/relationships/image" Target="../media/image59.svg"/><Relationship Id="rId9" Type="http://schemas.openxmlformats.org/officeDocument/2006/relationships/image" Target="../media/image42.png"/><Relationship Id="rId14" Type="http://schemas.openxmlformats.org/officeDocument/2006/relationships/image" Target="../media/image6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81.svg"/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12" Type="http://schemas.openxmlformats.org/officeDocument/2006/relationships/image" Target="../media/image50.png"/><Relationship Id="rId17" Type="http://schemas.openxmlformats.org/officeDocument/2006/relationships/image" Target="../media/image53.png"/><Relationship Id="rId2" Type="http://schemas.openxmlformats.org/officeDocument/2006/relationships/image" Target="../media/image45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11" Type="http://schemas.openxmlformats.org/officeDocument/2006/relationships/image" Target="../media/image79.svg"/><Relationship Id="rId5" Type="http://schemas.openxmlformats.org/officeDocument/2006/relationships/image" Target="../media/image73.svg"/><Relationship Id="rId15" Type="http://schemas.openxmlformats.org/officeDocument/2006/relationships/image" Target="../media/image83.svg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image" Target="../media/image77.svg"/><Relationship Id="rId1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2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38.sv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77.svg"/><Relationship Id="rId3" Type="http://schemas.openxmlformats.org/officeDocument/2006/relationships/image" Target="../media/image12.svg"/><Relationship Id="rId7" Type="http://schemas.openxmlformats.org/officeDocument/2006/relationships/image" Target="../media/image81.svg"/><Relationship Id="rId12" Type="http://schemas.openxmlformats.org/officeDocument/2006/relationships/image" Target="../media/image4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11" Type="http://schemas.openxmlformats.org/officeDocument/2006/relationships/image" Target="../media/image90.svg"/><Relationship Id="rId5" Type="http://schemas.openxmlformats.org/officeDocument/2006/relationships/image" Target="../media/image79.svg"/><Relationship Id="rId10" Type="http://schemas.openxmlformats.org/officeDocument/2006/relationships/image" Target="../media/image56.png"/><Relationship Id="rId4" Type="http://schemas.openxmlformats.org/officeDocument/2006/relationships/image" Target="../media/image49.png"/><Relationship Id="rId9" Type="http://schemas.openxmlformats.org/officeDocument/2006/relationships/image" Target="../media/image88.svg"/><Relationship Id="rId1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svg"/><Relationship Id="rId18" Type="http://schemas.openxmlformats.org/officeDocument/2006/relationships/image" Target="../media/image17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4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3.png"/><Relationship Id="rId19" Type="http://schemas.openxmlformats.org/officeDocument/2006/relationships/image" Target="../media/image26.svg"/><Relationship Id="rId4" Type="http://schemas.openxmlformats.org/officeDocument/2006/relationships/image" Target="../media/image10.png"/><Relationship Id="rId9" Type="http://schemas.openxmlformats.org/officeDocument/2006/relationships/image" Target="../media/image16.svg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svg"/><Relationship Id="rId18" Type="http://schemas.openxmlformats.org/officeDocument/2006/relationships/image" Target="../media/image17.png"/><Relationship Id="rId3" Type="http://schemas.openxmlformats.org/officeDocument/2006/relationships/image" Target="../media/image10.svg"/><Relationship Id="rId21" Type="http://schemas.openxmlformats.org/officeDocument/2006/relationships/image" Target="../media/image19.png"/><Relationship Id="rId7" Type="http://schemas.openxmlformats.org/officeDocument/2006/relationships/image" Target="../media/image14.svg"/><Relationship Id="rId12" Type="http://schemas.openxmlformats.org/officeDocument/2006/relationships/image" Target="../media/image14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23" Type="http://schemas.openxmlformats.org/officeDocument/2006/relationships/image" Target="../media/image21.png"/><Relationship Id="rId10" Type="http://schemas.openxmlformats.org/officeDocument/2006/relationships/image" Target="../media/image13.png"/><Relationship Id="rId19" Type="http://schemas.openxmlformats.org/officeDocument/2006/relationships/image" Target="../media/image26.svg"/><Relationship Id="rId4" Type="http://schemas.openxmlformats.org/officeDocument/2006/relationships/image" Target="../media/image10.png"/><Relationship Id="rId9" Type="http://schemas.openxmlformats.org/officeDocument/2006/relationships/image" Target="../media/image16.svg"/><Relationship Id="rId14" Type="http://schemas.openxmlformats.org/officeDocument/2006/relationships/image" Target="../media/image15.png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2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38.sv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2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38.sv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2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38.sv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2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38.sv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2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38.sv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0.svg"/><Relationship Id="rId7" Type="http://schemas.openxmlformats.org/officeDocument/2006/relationships/image" Target="../media/image16.svg"/><Relationship Id="rId12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56.svg"/><Relationship Id="rId5" Type="http://schemas.openxmlformats.org/officeDocument/2006/relationships/image" Target="../media/image52.sv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5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53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685800" y="-1370779"/>
            <a:ext cx="8757862" cy="7818383"/>
          </a:xfrm>
          <a:custGeom>
            <a:avLst/>
            <a:gdLst/>
            <a:ahLst/>
            <a:cxnLst/>
            <a:rect l="l" t="t" r="r" b="b"/>
            <a:pathLst>
              <a:path w="13136793" h="11727574">
                <a:moveTo>
                  <a:pt x="0" y="11727573"/>
                </a:moveTo>
                <a:lnTo>
                  <a:pt x="13136793" y="11727573"/>
                </a:lnTo>
                <a:lnTo>
                  <a:pt x="13136793" y="0"/>
                </a:lnTo>
                <a:lnTo>
                  <a:pt x="0" y="0"/>
                </a:lnTo>
                <a:lnTo>
                  <a:pt x="0" y="1172757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615704" y="1855811"/>
            <a:ext cx="2606205" cy="3512011"/>
          </a:xfrm>
          <a:custGeom>
            <a:avLst/>
            <a:gdLst/>
            <a:ahLst/>
            <a:cxnLst/>
            <a:rect l="l" t="t" r="r" b="b"/>
            <a:pathLst>
              <a:path w="3909307" h="5268016">
                <a:moveTo>
                  <a:pt x="0" y="0"/>
                </a:moveTo>
                <a:lnTo>
                  <a:pt x="3909307" y="0"/>
                </a:lnTo>
                <a:lnTo>
                  <a:pt x="3909307" y="5268016"/>
                </a:lnTo>
                <a:lnTo>
                  <a:pt x="0" y="5268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506200" y="518774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050554" y="6023950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5877643">
            <a:off x="524223" y="747000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8"/>
                </a:lnTo>
                <a:lnTo>
                  <a:pt x="0" y="2254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719EEA-0D83-090D-1F32-E284809106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6297" y="12296"/>
            <a:ext cx="2761727" cy="22252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B9E2C3-EFBF-13FF-BCF3-D030CE210B2F}"/>
              </a:ext>
            </a:extLst>
          </p:cNvPr>
          <p:cNvSpPr txBox="1"/>
          <p:nvPr/>
        </p:nvSpPr>
        <p:spPr>
          <a:xfrm>
            <a:off x="1695878" y="2447644"/>
            <a:ext cx="672372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“Quê hương là chùm khế ngọt,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0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 con trèo hái mỗi ngày.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0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Quê hương là đường đi học,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0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về rợp bướm vàng bay…”</a:t>
            </a:r>
            <a:endParaRPr lang="vi-VN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5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4250" y="-972679"/>
            <a:ext cx="8757862" cy="7818383"/>
          </a:xfrm>
          <a:custGeom>
            <a:avLst/>
            <a:gdLst/>
            <a:ahLst/>
            <a:cxnLst/>
            <a:rect l="l" t="t" r="r" b="b"/>
            <a:pathLst>
              <a:path w="13136793" h="11727574">
                <a:moveTo>
                  <a:pt x="0" y="11727573"/>
                </a:moveTo>
                <a:lnTo>
                  <a:pt x="13136793" y="11727573"/>
                </a:lnTo>
                <a:lnTo>
                  <a:pt x="13136793" y="0"/>
                </a:lnTo>
                <a:lnTo>
                  <a:pt x="0" y="0"/>
                </a:lnTo>
                <a:lnTo>
                  <a:pt x="0" y="1172757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615704" y="1855811"/>
            <a:ext cx="2606205" cy="3512011"/>
          </a:xfrm>
          <a:custGeom>
            <a:avLst/>
            <a:gdLst/>
            <a:ahLst/>
            <a:cxnLst/>
            <a:rect l="l" t="t" r="r" b="b"/>
            <a:pathLst>
              <a:path w="3909307" h="5268016">
                <a:moveTo>
                  <a:pt x="0" y="0"/>
                </a:moveTo>
                <a:lnTo>
                  <a:pt x="3909307" y="0"/>
                </a:lnTo>
                <a:lnTo>
                  <a:pt x="3909307" y="5268016"/>
                </a:lnTo>
                <a:lnTo>
                  <a:pt x="0" y="5268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506200" y="518774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050554" y="6023950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5877643">
            <a:off x="524223" y="747000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8"/>
                </a:lnTo>
                <a:lnTo>
                  <a:pt x="0" y="2254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719EEA-0D83-090D-1F32-E284809106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6297" y="12296"/>
            <a:ext cx="2761727" cy="22252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5D4CD9-A7D5-E3B4-9312-D61ADB931A70}"/>
              </a:ext>
            </a:extLst>
          </p:cNvPr>
          <p:cNvSpPr txBox="1"/>
          <p:nvPr/>
        </p:nvSpPr>
        <p:spPr>
          <a:xfrm>
            <a:off x="779775" y="2584252"/>
            <a:ext cx="75448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500" i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Trog</a:t>
            </a:r>
            <a:r>
              <a:rPr lang="en-US" sz="3500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i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đầm</a:t>
            </a:r>
            <a:r>
              <a:rPr lang="en-US" sz="3500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i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500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i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500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i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500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i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sen</a:t>
            </a:r>
            <a:endParaRPr lang="en-US" sz="3500" i="0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500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 </a:t>
            </a:r>
            <a:r>
              <a:rPr lang="vi-VN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xanh, bông trắng lại chen nhị vàng.</a:t>
            </a:r>
            <a:br>
              <a:rPr lang="vi-VN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500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3500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Nhị </a:t>
            </a:r>
            <a:r>
              <a:rPr lang="vi-VN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vàng bông trắng lá xanh,</a:t>
            </a:r>
            <a:br>
              <a:rPr lang="vi-VN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Gần bùn mà chẳng hôi tanh mùi bùn.</a:t>
            </a:r>
          </a:p>
        </p:txBody>
      </p:sp>
    </p:spTree>
    <p:extLst>
      <p:ext uri="{BB962C8B-B14F-4D97-AF65-F5344CB8AC3E}">
        <p14:creationId xmlns:p14="http://schemas.microsoft.com/office/powerpoint/2010/main" val="21241283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>
            <a:off x="9166458" y="1439179"/>
            <a:ext cx="6675824" cy="5959690"/>
          </a:xfrm>
          <a:custGeom>
            <a:avLst/>
            <a:gdLst/>
            <a:ahLst/>
            <a:cxnLst/>
            <a:rect l="l" t="t" r="r" b="b"/>
            <a:pathLst>
              <a:path w="10013736" h="8939535">
                <a:moveTo>
                  <a:pt x="10013736" y="0"/>
                </a:moveTo>
                <a:lnTo>
                  <a:pt x="0" y="0"/>
                </a:lnTo>
                <a:lnTo>
                  <a:pt x="0" y="8939535"/>
                </a:lnTo>
                <a:lnTo>
                  <a:pt x="10013736" y="8939535"/>
                </a:lnTo>
                <a:lnTo>
                  <a:pt x="1001373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687463">
            <a:off x="8142223" y="1758932"/>
            <a:ext cx="672842" cy="1005607"/>
          </a:xfrm>
          <a:custGeom>
            <a:avLst/>
            <a:gdLst/>
            <a:ahLst/>
            <a:cxnLst/>
            <a:rect l="l" t="t" r="r" b="b"/>
            <a:pathLst>
              <a:path w="1009263" h="1508410">
                <a:moveTo>
                  <a:pt x="0" y="0"/>
                </a:moveTo>
                <a:lnTo>
                  <a:pt x="1009263" y="0"/>
                </a:lnTo>
                <a:lnTo>
                  <a:pt x="1009263" y="1508410"/>
                </a:lnTo>
                <a:lnTo>
                  <a:pt x="0" y="1508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573DC9-8AAE-CEAF-7C75-E5460B4473EE}"/>
              </a:ext>
            </a:extLst>
          </p:cNvPr>
          <p:cNvGrpSpPr/>
          <p:nvPr/>
        </p:nvGrpSpPr>
        <p:grpSpPr>
          <a:xfrm>
            <a:off x="2194027" y="169711"/>
            <a:ext cx="8198876" cy="1180499"/>
            <a:chOff x="2194027" y="169711"/>
            <a:chExt cx="8198876" cy="1180499"/>
          </a:xfrm>
        </p:grpSpPr>
        <p:sp>
          <p:nvSpPr>
            <p:cNvPr id="5" name="Freeform 5"/>
            <p:cNvSpPr/>
            <p:nvPr/>
          </p:nvSpPr>
          <p:spPr>
            <a:xfrm rot="645468">
              <a:off x="9603042" y="169711"/>
              <a:ext cx="789861" cy="1180499"/>
            </a:xfrm>
            <a:custGeom>
              <a:avLst/>
              <a:gdLst/>
              <a:ahLst/>
              <a:cxnLst/>
              <a:rect l="l" t="t" r="r" b="b"/>
              <a:pathLst>
                <a:path w="1184792" h="1770749">
                  <a:moveTo>
                    <a:pt x="0" y="0"/>
                  </a:moveTo>
                  <a:lnTo>
                    <a:pt x="1184793" y="0"/>
                  </a:lnTo>
                  <a:lnTo>
                    <a:pt x="1184793" y="1770749"/>
                  </a:lnTo>
                  <a:lnTo>
                    <a:pt x="0" y="1770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194027" y="409192"/>
              <a:ext cx="7554347" cy="701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5"/>
                </a:lnSpc>
              </a:pP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Viết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phiếu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đọc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sách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theo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mẫu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.</a:t>
              </a:r>
            </a:p>
          </p:txBody>
        </p:sp>
      </p:grp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7CBF9628-0925-30A4-EB2F-48181F113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034054"/>
              </p:ext>
            </p:extLst>
          </p:nvPr>
        </p:nvGraphicFramePr>
        <p:xfrm>
          <a:off x="631085" y="1379791"/>
          <a:ext cx="10859494" cy="509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747">
                  <a:extLst>
                    <a:ext uri="{9D8B030D-6E8A-4147-A177-3AD203B41FA5}">
                      <a16:colId xmlns:a16="http://schemas.microsoft.com/office/drawing/2014/main" val="4198270621"/>
                    </a:ext>
                  </a:extLst>
                </a:gridCol>
                <a:gridCol w="5429747">
                  <a:extLst>
                    <a:ext uri="{9D8B030D-6E8A-4147-A177-3AD203B41FA5}">
                      <a16:colId xmlns:a16="http://schemas.microsoft.com/office/drawing/2014/main" val="2833647615"/>
                    </a:ext>
                  </a:extLst>
                </a:gridCol>
              </a:tblGrid>
              <a:tr h="70144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PHIẾU ĐỌC SÁCH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92D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92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019867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bài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thơ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(ca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dao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90471"/>
                  </a:ext>
                </a:extLst>
              </a:tr>
              <a:tr h="87351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Ngày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đọc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254144"/>
                  </a:ext>
                </a:extLst>
              </a:tr>
              <a:tr h="87351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Nội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dung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chính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Hình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ảnh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yêu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thích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3547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>
                          <a:latin typeface="Cambria" panose="02040503050406030204" pitchFamily="18" charset="0"/>
                        </a:rPr>
                        <a:t>Ý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nghĩa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của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bài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thơ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(ca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dao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7039519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Mức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độ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yêu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thích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907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EB66B79-0E52-3C60-B6D1-9741742B4D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2903" y="2261735"/>
            <a:ext cx="702215" cy="716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90F900-E775-56EB-54AB-2ACA6D7D9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480" y="3070668"/>
            <a:ext cx="702215" cy="7166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96C7F0-210E-30F1-E324-8A43A7F139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9124" y="3026487"/>
            <a:ext cx="702215" cy="7166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624001-4ACE-9712-2184-D0EA17ABC2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7266" y="3914299"/>
            <a:ext cx="702215" cy="716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4AECED-36FF-9F9C-0044-D6690BCA2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1795" y="3870922"/>
            <a:ext cx="702215" cy="716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CC0D8D-E15F-C7EE-7E33-54979AA6E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7382" y="4850677"/>
            <a:ext cx="702215" cy="71666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E37E945-4F91-1BEA-F9D4-CDABC7CC3547}"/>
              </a:ext>
            </a:extLst>
          </p:cNvPr>
          <p:cNvGrpSpPr/>
          <p:nvPr/>
        </p:nvGrpSpPr>
        <p:grpSpPr>
          <a:xfrm>
            <a:off x="4597469" y="5675054"/>
            <a:ext cx="3509100" cy="674028"/>
            <a:chOff x="4239121" y="8910190"/>
            <a:chExt cx="2532605" cy="50984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C8FF403-1EF4-B4B4-5673-04A8DE546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39121" y="8910190"/>
              <a:ext cx="505106" cy="48956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30DF1A4-D253-3BCB-055E-2DDB10DDC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37152" y="8925469"/>
              <a:ext cx="505106" cy="48956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B2FCB9D-6E98-DF42-C162-6818E3832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49333" y="8930475"/>
              <a:ext cx="505106" cy="4895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FCD7663-D012-43A6-C82B-95017F95C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61514" y="8925469"/>
              <a:ext cx="505106" cy="48956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52C1940-5D70-2C8F-663A-DE83F8204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66620" y="8925469"/>
              <a:ext cx="505106" cy="489564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06700" y="153347"/>
            <a:ext cx="2212126" cy="1504003"/>
            <a:chOff x="-442168" y="0"/>
            <a:chExt cx="5517349" cy="38745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18202" cy="3874559"/>
            </a:xfrm>
            <a:custGeom>
              <a:avLst/>
              <a:gdLst/>
              <a:ahLst/>
              <a:cxnLst/>
              <a:rect l="l" t="t" r="r" b="b"/>
              <a:pathLst>
                <a:path w="3818202" h="3874559">
                  <a:moveTo>
                    <a:pt x="0" y="0"/>
                  </a:moveTo>
                  <a:lnTo>
                    <a:pt x="3818202" y="0"/>
                  </a:lnTo>
                  <a:lnTo>
                    <a:pt x="3818202" y="3874559"/>
                  </a:lnTo>
                  <a:lnTo>
                    <a:pt x="0" y="3874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 flipH="1">
              <a:off x="2561222" y="1149756"/>
              <a:ext cx="2513959" cy="2290846"/>
            </a:xfrm>
            <a:custGeom>
              <a:avLst/>
              <a:gdLst/>
              <a:ahLst/>
              <a:cxnLst/>
              <a:rect l="l" t="t" r="r" b="b"/>
              <a:pathLst>
                <a:path w="2513959" h="2290846">
                  <a:moveTo>
                    <a:pt x="2513960" y="0"/>
                  </a:moveTo>
                  <a:lnTo>
                    <a:pt x="0" y="0"/>
                  </a:lnTo>
                  <a:lnTo>
                    <a:pt x="0" y="2290845"/>
                  </a:lnTo>
                  <a:lnTo>
                    <a:pt x="2513960" y="2290845"/>
                  </a:lnTo>
                  <a:lnTo>
                    <a:pt x="251396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442168" y="957842"/>
              <a:ext cx="3445561" cy="1958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467"/>
                </a:lnSpc>
              </a:pPr>
              <a:r>
                <a:rPr lang="en-US" sz="8296" spc="-165" dirty="0">
                  <a:solidFill>
                    <a:srgbClr val="531139"/>
                  </a:solidFill>
                  <a:latin typeface="#9Slide07 SVNZiclets" panose="02000603000000000000" pitchFamily="2" charset="0"/>
                </a:rPr>
                <a:t> 2</a:t>
              </a:r>
            </a:p>
          </p:txBody>
        </p:sp>
      </p:grpSp>
      <p:sp>
        <p:nvSpPr>
          <p:cNvPr id="3" name="Freeform 3"/>
          <p:cNvSpPr/>
          <p:nvPr/>
        </p:nvSpPr>
        <p:spPr>
          <a:xfrm>
            <a:off x="9263712" y="3639313"/>
            <a:ext cx="5044047" cy="3421545"/>
          </a:xfrm>
          <a:custGeom>
            <a:avLst/>
            <a:gdLst/>
            <a:ahLst/>
            <a:cxnLst/>
            <a:rect l="l" t="t" r="r" b="b"/>
            <a:pathLst>
              <a:path w="7566071" h="5132318">
                <a:moveTo>
                  <a:pt x="0" y="0"/>
                </a:moveTo>
                <a:lnTo>
                  <a:pt x="7566071" y="0"/>
                </a:lnTo>
                <a:lnTo>
                  <a:pt x="7566071" y="5132318"/>
                </a:lnTo>
                <a:lnTo>
                  <a:pt x="0" y="51323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V="1">
            <a:off x="-1858284" y="-1120207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4976822"/>
                </a:moveTo>
                <a:lnTo>
                  <a:pt x="5574852" y="4976822"/>
                </a:lnTo>
                <a:lnTo>
                  <a:pt x="5574852" y="0"/>
                </a:lnTo>
                <a:lnTo>
                  <a:pt x="0" y="0"/>
                </a:lnTo>
                <a:lnTo>
                  <a:pt x="0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3218420">
            <a:off x="6562773" y="1561568"/>
            <a:ext cx="2160627" cy="2458751"/>
          </a:xfrm>
          <a:custGeom>
            <a:avLst/>
            <a:gdLst/>
            <a:ahLst/>
            <a:cxnLst/>
            <a:rect l="l" t="t" r="r" b="b"/>
            <a:pathLst>
              <a:path w="3240941" h="3688126">
                <a:moveTo>
                  <a:pt x="0" y="0"/>
                </a:moveTo>
                <a:lnTo>
                  <a:pt x="3240941" y="0"/>
                </a:lnTo>
                <a:lnTo>
                  <a:pt x="3240941" y="3688126"/>
                </a:lnTo>
                <a:lnTo>
                  <a:pt x="0" y="3688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290049" y="1889111"/>
            <a:ext cx="4158039" cy="4916406"/>
            <a:chOff x="0" y="0"/>
            <a:chExt cx="8316077" cy="98328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316077" cy="9832812"/>
            </a:xfrm>
            <a:custGeom>
              <a:avLst/>
              <a:gdLst/>
              <a:ahLst/>
              <a:cxnLst/>
              <a:rect l="l" t="t" r="r" b="b"/>
              <a:pathLst>
                <a:path w="8316077" h="8438824">
                  <a:moveTo>
                    <a:pt x="0" y="0"/>
                  </a:moveTo>
                  <a:lnTo>
                    <a:pt x="8316077" y="0"/>
                  </a:lnTo>
                  <a:lnTo>
                    <a:pt x="8316077" y="8438824"/>
                  </a:lnTo>
                  <a:lnTo>
                    <a:pt x="0" y="8438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296318" y="360886"/>
              <a:ext cx="3119714" cy="2266992"/>
            </a:xfrm>
            <a:custGeom>
              <a:avLst/>
              <a:gdLst/>
              <a:ahLst/>
              <a:cxnLst/>
              <a:rect l="l" t="t" r="r" b="b"/>
              <a:pathLst>
                <a:path w="3119714" h="2266992">
                  <a:moveTo>
                    <a:pt x="0" y="0"/>
                  </a:moveTo>
                  <a:lnTo>
                    <a:pt x="3119714" y="0"/>
                  </a:lnTo>
                  <a:lnTo>
                    <a:pt x="3119714" y="2266992"/>
                  </a:lnTo>
                  <a:lnTo>
                    <a:pt x="0" y="2266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5573144" y="1501165"/>
              <a:ext cx="1133744" cy="1179448"/>
            </a:xfrm>
            <a:custGeom>
              <a:avLst/>
              <a:gdLst/>
              <a:ahLst/>
              <a:cxnLst/>
              <a:rect l="l" t="t" r="r" b="b"/>
              <a:pathLst>
                <a:path w="1133744" h="1179448">
                  <a:moveTo>
                    <a:pt x="0" y="0"/>
                  </a:moveTo>
                  <a:lnTo>
                    <a:pt x="1133744" y="0"/>
                  </a:lnTo>
                  <a:lnTo>
                    <a:pt x="1133744" y="1179448"/>
                  </a:lnTo>
                  <a:lnTo>
                    <a:pt x="0" y="1179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4506693" y="145350"/>
              <a:ext cx="1133744" cy="1179448"/>
            </a:xfrm>
            <a:custGeom>
              <a:avLst/>
              <a:gdLst/>
              <a:ahLst/>
              <a:cxnLst/>
              <a:rect l="l" t="t" r="r" b="b"/>
              <a:pathLst>
                <a:path w="1133744" h="1179448">
                  <a:moveTo>
                    <a:pt x="0" y="0"/>
                  </a:moveTo>
                  <a:lnTo>
                    <a:pt x="1133744" y="0"/>
                  </a:lnTo>
                  <a:lnTo>
                    <a:pt x="1133744" y="1179448"/>
                  </a:lnTo>
                  <a:lnTo>
                    <a:pt x="0" y="1179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03966" y="2804246"/>
              <a:ext cx="6363841" cy="6663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373"/>
                </a:lnSpc>
              </a:pP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Chia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sẻ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với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bạn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những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điều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em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thích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trong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bài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thơ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,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bài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ca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dao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về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quê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hương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,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đất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nước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?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838084" y="1937279"/>
            <a:ext cx="3976203" cy="4123076"/>
            <a:chOff x="0" y="0"/>
            <a:chExt cx="7952406" cy="8246152"/>
          </a:xfrm>
        </p:grpSpPr>
        <p:sp>
          <p:nvSpPr>
            <p:cNvPr id="15" name="Freeform 15"/>
            <p:cNvSpPr/>
            <p:nvPr/>
          </p:nvSpPr>
          <p:spPr>
            <a:xfrm>
              <a:off x="0" y="176367"/>
              <a:ext cx="7952406" cy="8069785"/>
            </a:xfrm>
            <a:custGeom>
              <a:avLst/>
              <a:gdLst/>
              <a:ahLst/>
              <a:cxnLst/>
              <a:rect l="l" t="t" r="r" b="b"/>
              <a:pathLst>
                <a:path w="7952406" h="8069785">
                  <a:moveTo>
                    <a:pt x="0" y="0"/>
                  </a:moveTo>
                  <a:lnTo>
                    <a:pt x="7952406" y="0"/>
                  </a:lnTo>
                  <a:lnTo>
                    <a:pt x="7952406" y="8069785"/>
                  </a:lnTo>
                  <a:lnTo>
                    <a:pt x="0" y="8069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 flipH="1">
              <a:off x="2720218" y="0"/>
              <a:ext cx="2323061" cy="4037181"/>
            </a:xfrm>
            <a:custGeom>
              <a:avLst/>
              <a:gdLst/>
              <a:ahLst/>
              <a:cxnLst/>
              <a:rect l="l" t="t" r="r" b="b"/>
              <a:pathLst>
                <a:path w="2323061" h="4037181">
                  <a:moveTo>
                    <a:pt x="2323061" y="0"/>
                  </a:moveTo>
                  <a:lnTo>
                    <a:pt x="0" y="0"/>
                  </a:lnTo>
                  <a:lnTo>
                    <a:pt x="0" y="4037181"/>
                  </a:lnTo>
                  <a:lnTo>
                    <a:pt x="2323061" y="4037181"/>
                  </a:lnTo>
                  <a:lnTo>
                    <a:pt x="2323061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178908" y="3998817"/>
            <a:ext cx="3492006" cy="2806700"/>
          </a:xfrm>
          <a:custGeom>
            <a:avLst/>
            <a:gdLst/>
            <a:ahLst/>
            <a:cxnLst/>
            <a:rect l="l" t="t" r="r" b="b"/>
            <a:pathLst>
              <a:path w="5238009" h="4210050">
                <a:moveTo>
                  <a:pt x="0" y="0"/>
                </a:moveTo>
                <a:lnTo>
                  <a:pt x="5238009" y="0"/>
                </a:lnTo>
                <a:lnTo>
                  <a:pt x="5238009" y="4210050"/>
                </a:lnTo>
                <a:lnTo>
                  <a:pt x="0" y="421005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670914" y="405096"/>
            <a:ext cx="7554347" cy="701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975"/>
              </a:lnSpc>
            </a:pPr>
            <a:r>
              <a:rPr lang="en-US" sz="4268" dirty="0">
                <a:solidFill>
                  <a:srgbClr val="531139"/>
                </a:solidFill>
                <a:latin typeface="Cambria Bold"/>
              </a:rPr>
              <a:t>Trao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đổi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với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bạn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của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mình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về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B2F25C-3A5C-D7BB-5C54-DF04A5A481C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4875" y="175027"/>
            <a:ext cx="2536156" cy="2225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804055" y="348369"/>
            <a:ext cx="4583890" cy="6548414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003710" y="1138371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9369469" y="3520699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1088146" y="2329876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6D60F9-7D1B-2A9E-E627-D3563D9B475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08786" y="2590727"/>
            <a:ext cx="6974428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952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254801">
            <a:off x="-2695590" y="4266968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0"/>
                </a:moveTo>
                <a:lnTo>
                  <a:pt x="5574851" y="0"/>
                </a:lnTo>
                <a:lnTo>
                  <a:pt x="5574851" y="4976822"/>
                </a:lnTo>
                <a:lnTo>
                  <a:pt x="0" y="4976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661259" y="5293197"/>
            <a:ext cx="844941" cy="879003"/>
          </a:xfrm>
          <a:custGeom>
            <a:avLst/>
            <a:gdLst/>
            <a:ahLst/>
            <a:cxnLst/>
            <a:rect l="l" t="t" r="r" b="b"/>
            <a:pathLst>
              <a:path w="1267412" h="1318504">
                <a:moveTo>
                  <a:pt x="0" y="0"/>
                </a:moveTo>
                <a:lnTo>
                  <a:pt x="1267412" y="0"/>
                </a:lnTo>
                <a:lnTo>
                  <a:pt x="1267412" y="1318504"/>
                </a:lnTo>
                <a:lnTo>
                  <a:pt x="0" y="13185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193456" y="3966119"/>
            <a:ext cx="844941" cy="879003"/>
          </a:xfrm>
          <a:custGeom>
            <a:avLst/>
            <a:gdLst/>
            <a:ahLst/>
            <a:cxnLst/>
            <a:rect l="l" t="t" r="r" b="b"/>
            <a:pathLst>
              <a:path w="1267412" h="1318504">
                <a:moveTo>
                  <a:pt x="0" y="0"/>
                </a:moveTo>
                <a:lnTo>
                  <a:pt x="1267412" y="0"/>
                </a:lnTo>
                <a:lnTo>
                  <a:pt x="1267412" y="1318504"/>
                </a:lnTo>
                <a:lnTo>
                  <a:pt x="0" y="1318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4994DE-67BF-A127-F601-472D2AFA1080}"/>
              </a:ext>
            </a:extLst>
          </p:cNvPr>
          <p:cNvGrpSpPr/>
          <p:nvPr/>
        </p:nvGrpSpPr>
        <p:grpSpPr>
          <a:xfrm>
            <a:off x="4235652" y="817883"/>
            <a:ext cx="7460337" cy="5222235"/>
            <a:chOff x="4235652" y="817883"/>
            <a:chExt cx="7460337" cy="5222235"/>
          </a:xfrm>
        </p:grpSpPr>
        <p:sp>
          <p:nvSpPr>
            <p:cNvPr id="2" name="Freeform 2"/>
            <p:cNvSpPr/>
            <p:nvPr/>
          </p:nvSpPr>
          <p:spPr>
            <a:xfrm rot="5326155">
              <a:off x="5354703" y="-301168"/>
              <a:ext cx="5222235" cy="7460337"/>
            </a:xfrm>
            <a:custGeom>
              <a:avLst/>
              <a:gdLst/>
              <a:ahLst/>
              <a:cxnLst/>
              <a:rect l="l" t="t" r="r" b="b"/>
              <a:pathLst>
                <a:path w="7833353" h="11190505">
                  <a:moveTo>
                    <a:pt x="0" y="0"/>
                  </a:moveTo>
                  <a:lnTo>
                    <a:pt x="7833354" y="0"/>
                  </a:lnTo>
                  <a:lnTo>
                    <a:pt x="7833354" y="11190504"/>
                  </a:lnTo>
                  <a:lnTo>
                    <a:pt x="0" y="11190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881012" y="1591638"/>
              <a:ext cx="6312445" cy="1962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133"/>
                </a:lnSpc>
              </a:pP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 Trao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đổi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với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người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thân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để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biết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thêm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về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quê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nội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,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quê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ngoại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của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em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. 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-689934" flipH="1">
            <a:off x="10720493" y="563828"/>
            <a:ext cx="945927" cy="945927"/>
          </a:xfrm>
          <a:custGeom>
            <a:avLst/>
            <a:gdLst/>
            <a:ahLst/>
            <a:cxnLst/>
            <a:rect l="l" t="t" r="r" b="b"/>
            <a:pathLst>
              <a:path w="1418890" h="1418890">
                <a:moveTo>
                  <a:pt x="1418890" y="0"/>
                </a:moveTo>
                <a:lnTo>
                  <a:pt x="0" y="0"/>
                </a:lnTo>
                <a:lnTo>
                  <a:pt x="0" y="1418891"/>
                </a:lnTo>
                <a:lnTo>
                  <a:pt x="1418890" y="1418891"/>
                </a:lnTo>
                <a:lnTo>
                  <a:pt x="141889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037234" y="4715342"/>
            <a:ext cx="2948612" cy="2142658"/>
          </a:xfrm>
          <a:custGeom>
            <a:avLst/>
            <a:gdLst/>
            <a:ahLst/>
            <a:cxnLst/>
            <a:rect l="l" t="t" r="r" b="b"/>
            <a:pathLst>
              <a:path w="4422918" h="3213987">
                <a:moveTo>
                  <a:pt x="0" y="0"/>
                </a:moveTo>
                <a:lnTo>
                  <a:pt x="4422918" y="0"/>
                </a:lnTo>
                <a:lnTo>
                  <a:pt x="4422918" y="3213987"/>
                </a:lnTo>
                <a:lnTo>
                  <a:pt x="0" y="32139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A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E61FE060-C627-6C64-BD06-35F2AE2EA1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6" y="1953241"/>
            <a:ext cx="4062402" cy="2891881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47598" y="3063240"/>
            <a:ext cx="3787079" cy="3847041"/>
          </a:xfrm>
          <a:custGeom>
            <a:avLst/>
            <a:gdLst/>
            <a:ahLst/>
            <a:cxnLst/>
            <a:rect l="l" t="t" r="r" b="b"/>
            <a:pathLst>
              <a:path w="7923297" h="7626173">
                <a:moveTo>
                  <a:pt x="0" y="0"/>
                </a:moveTo>
                <a:lnTo>
                  <a:pt x="7923297" y="0"/>
                </a:lnTo>
                <a:lnTo>
                  <a:pt x="7923297" y="7626173"/>
                </a:lnTo>
                <a:lnTo>
                  <a:pt x="0" y="76261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583477" flipV="1">
            <a:off x="-1858284" y="-1245720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4976822"/>
                </a:moveTo>
                <a:lnTo>
                  <a:pt x="5574852" y="4976822"/>
                </a:lnTo>
                <a:lnTo>
                  <a:pt x="5574852" y="0"/>
                </a:lnTo>
                <a:lnTo>
                  <a:pt x="0" y="0"/>
                </a:lnTo>
                <a:lnTo>
                  <a:pt x="0" y="49768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288910" y="1192197"/>
            <a:ext cx="1272733" cy="717359"/>
          </a:xfrm>
          <a:custGeom>
            <a:avLst/>
            <a:gdLst/>
            <a:ahLst/>
            <a:cxnLst/>
            <a:rect l="l" t="t" r="r" b="b"/>
            <a:pathLst>
              <a:path w="1909099" h="1076038">
                <a:moveTo>
                  <a:pt x="0" y="0"/>
                </a:moveTo>
                <a:lnTo>
                  <a:pt x="1909099" y="0"/>
                </a:lnTo>
                <a:lnTo>
                  <a:pt x="1909099" y="1076037"/>
                </a:lnTo>
                <a:lnTo>
                  <a:pt x="0" y="10760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336884" y="3731015"/>
            <a:ext cx="996578" cy="561708"/>
          </a:xfrm>
          <a:custGeom>
            <a:avLst/>
            <a:gdLst/>
            <a:ahLst/>
            <a:cxnLst/>
            <a:rect l="l" t="t" r="r" b="b"/>
            <a:pathLst>
              <a:path w="1494867" h="842562">
                <a:moveTo>
                  <a:pt x="0" y="0"/>
                </a:moveTo>
                <a:lnTo>
                  <a:pt x="1494868" y="0"/>
                </a:lnTo>
                <a:lnTo>
                  <a:pt x="1494868" y="842562"/>
                </a:lnTo>
                <a:lnTo>
                  <a:pt x="0" y="842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56018" y="921947"/>
            <a:ext cx="1310270" cy="1257859"/>
          </a:xfrm>
          <a:custGeom>
            <a:avLst/>
            <a:gdLst/>
            <a:ahLst/>
            <a:cxnLst/>
            <a:rect l="l" t="t" r="r" b="b"/>
            <a:pathLst>
              <a:path w="1965405" h="1886789">
                <a:moveTo>
                  <a:pt x="0" y="0"/>
                </a:moveTo>
                <a:lnTo>
                  <a:pt x="1965405" y="0"/>
                </a:lnTo>
                <a:lnTo>
                  <a:pt x="1965405" y="1886789"/>
                </a:lnTo>
                <a:lnTo>
                  <a:pt x="0" y="188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254800">
            <a:off x="8910293" y="6167366"/>
            <a:ext cx="2757234" cy="2165682"/>
          </a:xfrm>
          <a:custGeom>
            <a:avLst/>
            <a:gdLst/>
            <a:ahLst/>
            <a:cxnLst/>
            <a:rect l="l" t="t" r="r" b="b"/>
            <a:pathLst>
              <a:path w="4135851" h="3248523">
                <a:moveTo>
                  <a:pt x="0" y="0"/>
                </a:moveTo>
                <a:lnTo>
                  <a:pt x="4135851" y="0"/>
                </a:lnTo>
                <a:lnTo>
                  <a:pt x="4135851" y="3248523"/>
                </a:lnTo>
                <a:lnTo>
                  <a:pt x="0" y="32485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885176" y="5497124"/>
            <a:ext cx="1476902" cy="1476902"/>
          </a:xfrm>
          <a:custGeom>
            <a:avLst/>
            <a:gdLst/>
            <a:ahLst/>
            <a:cxnLst/>
            <a:rect l="l" t="t" r="r" b="b"/>
            <a:pathLst>
              <a:path w="2215353" h="2215353">
                <a:moveTo>
                  <a:pt x="0" y="0"/>
                </a:moveTo>
                <a:lnTo>
                  <a:pt x="2215353" y="0"/>
                </a:lnTo>
                <a:lnTo>
                  <a:pt x="2215353" y="2215352"/>
                </a:lnTo>
                <a:lnTo>
                  <a:pt x="0" y="22153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4900267">
            <a:off x="85648" y="2327404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7"/>
                </a:lnTo>
                <a:lnTo>
                  <a:pt x="0" y="22548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6B7E7F-A4D8-55F7-E838-C47FF9116497}"/>
              </a:ext>
            </a:extLst>
          </p:cNvPr>
          <p:cNvGrpSpPr/>
          <p:nvPr/>
        </p:nvGrpSpPr>
        <p:grpSpPr>
          <a:xfrm>
            <a:off x="8516070" y="3674143"/>
            <a:ext cx="2805721" cy="1481772"/>
            <a:chOff x="8516070" y="3674143"/>
            <a:chExt cx="2805721" cy="1481772"/>
          </a:xfrm>
        </p:grpSpPr>
        <p:sp>
          <p:nvSpPr>
            <p:cNvPr id="3" name="Freeform 3"/>
            <p:cNvSpPr/>
            <p:nvPr/>
          </p:nvSpPr>
          <p:spPr>
            <a:xfrm rot="113408">
              <a:off x="8516070" y="3674143"/>
              <a:ext cx="2805721" cy="1481772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7"/>
                  </a:lnTo>
                  <a:lnTo>
                    <a:pt x="0" y="2222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 rot="113408">
              <a:off x="8845071" y="4272946"/>
              <a:ext cx="2146278" cy="366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Tuần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17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B30878-2031-F579-6062-3B209E17DA88}"/>
              </a:ext>
            </a:extLst>
          </p:cNvPr>
          <p:cNvGrpSpPr/>
          <p:nvPr/>
        </p:nvGrpSpPr>
        <p:grpSpPr>
          <a:xfrm>
            <a:off x="980311" y="3729942"/>
            <a:ext cx="2805721" cy="1481772"/>
            <a:chOff x="980311" y="3729942"/>
            <a:chExt cx="2805721" cy="1481772"/>
          </a:xfrm>
        </p:grpSpPr>
        <p:sp>
          <p:nvSpPr>
            <p:cNvPr id="4" name="Freeform 4"/>
            <p:cNvSpPr/>
            <p:nvPr/>
          </p:nvSpPr>
          <p:spPr>
            <a:xfrm rot="-244703">
              <a:off x="980311" y="3729942"/>
              <a:ext cx="2805721" cy="1481772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8"/>
                  </a:lnTo>
                  <a:lnTo>
                    <a:pt x="0" y="2222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 rot="-244703">
              <a:off x="1353161" y="4320613"/>
              <a:ext cx="2064634" cy="366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Ước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311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B2BFE59-BA35-4D27-FC42-FCE6991AFE3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02795" y="413220"/>
            <a:ext cx="8218120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211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72416" y="2377368"/>
            <a:ext cx="4462261" cy="4532913"/>
          </a:xfrm>
          <a:custGeom>
            <a:avLst/>
            <a:gdLst/>
            <a:ahLst/>
            <a:cxnLst/>
            <a:rect l="l" t="t" r="r" b="b"/>
            <a:pathLst>
              <a:path w="7923297" h="7626173">
                <a:moveTo>
                  <a:pt x="0" y="0"/>
                </a:moveTo>
                <a:lnTo>
                  <a:pt x="7923297" y="0"/>
                </a:lnTo>
                <a:lnTo>
                  <a:pt x="7923297" y="7626173"/>
                </a:lnTo>
                <a:lnTo>
                  <a:pt x="0" y="76261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583477" flipV="1">
            <a:off x="-1858284" y="-1245720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4976822"/>
                </a:moveTo>
                <a:lnTo>
                  <a:pt x="5574852" y="4976822"/>
                </a:lnTo>
                <a:lnTo>
                  <a:pt x="5574852" y="0"/>
                </a:lnTo>
                <a:lnTo>
                  <a:pt x="0" y="0"/>
                </a:lnTo>
                <a:lnTo>
                  <a:pt x="0" y="49768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288910" y="1192197"/>
            <a:ext cx="1272733" cy="717359"/>
          </a:xfrm>
          <a:custGeom>
            <a:avLst/>
            <a:gdLst/>
            <a:ahLst/>
            <a:cxnLst/>
            <a:rect l="l" t="t" r="r" b="b"/>
            <a:pathLst>
              <a:path w="1909099" h="1076038">
                <a:moveTo>
                  <a:pt x="0" y="0"/>
                </a:moveTo>
                <a:lnTo>
                  <a:pt x="1909099" y="0"/>
                </a:lnTo>
                <a:lnTo>
                  <a:pt x="1909099" y="1076037"/>
                </a:lnTo>
                <a:lnTo>
                  <a:pt x="0" y="10760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336884" y="3731015"/>
            <a:ext cx="996578" cy="561708"/>
          </a:xfrm>
          <a:custGeom>
            <a:avLst/>
            <a:gdLst/>
            <a:ahLst/>
            <a:cxnLst/>
            <a:rect l="l" t="t" r="r" b="b"/>
            <a:pathLst>
              <a:path w="1494867" h="842562">
                <a:moveTo>
                  <a:pt x="0" y="0"/>
                </a:moveTo>
                <a:lnTo>
                  <a:pt x="1494868" y="0"/>
                </a:lnTo>
                <a:lnTo>
                  <a:pt x="1494868" y="842562"/>
                </a:lnTo>
                <a:lnTo>
                  <a:pt x="0" y="842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56018" y="921947"/>
            <a:ext cx="1310270" cy="1257859"/>
          </a:xfrm>
          <a:custGeom>
            <a:avLst/>
            <a:gdLst/>
            <a:ahLst/>
            <a:cxnLst/>
            <a:rect l="l" t="t" r="r" b="b"/>
            <a:pathLst>
              <a:path w="1965405" h="1886789">
                <a:moveTo>
                  <a:pt x="0" y="0"/>
                </a:moveTo>
                <a:lnTo>
                  <a:pt x="1965405" y="0"/>
                </a:lnTo>
                <a:lnTo>
                  <a:pt x="1965405" y="1886789"/>
                </a:lnTo>
                <a:lnTo>
                  <a:pt x="0" y="188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254800">
            <a:off x="8910293" y="6167366"/>
            <a:ext cx="2757234" cy="2165682"/>
          </a:xfrm>
          <a:custGeom>
            <a:avLst/>
            <a:gdLst/>
            <a:ahLst/>
            <a:cxnLst/>
            <a:rect l="l" t="t" r="r" b="b"/>
            <a:pathLst>
              <a:path w="4135851" h="3248523">
                <a:moveTo>
                  <a:pt x="0" y="0"/>
                </a:moveTo>
                <a:lnTo>
                  <a:pt x="4135851" y="0"/>
                </a:lnTo>
                <a:lnTo>
                  <a:pt x="4135851" y="3248523"/>
                </a:lnTo>
                <a:lnTo>
                  <a:pt x="0" y="32485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885176" y="5497124"/>
            <a:ext cx="1476902" cy="1476902"/>
          </a:xfrm>
          <a:custGeom>
            <a:avLst/>
            <a:gdLst/>
            <a:ahLst/>
            <a:cxnLst/>
            <a:rect l="l" t="t" r="r" b="b"/>
            <a:pathLst>
              <a:path w="2215353" h="2215353">
                <a:moveTo>
                  <a:pt x="0" y="0"/>
                </a:moveTo>
                <a:lnTo>
                  <a:pt x="2215353" y="0"/>
                </a:lnTo>
                <a:lnTo>
                  <a:pt x="2215353" y="2215352"/>
                </a:lnTo>
                <a:lnTo>
                  <a:pt x="0" y="22153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4900267">
            <a:off x="85648" y="2327404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7"/>
                </a:lnTo>
                <a:lnTo>
                  <a:pt x="0" y="22548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6B7E7F-A4D8-55F7-E838-C47FF9116497}"/>
              </a:ext>
            </a:extLst>
          </p:cNvPr>
          <p:cNvGrpSpPr/>
          <p:nvPr/>
        </p:nvGrpSpPr>
        <p:grpSpPr>
          <a:xfrm>
            <a:off x="8516070" y="3674143"/>
            <a:ext cx="2805721" cy="1481772"/>
            <a:chOff x="8516070" y="3674143"/>
            <a:chExt cx="2805721" cy="1481772"/>
          </a:xfrm>
        </p:grpSpPr>
        <p:sp>
          <p:nvSpPr>
            <p:cNvPr id="3" name="Freeform 3"/>
            <p:cNvSpPr/>
            <p:nvPr/>
          </p:nvSpPr>
          <p:spPr>
            <a:xfrm rot="113408">
              <a:off x="8516070" y="3674143"/>
              <a:ext cx="2805721" cy="1481772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7"/>
                  </a:lnTo>
                  <a:lnTo>
                    <a:pt x="0" y="2222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 rot="113408">
              <a:off x="8845071" y="4272946"/>
              <a:ext cx="2146278" cy="366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80"/>
                </a:lnSpc>
              </a:pPr>
              <a:r>
                <a:rPr lang="en-US" sz="4000" b="1" dirty="0" err="1">
                  <a:solidFill>
                    <a:srgbClr val="53113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Tuần</a:t>
              </a:r>
              <a:r>
                <a:rPr lang="en-US" sz="4000" b="1" dirty="0">
                  <a:solidFill>
                    <a:srgbClr val="53113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B30878-2031-F579-6062-3B209E17DA88}"/>
              </a:ext>
            </a:extLst>
          </p:cNvPr>
          <p:cNvGrpSpPr/>
          <p:nvPr/>
        </p:nvGrpSpPr>
        <p:grpSpPr>
          <a:xfrm>
            <a:off x="410455" y="2768770"/>
            <a:ext cx="2902038" cy="3100968"/>
            <a:chOff x="984324" y="2974917"/>
            <a:chExt cx="2902038" cy="3100968"/>
          </a:xfrm>
        </p:grpSpPr>
        <p:sp>
          <p:nvSpPr>
            <p:cNvPr id="4" name="Freeform 4"/>
            <p:cNvSpPr/>
            <p:nvPr/>
          </p:nvSpPr>
          <p:spPr>
            <a:xfrm rot="21355297">
              <a:off x="984324" y="2974917"/>
              <a:ext cx="2902038" cy="3100968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8"/>
                  </a:lnTo>
                  <a:lnTo>
                    <a:pt x="0" y="2222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 rot="21355297">
              <a:off x="1353161" y="3272859"/>
              <a:ext cx="2064634" cy="2462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4000" b="1" dirty="0">
                  <a:solidFill>
                    <a:srgbClr val="53113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QUÊ HƯƠNG, ĐẤT NƯỚC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F0BF0D4-D1C5-550D-4FD7-CC9AC5F7918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34105" y="258613"/>
            <a:ext cx="3243353" cy="10729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814E18-7E37-070A-A53A-1C4D819D742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83171" y="1043061"/>
            <a:ext cx="8212024" cy="16460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B300A5-5DBD-7F1C-A00B-F5A740E1064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10" y="-112421"/>
            <a:ext cx="1943818" cy="21049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18244C-704D-7B92-85C4-CBECDB7804A3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38" y="5497125"/>
            <a:ext cx="1422862" cy="1413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804055" y="348369"/>
            <a:ext cx="4583890" cy="6548414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003710" y="1138371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9369469" y="3520699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1088146" y="2329876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0229A-898C-5879-CE92-3793F348F52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24192" y="2480021"/>
            <a:ext cx="6974428" cy="1767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436435" y="-469931"/>
            <a:ext cx="5684590" cy="8443289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104472" y="293709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10149463" y="4132318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81759" y="2878050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A266B-2AFE-A393-5AC3-54FEE6D7F1A9}"/>
              </a:ext>
            </a:extLst>
          </p:cNvPr>
          <p:cNvSpPr txBox="1"/>
          <p:nvPr/>
        </p:nvSpPr>
        <p:spPr>
          <a:xfrm>
            <a:off x="2188688" y="1382749"/>
            <a:ext cx="9141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913F1-27E9-1A53-9C77-EEAA8A7AF3AB}"/>
              </a:ext>
            </a:extLst>
          </p:cNvPr>
          <p:cNvSpPr txBox="1"/>
          <p:nvPr/>
        </p:nvSpPr>
        <p:spPr>
          <a:xfrm>
            <a:off x="1708210" y="2853836"/>
            <a:ext cx="9141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</a:p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…………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1A387C-C20F-7564-E5F6-048D5188F66B}"/>
              </a:ext>
            </a:extLst>
          </p:cNvPr>
          <p:cNvSpPr/>
          <p:nvPr/>
        </p:nvSpPr>
        <p:spPr>
          <a:xfrm>
            <a:off x="4892634" y="4985295"/>
            <a:ext cx="2032888" cy="78611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đục</a:t>
            </a:r>
            <a:endParaRPr lang="vi-VN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631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436435" y="-469931"/>
            <a:ext cx="5684590" cy="8443289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104472" y="293709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10149463" y="4132318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81759" y="2878050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A266B-2AFE-A393-5AC3-54FEE6D7F1A9}"/>
              </a:ext>
            </a:extLst>
          </p:cNvPr>
          <p:cNvSpPr txBox="1"/>
          <p:nvPr/>
        </p:nvSpPr>
        <p:spPr>
          <a:xfrm>
            <a:off x="2188688" y="1382749"/>
            <a:ext cx="9141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Điền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còn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thiếu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913F1-27E9-1A53-9C77-EEAA8A7AF3AB}"/>
              </a:ext>
            </a:extLst>
          </p:cNvPr>
          <p:cNvSpPr txBox="1"/>
          <p:nvPr/>
        </p:nvSpPr>
        <p:spPr>
          <a:xfrm>
            <a:off x="1708210" y="2853836"/>
            <a:ext cx="91410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Anh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anh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……………………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canh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muống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dầm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1A387C-C20F-7564-E5F6-048D5188F66B}"/>
              </a:ext>
            </a:extLst>
          </p:cNvPr>
          <p:cNvSpPr/>
          <p:nvPr/>
        </p:nvSpPr>
        <p:spPr>
          <a:xfrm>
            <a:off x="4892633" y="4985295"/>
            <a:ext cx="3249079" cy="78611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uê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endParaRPr kumimoji="0" lang="vi-VN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5884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436435" y="-469931"/>
            <a:ext cx="5684590" cy="8443289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104472" y="293709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10149463" y="4132318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81759" y="2878050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A266B-2AFE-A393-5AC3-54FEE6D7F1A9}"/>
              </a:ext>
            </a:extLst>
          </p:cNvPr>
          <p:cNvSpPr txBox="1"/>
          <p:nvPr/>
        </p:nvSpPr>
        <p:spPr>
          <a:xfrm>
            <a:off x="2188688" y="1382749"/>
            <a:ext cx="9141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Điền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còn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thiếu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913F1-27E9-1A53-9C77-EEAA8A7AF3AB}"/>
              </a:ext>
            </a:extLst>
          </p:cNvPr>
          <p:cNvSpPr txBox="1"/>
          <p:nvPr/>
        </p:nvSpPr>
        <p:spPr>
          <a:xfrm>
            <a:off x="1708210" y="2853836"/>
            <a:ext cx="91410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đầm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đẹp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sen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…………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…….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chen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nhị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1A387C-C20F-7564-E5F6-048D5188F66B}"/>
              </a:ext>
            </a:extLst>
          </p:cNvPr>
          <p:cNvSpPr/>
          <p:nvPr/>
        </p:nvSpPr>
        <p:spPr>
          <a:xfrm>
            <a:off x="4104472" y="4960652"/>
            <a:ext cx="4729247" cy="78611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anh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/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trắng</a:t>
            </a:r>
            <a:endParaRPr kumimoji="0" lang="vi-VN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7765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39BEFDBF-AFAB-9547-2DBF-3E0251613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4" y="0"/>
            <a:ext cx="1197631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5613EE-16EA-840D-A2AC-4311965D7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417" y="361274"/>
            <a:ext cx="6657409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476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804055" y="348369"/>
            <a:ext cx="4583890" cy="6548414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003710" y="1138371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9369469" y="3520699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1088146" y="2329876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DC0F0C-8FAE-742E-C3AE-EB7494CAC5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08786" y="2636451"/>
            <a:ext cx="6974428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923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685800" y="-1370779"/>
            <a:ext cx="8757862" cy="7818383"/>
          </a:xfrm>
          <a:custGeom>
            <a:avLst/>
            <a:gdLst/>
            <a:ahLst/>
            <a:cxnLst/>
            <a:rect l="l" t="t" r="r" b="b"/>
            <a:pathLst>
              <a:path w="13136793" h="11727574">
                <a:moveTo>
                  <a:pt x="0" y="11727573"/>
                </a:moveTo>
                <a:lnTo>
                  <a:pt x="13136793" y="11727573"/>
                </a:lnTo>
                <a:lnTo>
                  <a:pt x="13136793" y="0"/>
                </a:lnTo>
                <a:lnTo>
                  <a:pt x="0" y="0"/>
                </a:lnTo>
                <a:lnTo>
                  <a:pt x="0" y="1172757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615704" y="1855811"/>
            <a:ext cx="2606205" cy="3512011"/>
          </a:xfrm>
          <a:custGeom>
            <a:avLst/>
            <a:gdLst/>
            <a:ahLst/>
            <a:cxnLst/>
            <a:rect l="l" t="t" r="r" b="b"/>
            <a:pathLst>
              <a:path w="3909307" h="5268016">
                <a:moveTo>
                  <a:pt x="0" y="0"/>
                </a:moveTo>
                <a:lnTo>
                  <a:pt x="3909307" y="0"/>
                </a:lnTo>
                <a:lnTo>
                  <a:pt x="3909307" y="5268016"/>
                </a:lnTo>
                <a:lnTo>
                  <a:pt x="0" y="5268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45645" y="2438433"/>
            <a:ext cx="6659564" cy="3762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467"/>
              </a:lnSpc>
            </a:pP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Đọc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một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bài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thơ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hoặc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một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bài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ca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dao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về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quê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hương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đất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nước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?</a:t>
            </a:r>
          </a:p>
        </p:txBody>
      </p:sp>
      <p:sp>
        <p:nvSpPr>
          <p:cNvPr id="5" name="Freeform 5"/>
          <p:cNvSpPr/>
          <p:nvPr/>
        </p:nvSpPr>
        <p:spPr>
          <a:xfrm>
            <a:off x="11506200" y="518774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050554" y="6023950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5877643">
            <a:off x="524223" y="747000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8"/>
                </a:lnTo>
                <a:lnTo>
                  <a:pt x="0" y="2254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719EEA-0D83-090D-1F32-E284809106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1845" y="313179"/>
            <a:ext cx="2761727" cy="2225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209</Words>
  <Application>Microsoft Office PowerPoint</Application>
  <PresentationFormat>Widescreen</PresentationFormat>
  <Paragraphs>34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#9Slide07 HoneyCream</vt:lpstr>
      <vt:lpstr>#9Slide07 SVNZiclets</vt:lpstr>
      <vt:lpstr>Arial</vt:lpstr>
      <vt:lpstr>Calibri</vt:lpstr>
      <vt:lpstr>Calibri Light</vt:lpstr>
      <vt:lpstr>Cambria</vt:lpstr>
      <vt:lpstr>Cambria Bold</vt:lpstr>
      <vt:lpstr>SVN-Newton</vt:lpstr>
      <vt:lpstr>SVN-Ready</vt:lpstr>
      <vt:lpstr>Times New Roman</vt:lpstr>
      <vt:lpstr>Office Theme</vt:lpstr>
      <vt:lpstr>1_Office Theme</vt:lpstr>
      <vt:lpstr>2_Office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MNT;KhanhHuyen</dc:creator>
  <cp:keywords>MNT;MĂNG NON TEAM</cp:keywords>
  <cp:lastModifiedBy>Laptop T&amp;T</cp:lastModifiedBy>
  <cp:revision>17</cp:revision>
  <dcterms:created xsi:type="dcterms:W3CDTF">2023-10-17T08:22:46Z</dcterms:created>
  <dcterms:modified xsi:type="dcterms:W3CDTF">2024-03-31T16:16:33Z</dcterms:modified>
</cp:coreProperties>
</file>