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</p:sldMasterIdLst>
  <p:sldIdLst>
    <p:sldId id="256" r:id="rId3"/>
    <p:sldId id="257" r:id="rId4"/>
    <p:sldId id="280" r:id="rId5"/>
    <p:sldId id="282" r:id="rId6"/>
    <p:sldId id="281" r:id="rId7"/>
    <p:sldId id="258" r:id="rId8"/>
    <p:sldId id="269" r:id="rId9"/>
    <p:sldId id="270" r:id="rId10"/>
    <p:sldId id="271" r:id="rId11"/>
    <p:sldId id="272" r:id="rId12"/>
    <p:sldId id="273" r:id="rId13"/>
    <p:sldId id="274" r:id="rId14"/>
    <p:sldId id="275" r:id="rId15"/>
    <p:sldId id="276" r:id="rId16"/>
    <p:sldId id="277" r:id="rId17"/>
    <p:sldId id="278" r:id="rId18"/>
    <p:sldId id="279" r:id="rId19"/>
    <p:sldId id="283" r:id="rId20"/>
  </p:sldIdLst>
  <p:sldSz cx="18288000" cy="10287000"/>
  <p:notesSz cx="6858000" cy="9144000"/>
  <p:embeddedFontLst>
    <p:embeddedFont>
      <p:font typeface="Cambria Math" panose="02040503050406030204" pitchFamily="18" charset="0"/>
      <p:regular r:id="rId21"/>
    </p:embeddedFont>
    <p:embeddedFont>
      <p:font typeface="SVN-Newton" panose="02040603050506020204" pitchFamily="18" charset="0"/>
      <p:regular r:id="rId22"/>
    </p:embeddedFont>
    <p:embeddedFont>
      <p:font typeface="Cambria" panose="02040503050406030204" pitchFamily="18" charset="0"/>
      <p:regular r:id="rId23"/>
      <p:bold r:id="rId24"/>
      <p:italic r:id="rId25"/>
      <p:boldItalic r:id="rId26"/>
    </p:embeddedFont>
    <p:embeddedFont>
      <p:font typeface="Calibri" panose="020F0502020204030204" pitchFamily="34" charset="0"/>
      <p:regular r:id="rId27"/>
      <p:bold r:id="rId28"/>
      <p:italic r:id="rId29"/>
      <p:boldItalic r:id="rId3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BF1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62" autoAdjust="0"/>
    <p:restoredTop sz="94689" autoAdjust="0"/>
  </p:normalViewPr>
  <p:slideViewPr>
    <p:cSldViewPr>
      <p:cViewPr varScale="1">
        <p:scale>
          <a:sx n="54" d="100"/>
          <a:sy n="54" d="100"/>
        </p:scale>
        <p:origin x="75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6.fntdata"/><Relationship Id="rId3" Type="http://schemas.openxmlformats.org/officeDocument/2006/relationships/slide" Target="slides/slide1.xml"/><Relationship Id="rId21" Type="http://schemas.openxmlformats.org/officeDocument/2006/relationships/font" Target="fonts/font1.fntdata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5.fntdata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4.fntdata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8" Type="http://schemas.openxmlformats.org/officeDocument/2006/relationships/slide" Target="slides/slide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4258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43641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56079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0340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hyperlink" Target="https://www.facebook.com/groups/629898828017053" TargetMode="Externa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hyperlink" Target="https://www.facebook.com/groups/629898828017053" TargetMode="Externa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JP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3">
            <a:extLst>
              <a:ext uri="{FF2B5EF4-FFF2-40B4-BE49-F238E27FC236}">
                <a16:creationId xmlns:a16="http://schemas.microsoft.com/office/drawing/2014/main" id="{78D52ABB-0EB4-BF48-8D9F-8CE91B70F329}"/>
              </a:ext>
            </a:extLst>
          </p:cNvPr>
          <p:cNvSpPr txBox="1"/>
          <p:nvPr userDrawn="1"/>
        </p:nvSpPr>
        <p:spPr>
          <a:xfrm>
            <a:off x="4754880" y="13175642"/>
            <a:ext cx="1021842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2993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2993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1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MĂNG NON- TÀI LIỆU TIỂU HỌC | Facebook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2993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30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- </a:t>
            </a:r>
            <a:r>
              <a:rPr kumimoji="0" lang="en-US" sz="30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0984848929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8" name="Picture 6">
            <a:extLst>
              <a:ext uri="{FF2B5EF4-FFF2-40B4-BE49-F238E27FC236}">
                <a16:creationId xmlns:a16="http://schemas.microsoft.com/office/drawing/2014/main" id="{F73FB5A9-42A7-A140-BA20-242F8C9255E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53116842" y="-21775902"/>
            <a:ext cx="2559870" cy="2713443"/>
          </a:xfrm>
          <a:prstGeom prst="rect">
            <a:avLst/>
          </a:prstGeom>
        </p:spPr>
      </p:pic>
      <p:pic>
        <p:nvPicPr>
          <p:cNvPr id="9" name="Picture 6">
            <a:extLst>
              <a:ext uri="{FF2B5EF4-FFF2-40B4-BE49-F238E27FC236}">
                <a16:creationId xmlns:a16="http://schemas.microsoft.com/office/drawing/2014/main" id="{B982398A-AB9B-B24F-A3D2-8CF57B67C5C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84043158" y="-21775902"/>
            <a:ext cx="2559870" cy="2713443"/>
          </a:xfrm>
          <a:prstGeom prst="rect">
            <a:avLst/>
          </a:prstGeom>
        </p:spPr>
      </p:pic>
      <p:pic>
        <p:nvPicPr>
          <p:cNvPr id="10" name="Picture 6">
            <a:extLst>
              <a:ext uri="{FF2B5EF4-FFF2-40B4-BE49-F238E27FC236}">
                <a16:creationId xmlns:a16="http://schemas.microsoft.com/office/drawing/2014/main" id="{D6639B2D-09CC-EE45-B6EC-F5EFE27416D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53116842" y="38002998"/>
            <a:ext cx="2559870" cy="2713443"/>
          </a:xfrm>
          <a:prstGeom prst="rect">
            <a:avLst/>
          </a:prstGeom>
        </p:spPr>
      </p:pic>
      <p:pic>
        <p:nvPicPr>
          <p:cNvPr id="11" name="Picture 6">
            <a:extLst>
              <a:ext uri="{FF2B5EF4-FFF2-40B4-BE49-F238E27FC236}">
                <a16:creationId xmlns:a16="http://schemas.microsoft.com/office/drawing/2014/main" id="{EE074E2F-AD59-EF49-9FDB-0B996174A19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84043158" y="38002998"/>
            <a:ext cx="2559870" cy="2713443"/>
          </a:xfrm>
          <a:prstGeom prst="rect">
            <a:avLst/>
          </a:prstGeom>
        </p:spPr>
      </p:pic>
      <p:pic>
        <p:nvPicPr>
          <p:cNvPr id="12" name="Picture 6">
            <a:extLst>
              <a:ext uri="{FF2B5EF4-FFF2-40B4-BE49-F238E27FC236}">
                <a16:creationId xmlns:a16="http://schemas.microsoft.com/office/drawing/2014/main" id="{A731CFE6-C5F0-6A46-A110-AEF00426790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35057442" y="-9545802"/>
            <a:ext cx="2559870" cy="2713443"/>
          </a:xfrm>
          <a:prstGeom prst="rect">
            <a:avLst/>
          </a:prstGeom>
        </p:spPr>
      </p:pic>
      <p:pic>
        <p:nvPicPr>
          <p:cNvPr id="13" name="Picture 6">
            <a:extLst>
              <a:ext uri="{FF2B5EF4-FFF2-40B4-BE49-F238E27FC236}">
                <a16:creationId xmlns:a16="http://schemas.microsoft.com/office/drawing/2014/main" id="{76A60BB9-4B9F-E140-BA59-005751CEAC1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65069358" y="-8189081"/>
            <a:ext cx="2559870" cy="2713443"/>
          </a:xfrm>
          <a:prstGeom prst="rect">
            <a:avLst/>
          </a:prstGeom>
        </p:spPr>
      </p:pic>
      <p:pic>
        <p:nvPicPr>
          <p:cNvPr id="14" name="Picture 6">
            <a:extLst>
              <a:ext uri="{FF2B5EF4-FFF2-40B4-BE49-F238E27FC236}">
                <a16:creationId xmlns:a16="http://schemas.microsoft.com/office/drawing/2014/main" id="{5FBC45AB-5EEB-3740-B8E6-F7C7F21FA59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35057442" y="28516098"/>
            <a:ext cx="2559870" cy="2713443"/>
          </a:xfrm>
          <a:prstGeom prst="rect">
            <a:avLst/>
          </a:prstGeom>
        </p:spPr>
      </p:pic>
      <p:pic>
        <p:nvPicPr>
          <p:cNvPr id="15" name="Picture 6">
            <a:extLst>
              <a:ext uri="{FF2B5EF4-FFF2-40B4-BE49-F238E27FC236}">
                <a16:creationId xmlns:a16="http://schemas.microsoft.com/office/drawing/2014/main" id="{B3CF6EAA-C224-4545-8F62-194386F864E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65069358" y="29872820"/>
            <a:ext cx="2559870" cy="2713443"/>
          </a:xfrm>
          <a:prstGeom prst="rect">
            <a:avLst/>
          </a:prstGeom>
        </p:spPr>
      </p:pic>
      <p:pic>
        <p:nvPicPr>
          <p:cNvPr id="16" name="Hình ảnh 31">
            <a:extLst>
              <a:ext uri="{FF2B5EF4-FFF2-40B4-BE49-F238E27FC236}">
                <a16:creationId xmlns:a16="http://schemas.microsoft.com/office/drawing/2014/main" id="{5AFC92B4-32C8-964B-94C2-22829E97E06C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-3014589" y="-364830"/>
            <a:ext cx="2706858" cy="3813378"/>
          </a:xfrm>
          <a:prstGeom prst="rect">
            <a:avLst/>
          </a:prstGeom>
        </p:spPr>
      </p:pic>
      <p:pic>
        <p:nvPicPr>
          <p:cNvPr id="17" name="Hình ảnh 32">
            <a:extLst>
              <a:ext uri="{FF2B5EF4-FFF2-40B4-BE49-F238E27FC236}">
                <a16:creationId xmlns:a16="http://schemas.microsoft.com/office/drawing/2014/main" id="{00965206-6CFF-DC41-8628-2022CB0A64D0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2048022" y="11819690"/>
            <a:ext cx="2706858" cy="381337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Hình ảnh 34">
            <a:extLst>
              <a:ext uri="{FF2B5EF4-FFF2-40B4-BE49-F238E27FC236}">
                <a16:creationId xmlns:a16="http://schemas.microsoft.com/office/drawing/2014/main" id="{DC3C3696-AB5F-5233-BFA2-0600B705393C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23" name="TextBox 3">
            <a:extLst>
              <a:ext uri="{FF2B5EF4-FFF2-40B4-BE49-F238E27FC236}">
                <a16:creationId xmlns:a16="http://schemas.microsoft.com/office/drawing/2014/main" id="{07DAF728-7D94-E33E-7F87-8FAE4669A949}"/>
              </a:ext>
            </a:extLst>
          </p:cNvPr>
          <p:cNvSpPr txBox="1"/>
          <p:nvPr userDrawn="1"/>
        </p:nvSpPr>
        <p:spPr>
          <a:xfrm>
            <a:off x="4754880" y="13175642"/>
            <a:ext cx="1021842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2993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2993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7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MĂNG NON- TÀI LIỆU TIỂU HỌC | Facebook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2993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30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- </a:t>
            </a:r>
            <a:r>
              <a:rPr kumimoji="0" lang="en-US" sz="30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0984848929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4" name="Picture 6">
            <a:extLst>
              <a:ext uri="{FF2B5EF4-FFF2-40B4-BE49-F238E27FC236}">
                <a16:creationId xmlns:a16="http://schemas.microsoft.com/office/drawing/2014/main" id="{C86ECEA7-90DB-9A29-DB72-9447B55E964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53116842" y="-21775902"/>
            <a:ext cx="2559870" cy="2713443"/>
          </a:xfrm>
          <a:prstGeom prst="rect">
            <a:avLst/>
          </a:prstGeom>
        </p:spPr>
      </p:pic>
      <p:pic>
        <p:nvPicPr>
          <p:cNvPr id="25" name="Picture 6">
            <a:extLst>
              <a:ext uri="{FF2B5EF4-FFF2-40B4-BE49-F238E27FC236}">
                <a16:creationId xmlns:a16="http://schemas.microsoft.com/office/drawing/2014/main" id="{6912A76B-A1D7-7C95-4B53-933F1981C34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84043158" y="-21775902"/>
            <a:ext cx="2559870" cy="2713443"/>
          </a:xfrm>
          <a:prstGeom prst="rect">
            <a:avLst/>
          </a:prstGeom>
        </p:spPr>
      </p:pic>
      <p:pic>
        <p:nvPicPr>
          <p:cNvPr id="26" name="Picture 6">
            <a:extLst>
              <a:ext uri="{FF2B5EF4-FFF2-40B4-BE49-F238E27FC236}">
                <a16:creationId xmlns:a16="http://schemas.microsoft.com/office/drawing/2014/main" id="{42AE256B-1BEA-3C83-C248-6E79E25381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53116842" y="38002998"/>
            <a:ext cx="2559870" cy="2713443"/>
          </a:xfrm>
          <a:prstGeom prst="rect">
            <a:avLst/>
          </a:prstGeom>
        </p:spPr>
      </p:pic>
      <p:pic>
        <p:nvPicPr>
          <p:cNvPr id="27" name="Picture 6">
            <a:extLst>
              <a:ext uri="{FF2B5EF4-FFF2-40B4-BE49-F238E27FC236}">
                <a16:creationId xmlns:a16="http://schemas.microsoft.com/office/drawing/2014/main" id="{F6904CFC-061D-90E6-3373-598694541B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84043158" y="38002998"/>
            <a:ext cx="2559870" cy="2713443"/>
          </a:xfrm>
          <a:prstGeom prst="rect">
            <a:avLst/>
          </a:prstGeom>
        </p:spPr>
      </p:pic>
      <p:pic>
        <p:nvPicPr>
          <p:cNvPr id="28" name="Picture 6">
            <a:extLst>
              <a:ext uri="{FF2B5EF4-FFF2-40B4-BE49-F238E27FC236}">
                <a16:creationId xmlns:a16="http://schemas.microsoft.com/office/drawing/2014/main" id="{C86A2D1C-E991-0A03-3692-753C8299A01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35057442" y="-9545802"/>
            <a:ext cx="2559870" cy="2713443"/>
          </a:xfrm>
          <a:prstGeom prst="rect">
            <a:avLst/>
          </a:prstGeom>
        </p:spPr>
      </p:pic>
      <p:pic>
        <p:nvPicPr>
          <p:cNvPr id="29" name="Picture 6">
            <a:extLst>
              <a:ext uri="{FF2B5EF4-FFF2-40B4-BE49-F238E27FC236}">
                <a16:creationId xmlns:a16="http://schemas.microsoft.com/office/drawing/2014/main" id="{00C63DCC-B07B-5898-9647-BB4BCD2FDD6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65069358" y="-8189081"/>
            <a:ext cx="2559870" cy="2713443"/>
          </a:xfrm>
          <a:prstGeom prst="rect">
            <a:avLst/>
          </a:prstGeom>
        </p:spPr>
      </p:pic>
      <p:pic>
        <p:nvPicPr>
          <p:cNvPr id="30" name="Picture 6">
            <a:extLst>
              <a:ext uri="{FF2B5EF4-FFF2-40B4-BE49-F238E27FC236}">
                <a16:creationId xmlns:a16="http://schemas.microsoft.com/office/drawing/2014/main" id="{49A68D2A-6544-C14A-52E8-8DC2EA1816F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35057442" y="28516098"/>
            <a:ext cx="2559870" cy="2713443"/>
          </a:xfrm>
          <a:prstGeom prst="rect">
            <a:avLst/>
          </a:prstGeom>
        </p:spPr>
      </p:pic>
      <p:pic>
        <p:nvPicPr>
          <p:cNvPr id="31" name="Picture 6">
            <a:extLst>
              <a:ext uri="{FF2B5EF4-FFF2-40B4-BE49-F238E27FC236}">
                <a16:creationId xmlns:a16="http://schemas.microsoft.com/office/drawing/2014/main" id="{4253C7B2-4B72-A30F-02DC-484C38A11A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65069358" y="29872820"/>
            <a:ext cx="2559870" cy="2713443"/>
          </a:xfrm>
          <a:prstGeom prst="rect">
            <a:avLst/>
          </a:prstGeom>
        </p:spPr>
      </p:pic>
      <p:pic>
        <p:nvPicPr>
          <p:cNvPr id="32" name="Hình ảnh 31">
            <a:extLst>
              <a:ext uri="{FF2B5EF4-FFF2-40B4-BE49-F238E27FC236}">
                <a16:creationId xmlns:a16="http://schemas.microsoft.com/office/drawing/2014/main" id="{B4CF70CF-4EA6-3E04-12FD-D1D1E8B7C051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-3014589" y="-364830"/>
            <a:ext cx="2706858" cy="3813378"/>
          </a:xfrm>
          <a:prstGeom prst="rect">
            <a:avLst/>
          </a:prstGeom>
        </p:spPr>
      </p:pic>
      <p:pic>
        <p:nvPicPr>
          <p:cNvPr id="33" name="Hình ảnh 32">
            <a:extLst>
              <a:ext uri="{FF2B5EF4-FFF2-40B4-BE49-F238E27FC236}">
                <a16:creationId xmlns:a16="http://schemas.microsoft.com/office/drawing/2014/main" id="{AC26FD7C-0CBD-D5A8-9737-4E92AA2FEEE8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2048022" y="11819690"/>
            <a:ext cx="2706858" cy="3813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04138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5.svg"/><Relationship Id="rId18" Type="http://schemas.openxmlformats.org/officeDocument/2006/relationships/image" Target="../media/image12.png"/><Relationship Id="rId3" Type="http://schemas.openxmlformats.org/officeDocument/2006/relationships/image" Target="../media/image5.svg"/><Relationship Id="rId7" Type="http://schemas.openxmlformats.org/officeDocument/2006/relationships/image" Target="../media/image9.svg"/><Relationship Id="rId12" Type="http://schemas.openxmlformats.org/officeDocument/2006/relationships/image" Target="../media/image9.png"/><Relationship Id="rId17" Type="http://schemas.openxmlformats.org/officeDocument/2006/relationships/image" Target="../media/image19.svg"/><Relationship Id="rId2" Type="http://schemas.openxmlformats.org/officeDocument/2006/relationships/image" Target="../media/image4.png"/><Relationship Id="rId16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3.svg"/><Relationship Id="rId5" Type="http://schemas.openxmlformats.org/officeDocument/2006/relationships/image" Target="../media/image7.svg"/><Relationship Id="rId15" Type="http://schemas.openxmlformats.org/officeDocument/2006/relationships/image" Target="../media/image17.svg"/><Relationship Id="rId10" Type="http://schemas.openxmlformats.org/officeDocument/2006/relationships/image" Target="../media/image8.png"/><Relationship Id="rId19" Type="http://schemas.openxmlformats.org/officeDocument/2006/relationships/image" Target="../media/image13.emf"/><Relationship Id="rId4" Type="http://schemas.openxmlformats.org/officeDocument/2006/relationships/image" Target="../media/image5.png"/><Relationship Id="rId9" Type="http://schemas.openxmlformats.org/officeDocument/2006/relationships/image" Target="../media/image11.svg"/><Relationship Id="rId14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5" Type="http://schemas.openxmlformats.org/officeDocument/2006/relationships/image" Target="../media/image21.png"/><Relationship Id="rId4" Type="http://schemas.openxmlformats.org/officeDocument/2006/relationships/image" Target="../media/image19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24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5" Type="http://schemas.openxmlformats.org/officeDocument/2006/relationships/image" Target="../media/image21.png"/><Relationship Id="rId4" Type="http://schemas.openxmlformats.org/officeDocument/2006/relationships/image" Target="../media/image19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svg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51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5.svg"/><Relationship Id="rId18" Type="http://schemas.openxmlformats.org/officeDocument/2006/relationships/image" Target="../media/image12.png"/><Relationship Id="rId3" Type="http://schemas.openxmlformats.org/officeDocument/2006/relationships/image" Target="../media/image5.svg"/><Relationship Id="rId7" Type="http://schemas.openxmlformats.org/officeDocument/2006/relationships/image" Target="../media/image9.svg"/><Relationship Id="rId12" Type="http://schemas.openxmlformats.org/officeDocument/2006/relationships/image" Target="../media/image9.png"/><Relationship Id="rId17" Type="http://schemas.openxmlformats.org/officeDocument/2006/relationships/image" Target="../media/image19.svg"/><Relationship Id="rId2" Type="http://schemas.openxmlformats.org/officeDocument/2006/relationships/image" Target="../media/image4.png"/><Relationship Id="rId16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3.svg"/><Relationship Id="rId5" Type="http://schemas.openxmlformats.org/officeDocument/2006/relationships/image" Target="../media/image7.svg"/><Relationship Id="rId15" Type="http://schemas.openxmlformats.org/officeDocument/2006/relationships/image" Target="../media/image17.svg"/><Relationship Id="rId10" Type="http://schemas.openxmlformats.org/officeDocument/2006/relationships/image" Target="../media/image8.png"/><Relationship Id="rId19" Type="http://schemas.openxmlformats.org/officeDocument/2006/relationships/image" Target="../media/image31.emf"/><Relationship Id="rId4" Type="http://schemas.openxmlformats.org/officeDocument/2006/relationships/image" Target="../media/image5.png"/><Relationship Id="rId9" Type="http://schemas.openxmlformats.org/officeDocument/2006/relationships/image" Target="../media/image11.svg"/><Relationship Id="rId1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7" Type="http://schemas.openxmlformats.org/officeDocument/2006/relationships/image" Target="../media/image19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7.sv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9.svg"/><Relationship Id="rId7" Type="http://schemas.openxmlformats.org/officeDocument/2006/relationships/image" Target="../media/image19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7.svg"/><Relationship Id="rId10" Type="http://schemas.openxmlformats.org/officeDocument/2006/relationships/image" Target="../media/image18.png"/><Relationship Id="rId4" Type="http://schemas.openxmlformats.org/officeDocument/2006/relationships/image" Target="../media/image10.png"/><Relationship Id="rId9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19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image" Target="../media/image22.png"/><Relationship Id="rId4" Type="http://schemas.openxmlformats.org/officeDocument/2006/relationships/image" Target="../media/image3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23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5" Type="http://schemas.openxmlformats.org/officeDocument/2006/relationships/image" Target="../media/image21.png"/><Relationship Id="rId4" Type="http://schemas.openxmlformats.org/officeDocument/2006/relationships/image" Target="../media/image19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6728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0800000">
            <a:off x="10277188" y="9810"/>
            <a:ext cx="8010811" cy="10277189"/>
          </a:xfrm>
          <a:custGeom>
            <a:avLst/>
            <a:gdLst/>
            <a:ahLst/>
            <a:cxnLst/>
            <a:rect l="l" t="t" r="r" b="b"/>
            <a:pathLst>
              <a:path w="10277189" h="10277189">
                <a:moveTo>
                  <a:pt x="0" y="0"/>
                </a:moveTo>
                <a:lnTo>
                  <a:pt x="10277189" y="0"/>
                </a:lnTo>
                <a:lnTo>
                  <a:pt x="10277189" y="10277189"/>
                </a:lnTo>
                <a:lnTo>
                  <a:pt x="0" y="1027718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 l="-28291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0" y="9811"/>
            <a:ext cx="10277189" cy="10277189"/>
          </a:xfrm>
          <a:custGeom>
            <a:avLst/>
            <a:gdLst/>
            <a:ahLst/>
            <a:cxnLst/>
            <a:rect l="l" t="t" r="r" b="b"/>
            <a:pathLst>
              <a:path w="10277189" h="10277189">
                <a:moveTo>
                  <a:pt x="0" y="0"/>
                </a:moveTo>
                <a:lnTo>
                  <a:pt x="10277189" y="0"/>
                </a:lnTo>
                <a:lnTo>
                  <a:pt x="10277189" y="10277189"/>
                </a:lnTo>
                <a:lnTo>
                  <a:pt x="0" y="1027718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1028700" y="1358898"/>
            <a:ext cx="16230600" cy="7579015"/>
            <a:chOff x="0" y="0"/>
            <a:chExt cx="19644880" cy="9173342"/>
          </a:xfrm>
        </p:grpSpPr>
        <p:sp>
          <p:nvSpPr>
            <p:cNvPr id="5" name="Freeform 5"/>
            <p:cNvSpPr/>
            <p:nvPr/>
          </p:nvSpPr>
          <p:spPr>
            <a:xfrm>
              <a:off x="72390" y="72390"/>
              <a:ext cx="19500101" cy="9028562"/>
            </a:xfrm>
            <a:custGeom>
              <a:avLst/>
              <a:gdLst/>
              <a:ahLst/>
              <a:cxnLst/>
              <a:rect l="l" t="t" r="r" b="b"/>
              <a:pathLst>
                <a:path w="19500101" h="9028562">
                  <a:moveTo>
                    <a:pt x="0" y="0"/>
                  </a:moveTo>
                  <a:lnTo>
                    <a:pt x="19500101" y="0"/>
                  </a:lnTo>
                  <a:lnTo>
                    <a:pt x="19500101" y="9028562"/>
                  </a:lnTo>
                  <a:lnTo>
                    <a:pt x="0" y="90285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0" y="0"/>
              <a:ext cx="19644880" cy="9173342"/>
            </a:xfrm>
            <a:custGeom>
              <a:avLst/>
              <a:gdLst/>
              <a:ahLst/>
              <a:cxnLst/>
              <a:rect l="l" t="t" r="r" b="b"/>
              <a:pathLst>
                <a:path w="19644880" h="9173342">
                  <a:moveTo>
                    <a:pt x="19500100" y="9028562"/>
                  </a:moveTo>
                  <a:lnTo>
                    <a:pt x="19644880" y="9028562"/>
                  </a:lnTo>
                  <a:lnTo>
                    <a:pt x="19644880" y="9173342"/>
                  </a:lnTo>
                  <a:lnTo>
                    <a:pt x="19500100" y="9173342"/>
                  </a:lnTo>
                  <a:lnTo>
                    <a:pt x="19500100" y="9028562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9028562"/>
                  </a:lnTo>
                  <a:lnTo>
                    <a:pt x="0" y="9028562"/>
                  </a:lnTo>
                  <a:lnTo>
                    <a:pt x="0" y="144780"/>
                  </a:lnTo>
                  <a:close/>
                  <a:moveTo>
                    <a:pt x="0" y="9028562"/>
                  </a:moveTo>
                  <a:lnTo>
                    <a:pt x="144780" y="9028562"/>
                  </a:lnTo>
                  <a:lnTo>
                    <a:pt x="144780" y="9173342"/>
                  </a:lnTo>
                  <a:lnTo>
                    <a:pt x="0" y="9173342"/>
                  </a:lnTo>
                  <a:lnTo>
                    <a:pt x="0" y="9028562"/>
                  </a:lnTo>
                  <a:close/>
                  <a:moveTo>
                    <a:pt x="19500100" y="144780"/>
                  </a:moveTo>
                  <a:lnTo>
                    <a:pt x="19644880" y="144780"/>
                  </a:lnTo>
                  <a:lnTo>
                    <a:pt x="19644880" y="9028562"/>
                  </a:lnTo>
                  <a:lnTo>
                    <a:pt x="19500100" y="9028562"/>
                  </a:lnTo>
                  <a:lnTo>
                    <a:pt x="19500100" y="144780"/>
                  </a:lnTo>
                  <a:close/>
                  <a:moveTo>
                    <a:pt x="144780" y="9028562"/>
                  </a:moveTo>
                  <a:lnTo>
                    <a:pt x="19500100" y="9028562"/>
                  </a:lnTo>
                  <a:lnTo>
                    <a:pt x="19500100" y="9173342"/>
                  </a:lnTo>
                  <a:lnTo>
                    <a:pt x="144780" y="9173342"/>
                  </a:lnTo>
                  <a:lnTo>
                    <a:pt x="144780" y="9028562"/>
                  </a:lnTo>
                  <a:close/>
                  <a:moveTo>
                    <a:pt x="19500100" y="0"/>
                  </a:moveTo>
                  <a:lnTo>
                    <a:pt x="19644880" y="0"/>
                  </a:lnTo>
                  <a:lnTo>
                    <a:pt x="19644880" y="144780"/>
                  </a:lnTo>
                  <a:lnTo>
                    <a:pt x="19500100" y="144780"/>
                  </a:lnTo>
                  <a:lnTo>
                    <a:pt x="19500100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19500100" y="0"/>
                  </a:lnTo>
                  <a:lnTo>
                    <a:pt x="19500100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id="7" name="Freeform 7"/>
          <p:cNvSpPr/>
          <p:nvPr/>
        </p:nvSpPr>
        <p:spPr>
          <a:xfrm>
            <a:off x="11696692" y="4066046"/>
            <a:ext cx="6060234" cy="6067819"/>
          </a:xfrm>
          <a:custGeom>
            <a:avLst/>
            <a:gdLst/>
            <a:ahLst/>
            <a:cxnLst/>
            <a:rect l="l" t="t" r="r" b="b"/>
            <a:pathLst>
              <a:path w="6060234" h="6067819">
                <a:moveTo>
                  <a:pt x="0" y="0"/>
                </a:moveTo>
                <a:lnTo>
                  <a:pt x="6060234" y="0"/>
                </a:lnTo>
                <a:lnTo>
                  <a:pt x="6060234" y="6067818"/>
                </a:lnTo>
                <a:lnTo>
                  <a:pt x="0" y="606781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-1555756">
            <a:off x="1164850" y="3535274"/>
            <a:ext cx="1693263" cy="1851480"/>
          </a:xfrm>
          <a:custGeom>
            <a:avLst/>
            <a:gdLst/>
            <a:ahLst/>
            <a:cxnLst/>
            <a:rect l="l" t="t" r="r" b="b"/>
            <a:pathLst>
              <a:path w="1693263" h="1851480">
                <a:moveTo>
                  <a:pt x="0" y="0"/>
                </a:moveTo>
                <a:lnTo>
                  <a:pt x="1693263" y="0"/>
                </a:lnTo>
                <a:lnTo>
                  <a:pt x="1693263" y="1851480"/>
                </a:lnTo>
                <a:lnTo>
                  <a:pt x="0" y="185148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7671029" y="6493651"/>
            <a:ext cx="2831939" cy="2069890"/>
          </a:xfrm>
          <a:custGeom>
            <a:avLst/>
            <a:gdLst/>
            <a:ahLst/>
            <a:cxnLst/>
            <a:rect l="l" t="t" r="r" b="b"/>
            <a:pathLst>
              <a:path w="2831939" h="2069890">
                <a:moveTo>
                  <a:pt x="0" y="0"/>
                </a:moveTo>
                <a:lnTo>
                  <a:pt x="2831939" y="0"/>
                </a:lnTo>
                <a:lnTo>
                  <a:pt x="2831939" y="2069889"/>
                </a:lnTo>
                <a:lnTo>
                  <a:pt x="0" y="206988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896215">
            <a:off x="5795094" y="6739357"/>
            <a:ext cx="1365305" cy="1594305"/>
          </a:xfrm>
          <a:custGeom>
            <a:avLst/>
            <a:gdLst/>
            <a:ahLst/>
            <a:cxnLst/>
            <a:rect l="l" t="t" r="r" b="b"/>
            <a:pathLst>
              <a:path w="1365305" h="1594305">
                <a:moveTo>
                  <a:pt x="0" y="0"/>
                </a:moveTo>
                <a:lnTo>
                  <a:pt x="1365305" y="0"/>
                </a:lnTo>
                <a:lnTo>
                  <a:pt x="1365305" y="1594305"/>
                </a:lnTo>
                <a:lnTo>
                  <a:pt x="0" y="1594305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0285124" y="5824888"/>
            <a:ext cx="1411568" cy="1760459"/>
          </a:xfrm>
          <a:custGeom>
            <a:avLst/>
            <a:gdLst/>
            <a:ahLst/>
            <a:cxnLst/>
            <a:rect l="l" t="t" r="r" b="b"/>
            <a:pathLst>
              <a:path w="1411568" h="1760459">
                <a:moveTo>
                  <a:pt x="0" y="0"/>
                </a:moveTo>
                <a:lnTo>
                  <a:pt x="1411568" y="0"/>
                </a:lnTo>
                <a:lnTo>
                  <a:pt x="1411568" y="1760459"/>
                </a:lnTo>
                <a:lnTo>
                  <a:pt x="0" y="1760459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 rot="-953249">
            <a:off x="5400575" y="4513133"/>
            <a:ext cx="1442049" cy="1698344"/>
          </a:xfrm>
          <a:custGeom>
            <a:avLst/>
            <a:gdLst/>
            <a:ahLst/>
            <a:cxnLst/>
            <a:rect l="l" t="t" r="r" b="b"/>
            <a:pathLst>
              <a:path w="1442049" h="1698344">
                <a:moveTo>
                  <a:pt x="0" y="0"/>
                </a:moveTo>
                <a:lnTo>
                  <a:pt x="1442049" y="0"/>
                </a:lnTo>
                <a:lnTo>
                  <a:pt x="1442049" y="1698344"/>
                </a:lnTo>
                <a:lnTo>
                  <a:pt x="0" y="1698344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 rot="-442483">
            <a:off x="1502714" y="5514035"/>
            <a:ext cx="3844402" cy="2579244"/>
          </a:xfrm>
          <a:custGeom>
            <a:avLst/>
            <a:gdLst/>
            <a:ahLst/>
            <a:cxnLst/>
            <a:rect l="l" t="t" r="r" b="b"/>
            <a:pathLst>
              <a:path w="3844402" h="2579244">
                <a:moveTo>
                  <a:pt x="0" y="0"/>
                </a:moveTo>
                <a:lnTo>
                  <a:pt x="3844402" y="0"/>
                </a:lnTo>
                <a:lnTo>
                  <a:pt x="3844402" y="2579244"/>
                </a:lnTo>
                <a:lnTo>
                  <a:pt x="0" y="2579244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xmlns="" r:embed="rId17"/>
                </a:ext>
              </a:extLst>
            </a:blip>
            <a:stretch>
              <a:fillRect/>
            </a:stretch>
          </a:blipFill>
        </p:spPr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B3D2C2EA-65F5-0049-99B6-F2F16420AB85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14625" y="867195"/>
            <a:ext cx="1859025" cy="185902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1100A91C-EA36-AD46-931F-81EBCCBA6B8E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774700" y="1665491"/>
            <a:ext cx="16738600" cy="41021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499B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49985" y="792864"/>
            <a:ext cx="16788030" cy="8701272"/>
            <a:chOff x="0" y="0"/>
            <a:chExt cx="20319572" cy="10531677"/>
          </a:xfrm>
        </p:grpSpPr>
        <p:sp>
          <p:nvSpPr>
            <p:cNvPr id="3" name="Freeform 3"/>
            <p:cNvSpPr/>
            <p:nvPr/>
          </p:nvSpPr>
          <p:spPr>
            <a:xfrm>
              <a:off x="72390" y="72390"/>
              <a:ext cx="20174793" cy="10386897"/>
            </a:xfrm>
            <a:custGeom>
              <a:avLst/>
              <a:gdLst/>
              <a:ahLst/>
              <a:cxnLst/>
              <a:rect l="l" t="t" r="r" b="b"/>
              <a:pathLst>
                <a:path w="20174793" h="10386897">
                  <a:moveTo>
                    <a:pt x="0" y="0"/>
                  </a:moveTo>
                  <a:lnTo>
                    <a:pt x="20174793" y="0"/>
                  </a:lnTo>
                  <a:lnTo>
                    <a:pt x="20174793" y="10386897"/>
                  </a:lnTo>
                  <a:lnTo>
                    <a:pt x="0" y="1038689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0" y="0"/>
              <a:ext cx="20319572" cy="10531677"/>
            </a:xfrm>
            <a:custGeom>
              <a:avLst/>
              <a:gdLst/>
              <a:ahLst/>
              <a:cxnLst/>
              <a:rect l="l" t="t" r="r" b="b"/>
              <a:pathLst>
                <a:path w="20319572" h="10531677">
                  <a:moveTo>
                    <a:pt x="20174792" y="10386897"/>
                  </a:moveTo>
                  <a:lnTo>
                    <a:pt x="20319572" y="10386897"/>
                  </a:lnTo>
                  <a:lnTo>
                    <a:pt x="20319572" y="10531677"/>
                  </a:lnTo>
                  <a:lnTo>
                    <a:pt x="20174792" y="10531677"/>
                  </a:lnTo>
                  <a:lnTo>
                    <a:pt x="20174792" y="10386897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10386897"/>
                  </a:lnTo>
                  <a:lnTo>
                    <a:pt x="0" y="10386897"/>
                  </a:lnTo>
                  <a:lnTo>
                    <a:pt x="0" y="144780"/>
                  </a:lnTo>
                  <a:close/>
                  <a:moveTo>
                    <a:pt x="0" y="10386897"/>
                  </a:moveTo>
                  <a:lnTo>
                    <a:pt x="144780" y="10386897"/>
                  </a:lnTo>
                  <a:lnTo>
                    <a:pt x="144780" y="10531677"/>
                  </a:lnTo>
                  <a:lnTo>
                    <a:pt x="0" y="10531677"/>
                  </a:lnTo>
                  <a:lnTo>
                    <a:pt x="0" y="10386897"/>
                  </a:lnTo>
                  <a:close/>
                  <a:moveTo>
                    <a:pt x="20174792" y="144780"/>
                  </a:moveTo>
                  <a:lnTo>
                    <a:pt x="20319572" y="144780"/>
                  </a:lnTo>
                  <a:lnTo>
                    <a:pt x="20319572" y="10386897"/>
                  </a:lnTo>
                  <a:lnTo>
                    <a:pt x="20174792" y="10386897"/>
                  </a:lnTo>
                  <a:lnTo>
                    <a:pt x="20174792" y="144780"/>
                  </a:lnTo>
                  <a:close/>
                  <a:moveTo>
                    <a:pt x="144780" y="10386897"/>
                  </a:moveTo>
                  <a:lnTo>
                    <a:pt x="20174792" y="10386897"/>
                  </a:lnTo>
                  <a:lnTo>
                    <a:pt x="20174792" y="10531677"/>
                  </a:lnTo>
                  <a:lnTo>
                    <a:pt x="144780" y="10531677"/>
                  </a:lnTo>
                  <a:lnTo>
                    <a:pt x="144780" y="10386897"/>
                  </a:lnTo>
                  <a:close/>
                  <a:moveTo>
                    <a:pt x="20174792" y="0"/>
                  </a:moveTo>
                  <a:lnTo>
                    <a:pt x="20319572" y="0"/>
                  </a:lnTo>
                  <a:lnTo>
                    <a:pt x="20319572" y="144780"/>
                  </a:lnTo>
                  <a:lnTo>
                    <a:pt x="20174792" y="144780"/>
                  </a:lnTo>
                  <a:lnTo>
                    <a:pt x="20174792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20174792" y="0"/>
                  </a:lnTo>
                  <a:lnTo>
                    <a:pt x="20174792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1270458" y="1115153"/>
            <a:ext cx="15798342" cy="1034287"/>
            <a:chOff x="0" y="0"/>
            <a:chExt cx="16810870" cy="2649341"/>
          </a:xfrm>
        </p:grpSpPr>
        <p:sp>
          <p:nvSpPr>
            <p:cNvPr id="7" name="Freeform 7"/>
            <p:cNvSpPr/>
            <p:nvPr/>
          </p:nvSpPr>
          <p:spPr>
            <a:xfrm>
              <a:off x="72390" y="72390"/>
              <a:ext cx="16666091" cy="2504561"/>
            </a:xfrm>
            <a:custGeom>
              <a:avLst/>
              <a:gdLst/>
              <a:ahLst/>
              <a:cxnLst/>
              <a:rect l="l" t="t" r="r" b="b"/>
              <a:pathLst>
                <a:path w="16666091" h="2504561">
                  <a:moveTo>
                    <a:pt x="0" y="0"/>
                  </a:moveTo>
                  <a:lnTo>
                    <a:pt x="16666091" y="0"/>
                  </a:lnTo>
                  <a:lnTo>
                    <a:pt x="16666091" y="2504561"/>
                  </a:lnTo>
                  <a:lnTo>
                    <a:pt x="0" y="25045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EE5EF"/>
            </a:solidFill>
          </p:spPr>
        </p:sp>
        <p:sp>
          <p:nvSpPr>
            <p:cNvPr id="8" name="Freeform 8"/>
            <p:cNvSpPr/>
            <p:nvPr/>
          </p:nvSpPr>
          <p:spPr>
            <a:xfrm>
              <a:off x="0" y="0"/>
              <a:ext cx="16810870" cy="2649341"/>
            </a:xfrm>
            <a:custGeom>
              <a:avLst/>
              <a:gdLst/>
              <a:ahLst/>
              <a:cxnLst/>
              <a:rect l="l" t="t" r="r" b="b"/>
              <a:pathLst>
                <a:path w="16810870" h="2649341">
                  <a:moveTo>
                    <a:pt x="16666090" y="2504561"/>
                  </a:moveTo>
                  <a:lnTo>
                    <a:pt x="16810870" y="2504561"/>
                  </a:lnTo>
                  <a:lnTo>
                    <a:pt x="16810870" y="2649341"/>
                  </a:lnTo>
                  <a:lnTo>
                    <a:pt x="16666090" y="2649341"/>
                  </a:lnTo>
                  <a:lnTo>
                    <a:pt x="16666090" y="2504561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2504561"/>
                  </a:lnTo>
                  <a:lnTo>
                    <a:pt x="0" y="2504561"/>
                  </a:lnTo>
                  <a:lnTo>
                    <a:pt x="0" y="144780"/>
                  </a:lnTo>
                  <a:close/>
                  <a:moveTo>
                    <a:pt x="0" y="2504561"/>
                  </a:moveTo>
                  <a:lnTo>
                    <a:pt x="144780" y="2504561"/>
                  </a:lnTo>
                  <a:lnTo>
                    <a:pt x="144780" y="2649341"/>
                  </a:lnTo>
                  <a:lnTo>
                    <a:pt x="0" y="2649341"/>
                  </a:lnTo>
                  <a:lnTo>
                    <a:pt x="0" y="2504561"/>
                  </a:lnTo>
                  <a:close/>
                  <a:moveTo>
                    <a:pt x="16666090" y="144780"/>
                  </a:moveTo>
                  <a:lnTo>
                    <a:pt x="16810870" y="144780"/>
                  </a:lnTo>
                  <a:lnTo>
                    <a:pt x="16810870" y="2504561"/>
                  </a:lnTo>
                  <a:lnTo>
                    <a:pt x="16666090" y="2504561"/>
                  </a:lnTo>
                  <a:lnTo>
                    <a:pt x="16666090" y="144780"/>
                  </a:lnTo>
                  <a:close/>
                  <a:moveTo>
                    <a:pt x="144780" y="2504561"/>
                  </a:moveTo>
                  <a:lnTo>
                    <a:pt x="16666090" y="2504561"/>
                  </a:lnTo>
                  <a:lnTo>
                    <a:pt x="16666090" y="2649341"/>
                  </a:lnTo>
                  <a:lnTo>
                    <a:pt x="144780" y="2649341"/>
                  </a:lnTo>
                  <a:lnTo>
                    <a:pt x="144780" y="2504561"/>
                  </a:lnTo>
                  <a:close/>
                  <a:moveTo>
                    <a:pt x="16666090" y="0"/>
                  </a:moveTo>
                  <a:lnTo>
                    <a:pt x="16810870" y="0"/>
                  </a:lnTo>
                  <a:lnTo>
                    <a:pt x="16810870" y="144780"/>
                  </a:lnTo>
                  <a:lnTo>
                    <a:pt x="16666090" y="144780"/>
                  </a:lnTo>
                  <a:lnTo>
                    <a:pt x="16666090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16666090" y="0"/>
                  </a:lnTo>
                  <a:lnTo>
                    <a:pt x="16666090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00EA328E-94BD-1646-92E1-AAEE462834DB}"/>
              </a:ext>
            </a:extLst>
          </p:cNvPr>
          <p:cNvSpPr txBox="1"/>
          <p:nvPr/>
        </p:nvSpPr>
        <p:spPr>
          <a:xfrm>
            <a:off x="1676408" y="1207640"/>
            <a:ext cx="88485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4800" b="1" dirty="0">
                <a:latin typeface="Cambria" panose="02040503050406030204" pitchFamily="18" charset="0"/>
              </a:rPr>
              <a:t>2. Số?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FB3BE56F-F49E-ED49-AFA2-B1F490245B3D}"/>
                  </a:ext>
                </a:extLst>
              </p:cNvPr>
              <p:cNvSpPr txBox="1"/>
              <p:nvPr/>
            </p:nvSpPr>
            <p:spPr>
              <a:xfrm>
                <a:off x="1540781" y="2328339"/>
                <a:ext cx="15181345" cy="17713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VN" sz="4000" b="1" dirty="0">
                    <a:solidFill>
                      <a:srgbClr val="C00000"/>
                    </a:solidFill>
                    <a:latin typeface="Cambria" panose="02040503050406030204" pitchFamily="18" charset="0"/>
                  </a:rPr>
                  <a:t>Công ty Kim Sơn nhận được hàng làm 1 000 chiếc hộp cói, trong đó tổ của bác Diễm nhận đan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VN" sz="4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VN" sz="4800" b="1" dirty="0">
                    <a:solidFill>
                      <a:srgbClr val="C00000"/>
                    </a:solidFill>
                    <a:latin typeface="Cambria" panose="02040503050406030204" pitchFamily="18" charset="0"/>
                  </a:rPr>
                  <a:t> </a:t>
                </a:r>
                <a:r>
                  <a:rPr lang="en-VN" sz="4000" b="1" dirty="0">
                    <a:solidFill>
                      <a:srgbClr val="C00000"/>
                    </a:solidFill>
                    <a:latin typeface="Cambria" panose="02040503050406030204" pitchFamily="18" charset="0"/>
                  </a:rPr>
                  <a:t>đơn hàng.</a:t>
                </a: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FB3BE56F-F49E-ED49-AFA2-B1F490245B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0781" y="2328339"/>
                <a:ext cx="15181345" cy="1771319"/>
              </a:xfrm>
              <a:prstGeom prst="rect">
                <a:avLst/>
              </a:prstGeom>
              <a:blipFill>
                <a:blip r:embed="rId2"/>
                <a:stretch>
                  <a:fillRect l="-1421" t="-6383" r="-502" b="-4965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Freeform 13">
            <a:extLst>
              <a:ext uri="{FF2B5EF4-FFF2-40B4-BE49-F238E27FC236}">
                <a16:creationId xmlns:a16="http://schemas.microsoft.com/office/drawing/2014/main" id="{C155A701-2139-F84E-B86A-8EE2FDE752F2}"/>
              </a:ext>
            </a:extLst>
          </p:cNvPr>
          <p:cNvSpPr/>
          <p:nvPr/>
        </p:nvSpPr>
        <p:spPr>
          <a:xfrm rot="-442483">
            <a:off x="13974005" y="7293955"/>
            <a:ext cx="3844402" cy="2579244"/>
          </a:xfrm>
          <a:custGeom>
            <a:avLst/>
            <a:gdLst/>
            <a:ahLst/>
            <a:cxnLst/>
            <a:rect l="l" t="t" r="r" b="b"/>
            <a:pathLst>
              <a:path w="3844402" h="2579244">
                <a:moveTo>
                  <a:pt x="0" y="0"/>
                </a:moveTo>
                <a:lnTo>
                  <a:pt x="3844402" y="0"/>
                </a:lnTo>
                <a:lnTo>
                  <a:pt x="3844402" y="2579244"/>
                </a:lnTo>
                <a:lnTo>
                  <a:pt x="0" y="257924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24" name="Freeform 11">
            <a:extLst>
              <a:ext uri="{FF2B5EF4-FFF2-40B4-BE49-F238E27FC236}">
                <a16:creationId xmlns:a16="http://schemas.microsoft.com/office/drawing/2014/main" id="{B7F2A2F6-944B-1D42-A2CF-91C51F8389B9}"/>
              </a:ext>
            </a:extLst>
          </p:cNvPr>
          <p:cNvSpPr/>
          <p:nvPr/>
        </p:nvSpPr>
        <p:spPr>
          <a:xfrm>
            <a:off x="297658" y="3890378"/>
            <a:ext cx="3207897" cy="6370982"/>
          </a:xfrm>
          <a:custGeom>
            <a:avLst/>
            <a:gdLst/>
            <a:ahLst/>
            <a:cxnLst/>
            <a:rect l="l" t="t" r="r" b="b"/>
            <a:pathLst>
              <a:path w="2411502" h="4615315">
                <a:moveTo>
                  <a:pt x="0" y="0"/>
                </a:moveTo>
                <a:lnTo>
                  <a:pt x="2411502" y="0"/>
                </a:lnTo>
                <a:lnTo>
                  <a:pt x="2411502" y="4615315"/>
                </a:lnTo>
                <a:lnTo>
                  <a:pt x="0" y="461531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6BF65AC-B193-384A-8D9D-51AC0EFE0ED1}"/>
              </a:ext>
            </a:extLst>
          </p:cNvPr>
          <p:cNvSpPr txBox="1"/>
          <p:nvPr/>
        </p:nvSpPr>
        <p:spPr>
          <a:xfrm>
            <a:off x="4034520" y="4442874"/>
            <a:ext cx="121586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4000" dirty="0">
                <a:latin typeface="Cambria" panose="02040503050406030204" pitchFamily="18" charset="0"/>
              </a:rPr>
              <a:t>a. Tổ của bác Diễm nhận đan             </a:t>
            </a:r>
            <a:r>
              <a:rPr lang="en-US" sz="4000" dirty="0" err="1">
                <a:latin typeface="Cambria" panose="02040503050406030204" pitchFamily="18" charset="0"/>
              </a:rPr>
              <a:t>chiếc</a:t>
            </a:r>
            <a:r>
              <a:rPr lang="en-US" sz="4000" dirty="0">
                <a:latin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</a:rPr>
              <a:t>hộp</a:t>
            </a:r>
            <a:r>
              <a:rPr lang="en-US" sz="4000" dirty="0">
                <a:latin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</a:rPr>
              <a:t>cói</a:t>
            </a:r>
            <a:endParaRPr lang="en-VN" sz="4000" dirty="0">
              <a:latin typeface="Cambria" panose="02040503050406030204" pitchFamily="18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FD4EA21-F75F-D641-B1DA-64963676831D}"/>
              </a:ext>
            </a:extLst>
          </p:cNvPr>
          <p:cNvSpPr/>
          <p:nvPr/>
        </p:nvSpPr>
        <p:spPr>
          <a:xfrm>
            <a:off x="10287000" y="4434572"/>
            <a:ext cx="1295400" cy="708928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4000" dirty="0">
                <a:latin typeface="Cambria" panose="02040503050406030204" pitchFamily="18" charset="0"/>
              </a:rPr>
              <a:t>250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441E0BC-9BEB-7241-A367-4B4A1645C77A}"/>
                  </a:ext>
                </a:extLst>
              </p:cNvPr>
              <p:cNvSpPr txBox="1"/>
              <p:nvPr/>
            </p:nvSpPr>
            <p:spPr>
              <a:xfrm>
                <a:off x="5734676" y="5889196"/>
                <a:ext cx="8758327" cy="1396088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sz="4800" dirty="0">
                    <a:solidFill>
                      <a:schemeClr val="tx1"/>
                    </a:solidFill>
                    <a:latin typeface="Cambria" panose="02040503050406030204" pitchFamily="18" charset="0"/>
                  </a:rPr>
                  <a:t>1 000 x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VN" sz="6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6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VN" sz="4800" dirty="0">
                    <a:solidFill>
                      <a:schemeClr val="tx1"/>
                    </a:solidFill>
                    <a:latin typeface="Cambria" panose="02040503050406030204" pitchFamily="18" charset="0"/>
                  </a:rPr>
                  <a:t> = 250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441E0BC-9BEB-7241-A367-4B4A1645C7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4676" y="5889196"/>
                <a:ext cx="8758327" cy="1396088"/>
              </a:xfrm>
              <a:prstGeom prst="rect">
                <a:avLst/>
              </a:prstGeom>
              <a:blipFill>
                <a:blip r:embed="rId6"/>
                <a:stretch>
                  <a:fillRect b="-8108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12717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499B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49985" y="792864"/>
            <a:ext cx="16788030" cy="8701272"/>
            <a:chOff x="0" y="0"/>
            <a:chExt cx="20319572" cy="10531677"/>
          </a:xfrm>
        </p:grpSpPr>
        <p:sp>
          <p:nvSpPr>
            <p:cNvPr id="3" name="Freeform 3"/>
            <p:cNvSpPr/>
            <p:nvPr/>
          </p:nvSpPr>
          <p:spPr>
            <a:xfrm>
              <a:off x="72390" y="72390"/>
              <a:ext cx="20174793" cy="10386897"/>
            </a:xfrm>
            <a:custGeom>
              <a:avLst/>
              <a:gdLst/>
              <a:ahLst/>
              <a:cxnLst/>
              <a:rect l="l" t="t" r="r" b="b"/>
              <a:pathLst>
                <a:path w="20174793" h="10386897">
                  <a:moveTo>
                    <a:pt x="0" y="0"/>
                  </a:moveTo>
                  <a:lnTo>
                    <a:pt x="20174793" y="0"/>
                  </a:lnTo>
                  <a:lnTo>
                    <a:pt x="20174793" y="10386897"/>
                  </a:lnTo>
                  <a:lnTo>
                    <a:pt x="0" y="1038689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0" y="0"/>
              <a:ext cx="20319572" cy="10531677"/>
            </a:xfrm>
            <a:custGeom>
              <a:avLst/>
              <a:gdLst/>
              <a:ahLst/>
              <a:cxnLst/>
              <a:rect l="l" t="t" r="r" b="b"/>
              <a:pathLst>
                <a:path w="20319572" h="10531677">
                  <a:moveTo>
                    <a:pt x="20174792" y="10386897"/>
                  </a:moveTo>
                  <a:lnTo>
                    <a:pt x="20319572" y="10386897"/>
                  </a:lnTo>
                  <a:lnTo>
                    <a:pt x="20319572" y="10531677"/>
                  </a:lnTo>
                  <a:lnTo>
                    <a:pt x="20174792" y="10531677"/>
                  </a:lnTo>
                  <a:lnTo>
                    <a:pt x="20174792" y="10386897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10386897"/>
                  </a:lnTo>
                  <a:lnTo>
                    <a:pt x="0" y="10386897"/>
                  </a:lnTo>
                  <a:lnTo>
                    <a:pt x="0" y="144780"/>
                  </a:lnTo>
                  <a:close/>
                  <a:moveTo>
                    <a:pt x="0" y="10386897"/>
                  </a:moveTo>
                  <a:lnTo>
                    <a:pt x="144780" y="10386897"/>
                  </a:lnTo>
                  <a:lnTo>
                    <a:pt x="144780" y="10531677"/>
                  </a:lnTo>
                  <a:lnTo>
                    <a:pt x="0" y="10531677"/>
                  </a:lnTo>
                  <a:lnTo>
                    <a:pt x="0" y="10386897"/>
                  </a:lnTo>
                  <a:close/>
                  <a:moveTo>
                    <a:pt x="20174792" y="144780"/>
                  </a:moveTo>
                  <a:lnTo>
                    <a:pt x="20319572" y="144780"/>
                  </a:lnTo>
                  <a:lnTo>
                    <a:pt x="20319572" y="10386897"/>
                  </a:lnTo>
                  <a:lnTo>
                    <a:pt x="20174792" y="10386897"/>
                  </a:lnTo>
                  <a:lnTo>
                    <a:pt x="20174792" y="144780"/>
                  </a:lnTo>
                  <a:close/>
                  <a:moveTo>
                    <a:pt x="144780" y="10386897"/>
                  </a:moveTo>
                  <a:lnTo>
                    <a:pt x="20174792" y="10386897"/>
                  </a:lnTo>
                  <a:lnTo>
                    <a:pt x="20174792" y="10531677"/>
                  </a:lnTo>
                  <a:lnTo>
                    <a:pt x="144780" y="10531677"/>
                  </a:lnTo>
                  <a:lnTo>
                    <a:pt x="144780" y="10386897"/>
                  </a:lnTo>
                  <a:close/>
                  <a:moveTo>
                    <a:pt x="20174792" y="0"/>
                  </a:moveTo>
                  <a:lnTo>
                    <a:pt x="20319572" y="0"/>
                  </a:lnTo>
                  <a:lnTo>
                    <a:pt x="20319572" y="144780"/>
                  </a:lnTo>
                  <a:lnTo>
                    <a:pt x="20174792" y="144780"/>
                  </a:lnTo>
                  <a:lnTo>
                    <a:pt x="20174792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20174792" y="0"/>
                  </a:lnTo>
                  <a:lnTo>
                    <a:pt x="20174792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1270458" y="1115153"/>
            <a:ext cx="15798342" cy="1034287"/>
            <a:chOff x="0" y="0"/>
            <a:chExt cx="16810870" cy="2649341"/>
          </a:xfrm>
        </p:grpSpPr>
        <p:sp>
          <p:nvSpPr>
            <p:cNvPr id="7" name="Freeform 7"/>
            <p:cNvSpPr/>
            <p:nvPr/>
          </p:nvSpPr>
          <p:spPr>
            <a:xfrm>
              <a:off x="72390" y="72390"/>
              <a:ext cx="16666091" cy="2504561"/>
            </a:xfrm>
            <a:custGeom>
              <a:avLst/>
              <a:gdLst/>
              <a:ahLst/>
              <a:cxnLst/>
              <a:rect l="l" t="t" r="r" b="b"/>
              <a:pathLst>
                <a:path w="16666091" h="2504561">
                  <a:moveTo>
                    <a:pt x="0" y="0"/>
                  </a:moveTo>
                  <a:lnTo>
                    <a:pt x="16666091" y="0"/>
                  </a:lnTo>
                  <a:lnTo>
                    <a:pt x="16666091" y="2504561"/>
                  </a:lnTo>
                  <a:lnTo>
                    <a:pt x="0" y="25045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EE5EF"/>
            </a:solidFill>
          </p:spPr>
        </p:sp>
        <p:sp>
          <p:nvSpPr>
            <p:cNvPr id="8" name="Freeform 8"/>
            <p:cNvSpPr/>
            <p:nvPr/>
          </p:nvSpPr>
          <p:spPr>
            <a:xfrm>
              <a:off x="0" y="0"/>
              <a:ext cx="16810870" cy="2649341"/>
            </a:xfrm>
            <a:custGeom>
              <a:avLst/>
              <a:gdLst/>
              <a:ahLst/>
              <a:cxnLst/>
              <a:rect l="l" t="t" r="r" b="b"/>
              <a:pathLst>
                <a:path w="16810870" h="2649341">
                  <a:moveTo>
                    <a:pt x="16666090" y="2504561"/>
                  </a:moveTo>
                  <a:lnTo>
                    <a:pt x="16810870" y="2504561"/>
                  </a:lnTo>
                  <a:lnTo>
                    <a:pt x="16810870" y="2649341"/>
                  </a:lnTo>
                  <a:lnTo>
                    <a:pt x="16666090" y="2649341"/>
                  </a:lnTo>
                  <a:lnTo>
                    <a:pt x="16666090" y="2504561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2504561"/>
                  </a:lnTo>
                  <a:lnTo>
                    <a:pt x="0" y="2504561"/>
                  </a:lnTo>
                  <a:lnTo>
                    <a:pt x="0" y="144780"/>
                  </a:lnTo>
                  <a:close/>
                  <a:moveTo>
                    <a:pt x="0" y="2504561"/>
                  </a:moveTo>
                  <a:lnTo>
                    <a:pt x="144780" y="2504561"/>
                  </a:lnTo>
                  <a:lnTo>
                    <a:pt x="144780" y="2649341"/>
                  </a:lnTo>
                  <a:lnTo>
                    <a:pt x="0" y="2649341"/>
                  </a:lnTo>
                  <a:lnTo>
                    <a:pt x="0" y="2504561"/>
                  </a:lnTo>
                  <a:close/>
                  <a:moveTo>
                    <a:pt x="16666090" y="144780"/>
                  </a:moveTo>
                  <a:lnTo>
                    <a:pt x="16810870" y="144780"/>
                  </a:lnTo>
                  <a:lnTo>
                    <a:pt x="16810870" y="2504561"/>
                  </a:lnTo>
                  <a:lnTo>
                    <a:pt x="16666090" y="2504561"/>
                  </a:lnTo>
                  <a:lnTo>
                    <a:pt x="16666090" y="144780"/>
                  </a:lnTo>
                  <a:close/>
                  <a:moveTo>
                    <a:pt x="144780" y="2504561"/>
                  </a:moveTo>
                  <a:lnTo>
                    <a:pt x="16666090" y="2504561"/>
                  </a:lnTo>
                  <a:lnTo>
                    <a:pt x="16666090" y="2649341"/>
                  </a:lnTo>
                  <a:lnTo>
                    <a:pt x="144780" y="2649341"/>
                  </a:lnTo>
                  <a:lnTo>
                    <a:pt x="144780" y="2504561"/>
                  </a:lnTo>
                  <a:close/>
                  <a:moveTo>
                    <a:pt x="16666090" y="0"/>
                  </a:moveTo>
                  <a:lnTo>
                    <a:pt x="16810870" y="0"/>
                  </a:lnTo>
                  <a:lnTo>
                    <a:pt x="16810870" y="144780"/>
                  </a:lnTo>
                  <a:lnTo>
                    <a:pt x="16666090" y="144780"/>
                  </a:lnTo>
                  <a:lnTo>
                    <a:pt x="16666090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16666090" y="0"/>
                  </a:lnTo>
                  <a:lnTo>
                    <a:pt x="16666090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00EA328E-94BD-1646-92E1-AAEE462834DB}"/>
              </a:ext>
            </a:extLst>
          </p:cNvPr>
          <p:cNvSpPr txBox="1"/>
          <p:nvPr/>
        </p:nvSpPr>
        <p:spPr>
          <a:xfrm>
            <a:off x="1676408" y="1207640"/>
            <a:ext cx="88485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4800" b="1" dirty="0">
                <a:latin typeface="Cambria" panose="02040503050406030204" pitchFamily="18" charset="0"/>
              </a:rPr>
              <a:t>2. Số?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FB3BE56F-F49E-ED49-AFA2-B1F490245B3D}"/>
                  </a:ext>
                </a:extLst>
              </p:cNvPr>
              <p:cNvSpPr txBox="1"/>
              <p:nvPr/>
            </p:nvSpPr>
            <p:spPr>
              <a:xfrm>
                <a:off x="1540781" y="2328339"/>
                <a:ext cx="15181345" cy="17713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VN" sz="4000" b="1" dirty="0">
                    <a:solidFill>
                      <a:srgbClr val="C00000"/>
                    </a:solidFill>
                    <a:latin typeface="Cambria" panose="02040503050406030204" pitchFamily="18" charset="0"/>
                  </a:rPr>
                  <a:t>Công ty Kim Sơn nhận được hàng làm 1 000 chiếc hộp cói, trong đó tổ của bác Diễm nhận đan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VN" sz="4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VN" sz="4800" b="1" dirty="0">
                    <a:solidFill>
                      <a:srgbClr val="C00000"/>
                    </a:solidFill>
                    <a:latin typeface="Cambria" panose="02040503050406030204" pitchFamily="18" charset="0"/>
                  </a:rPr>
                  <a:t> </a:t>
                </a:r>
                <a:r>
                  <a:rPr lang="en-VN" sz="4000" b="1" dirty="0">
                    <a:solidFill>
                      <a:srgbClr val="C00000"/>
                    </a:solidFill>
                    <a:latin typeface="Cambria" panose="02040503050406030204" pitchFamily="18" charset="0"/>
                  </a:rPr>
                  <a:t>đơn hàng.</a:t>
                </a: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FB3BE56F-F49E-ED49-AFA2-B1F490245B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0781" y="2328339"/>
                <a:ext cx="15181345" cy="1771319"/>
              </a:xfrm>
              <a:prstGeom prst="rect">
                <a:avLst/>
              </a:prstGeom>
              <a:blipFill>
                <a:blip r:embed="rId2"/>
                <a:stretch>
                  <a:fillRect l="-1421" t="-6383" r="-502" b="-4965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Freeform 13">
            <a:extLst>
              <a:ext uri="{FF2B5EF4-FFF2-40B4-BE49-F238E27FC236}">
                <a16:creationId xmlns:a16="http://schemas.microsoft.com/office/drawing/2014/main" id="{C155A701-2139-F84E-B86A-8EE2FDE752F2}"/>
              </a:ext>
            </a:extLst>
          </p:cNvPr>
          <p:cNvSpPr/>
          <p:nvPr/>
        </p:nvSpPr>
        <p:spPr>
          <a:xfrm rot="-442483">
            <a:off x="13974005" y="7293955"/>
            <a:ext cx="3844402" cy="2579244"/>
          </a:xfrm>
          <a:custGeom>
            <a:avLst/>
            <a:gdLst/>
            <a:ahLst/>
            <a:cxnLst/>
            <a:rect l="l" t="t" r="r" b="b"/>
            <a:pathLst>
              <a:path w="3844402" h="2579244">
                <a:moveTo>
                  <a:pt x="0" y="0"/>
                </a:moveTo>
                <a:lnTo>
                  <a:pt x="3844402" y="0"/>
                </a:lnTo>
                <a:lnTo>
                  <a:pt x="3844402" y="2579244"/>
                </a:lnTo>
                <a:lnTo>
                  <a:pt x="0" y="257924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24" name="Freeform 11">
            <a:extLst>
              <a:ext uri="{FF2B5EF4-FFF2-40B4-BE49-F238E27FC236}">
                <a16:creationId xmlns:a16="http://schemas.microsoft.com/office/drawing/2014/main" id="{B7F2A2F6-944B-1D42-A2CF-91C51F8389B9}"/>
              </a:ext>
            </a:extLst>
          </p:cNvPr>
          <p:cNvSpPr/>
          <p:nvPr/>
        </p:nvSpPr>
        <p:spPr>
          <a:xfrm>
            <a:off x="297658" y="3890378"/>
            <a:ext cx="3207897" cy="6370982"/>
          </a:xfrm>
          <a:custGeom>
            <a:avLst/>
            <a:gdLst/>
            <a:ahLst/>
            <a:cxnLst/>
            <a:rect l="l" t="t" r="r" b="b"/>
            <a:pathLst>
              <a:path w="2411502" h="4615315">
                <a:moveTo>
                  <a:pt x="0" y="0"/>
                </a:moveTo>
                <a:lnTo>
                  <a:pt x="2411502" y="0"/>
                </a:lnTo>
                <a:lnTo>
                  <a:pt x="2411502" y="4615315"/>
                </a:lnTo>
                <a:lnTo>
                  <a:pt x="0" y="461531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441E0BC-9BEB-7241-A367-4B4A1645C77A}"/>
                  </a:ext>
                </a:extLst>
              </p:cNvPr>
              <p:cNvSpPr txBox="1"/>
              <p:nvPr/>
            </p:nvSpPr>
            <p:spPr>
              <a:xfrm>
                <a:off x="5103216" y="7213465"/>
                <a:ext cx="8758327" cy="1398011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sz="4800" dirty="0">
                    <a:latin typeface="Cambria" panose="02040503050406030204" pitchFamily="18" charset="0"/>
                  </a:rPr>
                  <a:t>250</a:t>
                </a:r>
                <a:r>
                  <a:rPr lang="en-VN" sz="4800" dirty="0">
                    <a:solidFill>
                      <a:schemeClr val="tx1"/>
                    </a:solidFill>
                    <a:latin typeface="Cambria" panose="02040503050406030204" pitchFamily="18" charset="0"/>
                  </a:rPr>
                  <a:t> x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VN" sz="6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6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VN" sz="4800" dirty="0">
                    <a:solidFill>
                      <a:schemeClr val="tx1"/>
                    </a:solidFill>
                    <a:latin typeface="Cambria" panose="02040503050406030204" pitchFamily="18" charset="0"/>
                  </a:rPr>
                  <a:t> = </a:t>
                </a:r>
                <a:r>
                  <a:rPr lang="en-VN" sz="4800" dirty="0">
                    <a:latin typeface="Cambria" panose="02040503050406030204" pitchFamily="18" charset="0"/>
                  </a:rPr>
                  <a:t>375</a:t>
                </a:r>
                <a:r>
                  <a:rPr lang="en-VN" sz="4800" dirty="0">
                    <a:solidFill>
                      <a:schemeClr val="tx1"/>
                    </a:solidFill>
                    <a:latin typeface="Cambria" panose="02040503050406030204" pitchFamily="18" charset="0"/>
                  </a:rPr>
                  <a:t> (kg)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441E0BC-9BEB-7241-A367-4B4A1645C7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3216" y="7213465"/>
                <a:ext cx="8758327" cy="1398011"/>
              </a:xfrm>
              <a:prstGeom prst="rect">
                <a:avLst/>
              </a:prstGeom>
              <a:blipFill>
                <a:blip r:embed="rId6"/>
                <a:stretch>
                  <a:fillRect b="-8036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99DAA6E8-7A32-6E4D-84B4-E53668284AA9}"/>
                  </a:ext>
                </a:extLst>
              </p:cNvPr>
              <p:cNvSpPr txBox="1"/>
              <p:nvPr/>
            </p:nvSpPr>
            <p:spPr>
              <a:xfrm>
                <a:off x="3957882" y="4363776"/>
                <a:ext cx="12158640" cy="24985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>
                    <a:latin typeface="Cambria" panose="02040503050406030204" pitchFamily="18" charset="0"/>
                  </a:rPr>
                  <a:t>b. Sau </a:t>
                </a:r>
                <a:r>
                  <a:rPr lang="en-US" sz="4000" dirty="0" err="1">
                    <a:latin typeface="Cambria" panose="02040503050406030204" pitchFamily="18" charset="0"/>
                  </a:rPr>
                  <a:t>khi</a:t>
                </a:r>
                <a:r>
                  <a:rPr lang="en-US" sz="4000" dirty="0">
                    <a:latin typeface="Cambria" panose="02040503050406030204" pitchFamily="18" charset="0"/>
                  </a:rPr>
                  <a:t> </a:t>
                </a:r>
                <a:r>
                  <a:rPr lang="en-US" sz="4000" dirty="0" err="1">
                    <a:latin typeface="Cambria" panose="02040503050406030204" pitchFamily="18" charset="0"/>
                  </a:rPr>
                  <a:t>làm</a:t>
                </a:r>
                <a:r>
                  <a:rPr lang="en-US" sz="4000" dirty="0">
                    <a:latin typeface="Cambria" panose="02040503050406030204" pitchFamily="18" charset="0"/>
                  </a:rPr>
                  <a:t> </a:t>
                </a:r>
                <a:r>
                  <a:rPr lang="en-US" sz="4000" dirty="0" err="1">
                    <a:latin typeface="Cambria" panose="02040503050406030204" pitchFamily="18" charset="0"/>
                  </a:rPr>
                  <a:t>xong</a:t>
                </a:r>
                <a:r>
                  <a:rPr lang="en-US" sz="4000" dirty="0">
                    <a:latin typeface="Cambria" panose="02040503050406030204" pitchFamily="18" charset="0"/>
                  </a:rPr>
                  <a:t>, </a:t>
                </a:r>
                <a:r>
                  <a:rPr lang="en-US" sz="4000" dirty="0" err="1">
                    <a:latin typeface="Cambria" panose="02040503050406030204" pitchFamily="18" charset="0"/>
                  </a:rPr>
                  <a:t>toàn</a:t>
                </a:r>
                <a:r>
                  <a:rPr lang="en-US" sz="4000" dirty="0">
                    <a:latin typeface="Cambria" panose="02040503050406030204" pitchFamily="18" charset="0"/>
                  </a:rPr>
                  <a:t> </a:t>
                </a:r>
                <a:r>
                  <a:rPr lang="en-US" sz="4000" dirty="0" err="1">
                    <a:latin typeface="Cambria" panose="02040503050406030204" pitchFamily="18" charset="0"/>
                  </a:rPr>
                  <a:t>bộ</a:t>
                </a:r>
                <a:r>
                  <a:rPr lang="en-US" sz="4000" dirty="0">
                    <a:latin typeface="Cambria" panose="02040503050406030204" pitchFamily="18" charset="0"/>
                  </a:rPr>
                  <a:t> </a:t>
                </a:r>
                <a:r>
                  <a:rPr lang="en-US" sz="4000" dirty="0" err="1">
                    <a:latin typeface="Cambria" panose="02040503050406030204" pitchFamily="18" charset="0"/>
                  </a:rPr>
                  <a:t>số</a:t>
                </a:r>
                <a:r>
                  <a:rPr lang="en-US" sz="4000" dirty="0">
                    <a:latin typeface="Cambria" panose="02040503050406030204" pitchFamily="18" charset="0"/>
                  </a:rPr>
                  <a:t> </a:t>
                </a:r>
                <a:r>
                  <a:rPr lang="en-US" sz="4000" dirty="0" err="1">
                    <a:latin typeface="Cambria" panose="02040503050406030204" pitchFamily="18" charset="0"/>
                  </a:rPr>
                  <a:t>hộp</a:t>
                </a:r>
                <a:r>
                  <a:rPr lang="en-US" sz="4000" dirty="0">
                    <a:latin typeface="Cambria" panose="02040503050406030204" pitchFamily="18" charset="0"/>
                  </a:rPr>
                  <a:t> </a:t>
                </a:r>
                <a:r>
                  <a:rPr lang="en-US" sz="4000" dirty="0" err="1">
                    <a:latin typeface="Cambria" panose="02040503050406030204" pitchFamily="18" charset="0"/>
                  </a:rPr>
                  <a:t>cói</a:t>
                </a:r>
                <a:r>
                  <a:rPr lang="en-US" sz="4000" dirty="0">
                    <a:latin typeface="Cambria" panose="02040503050406030204" pitchFamily="18" charset="0"/>
                  </a:rPr>
                  <a:t> </a:t>
                </a:r>
                <a:r>
                  <a:rPr lang="en-US" sz="4000" dirty="0" err="1">
                    <a:latin typeface="Cambria" panose="02040503050406030204" pitchFamily="18" charset="0"/>
                  </a:rPr>
                  <a:t>của</a:t>
                </a:r>
                <a:r>
                  <a:rPr lang="en-US" sz="4000" dirty="0">
                    <a:latin typeface="Cambria" panose="02040503050406030204" pitchFamily="18" charset="0"/>
                  </a:rPr>
                  <a:t> </a:t>
                </a:r>
                <a:r>
                  <a:rPr lang="en-US" sz="4000" dirty="0" err="1">
                    <a:latin typeface="Cambria" panose="02040503050406030204" pitchFamily="18" charset="0"/>
                  </a:rPr>
                  <a:t>tổ</a:t>
                </a:r>
                <a:r>
                  <a:rPr lang="en-US" sz="4000" dirty="0">
                    <a:latin typeface="Cambria" panose="02040503050406030204" pitchFamily="18" charset="0"/>
                  </a:rPr>
                  <a:t> </a:t>
                </a:r>
                <a:r>
                  <a:rPr lang="en-US" sz="4000" dirty="0" err="1">
                    <a:latin typeface="Cambria" panose="02040503050406030204" pitchFamily="18" charset="0"/>
                  </a:rPr>
                  <a:t>bác</a:t>
                </a:r>
                <a:r>
                  <a:rPr lang="en-US" sz="4000" dirty="0">
                    <a:latin typeface="Cambria" panose="02040503050406030204" pitchFamily="18" charset="0"/>
                  </a:rPr>
                  <a:t> </a:t>
                </a:r>
                <a:r>
                  <a:rPr lang="en-US" sz="4000" dirty="0" err="1">
                    <a:latin typeface="Cambria" panose="02040503050406030204" pitchFamily="18" charset="0"/>
                  </a:rPr>
                  <a:t>Diễm</a:t>
                </a:r>
                <a:r>
                  <a:rPr lang="en-US" sz="4000" dirty="0">
                    <a:latin typeface="Cambria" panose="02040503050406030204" pitchFamily="18" charset="0"/>
                  </a:rPr>
                  <a:t> </a:t>
                </a:r>
                <a:r>
                  <a:rPr lang="en-US" sz="4000" dirty="0" err="1">
                    <a:latin typeface="Cambria" panose="02040503050406030204" pitchFamily="18" charset="0"/>
                  </a:rPr>
                  <a:t>được</a:t>
                </a:r>
                <a:r>
                  <a:rPr lang="en-US" sz="4000" dirty="0">
                    <a:latin typeface="Cambria" panose="02040503050406030204" pitchFamily="18" charset="0"/>
                  </a:rPr>
                  <a:t> </a:t>
                </a:r>
                <a:r>
                  <a:rPr lang="en-US" sz="4000" dirty="0" err="1">
                    <a:latin typeface="Cambria" panose="02040503050406030204" pitchFamily="18" charset="0"/>
                  </a:rPr>
                  <a:t>một</a:t>
                </a:r>
                <a:r>
                  <a:rPr lang="en-US" sz="4000" dirty="0">
                    <a:latin typeface="Cambria" panose="02040503050406030204" pitchFamily="18" charset="0"/>
                  </a:rPr>
                  <a:t> </a:t>
                </a:r>
                <a:r>
                  <a:rPr lang="en-US" sz="4000" dirty="0" err="1">
                    <a:latin typeface="Cambria" panose="02040503050406030204" pitchFamily="18" charset="0"/>
                  </a:rPr>
                  <a:t>rô-bốt</a:t>
                </a:r>
                <a:r>
                  <a:rPr lang="en-US" sz="4000" dirty="0">
                    <a:latin typeface="Cambria" panose="02040503050406030204" pitchFamily="18" charset="0"/>
                  </a:rPr>
                  <a:t> </a:t>
                </a:r>
                <a:r>
                  <a:rPr lang="en-US" sz="4000" dirty="0" err="1">
                    <a:latin typeface="Cambria" panose="02040503050406030204" pitchFamily="18" charset="0"/>
                  </a:rPr>
                  <a:t>chuyển</a:t>
                </a:r>
                <a:r>
                  <a:rPr lang="en-US" sz="4000" dirty="0">
                    <a:latin typeface="Cambria" panose="02040503050406030204" pitchFamily="18" charset="0"/>
                  </a:rPr>
                  <a:t> </a:t>
                </a:r>
                <a:r>
                  <a:rPr lang="en-US" sz="4000" dirty="0" err="1">
                    <a:latin typeface="Cambria" panose="02040503050406030204" pitchFamily="18" charset="0"/>
                  </a:rPr>
                  <a:t>đến</a:t>
                </a:r>
                <a:r>
                  <a:rPr lang="en-US" sz="4000" dirty="0">
                    <a:latin typeface="Cambria" panose="02040503050406030204" pitchFamily="18" charset="0"/>
                  </a:rPr>
                  <a:t> </a:t>
                </a:r>
                <a:r>
                  <a:rPr lang="en-US" sz="4000" dirty="0" err="1">
                    <a:latin typeface="Cambria" panose="02040503050406030204" pitchFamily="18" charset="0"/>
                  </a:rPr>
                  <a:t>kho</a:t>
                </a:r>
                <a:r>
                  <a:rPr lang="en-US" sz="4000" dirty="0">
                    <a:latin typeface="Cambria" panose="02040503050406030204" pitchFamily="18" charset="0"/>
                  </a:rPr>
                  <a:t>. </a:t>
                </a:r>
                <a:r>
                  <a:rPr lang="en-US" sz="4000" dirty="0" err="1">
                    <a:latin typeface="Cambria" panose="02040503050406030204" pitchFamily="18" charset="0"/>
                  </a:rPr>
                  <a:t>Biết</a:t>
                </a:r>
                <a:r>
                  <a:rPr lang="en-US" sz="4000" dirty="0">
                    <a:latin typeface="Cambria" panose="02040503050406030204" pitchFamily="18" charset="0"/>
                  </a:rPr>
                  <a:t> </a:t>
                </a:r>
                <a:r>
                  <a:rPr lang="en-US" sz="4000" dirty="0" err="1">
                    <a:latin typeface="Cambria" panose="02040503050406030204" pitchFamily="18" charset="0"/>
                  </a:rPr>
                  <a:t>mỗi</a:t>
                </a:r>
                <a:r>
                  <a:rPr lang="en-US" sz="4000" dirty="0">
                    <a:latin typeface="Cambria" panose="02040503050406030204" pitchFamily="18" charset="0"/>
                  </a:rPr>
                  <a:t> </a:t>
                </a:r>
                <a:r>
                  <a:rPr lang="en-US" sz="4000" dirty="0" err="1">
                    <a:latin typeface="Cambria" panose="02040503050406030204" pitchFamily="18" charset="0"/>
                  </a:rPr>
                  <a:t>hộp</a:t>
                </a:r>
                <a:r>
                  <a:rPr lang="en-US" sz="4000" dirty="0">
                    <a:latin typeface="Cambria" panose="02040503050406030204" pitchFamily="18" charset="0"/>
                  </a:rPr>
                  <a:t> </a:t>
                </a:r>
                <a:r>
                  <a:rPr lang="en-US" sz="4000" dirty="0" err="1">
                    <a:latin typeface="Cambria" panose="02040503050406030204" pitchFamily="18" charset="0"/>
                  </a:rPr>
                  <a:t>cói</a:t>
                </a:r>
                <a:r>
                  <a:rPr lang="en-US" sz="4000" dirty="0">
                    <a:latin typeface="Cambria" panose="02040503050406030204" pitchFamily="18" charset="0"/>
                  </a:rPr>
                  <a:t> </a:t>
                </a:r>
                <a:r>
                  <a:rPr lang="en-US" sz="4000" dirty="0" err="1">
                    <a:latin typeface="Cambria" panose="02040503050406030204" pitchFamily="18" charset="0"/>
                  </a:rPr>
                  <a:t>năng</a:t>
                </a:r>
                <a:r>
                  <a:rPr lang="en-US" sz="4000" dirty="0">
                    <a:latin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VN" sz="5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5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VN" sz="4000" dirty="0">
                    <a:latin typeface="Cambria" panose="02040503050406030204" pitchFamily="18" charset="0"/>
                  </a:rPr>
                  <a:t> kg. Vậy rô-bốt đã chuyển tất cả                </a:t>
                </a:r>
                <a:r>
                  <a:rPr lang="en-US" sz="4000" dirty="0">
                    <a:latin typeface="Cambria" panose="02040503050406030204" pitchFamily="18" charset="0"/>
                  </a:rPr>
                  <a:t>k</a:t>
                </a:r>
                <a:r>
                  <a:rPr lang="en-VN" sz="4000" dirty="0">
                    <a:latin typeface="Cambria" panose="02040503050406030204" pitchFamily="18" charset="0"/>
                  </a:rPr>
                  <a:t>g.</a:t>
                </a:r>
              </a:p>
            </p:txBody>
          </p:sp>
        </mc:Choice>
        <mc:Fallback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99DAA6E8-7A32-6E4D-84B4-E53668284A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7882" y="4363776"/>
                <a:ext cx="12158640" cy="2498569"/>
              </a:xfrm>
              <a:prstGeom prst="rect">
                <a:avLst/>
              </a:prstGeom>
              <a:blipFill>
                <a:blip r:embed="rId7"/>
                <a:stretch>
                  <a:fillRect l="-1754" t="-4390" r="-351" b="-2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Rectangle 19">
            <a:extLst>
              <a:ext uri="{FF2B5EF4-FFF2-40B4-BE49-F238E27FC236}">
                <a16:creationId xmlns:a16="http://schemas.microsoft.com/office/drawing/2014/main" id="{EB92EC87-260F-7843-A91B-96849710BF30}"/>
              </a:ext>
            </a:extLst>
          </p:cNvPr>
          <p:cNvSpPr/>
          <p:nvPr/>
        </p:nvSpPr>
        <p:spPr>
          <a:xfrm>
            <a:off x="12268200" y="5927752"/>
            <a:ext cx="1556172" cy="740102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latin typeface="Cambria" panose="02040503050406030204" pitchFamily="18" charset="0"/>
              </a:rPr>
              <a:t>375</a:t>
            </a:r>
            <a:endParaRPr lang="en-VN" sz="4000" b="1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2465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499B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49985" y="792864"/>
            <a:ext cx="16788030" cy="8701272"/>
            <a:chOff x="0" y="0"/>
            <a:chExt cx="20319572" cy="10531677"/>
          </a:xfrm>
        </p:grpSpPr>
        <p:sp>
          <p:nvSpPr>
            <p:cNvPr id="3" name="Freeform 3"/>
            <p:cNvSpPr/>
            <p:nvPr/>
          </p:nvSpPr>
          <p:spPr>
            <a:xfrm>
              <a:off x="72390" y="72390"/>
              <a:ext cx="20174793" cy="10386897"/>
            </a:xfrm>
            <a:custGeom>
              <a:avLst/>
              <a:gdLst/>
              <a:ahLst/>
              <a:cxnLst/>
              <a:rect l="l" t="t" r="r" b="b"/>
              <a:pathLst>
                <a:path w="20174793" h="10386897">
                  <a:moveTo>
                    <a:pt x="0" y="0"/>
                  </a:moveTo>
                  <a:lnTo>
                    <a:pt x="20174793" y="0"/>
                  </a:lnTo>
                  <a:lnTo>
                    <a:pt x="20174793" y="10386897"/>
                  </a:lnTo>
                  <a:lnTo>
                    <a:pt x="0" y="1038689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0" y="0"/>
              <a:ext cx="20319572" cy="10531677"/>
            </a:xfrm>
            <a:custGeom>
              <a:avLst/>
              <a:gdLst/>
              <a:ahLst/>
              <a:cxnLst/>
              <a:rect l="l" t="t" r="r" b="b"/>
              <a:pathLst>
                <a:path w="20319572" h="10531677">
                  <a:moveTo>
                    <a:pt x="20174792" y="10386897"/>
                  </a:moveTo>
                  <a:lnTo>
                    <a:pt x="20319572" y="10386897"/>
                  </a:lnTo>
                  <a:lnTo>
                    <a:pt x="20319572" y="10531677"/>
                  </a:lnTo>
                  <a:lnTo>
                    <a:pt x="20174792" y="10531677"/>
                  </a:lnTo>
                  <a:lnTo>
                    <a:pt x="20174792" y="10386897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10386897"/>
                  </a:lnTo>
                  <a:lnTo>
                    <a:pt x="0" y="10386897"/>
                  </a:lnTo>
                  <a:lnTo>
                    <a:pt x="0" y="144780"/>
                  </a:lnTo>
                  <a:close/>
                  <a:moveTo>
                    <a:pt x="0" y="10386897"/>
                  </a:moveTo>
                  <a:lnTo>
                    <a:pt x="144780" y="10386897"/>
                  </a:lnTo>
                  <a:lnTo>
                    <a:pt x="144780" y="10531677"/>
                  </a:lnTo>
                  <a:lnTo>
                    <a:pt x="0" y="10531677"/>
                  </a:lnTo>
                  <a:lnTo>
                    <a:pt x="0" y="10386897"/>
                  </a:lnTo>
                  <a:close/>
                  <a:moveTo>
                    <a:pt x="20174792" y="144780"/>
                  </a:moveTo>
                  <a:lnTo>
                    <a:pt x="20319572" y="144780"/>
                  </a:lnTo>
                  <a:lnTo>
                    <a:pt x="20319572" y="10386897"/>
                  </a:lnTo>
                  <a:lnTo>
                    <a:pt x="20174792" y="10386897"/>
                  </a:lnTo>
                  <a:lnTo>
                    <a:pt x="20174792" y="144780"/>
                  </a:lnTo>
                  <a:close/>
                  <a:moveTo>
                    <a:pt x="144780" y="10386897"/>
                  </a:moveTo>
                  <a:lnTo>
                    <a:pt x="20174792" y="10386897"/>
                  </a:lnTo>
                  <a:lnTo>
                    <a:pt x="20174792" y="10531677"/>
                  </a:lnTo>
                  <a:lnTo>
                    <a:pt x="144780" y="10531677"/>
                  </a:lnTo>
                  <a:lnTo>
                    <a:pt x="144780" y="10386897"/>
                  </a:lnTo>
                  <a:close/>
                  <a:moveTo>
                    <a:pt x="20174792" y="0"/>
                  </a:moveTo>
                  <a:lnTo>
                    <a:pt x="20319572" y="0"/>
                  </a:lnTo>
                  <a:lnTo>
                    <a:pt x="20319572" y="144780"/>
                  </a:lnTo>
                  <a:lnTo>
                    <a:pt x="20174792" y="144780"/>
                  </a:lnTo>
                  <a:lnTo>
                    <a:pt x="20174792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20174792" y="0"/>
                  </a:lnTo>
                  <a:lnTo>
                    <a:pt x="20174792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F1ECFAE1-55F8-0F45-9715-7DCD9D85821E}"/>
              </a:ext>
            </a:extLst>
          </p:cNvPr>
          <p:cNvGrpSpPr/>
          <p:nvPr/>
        </p:nvGrpSpPr>
        <p:grpSpPr>
          <a:xfrm>
            <a:off x="1270458" y="1115153"/>
            <a:ext cx="15798342" cy="1034287"/>
            <a:chOff x="1270458" y="1115153"/>
            <a:chExt cx="15798342" cy="1034287"/>
          </a:xfrm>
        </p:grpSpPr>
        <p:grpSp>
          <p:nvGrpSpPr>
            <p:cNvPr id="6" name="Group 6"/>
            <p:cNvGrpSpPr/>
            <p:nvPr/>
          </p:nvGrpSpPr>
          <p:grpSpPr>
            <a:xfrm>
              <a:off x="1270458" y="1115153"/>
              <a:ext cx="15798342" cy="1034287"/>
              <a:chOff x="0" y="0"/>
              <a:chExt cx="16810870" cy="2649341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72390" y="72390"/>
                <a:ext cx="16666091" cy="2504561"/>
              </a:xfrm>
              <a:custGeom>
                <a:avLst/>
                <a:gdLst/>
                <a:ahLst/>
                <a:cxnLst/>
                <a:rect l="l" t="t" r="r" b="b"/>
                <a:pathLst>
                  <a:path w="16666091" h="2504561">
                    <a:moveTo>
                      <a:pt x="0" y="0"/>
                    </a:moveTo>
                    <a:lnTo>
                      <a:pt x="16666091" y="0"/>
                    </a:lnTo>
                    <a:lnTo>
                      <a:pt x="16666091" y="2504561"/>
                    </a:lnTo>
                    <a:lnTo>
                      <a:pt x="0" y="250456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EE5EF"/>
              </a:solidFill>
            </p:spPr>
          </p:sp>
          <p:sp>
            <p:nvSpPr>
              <p:cNvPr id="8" name="Freeform 8"/>
              <p:cNvSpPr/>
              <p:nvPr/>
            </p:nvSpPr>
            <p:spPr>
              <a:xfrm>
                <a:off x="0" y="0"/>
                <a:ext cx="16810870" cy="2649341"/>
              </a:xfrm>
              <a:custGeom>
                <a:avLst/>
                <a:gdLst/>
                <a:ahLst/>
                <a:cxnLst/>
                <a:rect l="l" t="t" r="r" b="b"/>
                <a:pathLst>
                  <a:path w="16810870" h="2649341">
                    <a:moveTo>
                      <a:pt x="16666090" y="2504561"/>
                    </a:moveTo>
                    <a:lnTo>
                      <a:pt x="16810870" y="2504561"/>
                    </a:lnTo>
                    <a:lnTo>
                      <a:pt x="16810870" y="2649341"/>
                    </a:lnTo>
                    <a:lnTo>
                      <a:pt x="16666090" y="2649341"/>
                    </a:lnTo>
                    <a:lnTo>
                      <a:pt x="16666090" y="2504561"/>
                    </a:lnTo>
                    <a:close/>
                    <a:moveTo>
                      <a:pt x="0" y="144780"/>
                    </a:moveTo>
                    <a:lnTo>
                      <a:pt x="144780" y="144780"/>
                    </a:lnTo>
                    <a:lnTo>
                      <a:pt x="144780" y="2504561"/>
                    </a:lnTo>
                    <a:lnTo>
                      <a:pt x="0" y="2504561"/>
                    </a:lnTo>
                    <a:lnTo>
                      <a:pt x="0" y="144780"/>
                    </a:lnTo>
                    <a:close/>
                    <a:moveTo>
                      <a:pt x="0" y="2504561"/>
                    </a:moveTo>
                    <a:lnTo>
                      <a:pt x="144780" y="2504561"/>
                    </a:lnTo>
                    <a:lnTo>
                      <a:pt x="144780" y="2649341"/>
                    </a:lnTo>
                    <a:lnTo>
                      <a:pt x="0" y="2649341"/>
                    </a:lnTo>
                    <a:lnTo>
                      <a:pt x="0" y="2504561"/>
                    </a:lnTo>
                    <a:close/>
                    <a:moveTo>
                      <a:pt x="16666090" y="144780"/>
                    </a:moveTo>
                    <a:lnTo>
                      <a:pt x="16810870" y="144780"/>
                    </a:lnTo>
                    <a:lnTo>
                      <a:pt x="16810870" y="2504561"/>
                    </a:lnTo>
                    <a:lnTo>
                      <a:pt x="16666090" y="2504561"/>
                    </a:lnTo>
                    <a:lnTo>
                      <a:pt x="16666090" y="144780"/>
                    </a:lnTo>
                    <a:close/>
                    <a:moveTo>
                      <a:pt x="144780" y="2504561"/>
                    </a:moveTo>
                    <a:lnTo>
                      <a:pt x="16666090" y="2504561"/>
                    </a:lnTo>
                    <a:lnTo>
                      <a:pt x="16666090" y="2649341"/>
                    </a:lnTo>
                    <a:lnTo>
                      <a:pt x="144780" y="2649341"/>
                    </a:lnTo>
                    <a:lnTo>
                      <a:pt x="144780" y="2504561"/>
                    </a:lnTo>
                    <a:close/>
                    <a:moveTo>
                      <a:pt x="16666090" y="0"/>
                    </a:moveTo>
                    <a:lnTo>
                      <a:pt x="16810870" y="0"/>
                    </a:lnTo>
                    <a:lnTo>
                      <a:pt x="16810870" y="144780"/>
                    </a:lnTo>
                    <a:lnTo>
                      <a:pt x="16666090" y="144780"/>
                    </a:lnTo>
                    <a:lnTo>
                      <a:pt x="16666090" y="0"/>
                    </a:lnTo>
                    <a:close/>
                    <a:moveTo>
                      <a:pt x="0" y="0"/>
                    </a:moveTo>
                    <a:lnTo>
                      <a:pt x="144780" y="0"/>
                    </a:lnTo>
                    <a:lnTo>
                      <a:pt x="144780" y="144780"/>
                    </a:lnTo>
                    <a:lnTo>
                      <a:pt x="0" y="144780"/>
                    </a:lnTo>
                    <a:lnTo>
                      <a:pt x="0" y="0"/>
                    </a:lnTo>
                    <a:close/>
                    <a:moveTo>
                      <a:pt x="144780" y="0"/>
                    </a:moveTo>
                    <a:lnTo>
                      <a:pt x="16666090" y="0"/>
                    </a:lnTo>
                    <a:lnTo>
                      <a:pt x="16666090" y="144780"/>
                    </a:lnTo>
                    <a:lnTo>
                      <a:pt x="144780" y="144780"/>
                    </a:lnTo>
                    <a:lnTo>
                      <a:pt x="144780" y="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00EA328E-94BD-1646-92E1-AAEE462834DB}"/>
                </a:ext>
              </a:extLst>
            </p:cNvPr>
            <p:cNvSpPr txBox="1"/>
            <p:nvPr/>
          </p:nvSpPr>
          <p:spPr>
            <a:xfrm>
              <a:off x="1676408" y="1207640"/>
              <a:ext cx="884853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4800" b="1" dirty="0">
                  <a:latin typeface="Cambria" panose="02040503050406030204" pitchFamily="18" charset="0"/>
                </a:rPr>
                <a:t>3. Số?</a:t>
              </a: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FB3BE56F-F49E-ED49-AFA2-B1F490245B3D}"/>
              </a:ext>
            </a:extLst>
          </p:cNvPr>
          <p:cNvSpPr txBox="1"/>
          <p:nvPr/>
        </p:nvSpPr>
        <p:spPr>
          <a:xfrm>
            <a:off x="1540781" y="2328339"/>
            <a:ext cx="1518134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 err="1">
                <a:solidFill>
                  <a:srgbClr val="C00000"/>
                </a:solidFill>
                <a:latin typeface="Cambria" panose="02040503050406030204" pitchFamily="18" charset="0"/>
              </a:rPr>
              <a:t>Một</a:t>
            </a:r>
            <a:r>
              <a:rPr lang="en-US" sz="4000" b="1" dirty="0">
                <a:solidFill>
                  <a:srgbClr val="C00000"/>
                </a:solidFill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Cambria" panose="02040503050406030204" pitchFamily="18" charset="0"/>
              </a:rPr>
              <a:t>cửa</a:t>
            </a:r>
            <a:r>
              <a:rPr lang="en-US" sz="4000" b="1" dirty="0">
                <a:solidFill>
                  <a:srgbClr val="C00000"/>
                </a:solidFill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Cambria" panose="02040503050406030204" pitchFamily="18" charset="0"/>
              </a:rPr>
              <a:t>hàng</a:t>
            </a:r>
            <a:r>
              <a:rPr lang="en-US" sz="4000" b="1" dirty="0">
                <a:solidFill>
                  <a:srgbClr val="C00000"/>
                </a:solidFill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Cambria" panose="02040503050406030204" pitchFamily="18" charset="0"/>
              </a:rPr>
              <a:t>kim</a:t>
            </a:r>
            <a:r>
              <a:rPr lang="en-US" sz="4000" b="1" dirty="0">
                <a:solidFill>
                  <a:srgbClr val="C00000"/>
                </a:solidFill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Cambria" panose="02040503050406030204" pitchFamily="18" charset="0"/>
              </a:rPr>
              <a:t>khí</a:t>
            </a:r>
            <a:r>
              <a:rPr lang="en-US" sz="4000" b="1" dirty="0">
                <a:solidFill>
                  <a:srgbClr val="C00000"/>
                </a:solidFill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Cambria" panose="02040503050406030204" pitchFamily="18" charset="0"/>
              </a:rPr>
              <a:t>có</a:t>
            </a:r>
            <a:r>
              <a:rPr lang="en-US" sz="4000" b="1" dirty="0">
                <a:solidFill>
                  <a:srgbClr val="C00000"/>
                </a:solidFill>
                <a:latin typeface="Cambria" panose="02040503050406030204" pitchFamily="18" charset="0"/>
              </a:rPr>
              <a:t> 8 </a:t>
            </a:r>
            <a:r>
              <a:rPr lang="en-US" sz="4000" b="1" dirty="0" err="1">
                <a:solidFill>
                  <a:srgbClr val="C00000"/>
                </a:solidFill>
                <a:latin typeface="Cambria" panose="02040503050406030204" pitchFamily="18" charset="0"/>
              </a:rPr>
              <a:t>khay</a:t>
            </a:r>
            <a:r>
              <a:rPr lang="en-US" sz="4000" b="1" dirty="0">
                <a:solidFill>
                  <a:srgbClr val="C00000"/>
                </a:solidFill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Cambria" panose="02040503050406030204" pitchFamily="18" charset="0"/>
              </a:rPr>
              <a:t>đựng</a:t>
            </a:r>
            <a:r>
              <a:rPr lang="en-US" sz="4000" b="1" dirty="0">
                <a:solidFill>
                  <a:srgbClr val="C00000"/>
                </a:solidFill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Cambria" panose="02040503050406030204" pitchFamily="18" charset="0"/>
              </a:rPr>
              <a:t>ốc</a:t>
            </a:r>
            <a:r>
              <a:rPr lang="en-US" sz="4000" b="1" dirty="0">
                <a:solidFill>
                  <a:srgbClr val="C00000"/>
                </a:solidFill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Cambria" panose="02040503050406030204" pitchFamily="18" charset="0"/>
              </a:rPr>
              <a:t>vít</a:t>
            </a:r>
            <a:r>
              <a:rPr lang="en-US" sz="4000" b="1" dirty="0">
                <a:solidFill>
                  <a:srgbClr val="C00000"/>
                </a:solidFill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Cambria" panose="02040503050406030204" pitchFamily="18" charset="0"/>
              </a:rPr>
              <a:t>theo</a:t>
            </a:r>
            <a:r>
              <a:rPr lang="en-US" sz="4000" b="1" dirty="0">
                <a:solidFill>
                  <a:srgbClr val="C00000"/>
                </a:solidFill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Cambria" panose="02040503050406030204" pitchFamily="18" charset="0"/>
              </a:rPr>
              <a:t>từng</a:t>
            </a:r>
            <a:r>
              <a:rPr lang="en-US" sz="4000" b="1" dirty="0">
                <a:solidFill>
                  <a:srgbClr val="C00000"/>
                </a:solidFill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Cambria" panose="02040503050406030204" pitchFamily="18" charset="0"/>
              </a:rPr>
              <a:t>loại</a:t>
            </a:r>
            <a:r>
              <a:rPr lang="en-US" sz="4000" b="1" dirty="0">
                <a:solidFill>
                  <a:srgbClr val="C00000"/>
                </a:solidFill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Cambria" panose="02040503050406030204" pitchFamily="18" charset="0"/>
              </a:rPr>
              <a:t>màu</a:t>
            </a:r>
            <a:r>
              <a:rPr lang="en-US" sz="4000" b="1" dirty="0">
                <a:solidFill>
                  <a:srgbClr val="C00000"/>
                </a:solidFill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Cambria" panose="02040503050406030204" pitchFamily="18" charset="0"/>
              </a:rPr>
              <a:t>trắng</a:t>
            </a:r>
            <a:r>
              <a:rPr lang="en-US" sz="4000" b="1" dirty="0">
                <a:solidFill>
                  <a:srgbClr val="C00000"/>
                </a:solidFill>
                <a:latin typeface="Cambria" panose="02040503050406030204" pitchFamily="18" charset="0"/>
              </a:rPr>
              <a:t>, </a:t>
            </a:r>
            <a:r>
              <a:rPr lang="en-US" sz="4000" b="1" dirty="0" err="1">
                <a:solidFill>
                  <a:srgbClr val="C00000"/>
                </a:solidFill>
                <a:latin typeface="Cambria" panose="02040503050406030204" pitchFamily="18" charset="0"/>
              </a:rPr>
              <a:t>vàng</a:t>
            </a:r>
            <a:r>
              <a:rPr lang="en-US" sz="4000" b="1" dirty="0">
                <a:solidFill>
                  <a:srgbClr val="C00000"/>
                </a:solidFill>
                <a:latin typeface="Cambria" panose="02040503050406030204" pitchFamily="18" charset="0"/>
              </a:rPr>
              <a:t>, </a:t>
            </a:r>
            <a:r>
              <a:rPr lang="en-US" sz="4000" b="1" dirty="0" err="1">
                <a:solidFill>
                  <a:srgbClr val="C00000"/>
                </a:solidFill>
                <a:latin typeface="Cambria" panose="02040503050406030204" pitchFamily="18" charset="0"/>
              </a:rPr>
              <a:t>đen</a:t>
            </a:r>
            <a:r>
              <a:rPr lang="en-US" sz="4000" b="1" dirty="0">
                <a:solidFill>
                  <a:srgbClr val="C00000"/>
                </a:solidFill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Cambria" panose="02040503050406030204" pitchFamily="18" charset="0"/>
              </a:rPr>
              <a:t>và</a:t>
            </a:r>
            <a:r>
              <a:rPr lang="en-US" sz="4000" b="1" dirty="0">
                <a:solidFill>
                  <a:srgbClr val="C00000"/>
                </a:solidFill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Cambria" panose="02040503050406030204" pitchFamily="18" charset="0"/>
              </a:rPr>
              <a:t>số</a:t>
            </a:r>
            <a:r>
              <a:rPr lang="en-US" sz="4000" b="1" dirty="0">
                <a:solidFill>
                  <a:srgbClr val="C00000"/>
                </a:solidFill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Cambria" panose="02040503050406030204" pitchFamily="18" charset="0"/>
              </a:rPr>
              <a:t>ốc</a:t>
            </a:r>
            <a:r>
              <a:rPr lang="en-US" sz="4000" b="1" dirty="0">
                <a:solidFill>
                  <a:srgbClr val="C00000"/>
                </a:solidFill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Cambria" panose="02040503050406030204" pitchFamily="18" charset="0"/>
              </a:rPr>
              <a:t>vít</a:t>
            </a:r>
            <a:r>
              <a:rPr lang="en-US" sz="4000" b="1" dirty="0">
                <a:solidFill>
                  <a:srgbClr val="C00000"/>
                </a:solidFill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Cambria" panose="02040503050406030204" pitchFamily="18" charset="0"/>
              </a:rPr>
              <a:t>ở</a:t>
            </a:r>
            <a:r>
              <a:rPr lang="en-US" sz="4000" b="1" dirty="0">
                <a:solidFill>
                  <a:srgbClr val="C00000"/>
                </a:solidFill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Cambria" panose="02040503050406030204" pitchFamily="18" charset="0"/>
              </a:rPr>
              <a:t>mỗi</a:t>
            </a:r>
            <a:r>
              <a:rPr lang="en-US" sz="4000" b="1" dirty="0">
                <a:solidFill>
                  <a:srgbClr val="C00000"/>
                </a:solidFill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Cambria" panose="02040503050406030204" pitchFamily="18" charset="0"/>
              </a:rPr>
              <a:t>khay</a:t>
            </a:r>
            <a:r>
              <a:rPr lang="en-US" sz="4000" b="1" dirty="0">
                <a:solidFill>
                  <a:srgbClr val="C00000"/>
                </a:solidFill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Cambria" panose="02040503050406030204" pitchFamily="18" charset="0"/>
              </a:rPr>
              <a:t>là</a:t>
            </a:r>
            <a:r>
              <a:rPr lang="en-US" sz="4000" b="1" dirty="0">
                <a:solidFill>
                  <a:srgbClr val="C00000"/>
                </a:solidFill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Cambria" panose="02040503050406030204" pitchFamily="18" charset="0"/>
              </a:rPr>
              <a:t>như</a:t>
            </a:r>
            <a:r>
              <a:rPr lang="en-US" sz="4000" b="1" dirty="0">
                <a:solidFill>
                  <a:srgbClr val="C00000"/>
                </a:solidFill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Cambria" panose="02040503050406030204" pitchFamily="18" charset="0"/>
              </a:rPr>
              <a:t>nhau</a:t>
            </a:r>
            <a:r>
              <a:rPr lang="en-US" sz="4000" b="1" dirty="0">
                <a:solidFill>
                  <a:srgbClr val="C00000"/>
                </a:solidFill>
                <a:latin typeface="Cambria" panose="02040503050406030204" pitchFamily="18" charset="0"/>
              </a:rPr>
              <a:t>. </a:t>
            </a:r>
            <a:r>
              <a:rPr lang="en-US" sz="4000" b="1" dirty="0" err="1">
                <a:solidFill>
                  <a:srgbClr val="C00000"/>
                </a:solidFill>
                <a:latin typeface="Cambria" panose="02040503050406030204" pitchFamily="18" charset="0"/>
              </a:rPr>
              <a:t>Biết</a:t>
            </a:r>
            <a:r>
              <a:rPr lang="en-US" sz="4000" b="1" dirty="0">
                <a:solidFill>
                  <a:srgbClr val="C00000"/>
                </a:solidFill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Cambria" panose="02040503050406030204" pitchFamily="18" charset="0"/>
              </a:rPr>
              <a:t>tổng</a:t>
            </a:r>
            <a:r>
              <a:rPr lang="en-US" sz="4000" b="1" dirty="0">
                <a:solidFill>
                  <a:srgbClr val="C00000"/>
                </a:solidFill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Cambria" panose="02040503050406030204" pitchFamily="18" charset="0"/>
              </a:rPr>
              <a:t>số</a:t>
            </a:r>
            <a:r>
              <a:rPr lang="en-US" sz="4000" b="1" dirty="0">
                <a:solidFill>
                  <a:srgbClr val="C00000"/>
                </a:solidFill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Cambria" panose="02040503050406030204" pitchFamily="18" charset="0"/>
              </a:rPr>
              <a:t>ốc</a:t>
            </a:r>
            <a:r>
              <a:rPr lang="en-US" sz="4000" b="1" dirty="0">
                <a:solidFill>
                  <a:srgbClr val="C00000"/>
                </a:solidFill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Cambria" panose="02040503050406030204" pitchFamily="18" charset="0"/>
              </a:rPr>
              <a:t>vít</a:t>
            </a:r>
            <a:r>
              <a:rPr lang="en-US" sz="4000" b="1" dirty="0">
                <a:solidFill>
                  <a:srgbClr val="C00000"/>
                </a:solidFill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Cambria" panose="02040503050406030204" pitchFamily="18" charset="0"/>
              </a:rPr>
              <a:t>là</a:t>
            </a:r>
            <a:r>
              <a:rPr lang="en-US" sz="4000" b="1" dirty="0">
                <a:solidFill>
                  <a:srgbClr val="C00000"/>
                </a:solidFill>
                <a:latin typeface="Cambria" panose="02040503050406030204" pitchFamily="18" charset="0"/>
              </a:rPr>
              <a:t> 800 </a:t>
            </a:r>
            <a:r>
              <a:rPr lang="en-US" sz="4000" b="1" dirty="0" err="1">
                <a:solidFill>
                  <a:srgbClr val="C00000"/>
                </a:solidFill>
                <a:latin typeface="Cambria" panose="02040503050406030204" pitchFamily="18" charset="0"/>
              </a:rPr>
              <a:t>cái</a:t>
            </a:r>
            <a:endParaRPr lang="en-VN" sz="4000" b="1" dirty="0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  <p:sp>
        <p:nvSpPr>
          <p:cNvPr id="23" name="Freeform 13">
            <a:extLst>
              <a:ext uri="{FF2B5EF4-FFF2-40B4-BE49-F238E27FC236}">
                <a16:creationId xmlns:a16="http://schemas.microsoft.com/office/drawing/2014/main" id="{C155A701-2139-F84E-B86A-8EE2FDE752F2}"/>
              </a:ext>
            </a:extLst>
          </p:cNvPr>
          <p:cNvSpPr/>
          <p:nvPr/>
        </p:nvSpPr>
        <p:spPr>
          <a:xfrm rot="-442483">
            <a:off x="13974005" y="7293955"/>
            <a:ext cx="3844402" cy="2579244"/>
          </a:xfrm>
          <a:custGeom>
            <a:avLst/>
            <a:gdLst/>
            <a:ahLst/>
            <a:cxnLst/>
            <a:rect l="l" t="t" r="r" b="b"/>
            <a:pathLst>
              <a:path w="3844402" h="2579244">
                <a:moveTo>
                  <a:pt x="0" y="0"/>
                </a:moveTo>
                <a:lnTo>
                  <a:pt x="3844402" y="0"/>
                </a:lnTo>
                <a:lnTo>
                  <a:pt x="3844402" y="2579244"/>
                </a:lnTo>
                <a:lnTo>
                  <a:pt x="0" y="257924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41FB01F-CB87-A942-A00E-5831DC2079AD}"/>
              </a:ext>
            </a:extLst>
          </p:cNvPr>
          <p:cNvGrpSpPr/>
          <p:nvPr/>
        </p:nvGrpSpPr>
        <p:grpSpPr>
          <a:xfrm>
            <a:off x="4992139" y="7151513"/>
            <a:ext cx="12158640" cy="738887"/>
            <a:chOff x="4058681" y="5922070"/>
            <a:chExt cx="12158640" cy="738887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5B4888CA-01F8-4B4C-BF27-93B221B0A891}"/>
                </a:ext>
              </a:extLst>
            </p:cNvPr>
            <p:cNvSpPr txBox="1"/>
            <p:nvPr/>
          </p:nvSpPr>
          <p:spPr>
            <a:xfrm>
              <a:off x="4058681" y="5953071"/>
              <a:ext cx="1215864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latin typeface="Cambria" panose="02040503050406030204" pitchFamily="18" charset="0"/>
                </a:rPr>
                <a:t>b. </a:t>
              </a:r>
              <a:r>
                <a:rPr lang="en-US" sz="4000" dirty="0" err="1">
                  <a:latin typeface="Cambria" panose="02040503050406030204" pitchFamily="18" charset="0"/>
                </a:rPr>
                <a:t>Số</a:t>
              </a:r>
              <a:r>
                <a:rPr lang="en-US" sz="4000" dirty="0">
                  <a:latin typeface="Cambria" panose="02040503050406030204" pitchFamily="18" charset="0"/>
                </a:rPr>
                <a:t> </a:t>
              </a:r>
              <a:r>
                <a:rPr lang="en-US" sz="4000" dirty="0" err="1">
                  <a:latin typeface="Cambria" panose="02040503050406030204" pitchFamily="18" charset="0"/>
                </a:rPr>
                <a:t>ốc</a:t>
              </a:r>
              <a:r>
                <a:rPr lang="en-US" sz="4000" dirty="0">
                  <a:latin typeface="Cambria" panose="02040503050406030204" pitchFamily="18" charset="0"/>
                </a:rPr>
                <a:t> </a:t>
              </a:r>
              <a:r>
                <a:rPr lang="en-US" sz="4000" dirty="0" err="1">
                  <a:latin typeface="Cambria" panose="02040503050406030204" pitchFamily="18" charset="0"/>
                </a:rPr>
                <a:t>vít</a:t>
              </a:r>
              <a:r>
                <a:rPr lang="en-US" sz="4000" dirty="0">
                  <a:latin typeface="Cambria" panose="02040503050406030204" pitchFamily="18" charset="0"/>
                </a:rPr>
                <a:t> </a:t>
              </a:r>
              <a:r>
                <a:rPr lang="en-US" sz="4000" dirty="0" err="1">
                  <a:latin typeface="Cambria" panose="02040503050406030204" pitchFamily="18" charset="0"/>
                </a:rPr>
                <a:t>màu</a:t>
              </a:r>
              <a:r>
                <a:rPr lang="en-US" sz="4000" dirty="0">
                  <a:latin typeface="Cambria" panose="02040503050406030204" pitchFamily="18" charset="0"/>
                </a:rPr>
                <a:t> </a:t>
              </a:r>
              <a:r>
                <a:rPr lang="en-US" sz="4000" dirty="0" err="1">
                  <a:latin typeface="Cambria" panose="02040503050406030204" pitchFamily="18" charset="0"/>
                </a:rPr>
                <a:t>trắng</a:t>
              </a:r>
              <a:r>
                <a:rPr lang="en-US" sz="4000" dirty="0">
                  <a:latin typeface="Cambria" panose="02040503050406030204" pitchFamily="18" charset="0"/>
                </a:rPr>
                <a:t> </a:t>
              </a:r>
              <a:r>
                <a:rPr lang="en-US" sz="4000" dirty="0" err="1">
                  <a:latin typeface="Cambria" panose="02040503050406030204" pitchFamily="18" charset="0"/>
                </a:rPr>
                <a:t>là</a:t>
              </a:r>
              <a:r>
                <a:rPr lang="en-US" sz="4000" dirty="0">
                  <a:latin typeface="Cambria" panose="02040503050406030204" pitchFamily="18" charset="0"/>
                </a:rPr>
                <a:t>            </a:t>
              </a:r>
              <a:r>
                <a:rPr lang="en-US" sz="4000" dirty="0" err="1">
                  <a:latin typeface="Cambria" panose="02040503050406030204" pitchFamily="18" charset="0"/>
                </a:rPr>
                <a:t>cái</a:t>
              </a:r>
              <a:endParaRPr lang="en-VN" sz="4000" dirty="0">
                <a:latin typeface="Cambria" panose="02040503050406030204" pitchFamily="18" charset="0"/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1EF8597E-2BC9-D345-A0AA-F499192F94C5}"/>
                </a:ext>
              </a:extLst>
            </p:cNvPr>
            <p:cNvSpPr/>
            <p:nvPr/>
          </p:nvSpPr>
          <p:spPr>
            <a:xfrm>
              <a:off x="9396761" y="5922070"/>
              <a:ext cx="914400" cy="70892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4000" dirty="0">
                  <a:latin typeface="Cambria" panose="02040503050406030204" pitchFamily="18" charset="0"/>
                </a:rPr>
                <a:t>?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EE6B926B-42AD-7349-AC7B-D2A443894572}"/>
              </a:ext>
            </a:extLst>
          </p:cNvPr>
          <p:cNvGrpSpPr/>
          <p:nvPr/>
        </p:nvGrpSpPr>
        <p:grpSpPr>
          <a:xfrm>
            <a:off x="4992139" y="4580799"/>
            <a:ext cx="11467686" cy="1765674"/>
            <a:chOff x="4034520" y="4000639"/>
            <a:chExt cx="11467686" cy="1765674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486CBDEC-DF10-E042-865A-F502AD06C97B}"/>
                </a:ext>
              </a:extLst>
            </p:cNvPr>
            <p:cNvGrpSpPr/>
            <p:nvPr/>
          </p:nvGrpSpPr>
          <p:grpSpPr>
            <a:xfrm>
              <a:off x="4034520" y="4000639"/>
              <a:ext cx="11467686" cy="1765674"/>
              <a:chOff x="4034520" y="4000639"/>
              <a:chExt cx="11467686" cy="1765674"/>
            </a:xfrm>
          </p:grpSpPr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6BF65AC-B193-384A-8D9D-51AC0EFE0ED1}"/>
                  </a:ext>
                </a:extLst>
              </p:cNvPr>
              <p:cNvSpPr txBox="1"/>
              <p:nvPr/>
            </p:nvSpPr>
            <p:spPr>
              <a:xfrm>
                <a:off x="4034520" y="4442874"/>
                <a:ext cx="11467686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VN" sz="4000" dirty="0">
                    <a:latin typeface="Cambria" panose="02040503050406030204" pitchFamily="18" charset="0"/>
                  </a:rPr>
                  <a:t>a. </a:t>
                </a:r>
                <a:r>
                  <a:rPr lang="en-US" sz="4000" dirty="0" err="1">
                    <a:latin typeface="Cambria" panose="02040503050406030204" pitchFamily="18" charset="0"/>
                  </a:rPr>
                  <a:t>Số</a:t>
                </a:r>
                <a:r>
                  <a:rPr lang="en-US" sz="4000" dirty="0">
                    <a:latin typeface="Cambria" panose="02040503050406030204" pitchFamily="18" charset="0"/>
                  </a:rPr>
                  <a:t> </a:t>
                </a:r>
                <a:r>
                  <a:rPr lang="en-US" sz="4000" dirty="0" err="1">
                    <a:latin typeface="Cambria" panose="02040503050406030204" pitchFamily="18" charset="0"/>
                  </a:rPr>
                  <a:t>ốc</a:t>
                </a:r>
                <a:r>
                  <a:rPr lang="en-US" sz="4000" dirty="0">
                    <a:latin typeface="Cambria" panose="02040503050406030204" pitchFamily="18" charset="0"/>
                  </a:rPr>
                  <a:t> </a:t>
                </a:r>
                <a:r>
                  <a:rPr lang="en-US" sz="4000" dirty="0" err="1">
                    <a:latin typeface="Cambria" panose="02040503050406030204" pitchFamily="18" charset="0"/>
                  </a:rPr>
                  <a:t>vít</a:t>
                </a:r>
                <a:r>
                  <a:rPr lang="en-US" sz="4000" dirty="0">
                    <a:latin typeface="Cambria" panose="02040503050406030204" pitchFamily="18" charset="0"/>
                  </a:rPr>
                  <a:t> </a:t>
                </a:r>
                <a:r>
                  <a:rPr lang="en-US" sz="4000" dirty="0" err="1">
                    <a:latin typeface="Cambria" panose="02040503050406030204" pitchFamily="18" charset="0"/>
                  </a:rPr>
                  <a:t>màu</a:t>
                </a:r>
                <a:r>
                  <a:rPr lang="en-US" sz="4000" dirty="0">
                    <a:latin typeface="Cambria" panose="02040503050406030204" pitchFamily="18" charset="0"/>
                  </a:rPr>
                  <a:t> </a:t>
                </a:r>
                <a:r>
                  <a:rPr lang="en-US" sz="4000" dirty="0" err="1">
                    <a:latin typeface="Cambria" panose="02040503050406030204" pitchFamily="18" charset="0"/>
                  </a:rPr>
                  <a:t>đen</a:t>
                </a:r>
                <a:r>
                  <a:rPr lang="en-US" sz="4000" dirty="0">
                    <a:latin typeface="Cambria" panose="02040503050406030204" pitchFamily="18" charset="0"/>
                  </a:rPr>
                  <a:t> </a:t>
                </a:r>
                <a:r>
                  <a:rPr lang="en-US" sz="4000" dirty="0" err="1">
                    <a:latin typeface="Cambria" panose="02040503050406030204" pitchFamily="18" charset="0"/>
                  </a:rPr>
                  <a:t>chiếm</a:t>
                </a:r>
                <a:r>
                  <a:rPr lang="en-US" sz="4000" dirty="0">
                    <a:latin typeface="Cambria" panose="02040503050406030204" pitchFamily="18" charset="0"/>
                  </a:rPr>
                  <a:t>           </a:t>
                </a:r>
                <a:r>
                  <a:rPr lang="en-US" sz="4000" dirty="0" err="1">
                    <a:latin typeface="Cambria" panose="02040503050406030204" pitchFamily="18" charset="0"/>
                  </a:rPr>
                  <a:t>tổng</a:t>
                </a:r>
                <a:r>
                  <a:rPr lang="en-US" sz="4000" dirty="0">
                    <a:latin typeface="Cambria" panose="02040503050406030204" pitchFamily="18" charset="0"/>
                  </a:rPr>
                  <a:t> </a:t>
                </a:r>
                <a:r>
                  <a:rPr lang="en-US" sz="4000" dirty="0" err="1">
                    <a:latin typeface="Cambria" panose="02040503050406030204" pitchFamily="18" charset="0"/>
                  </a:rPr>
                  <a:t>số</a:t>
                </a:r>
                <a:r>
                  <a:rPr lang="en-US" sz="4000" dirty="0">
                    <a:latin typeface="Cambria" panose="02040503050406030204" pitchFamily="18" charset="0"/>
                  </a:rPr>
                  <a:t> </a:t>
                </a:r>
                <a:r>
                  <a:rPr lang="en-US" sz="4000" dirty="0" err="1">
                    <a:latin typeface="Cambria" panose="02040503050406030204" pitchFamily="18" charset="0"/>
                  </a:rPr>
                  <a:t>ốc</a:t>
                </a:r>
                <a:r>
                  <a:rPr lang="en-US" sz="4000" dirty="0">
                    <a:latin typeface="Cambria" panose="02040503050406030204" pitchFamily="18" charset="0"/>
                  </a:rPr>
                  <a:t> </a:t>
                </a:r>
                <a:r>
                  <a:rPr lang="en-US" sz="4000" dirty="0" err="1">
                    <a:latin typeface="Cambria" panose="02040503050406030204" pitchFamily="18" charset="0"/>
                  </a:rPr>
                  <a:t>vít</a:t>
                </a:r>
                <a:r>
                  <a:rPr lang="en-US" sz="4000" dirty="0">
                    <a:latin typeface="Cambria" panose="02040503050406030204" pitchFamily="18" charset="0"/>
                  </a:rPr>
                  <a:t> </a:t>
                </a:r>
                <a:r>
                  <a:rPr lang="en-US" sz="4000" dirty="0" err="1">
                    <a:latin typeface="Cambria" panose="02040503050406030204" pitchFamily="18" charset="0"/>
                  </a:rPr>
                  <a:t>của</a:t>
                </a:r>
                <a:r>
                  <a:rPr lang="en-US" sz="4000" dirty="0">
                    <a:latin typeface="Cambria" panose="02040503050406030204" pitchFamily="18" charset="0"/>
                  </a:rPr>
                  <a:t> </a:t>
                </a:r>
                <a:r>
                  <a:rPr lang="en-US" sz="4000" dirty="0" err="1">
                    <a:latin typeface="Cambria" panose="02040503050406030204" pitchFamily="18" charset="0"/>
                  </a:rPr>
                  <a:t>cửa</a:t>
                </a:r>
                <a:r>
                  <a:rPr lang="en-US" sz="4000" dirty="0">
                    <a:latin typeface="Cambria" panose="02040503050406030204" pitchFamily="18" charset="0"/>
                  </a:rPr>
                  <a:t> </a:t>
                </a:r>
                <a:r>
                  <a:rPr lang="en-US" sz="4000" dirty="0" err="1">
                    <a:latin typeface="Cambria" panose="02040503050406030204" pitchFamily="18" charset="0"/>
                  </a:rPr>
                  <a:t>hàng</a:t>
                </a:r>
                <a:endParaRPr lang="en-VN" sz="4000" dirty="0">
                  <a:latin typeface="Cambria" panose="02040503050406030204" pitchFamily="18" charset="0"/>
                </a:endParaRPr>
              </a:p>
            </p:txBody>
          </p:sp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9FD4EA21-F75F-D641-B1DA-64963676831D}"/>
                  </a:ext>
                </a:extLst>
              </p:cNvPr>
              <p:cNvSpPr/>
              <p:nvPr/>
            </p:nvSpPr>
            <p:spPr>
              <a:xfrm>
                <a:off x="10029105" y="4000639"/>
                <a:ext cx="914400" cy="70892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VN" sz="4000" dirty="0">
                    <a:latin typeface="Cambria" panose="02040503050406030204" pitchFamily="18" charset="0"/>
                  </a:rPr>
                  <a:t>?</a:t>
                </a:r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2519F4DC-4B74-1341-B7B0-7E15AEAD4E01}"/>
                  </a:ext>
                </a:extLst>
              </p:cNvPr>
              <p:cNvSpPr/>
              <p:nvPr/>
            </p:nvSpPr>
            <p:spPr>
              <a:xfrm>
                <a:off x="10029105" y="5000893"/>
                <a:ext cx="914400" cy="70892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VN" sz="4000" dirty="0">
                    <a:latin typeface="Cambria" panose="02040503050406030204" pitchFamily="18" charset="0"/>
                  </a:rPr>
                  <a:t>?</a:t>
                </a:r>
              </a:p>
            </p:txBody>
          </p:sp>
        </p:grp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3CDEE6E4-5127-864B-BAFF-37F7960EA8E7}"/>
                </a:ext>
              </a:extLst>
            </p:cNvPr>
            <p:cNvCxnSpPr/>
            <p:nvPr/>
          </p:nvCxnSpPr>
          <p:spPr>
            <a:xfrm>
              <a:off x="10029105" y="4838700"/>
              <a:ext cx="914400" cy="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760D7443-731E-164E-B92C-C1530CE96B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51657" y="4446230"/>
            <a:ext cx="2941795" cy="4655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0316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499B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49985" y="792864"/>
            <a:ext cx="16788030" cy="8701272"/>
            <a:chOff x="0" y="0"/>
            <a:chExt cx="20319572" cy="10531677"/>
          </a:xfrm>
        </p:grpSpPr>
        <p:sp>
          <p:nvSpPr>
            <p:cNvPr id="3" name="Freeform 3"/>
            <p:cNvSpPr/>
            <p:nvPr/>
          </p:nvSpPr>
          <p:spPr>
            <a:xfrm>
              <a:off x="72390" y="72390"/>
              <a:ext cx="20174793" cy="10386897"/>
            </a:xfrm>
            <a:custGeom>
              <a:avLst/>
              <a:gdLst/>
              <a:ahLst/>
              <a:cxnLst/>
              <a:rect l="l" t="t" r="r" b="b"/>
              <a:pathLst>
                <a:path w="20174793" h="10386897">
                  <a:moveTo>
                    <a:pt x="0" y="0"/>
                  </a:moveTo>
                  <a:lnTo>
                    <a:pt x="20174793" y="0"/>
                  </a:lnTo>
                  <a:lnTo>
                    <a:pt x="20174793" y="10386897"/>
                  </a:lnTo>
                  <a:lnTo>
                    <a:pt x="0" y="1038689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0" y="0"/>
              <a:ext cx="20319572" cy="10531677"/>
            </a:xfrm>
            <a:custGeom>
              <a:avLst/>
              <a:gdLst/>
              <a:ahLst/>
              <a:cxnLst/>
              <a:rect l="l" t="t" r="r" b="b"/>
              <a:pathLst>
                <a:path w="20319572" h="10531677">
                  <a:moveTo>
                    <a:pt x="20174792" y="10386897"/>
                  </a:moveTo>
                  <a:lnTo>
                    <a:pt x="20319572" y="10386897"/>
                  </a:lnTo>
                  <a:lnTo>
                    <a:pt x="20319572" y="10531677"/>
                  </a:lnTo>
                  <a:lnTo>
                    <a:pt x="20174792" y="10531677"/>
                  </a:lnTo>
                  <a:lnTo>
                    <a:pt x="20174792" y="10386897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10386897"/>
                  </a:lnTo>
                  <a:lnTo>
                    <a:pt x="0" y="10386897"/>
                  </a:lnTo>
                  <a:lnTo>
                    <a:pt x="0" y="144780"/>
                  </a:lnTo>
                  <a:close/>
                  <a:moveTo>
                    <a:pt x="0" y="10386897"/>
                  </a:moveTo>
                  <a:lnTo>
                    <a:pt x="144780" y="10386897"/>
                  </a:lnTo>
                  <a:lnTo>
                    <a:pt x="144780" y="10531677"/>
                  </a:lnTo>
                  <a:lnTo>
                    <a:pt x="0" y="10531677"/>
                  </a:lnTo>
                  <a:lnTo>
                    <a:pt x="0" y="10386897"/>
                  </a:lnTo>
                  <a:close/>
                  <a:moveTo>
                    <a:pt x="20174792" y="144780"/>
                  </a:moveTo>
                  <a:lnTo>
                    <a:pt x="20319572" y="144780"/>
                  </a:lnTo>
                  <a:lnTo>
                    <a:pt x="20319572" y="10386897"/>
                  </a:lnTo>
                  <a:lnTo>
                    <a:pt x="20174792" y="10386897"/>
                  </a:lnTo>
                  <a:lnTo>
                    <a:pt x="20174792" y="144780"/>
                  </a:lnTo>
                  <a:close/>
                  <a:moveTo>
                    <a:pt x="144780" y="10386897"/>
                  </a:moveTo>
                  <a:lnTo>
                    <a:pt x="20174792" y="10386897"/>
                  </a:lnTo>
                  <a:lnTo>
                    <a:pt x="20174792" y="10531677"/>
                  </a:lnTo>
                  <a:lnTo>
                    <a:pt x="144780" y="10531677"/>
                  </a:lnTo>
                  <a:lnTo>
                    <a:pt x="144780" y="10386897"/>
                  </a:lnTo>
                  <a:close/>
                  <a:moveTo>
                    <a:pt x="20174792" y="0"/>
                  </a:moveTo>
                  <a:lnTo>
                    <a:pt x="20319572" y="0"/>
                  </a:lnTo>
                  <a:lnTo>
                    <a:pt x="20319572" y="144780"/>
                  </a:lnTo>
                  <a:lnTo>
                    <a:pt x="20174792" y="144780"/>
                  </a:lnTo>
                  <a:lnTo>
                    <a:pt x="20174792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20174792" y="0"/>
                  </a:lnTo>
                  <a:lnTo>
                    <a:pt x="20174792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1270458" y="1115153"/>
            <a:ext cx="15798342" cy="1034287"/>
            <a:chOff x="0" y="0"/>
            <a:chExt cx="16810870" cy="2649341"/>
          </a:xfrm>
        </p:grpSpPr>
        <p:sp>
          <p:nvSpPr>
            <p:cNvPr id="7" name="Freeform 7"/>
            <p:cNvSpPr/>
            <p:nvPr/>
          </p:nvSpPr>
          <p:spPr>
            <a:xfrm>
              <a:off x="72390" y="72390"/>
              <a:ext cx="16666091" cy="2504561"/>
            </a:xfrm>
            <a:custGeom>
              <a:avLst/>
              <a:gdLst/>
              <a:ahLst/>
              <a:cxnLst/>
              <a:rect l="l" t="t" r="r" b="b"/>
              <a:pathLst>
                <a:path w="16666091" h="2504561">
                  <a:moveTo>
                    <a:pt x="0" y="0"/>
                  </a:moveTo>
                  <a:lnTo>
                    <a:pt x="16666091" y="0"/>
                  </a:lnTo>
                  <a:lnTo>
                    <a:pt x="16666091" y="2504561"/>
                  </a:lnTo>
                  <a:lnTo>
                    <a:pt x="0" y="25045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EE5EF"/>
            </a:solidFill>
          </p:spPr>
        </p:sp>
        <p:sp>
          <p:nvSpPr>
            <p:cNvPr id="8" name="Freeform 8"/>
            <p:cNvSpPr/>
            <p:nvPr/>
          </p:nvSpPr>
          <p:spPr>
            <a:xfrm>
              <a:off x="0" y="0"/>
              <a:ext cx="16810870" cy="2649341"/>
            </a:xfrm>
            <a:custGeom>
              <a:avLst/>
              <a:gdLst/>
              <a:ahLst/>
              <a:cxnLst/>
              <a:rect l="l" t="t" r="r" b="b"/>
              <a:pathLst>
                <a:path w="16810870" h="2649341">
                  <a:moveTo>
                    <a:pt x="16666090" y="2504561"/>
                  </a:moveTo>
                  <a:lnTo>
                    <a:pt x="16810870" y="2504561"/>
                  </a:lnTo>
                  <a:lnTo>
                    <a:pt x="16810870" y="2649341"/>
                  </a:lnTo>
                  <a:lnTo>
                    <a:pt x="16666090" y="2649341"/>
                  </a:lnTo>
                  <a:lnTo>
                    <a:pt x="16666090" y="2504561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2504561"/>
                  </a:lnTo>
                  <a:lnTo>
                    <a:pt x="0" y="2504561"/>
                  </a:lnTo>
                  <a:lnTo>
                    <a:pt x="0" y="144780"/>
                  </a:lnTo>
                  <a:close/>
                  <a:moveTo>
                    <a:pt x="0" y="2504561"/>
                  </a:moveTo>
                  <a:lnTo>
                    <a:pt x="144780" y="2504561"/>
                  </a:lnTo>
                  <a:lnTo>
                    <a:pt x="144780" y="2649341"/>
                  </a:lnTo>
                  <a:lnTo>
                    <a:pt x="0" y="2649341"/>
                  </a:lnTo>
                  <a:lnTo>
                    <a:pt x="0" y="2504561"/>
                  </a:lnTo>
                  <a:close/>
                  <a:moveTo>
                    <a:pt x="16666090" y="144780"/>
                  </a:moveTo>
                  <a:lnTo>
                    <a:pt x="16810870" y="144780"/>
                  </a:lnTo>
                  <a:lnTo>
                    <a:pt x="16810870" y="2504561"/>
                  </a:lnTo>
                  <a:lnTo>
                    <a:pt x="16666090" y="2504561"/>
                  </a:lnTo>
                  <a:lnTo>
                    <a:pt x="16666090" y="144780"/>
                  </a:lnTo>
                  <a:close/>
                  <a:moveTo>
                    <a:pt x="144780" y="2504561"/>
                  </a:moveTo>
                  <a:lnTo>
                    <a:pt x="16666090" y="2504561"/>
                  </a:lnTo>
                  <a:lnTo>
                    <a:pt x="16666090" y="2649341"/>
                  </a:lnTo>
                  <a:lnTo>
                    <a:pt x="144780" y="2649341"/>
                  </a:lnTo>
                  <a:lnTo>
                    <a:pt x="144780" y="2504561"/>
                  </a:lnTo>
                  <a:close/>
                  <a:moveTo>
                    <a:pt x="16666090" y="0"/>
                  </a:moveTo>
                  <a:lnTo>
                    <a:pt x="16810870" y="0"/>
                  </a:lnTo>
                  <a:lnTo>
                    <a:pt x="16810870" y="144780"/>
                  </a:lnTo>
                  <a:lnTo>
                    <a:pt x="16666090" y="144780"/>
                  </a:lnTo>
                  <a:lnTo>
                    <a:pt x="16666090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16666090" y="0"/>
                  </a:lnTo>
                  <a:lnTo>
                    <a:pt x="16666090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00EA328E-94BD-1646-92E1-AAEE462834DB}"/>
              </a:ext>
            </a:extLst>
          </p:cNvPr>
          <p:cNvSpPr txBox="1"/>
          <p:nvPr/>
        </p:nvSpPr>
        <p:spPr>
          <a:xfrm>
            <a:off x="1676408" y="1207640"/>
            <a:ext cx="88485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4800" b="1" dirty="0">
                <a:latin typeface="Cambria" panose="02040503050406030204" pitchFamily="18" charset="0"/>
              </a:rPr>
              <a:t>3. Số?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B3BE56F-F49E-ED49-AFA2-B1F490245B3D}"/>
              </a:ext>
            </a:extLst>
          </p:cNvPr>
          <p:cNvSpPr txBox="1"/>
          <p:nvPr/>
        </p:nvSpPr>
        <p:spPr>
          <a:xfrm>
            <a:off x="1540781" y="2328339"/>
            <a:ext cx="1518134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 err="1">
                <a:solidFill>
                  <a:srgbClr val="C00000"/>
                </a:solidFill>
                <a:latin typeface="Cambria" panose="02040503050406030204" pitchFamily="18" charset="0"/>
              </a:rPr>
              <a:t>Một</a:t>
            </a:r>
            <a:r>
              <a:rPr lang="en-US" sz="4000" b="1" dirty="0">
                <a:solidFill>
                  <a:srgbClr val="C00000"/>
                </a:solidFill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Cambria" panose="02040503050406030204" pitchFamily="18" charset="0"/>
              </a:rPr>
              <a:t>cửa</a:t>
            </a:r>
            <a:r>
              <a:rPr lang="en-US" sz="4000" b="1" dirty="0">
                <a:solidFill>
                  <a:srgbClr val="C00000"/>
                </a:solidFill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Cambria" panose="02040503050406030204" pitchFamily="18" charset="0"/>
              </a:rPr>
              <a:t>hàng</a:t>
            </a:r>
            <a:r>
              <a:rPr lang="en-US" sz="4000" b="1" dirty="0">
                <a:solidFill>
                  <a:srgbClr val="C00000"/>
                </a:solidFill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Cambria" panose="02040503050406030204" pitchFamily="18" charset="0"/>
              </a:rPr>
              <a:t>kim</a:t>
            </a:r>
            <a:r>
              <a:rPr lang="en-US" sz="4000" b="1" dirty="0">
                <a:solidFill>
                  <a:srgbClr val="C00000"/>
                </a:solidFill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Cambria" panose="02040503050406030204" pitchFamily="18" charset="0"/>
              </a:rPr>
              <a:t>khí</a:t>
            </a:r>
            <a:r>
              <a:rPr lang="en-US" sz="4000" b="1" dirty="0">
                <a:solidFill>
                  <a:srgbClr val="C00000"/>
                </a:solidFill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Cambria" panose="02040503050406030204" pitchFamily="18" charset="0"/>
              </a:rPr>
              <a:t>có</a:t>
            </a:r>
            <a:r>
              <a:rPr lang="en-US" sz="4000" b="1" dirty="0">
                <a:solidFill>
                  <a:srgbClr val="C00000"/>
                </a:solidFill>
                <a:latin typeface="Cambria" panose="02040503050406030204" pitchFamily="18" charset="0"/>
              </a:rPr>
              <a:t> 8 </a:t>
            </a:r>
            <a:r>
              <a:rPr lang="en-US" sz="4000" b="1" dirty="0" err="1">
                <a:solidFill>
                  <a:srgbClr val="C00000"/>
                </a:solidFill>
                <a:latin typeface="Cambria" panose="02040503050406030204" pitchFamily="18" charset="0"/>
              </a:rPr>
              <a:t>khay</a:t>
            </a:r>
            <a:r>
              <a:rPr lang="en-US" sz="4000" b="1" dirty="0">
                <a:solidFill>
                  <a:srgbClr val="C00000"/>
                </a:solidFill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Cambria" panose="02040503050406030204" pitchFamily="18" charset="0"/>
              </a:rPr>
              <a:t>đựng</a:t>
            </a:r>
            <a:r>
              <a:rPr lang="en-US" sz="4000" b="1" dirty="0">
                <a:solidFill>
                  <a:srgbClr val="C00000"/>
                </a:solidFill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Cambria" panose="02040503050406030204" pitchFamily="18" charset="0"/>
              </a:rPr>
              <a:t>ốc</a:t>
            </a:r>
            <a:r>
              <a:rPr lang="en-US" sz="4000" b="1" dirty="0">
                <a:solidFill>
                  <a:srgbClr val="C00000"/>
                </a:solidFill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Cambria" panose="02040503050406030204" pitchFamily="18" charset="0"/>
              </a:rPr>
              <a:t>vít</a:t>
            </a:r>
            <a:r>
              <a:rPr lang="en-US" sz="4000" b="1" dirty="0">
                <a:solidFill>
                  <a:srgbClr val="C00000"/>
                </a:solidFill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Cambria" panose="02040503050406030204" pitchFamily="18" charset="0"/>
              </a:rPr>
              <a:t>theo</a:t>
            </a:r>
            <a:r>
              <a:rPr lang="en-US" sz="4000" b="1" dirty="0">
                <a:solidFill>
                  <a:srgbClr val="C00000"/>
                </a:solidFill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Cambria" panose="02040503050406030204" pitchFamily="18" charset="0"/>
              </a:rPr>
              <a:t>từng</a:t>
            </a:r>
            <a:r>
              <a:rPr lang="en-US" sz="4000" b="1" dirty="0">
                <a:solidFill>
                  <a:srgbClr val="C00000"/>
                </a:solidFill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Cambria" panose="02040503050406030204" pitchFamily="18" charset="0"/>
              </a:rPr>
              <a:t>loại</a:t>
            </a:r>
            <a:r>
              <a:rPr lang="en-US" sz="4000" b="1" dirty="0">
                <a:solidFill>
                  <a:srgbClr val="C00000"/>
                </a:solidFill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Cambria" panose="02040503050406030204" pitchFamily="18" charset="0"/>
              </a:rPr>
              <a:t>màu</a:t>
            </a:r>
            <a:r>
              <a:rPr lang="en-US" sz="4000" b="1" dirty="0">
                <a:solidFill>
                  <a:srgbClr val="C00000"/>
                </a:solidFill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Cambria" panose="02040503050406030204" pitchFamily="18" charset="0"/>
              </a:rPr>
              <a:t>trắng</a:t>
            </a:r>
            <a:r>
              <a:rPr lang="en-US" sz="4000" b="1" dirty="0">
                <a:solidFill>
                  <a:srgbClr val="C00000"/>
                </a:solidFill>
                <a:latin typeface="Cambria" panose="02040503050406030204" pitchFamily="18" charset="0"/>
              </a:rPr>
              <a:t>, </a:t>
            </a:r>
            <a:r>
              <a:rPr lang="en-US" sz="4000" b="1" dirty="0" err="1">
                <a:solidFill>
                  <a:srgbClr val="C00000"/>
                </a:solidFill>
                <a:latin typeface="Cambria" panose="02040503050406030204" pitchFamily="18" charset="0"/>
              </a:rPr>
              <a:t>vàng</a:t>
            </a:r>
            <a:r>
              <a:rPr lang="en-US" sz="4000" b="1" dirty="0">
                <a:solidFill>
                  <a:srgbClr val="C00000"/>
                </a:solidFill>
                <a:latin typeface="Cambria" panose="02040503050406030204" pitchFamily="18" charset="0"/>
              </a:rPr>
              <a:t>, </a:t>
            </a:r>
            <a:r>
              <a:rPr lang="en-US" sz="4000" b="1" dirty="0" err="1">
                <a:solidFill>
                  <a:srgbClr val="C00000"/>
                </a:solidFill>
                <a:latin typeface="Cambria" panose="02040503050406030204" pitchFamily="18" charset="0"/>
              </a:rPr>
              <a:t>đen</a:t>
            </a:r>
            <a:r>
              <a:rPr lang="en-US" sz="4000" b="1" dirty="0">
                <a:solidFill>
                  <a:srgbClr val="C00000"/>
                </a:solidFill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Cambria" panose="02040503050406030204" pitchFamily="18" charset="0"/>
              </a:rPr>
              <a:t>và</a:t>
            </a:r>
            <a:r>
              <a:rPr lang="en-US" sz="4000" b="1" dirty="0">
                <a:solidFill>
                  <a:srgbClr val="C00000"/>
                </a:solidFill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Cambria" panose="02040503050406030204" pitchFamily="18" charset="0"/>
              </a:rPr>
              <a:t>số</a:t>
            </a:r>
            <a:r>
              <a:rPr lang="en-US" sz="4000" b="1" dirty="0">
                <a:solidFill>
                  <a:srgbClr val="C00000"/>
                </a:solidFill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Cambria" panose="02040503050406030204" pitchFamily="18" charset="0"/>
              </a:rPr>
              <a:t>ốc</a:t>
            </a:r>
            <a:r>
              <a:rPr lang="en-US" sz="4000" b="1" dirty="0">
                <a:solidFill>
                  <a:srgbClr val="C00000"/>
                </a:solidFill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Cambria" panose="02040503050406030204" pitchFamily="18" charset="0"/>
              </a:rPr>
              <a:t>vít</a:t>
            </a:r>
            <a:r>
              <a:rPr lang="en-US" sz="4000" b="1" dirty="0">
                <a:solidFill>
                  <a:srgbClr val="C00000"/>
                </a:solidFill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Cambria" panose="02040503050406030204" pitchFamily="18" charset="0"/>
              </a:rPr>
              <a:t>ở</a:t>
            </a:r>
            <a:r>
              <a:rPr lang="en-US" sz="4000" b="1" dirty="0">
                <a:solidFill>
                  <a:srgbClr val="C00000"/>
                </a:solidFill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Cambria" panose="02040503050406030204" pitchFamily="18" charset="0"/>
              </a:rPr>
              <a:t>mỗi</a:t>
            </a:r>
            <a:r>
              <a:rPr lang="en-US" sz="4000" b="1" dirty="0">
                <a:solidFill>
                  <a:srgbClr val="C00000"/>
                </a:solidFill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Cambria" panose="02040503050406030204" pitchFamily="18" charset="0"/>
              </a:rPr>
              <a:t>khay</a:t>
            </a:r>
            <a:r>
              <a:rPr lang="en-US" sz="4000" b="1" dirty="0">
                <a:solidFill>
                  <a:srgbClr val="C00000"/>
                </a:solidFill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Cambria" panose="02040503050406030204" pitchFamily="18" charset="0"/>
              </a:rPr>
              <a:t>là</a:t>
            </a:r>
            <a:r>
              <a:rPr lang="en-US" sz="4000" b="1" dirty="0">
                <a:solidFill>
                  <a:srgbClr val="C00000"/>
                </a:solidFill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Cambria" panose="02040503050406030204" pitchFamily="18" charset="0"/>
              </a:rPr>
              <a:t>như</a:t>
            </a:r>
            <a:r>
              <a:rPr lang="en-US" sz="4000" b="1" dirty="0">
                <a:solidFill>
                  <a:srgbClr val="C00000"/>
                </a:solidFill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Cambria" panose="02040503050406030204" pitchFamily="18" charset="0"/>
              </a:rPr>
              <a:t>nhau</a:t>
            </a:r>
            <a:r>
              <a:rPr lang="en-US" sz="4000" b="1" dirty="0">
                <a:solidFill>
                  <a:srgbClr val="C00000"/>
                </a:solidFill>
                <a:latin typeface="Cambria" panose="02040503050406030204" pitchFamily="18" charset="0"/>
              </a:rPr>
              <a:t>. </a:t>
            </a:r>
            <a:r>
              <a:rPr lang="en-US" sz="4000" b="1" dirty="0" err="1">
                <a:solidFill>
                  <a:srgbClr val="C00000"/>
                </a:solidFill>
                <a:latin typeface="Cambria" panose="02040503050406030204" pitchFamily="18" charset="0"/>
              </a:rPr>
              <a:t>Biết</a:t>
            </a:r>
            <a:r>
              <a:rPr lang="en-US" sz="4000" b="1" dirty="0">
                <a:solidFill>
                  <a:srgbClr val="C00000"/>
                </a:solidFill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Cambria" panose="02040503050406030204" pitchFamily="18" charset="0"/>
              </a:rPr>
              <a:t>tổng</a:t>
            </a:r>
            <a:r>
              <a:rPr lang="en-US" sz="4000" b="1" dirty="0">
                <a:solidFill>
                  <a:srgbClr val="C00000"/>
                </a:solidFill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Cambria" panose="02040503050406030204" pitchFamily="18" charset="0"/>
              </a:rPr>
              <a:t>số</a:t>
            </a:r>
            <a:r>
              <a:rPr lang="en-US" sz="4000" b="1" dirty="0">
                <a:solidFill>
                  <a:srgbClr val="C00000"/>
                </a:solidFill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Cambria" panose="02040503050406030204" pitchFamily="18" charset="0"/>
              </a:rPr>
              <a:t>ốc</a:t>
            </a:r>
            <a:r>
              <a:rPr lang="en-US" sz="4000" b="1" dirty="0">
                <a:solidFill>
                  <a:srgbClr val="C00000"/>
                </a:solidFill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Cambria" panose="02040503050406030204" pitchFamily="18" charset="0"/>
              </a:rPr>
              <a:t>vít</a:t>
            </a:r>
            <a:r>
              <a:rPr lang="en-US" sz="4000" b="1" dirty="0">
                <a:solidFill>
                  <a:srgbClr val="C00000"/>
                </a:solidFill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Cambria" panose="02040503050406030204" pitchFamily="18" charset="0"/>
              </a:rPr>
              <a:t>là</a:t>
            </a:r>
            <a:r>
              <a:rPr lang="en-US" sz="4000" b="1" dirty="0">
                <a:solidFill>
                  <a:srgbClr val="C00000"/>
                </a:solidFill>
                <a:latin typeface="Cambria" panose="02040503050406030204" pitchFamily="18" charset="0"/>
              </a:rPr>
              <a:t> 800 </a:t>
            </a:r>
            <a:r>
              <a:rPr lang="en-US" sz="4000" b="1" dirty="0" err="1">
                <a:solidFill>
                  <a:srgbClr val="C00000"/>
                </a:solidFill>
                <a:latin typeface="Cambria" panose="02040503050406030204" pitchFamily="18" charset="0"/>
              </a:rPr>
              <a:t>cái</a:t>
            </a:r>
            <a:endParaRPr lang="en-VN" sz="4000" b="1" dirty="0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6BF65AC-B193-384A-8D9D-51AC0EFE0ED1}"/>
              </a:ext>
            </a:extLst>
          </p:cNvPr>
          <p:cNvSpPr txBox="1"/>
          <p:nvPr/>
        </p:nvSpPr>
        <p:spPr>
          <a:xfrm>
            <a:off x="5035315" y="5600833"/>
            <a:ext cx="1146768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4000" dirty="0">
                <a:latin typeface="Cambria" panose="02040503050406030204" pitchFamily="18" charset="0"/>
              </a:rPr>
              <a:t>a. </a:t>
            </a:r>
            <a:r>
              <a:rPr lang="en-US" sz="4000" dirty="0" err="1">
                <a:latin typeface="Cambria" panose="02040503050406030204" pitchFamily="18" charset="0"/>
              </a:rPr>
              <a:t>Số</a:t>
            </a:r>
            <a:r>
              <a:rPr lang="en-US" sz="4000" dirty="0">
                <a:latin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</a:rPr>
              <a:t>ốc</a:t>
            </a:r>
            <a:r>
              <a:rPr lang="en-US" sz="4000" dirty="0">
                <a:latin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</a:rPr>
              <a:t>vít</a:t>
            </a:r>
            <a:r>
              <a:rPr lang="en-US" sz="4000" dirty="0">
                <a:latin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</a:rPr>
              <a:t>màu</a:t>
            </a:r>
            <a:r>
              <a:rPr lang="en-US" sz="4000" dirty="0">
                <a:latin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</a:rPr>
              <a:t>đen</a:t>
            </a:r>
            <a:r>
              <a:rPr lang="en-US" sz="4000" dirty="0">
                <a:latin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</a:rPr>
              <a:t>chiếm</a:t>
            </a:r>
            <a:r>
              <a:rPr lang="en-US" sz="4000" dirty="0">
                <a:latin typeface="Cambria" panose="02040503050406030204" pitchFamily="18" charset="0"/>
              </a:rPr>
              <a:t>           </a:t>
            </a:r>
            <a:r>
              <a:rPr lang="en-US" sz="4000" dirty="0" err="1">
                <a:latin typeface="Cambria" panose="02040503050406030204" pitchFamily="18" charset="0"/>
              </a:rPr>
              <a:t>tổng</a:t>
            </a:r>
            <a:r>
              <a:rPr lang="en-US" sz="4000" dirty="0">
                <a:latin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</a:rPr>
              <a:t>số</a:t>
            </a:r>
            <a:r>
              <a:rPr lang="en-US" sz="4000" dirty="0">
                <a:latin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</a:rPr>
              <a:t>ốc</a:t>
            </a:r>
            <a:r>
              <a:rPr lang="en-US" sz="4000" dirty="0">
                <a:latin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</a:rPr>
              <a:t>vít</a:t>
            </a:r>
            <a:r>
              <a:rPr lang="en-US" sz="4000" dirty="0">
                <a:latin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</a:rPr>
              <a:t>của</a:t>
            </a:r>
            <a:r>
              <a:rPr lang="en-US" sz="4000" dirty="0">
                <a:latin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</a:rPr>
              <a:t>cửa</a:t>
            </a:r>
            <a:r>
              <a:rPr lang="en-US" sz="4000" dirty="0">
                <a:latin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</a:rPr>
              <a:t>hàng</a:t>
            </a:r>
            <a:endParaRPr lang="en-VN" sz="4000" dirty="0">
              <a:latin typeface="Cambria" panose="02040503050406030204" pitchFamily="18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0972800" y="5264702"/>
            <a:ext cx="914400" cy="1709182"/>
            <a:chOff x="11029900" y="5158598"/>
            <a:chExt cx="914400" cy="1709182"/>
          </a:xfrm>
          <a:solidFill>
            <a:schemeClr val="accent6">
              <a:lumMod val="50000"/>
            </a:schemeClr>
          </a:solidFill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9FD4EA21-F75F-D641-B1DA-64963676831D}"/>
                </a:ext>
              </a:extLst>
            </p:cNvPr>
            <p:cNvSpPr/>
            <p:nvPr/>
          </p:nvSpPr>
          <p:spPr>
            <a:xfrm>
              <a:off x="11029900" y="5158598"/>
              <a:ext cx="914400" cy="708928"/>
            </a:xfrm>
            <a:prstGeom prst="rect">
              <a:avLst/>
            </a:prstGeom>
            <a:grpFill/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4000" dirty="0">
                  <a:latin typeface="Cambria" panose="02040503050406030204" pitchFamily="18" charset="0"/>
                </a:rPr>
                <a:t>3</a:t>
              </a: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2519F4DC-4B74-1341-B7B0-7E15AEAD4E01}"/>
                </a:ext>
              </a:extLst>
            </p:cNvPr>
            <p:cNvSpPr/>
            <p:nvPr/>
          </p:nvSpPr>
          <p:spPr>
            <a:xfrm>
              <a:off x="11029900" y="6158852"/>
              <a:ext cx="914400" cy="708928"/>
            </a:xfrm>
            <a:prstGeom prst="rect">
              <a:avLst/>
            </a:prstGeom>
            <a:grpFill/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4000" dirty="0">
                  <a:latin typeface="Cambria" panose="02040503050406030204" pitchFamily="18" charset="0"/>
                </a:rPr>
                <a:t>8</a:t>
              </a:r>
            </a:p>
          </p:txBody>
        </p: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3CDEE6E4-5127-864B-BAFF-37F7960EA8E7}"/>
                </a:ext>
              </a:extLst>
            </p:cNvPr>
            <p:cNvCxnSpPr/>
            <p:nvPr/>
          </p:nvCxnSpPr>
          <p:spPr>
            <a:xfrm>
              <a:off x="11029900" y="5996659"/>
              <a:ext cx="914400" cy="0"/>
            </a:xfrm>
            <a:prstGeom prst="line">
              <a:avLst/>
            </a:prstGeom>
            <a:grpFill/>
            <a:ln w="38100">
              <a:solidFill>
                <a:schemeClr val="accent6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760D7443-731E-164E-B92C-C1530CE96B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1657" y="4446230"/>
            <a:ext cx="2941795" cy="4655024"/>
          </a:xfrm>
          <a:prstGeom prst="rect">
            <a:avLst/>
          </a:prstGeom>
        </p:spPr>
      </p:pic>
      <p:sp>
        <p:nvSpPr>
          <p:cNvPr id="22" name="Freeform 13">
            <a:extLst>
              <a:ext uri="{FF2B5EF4-FFF2-40B4-BE49-F238E27FC236}">
                <a16:creationId xmlns:a16="http://schemas.microsoft.com/office/drawing/2014/main" id="{C72851A3-0CFE-FB41-85BE-527DEBCD6D96}"/>
              </a:ext>
            </a:extLst>
          </p:cNvPr>
          <p:cNvSpPr/>
          <p:nvPr/>
        </p:nvSpPr>
        <p:spPr>
          <a:xfrm rot="-442483">
            <a:off x="13974005" y="7293955"/>
            <a:ext cx="3844402" cy="2579244"/>
          </a:xfrm>
          <a:custGeom>
            <a:avLst/>
            <a:gdLst/>
            <a:ahLst/>
            <a:cxnLst/>
            <a:rect l="l" t="t" r="r" b="b"/>
            <a:pathLst>
              <a:path w="3844402" h="2579244">
                <a:moveTo>
                  <a:pt x="0" y="0"/>
                </a:moveTo>
                <a:lnTo>
                  <a:pt x="3844402" y="0"/>
                </a:lnTo>
                <a:lnTo>
                  <a:pt x="3844402" y="2579244"/>
                </a:lnTo>
                <a:lnTo>
                  <a:pt x="0" y="257924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236246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499B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49985" y="792864"/>
            <a:ext cx="16788030" cy="8701272"/>
            <a:chOff x="0" y="0"/>
            <a:chExt cx="20319572" cy="10531677"/>
          </a:xfrm>
        </p:grpSpPr>
        <p:sp>
          <p:nvSpPr>
            <p:cNvPr id="3" name="Freeform 3"/>
            <p:cNvSpPr/>
            <p:nvPr/>
          </p:nvSpPr>
          <p:spPr>
            <a:xfrm>
              <a:off x="72390" y="72390"/>
              <a:ext cx="20174793" cy="10386897"/>
            </a:xfrm>
            <a:custGeom>
              <a:avLst/>
              <a:gdLst/>
              <a:ahLst/>
              <a:cxnLst/>
              <a:rect l="l" t="t" r="r" b="b"/>
              <a:pathLst>
                <a:path w="20174793" h="10386897">
                  <a:moveTo>
                    <a:pt x="0" y="0"/>
                  </a:moveTo>
                  <a:lnTo>
                    <a:pt x="20174793" y="0"/>
                  </a:lnTo>
                  <a:lnTo>
                    <a:pt x="20174793" y="10386897"/>
                  </a:lnTo>
                  <a:lnTo>
                    <a:pt x="0" y="1038689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0" y="0"/>
              <a:ext cx="20319572" cy="10531677"/>
            </a:xfrm>
            <a:custGeom>
              <a:avLst/>
              <a:gdLst/>
              <a:ahLst/>
              <a:cxnLst/>
              <a:rect l="l" t="t" r="r" b="b"/>
              <a:pathLst>
                <a:path w="20319572" h="10531677">
                  <a:moveTo>
                    <a:pt x="20174792" y="10386897"/>
                  </a:moveTo>
                  <a:lnTo>
                    <a:pt x="20319572" y="10386897"/>
                  </a:lnTo>
                  <a:lnTo>
                    <a:pt x="20319572" y="10531677"/>
                  </a:lnTo>
                  <a:lnTo>
                    <a:pt x="20174792" y="10531677"/>
                  </a:lnTo>
                  <a:lnTo>
                    <a:pt x="20174792" y="10386897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10386897"/>
                  </a:lnTo>
                  <a:lnTo>
                    <a:pt x="0" y="10386897"/>
                  </a:lnTo>
                  <a:lnTo>
                    <a:pt x="0" y="144780"/>
                  </a:lnTo>
                  <a:close/>
                  <a:moveTo>
                    <a:pt x="0" y="10386897"/>
                  </a:moveTo>
                  <a:lnTo>
                    <a:pt x="144780" y="10386897"/>
                  </a:lnTo>
                  <a:lnTo>
                    <a:pt x="144780" y="10531677"/>
                  </a:lnTo>
                  <a:lnTo>
                    <a:pt x="0" y="10531677"/>
                  </a:lnTo>
                  <a:lnTo>
                    <a:pt x="0" y="10386897"/>
                  </a:lnTo>
                  <a:close/>
                  <a:moveTo>
                    <a:pt x="20174792" y="144780"/>
                  </a:moveTo>
                  <a:lnTo>
                    <a:pt x="20319572" y="144780"/>
                  </a:lnTo>
                  <a:lnTo>
                    <a:pt x="20319572" y="10386897"/>
                  </a:lnTo>
                  <a:lnTo>
                    <a:pt x="20174792" y="10386897"/>
                  </a:lnTo>
                  <a:lnTo>
                    <a:pt x="20174792" y="144780"/>
                  </a:lnTo>
                  <a:close/>
                  <a:moveTo>
                    <a:pt x="144780" y="10386897"/>
                  </a:moveTo>
                  <a:lnTo>
                    <a:pt x="20174792" y="10386897"/>
                  </a:lnTo>
                  <a:lnTo>
                    <a:pt x="20174792" y="10531677"/>
                  </a:lnTo>
                  <a:lnTo>
                    <a:pt x="144780" y="10531677"/>
                  </a:lnTo>
                  <a:lnTo>
                    <a:pt x="144780" y="10386897"/>
                  </a:lnTo>
                  <a:close/>
                  <a:moveTo>
                    <a:pt x="20174792" y="0"/>
                  </a:moveTo>
                  <a:lnTo>
                    <a:pt x="20319572" y="0"/>
                  </a:lnTo>
                  <a:lnTo>
                    <a:pt x="20319572" y="144780"/>
                  </a:lnTo>
                  <a:lnTo>
                    <a:pt x="20174792" y="144780"/>
                  </a:lnTo>
                  <a:lnTo>
                    <a:pt x="20174792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20174792" y="0"/>
                  </a:lnTo>
                  <a:lnTo>
                    <a:pt x="20174792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1270458" y="1115153"/>
            <a:ext cx="15798342" cy="1034287"/>
            <a:chOff x="0" y="0"/>
            <a:chExt cx="16810870" cy="2649341"/>
          </a:xfrm>
        </p:grpSpPr>
        <p:sp>
          <p:nvSpPr>
            <p:cNvPr id="7" name="Freeform 7"/>
            <p:cNvSpPr/>
            <p:nvPr/>
          </p:nvSpPr>
          <p:spPr>
            <a:xfrm>
              <a:off x="72390" y="72390"/>
              <a:ext cx="16666091" cy="2504561"/>
            </a:xfrm>
            <a:custGeom>
              <a:avLst/>
              <a:gdLst/>
              <a:ahLst/>
              <a:cxnLst/>
              <a:rect l="l" t="t" r="r" b="b"/>
              <a:pathLst>
                <a:path w="16666091" h="2504561">
                  <a:moveTo>
                    <a:pt x="0" y="0"/>
                  </a:moveTo>
                  <a:lnTo>
                    <a:pt x="16666091" y="0"/>
                  </a:lnTo>
                  <a:lnTo>
                    <a:pt x="16666091" y="2504561"/>
                  </a:lnTo>
                  <a:lnTo>
                    <a:pt x="0" y="25045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EE5EF"/>
            </a:solidFill>
          </p:spPr>
        </p:sp>
        <p:sp>
          <p:nvSpPr>
            <p:cNvPr id="8" name="Freeform 8"/>
            <p:cNvSpPr/>
            <p:nvPr/>
          </p:nvSpPr>
          <p:spPr>
            <a:xfrm>
              <a:off x="0" y="0"/>
              <a:ext cx="16810870" cy="2649341"/>
            </a:xfrm>
            <a:custGeom>
              <a:avLst/>
              <a:gdLst/>
              <a:ahLst/>
              <a:cxnLst/>
              <a:rect l="l" t="t" r="r" b="b"/>
              <a:pathLst>
                <a:path w="16810870" h="2649341">
                  <a:moveTo>
                    <a:pt x="16666090" y="2504561"/>
                  </a:moveTo>
                  <a:lnTo>
                    <a:pt x="16810870" y="2504561"/>
                  </a:lnTo>
                  <a:lnTo>
                    <a:pt x="16810870" y="2649341"/>
                  </a:lnTo>
                  <a:lnTo>
                    <a:pt x="16666090" y="2649341"/>
                  </a:lnTo>
                  <a:lnTo>
                    <a:pt x="16666090" y="2504561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2504561"/>
                  </a:lnTo>
                  <a:lnTo>
                    <a:pt x="0" y="2504561"/>
                  </a:lnTo>
                  <a:lnTo>
                    <a:pt x="0" y="144780"/>
                  </a:lnTo>
                  <a:close/>
                  <a:moveTo>
                    <a:pt x="0" y="2504561"/>
                  </a:moveTo>
                  <a:lnTo>
                    <a:pt x="144780" y="2504561"/>
                  </a:lnTo>
                  <a:lnTo>
                    <a:pt x="144780" y="2649341"/>
                  </a:lnTo>
                  <a:lnTo>
                    <a:pt x="0" y="2649341"/>
                  </a:lnTo>
                  <a:lnTo>
                    <a:pt x="0" y="2504561"/>
                  </a:lnTo>
                  <a:close/>
                  <a:moveTo>
                    <a:pt x="16666090" y="144780"/>
                  </a:moveTo>
                  <a:lnTo>
                    <a:pt x="16810870" y="144780"/>
                  </a:lnTo>
                  <a:lnTo>
                    <a:pt x="16810870" y="2504561"/>
                  </a:lnTo>
                  <a:lnTo>
                    <a:pt x="16666090" y="2504561"/>
                  </a:lnTo>
                  <a:lnTo>
                    <a:pt x="16666090" y="144780"/>
                  </a:lnTo>
                  <a:close/>
                  <a:moveTo>
                    <a:pt x="144780" y="2504561"/>
                  </a:moveTo>
                  <a:lnTo>
                    <a:pt x="16666090" y="2504561"/>
                  </a:lnTo>
                  <a:lnTo>
                    <a:pt x="16666090" y="2649341"/>
                  </a:lnTo>
                  <a:lnTo>
                    <a:pt x="144780" y="2649341"/>
                  </a:lnTo>
                  <a:lnTo>
                    <a:pt x="144780" y="2504561"/>
                  </a:lnTo>
                  <a:close/>
                  <a:moveTo>
                    <a:pt x="16666090" y="0"/>
                  </a:moveTo>
                  <a:lnTo>
                    <a:pt x="16810870" y="0"/>
                  </a:lnTo>
                  <a:lnTo>
                    <a:pt x="16810870" y="144780"/>
                  </a:lnTo>
                  <a:lnTo>
                    <a:pt x="16666090" y="144780"/>
                  </a:lnTo>
                  <a:lnTo>
                    <a:pt x="16666090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16666090" y="0"/>
                  </a:lnTo>
                  <a:lnTo>
                    <a:pt x="16666090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00EA328E-94BD-1646-92E1-AAEE462834DB}"/>
              </a:ext>
            </a:extLst>
          </p:cNvPr>
          <p:cNvSpPr txBox="1"/>
          <p:nvPr/>
        </p:nvSpPr>
        <p:spPr>
          <a:xfrm>
            <a:off x="1676408" y="1207640"/>
            <a:ext cx="88485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4800" b="1" dirty="0">
                <a:latin typeface="Cambria" panose="02040503050406030204" pitchFamily="18" charset="0"/>
              </a:rPr>
              <a:t>3. Số?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B3BE56F-F49E-ED49-AFA2-B1F490245B3D}"/>
              </a:ext>
            </a:extLst>
          </p:cNvPr>
          <p:cNvSpPr txBox="1"/>
          <p:nvPr/>
        </p:nvSpPr>
        <p:spPr>
          <a:xfrm>
            <a:off x="1540781" y="2328339"/>
            <a:ext cx="1518134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 err="1">
                <a:solidFill>
                  <a:srgbClr val="C00000"/>
                </a:solidFill>
                <a:latin typeface="Cambria" panose="02040503050406030204" pitchFamily="18" charset="0"/>
              </a:rPr>
              <a:t>Một</a:t>
            </a:r>
            <a:r>
              <a:rPr lang="en-US" sz="4000" b="1" dirty="0">
                <a:solidFill>
                  <a:srgbClr val="C00000"/>
                </a:solidFill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Cambria" panose="02040503050406030204" pitchFamily="18" charset="0"/>
              </a:rPr>
              <a:t>cửa</a:t>
            </a:r>
            <a:r>
              <a:rPr lang="en-US" sz="4000" b="1" dirty="0">
                <a:solidFill>
                  <a:srgbClr val="C00000"/>
                </a:solidFill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Cambria" panose="02040503050406030204" pitchFamily="18" charset="0"/>
              </a:rPr>
              <a:t>hàng</a:t>
            </a:r>
            <a:r>
              <a:rPr lang="en-US" sz="4000" b="1" dirty="0">
                <a:solidFill>
                  <a:srgbClr val="C00000"/>
                </a:solidFill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Cambria" panose="02040503050406030204" pitchFamily="18" charset="0"/>
              </a:rPr>
              <a:t>kim</a:t>
            </a:r>
            <a:r>
              <a:rPr lang="en-US" sz="4000" b="1" dirty="0">
                <a:solidFill>
                  <a:srgbClr val="C00000"/>
                </a:solidFill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Cambria" panose="02040503050406030204" pitchFamily="18" charset="0"/>
              </a:rPr>
              <a:t>khí</a:t>
            </a:r>
            <a:r>
              <a:rPr lang="en-US" sz="4000" b="1" dirty="0">
                <a:solidFill>
                  <a:srgbClr val="C00000"/>
                </a:solidFill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Cambria" panose="02040503050406030204" pitchFamily="18" charset="0"/>
              </a:rPr>
              <a:t>có</a:t>
            </a:r>
            <a:r>
              <a:rPr lang="en-US" sz="4000" b="1" dirty="0">
                <a:solidFill>
                  <a:srgbClr val="C00000"/>
                </a:solidFill>
                <a:latin typeface="Cambria" panose="02040503050406030204" pitchFamily="18" charset="0"/>
              </a:rPr>
              <a:t> 8 </a:t>
            </a:r>
            <a:r>
              <a:rPr lang="en-US" sz="4000" b="1" dirty="0" err="1">
                <a:solidFill>
                  <a:srgbClr val="C00000"/>
                </a:solidFill>
                <a:latin typeface="Cambria" panose="02040503050406030204" pitchFamily="18" charset="0"/>
              </a:rPr>
              <a:t>khay</a:t>
            </a:r>
            <a:r>
              <a:rPr lang="en-US" sz="4000" b="1" dirty="0">
                <a:solidFill>
                  <a:srgbClr val="C00000"/>
                </a:solidFill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Cambria" panose="02040503050406030204" pitchFamily="18" charset="0"/>
              </a:rPr>
              <a:t>đựng</a:t>
            </a:r>
            <a:r>
              <a:rPr lang="en-US" sz="4000" b="1" dirty="0">
                <a:solidFill>
                  <a:srgbClr val="C00000"/>
                </a:solidFill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Cambria" panose="02040503050406030204" pitchFamily="18" charset="0"/>
              </a:rPr>
              <a:t>ốc</a:t>
            </a:r>
            <a:r>
              <a:rPr lang="en-US" sz="4000" b="1" dirty="0">
                <a:solidFill>
                  <a:srgbClr val="C00000"/>
                </a:solidFill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Cambria" panose="02040503050406030204" pitchFamily="18" charset="0"/>
              </a:rPr>
              <a:t>vít</a:t>
            </a:r>
            <a:r>
              <a:rPr lang="en-US" sz="4000" b="1" dirty="0">
                <a:solidFill>
                  <a:srgbClr val="C00000"/>
                </a:solidFill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Cambria" panose="02040503050406030204" pitchFamily="18" charset="0"/>
              </a:rPr>
              <a:t>theo</a:t>
            </a:r>
            <a:r>
              <a:rPr lang="en-US" sz="4000" b="1" dirty="0">
                <a:solidFill>
                  <a:srgbClr val="C00000"/>
                </a:solidFill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Cambria" panose="02040503050406030204" pitchFamily="18" charset="0"/>
              </a:rPr>
              <a:t>từng</a:t>
            </a:r>
            <a:r>
              <a:rPr lang="en-US" sz="4000" b="1" dirty="0">
                <a:solidFill>
                  <a:srgbClr val="C00000"/>
                </a:solidFill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Cambria" panose="02040503050406030204" pitchFamily="18" charset="0"/>
              </a:rPr>
              <a:t>loại</a:t>
            </a:r>
            <a:r>
              <a:rPr lang="en-US" sz="4000" b="1" dirty="0">
                <a:solidFill>
                  <a:srgbClr val="C00000"/>
                </a:solidFill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Cambria" panose="02040503050406030204" pitchFamily="18" charset="0"/>
              </a:rPr>
              <a:t>màu</a:t>
            </a:r>
            <a:r>
              <a:rPr lang="en-US" sz="4000" b="1" dirty="0">
                <a:solidFill>
                  <a:srgbClr val="C00000"/>
                </a:solidFill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Cambria" panose="02040503050406030204" pitchFamily="18" charset="0"/>
              </a:rPr>
              <a:t>trắng</a:t>
            </a:r>
            <a:r>
              <a:rPr lang="en-US" sz="4000" b="1" dirty="0">
                <a:solidFill>
                  <a:srgbClr val="C00000"/>
                </a:solidFill>
                <a:latin typeface="Cambria" panose="02040503050406030204" pitchFamily="18" charset="0"/>
              </a:rPr>
              <a:t>, </a:t>
            </a:r>
            <a:r>
              <a:rPr lang="en-US" sz="4000" b="1" dirty="0" err="1">
                <a:solidFill>
                  <a:srgbClr val="C00000"/>
                </a:solidFill>
                <a:latin typeface="Cambria" panose="02040503050406030204" pitchFamily="18" charset="0"/>
              </a:rPr>
              <a:t>vàng</a:t>
            </a:r>
            <a:r>
              <a:rPr lang="en-US" sz="4000" b="1" dirty="0">
                <a:solidFill>
                  <a:srgbClr val="C00000"/>
                </a:solidFill>
                <a:latin typeface="Cambria" panose="02040503050406030204" pitchFamily="18" charset="0"/>
              </a:rPr>
              <a:t>, </a:t>
            </a:r>
            <a:r>
              <a:rPr lang="en-US" sz="4000" b="1" dirty="0" err="1">
                <a:solidFill>
                  <a:srgbClr val="C00000"/>
                </a:solidFill>
                <a:latin typeface="Cambria" panose="02040503050406030204" pitchFamily="18" charset="0"/>
              </a:rPr>
              <a:t>đen</a:t>
            </a:r>
            <a:r>
              <a:rPr lang="en-US" sz="4000" b="1" dirty="0">
                <a:solidFill>
                  <a:srgbClr val="C00000"/>
                </a:solidFill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Cambria" panose="02040503050406030204" pitchFamily="18" charset="0"/>
              </a:rPr>
              <a:t>và</a:t>
            </a:r>
            <a:r>
              <a:rPr lang="en-US" sz="4000" b="1" dirty="0">
                <a:solidFill>
                  <a:srgbClr val="C00000"/>
                </a:solidFill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Cambria" panose="02040503050406030204" pitchFamily="18" charset="0"/>
              </a:rPr>
              <a:t>số</a:t>
            </a:r>
            <a:r>
              <a:rPr lang="en-US" sz="4000" b="1" dirty="0">
                <a:solidFill>
                  <a:srgbClr val="C00000"/>
                </a:solidFill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Cambria" panose="02040503050406030204" pitchFamily="18" charset="0"/>
              </a:rPr>
              <a:t>ốc</a:t>
            </a:r>
            <a:r>
              <a:rPr lang="en-US" sz="4000" b="1" dirty="0">
                <a:solidFill>
                  <a:srgbClr val="C00000"/>
                </a:solidFill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Cambria" panose="02040503050406030204" pitchFamily="18" charset="0"/>
              </a:rPr>
              <a:t>vít</a:t>
            </a:r>
            <a:r>
              <a:rPr lang="en-US" sz="4000" b="1" dirty="0">
                <a:solidFill>
                  <a:srgbClr val="C00000"/>
                </a:solidFill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Cambria" panose="02040503050406030204" pitchFamily="18" charset="0"/>
              </a:rPr>
              <a:t>ở</a:t>
            </a:r>
            <a:r>
              <a:rPr lang="en-US" sz="4000" b="1" dirty="0">
                <a:solidFill>
                  <a:srgbClr val="C00000"/>
                </a:solidFill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Cambria" panose="02040503050406030204" pitchFamily="18" charset="0"/>
              </a:rPr>
              <a:t>mỗi</a:t>
            </a:r>
            <a:r>
              <a:rPr lang="en-US" sz="4000" b="1" dirty="0">
                <a:solidFill>
                  <a:srgbClr val="C00000"/>
                </a:solidFill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Cambria" panose="02040503050406030204" pitchFamily="18" charset="0"/>
              </a:rPr>
              <a:t>khay</a:t>
            </a:r>
            <a:r>
              <a:rPr lang="en-US" sz="4000" b="1" dirty="0">
                <a:solidFill>
                  <a:srgbClr val="C00000"/>
                </a:solidFill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Cambria" panose="02040503050406030204" pitchFamily="18" charset="0"/>
              </a:rPr>
              <a:t>là</a:t>
            </a:r>
            <a:r>
              <a:rPr lang="en-US" sz="4000" b="1" dirty="0">
                <a:solidFill>
                  <a:srgbClr val="C00000"/>
                </a:solidFill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Cambria" panose="02040503050406030204" pitchFamily="18" charset="0"/>
              </a:rPr>
              <a:t>như</a:t>
            </a:r>
            <a:r>
              <a:rPr lang="en-US" sz="4000" b="1" dirty="0">
                <a:solidFill>
                  <a:srgbClr val="C00000"/>
                </a:solidFill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Cambria" panose="02040503050406030204" pitchFamily="18" charset="0"/>
              </a:rPr>
              <a:t>nhau</a:t>
            </a:r>
            <a:r>
              <a:rPr lang="en-US" sz="4000" b="1" dirty="0">
                <a:solidFill>
                  <a:srgbClr val="C00000"/>
                </a:solidFill>
                <a:latin typeface="Cambria" panose="02040503050406030204" pitchFamily="18" charset="0"/>
              </a:rPr>
              <a:t>. </a:t>
            </a:r>
            <a:r>
              <a:rPr lang="en-US" sz="4000" b="1" dirty="0" err="1">
                <a:solidFill>
                  <a:srgbClr val="C00000"/>
                </a:solidFill>
                <a:latin typeface="Cambria" panose="02040503050406030204" pitchFamily="18" charset="0"/>
              </a:rPr>
              <a:t>Biết</a:t>
            </a:r>
            <a:r>
              <a:rPr lang="en-US" sz="4000" b="1" dirty="0">
                <a:solidFill>
                  <a:srgbClr val="C00000"/>
                </a:solidFill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Cambria" panose="02040503050406030204" pitchFamily="18" charset="0"/>
              </a:rPr>
              <a:t>tổng</a:t>
            </a:r>
            <a:r>
              <a:rPr lang="en-US" sz="4000" b="1" dirty="0">
                <a:solidFill>
                  <a:srgbClr val="C00000"/>
                </a:solidFill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Cambria" panose="02040503050406030204" pitchFamily="18" charset="0"/>
              </a:rPr>
              <a:t>số</a:t>
            </a:r>
            <a:r>
              <a:rPr lang="en-US" sz="4000" b="1" dirty="0">
                <a:solidFill>
                  <a:srgbClr val="C00000"/>
                </a:solidFill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Cambria" panose="02040503050406030204" pitchFamily="18" charset="0"/>
              </a:rPr>
              <a:t>ốc</a:t>
            </a:r>
            <a:r>
              <a:rPr lang="en-US" sz="4000" b="1" dirty="0">
                <a:solidFill>
                  <a:srgbClr val="C00000"/>
                </a:solidFill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Cambria" panose="02040503050406030204" pitchFamily="18" charset="0"/>
              </a:rPr>
              <a:t>vít</a:t>
            </a:r>
            <a:r>
              <a:rPr lang="en-US" sz="4000" b="1" dirty="0">
                <a:solidFill>
                  <a:srgbClr val="C00000"/>
                </a:solidFill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Cambria" panose="02040503050406030204" pitchFamily="18" charset="0"/>
              </a:rPr>
              <a:t>là</a:t>
            </a:r>
            <a:r>
              <a:rPr lang="en-US" sz="4000" b="1" dirty="0">
                <a:solidFill>
                  <a:srgbClr val="C00000"/>
                </a:solidFill>
                <a:latin typeface="Cambria" panose="02040503050406030204" pitchFamily="18" charset="0"/>
              </a:rPr>
              <a:t> 800 </a:t>
            </a:r>
            <a:r>
              <a:rPr lang="en-US" sz="4000" b="1" dirty="0" err="1">
                <a:solidFill>
                  <a:srgbClr val="C00000"/>
                </a:solidFill>
                <a:latin typeface="Cambria" panose="02040503050406030204" pitchFamily="18" charset="0"/>
              </a:rPr>
              <a:t>cái</a:t>
            </a:r>
            <a:endParaRPr lang="en-VN" sz="4000" b="1" dirty="0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  <p:sp>
        <p:nvSpPr>
          <p:cNvPr id="23" name="Freeform 13">
            <a:extLst>
              <a:ext uri="{FF2B5EF4-FFF2-40B4-BE49-F238E27FC236}">
                <a16:creationId xmlns:a16="http://schemas.microsoft.com/office/drawing/2014/main" id="{C155A701-2139-F84E-B86A-8EE2FDE752F2}"/>
              </a:ext>
            </a:extLst>
          </p:cNvPr>
          <p:cNvSpPr/>
          <p:nvPr/>
        </p:nvSpPr>
        <p:spPr>
          <a:xfrm rot="-442483">
            <a:off x="13974005" y="7293955"/>
            <a:ext cx="3844402" cy="2579244"/>
          </a:xfrm>
          <a:custGeom>
            <a:avLst/>
            <a:gdLst/>
            <a:ahLst/>
            <a:cxnLst/>
            <a:rect l="l" t="t" r="r" b="b"/>
            <a:pathLst>
              <a:path w="3844402" h="2579244">
                <a:moveTo>
                  <a:pt x="0" y="0"/>
                </a:moveTo>
                <a:lnTo>
                  <a:pt x="3844402" y="0"/>
                </a:lnTo>
                <a:lnTo>
                  <a:pt x="3844402" y="2579244"/>
                </a:lnTo>
                <a:lnTo>
                  <a:pt x="0" y="257924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B4888CA-01F8-4B4C-BF27-93B221B0A891}"/>
              </a:ext>
            </a:extLst>
          </p:cNvPr>
          <p:cNvSpPr txBox="1"/>
          <p:nvPr/>
        </p:nvSpPr>
        <p:spPr>
          <a:xfrm>
            <a:off x="5319566" y="4714926"/>
            <a:ext cx="121586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Cambria" panose="02040503050406030204" pitchFamily="18" charset="0"/>
              </a:rPr>
              <a:t>b. </a:t>
            </a:r>
            <a:r>
              <a:rPr lang="en-US" sz="4000" dirty="0" err="1">
                <a:latin typeface="Cambria" panose="02040503050406030204" pitchFamily="18" charset="0"/>
              </a:rPr>
              <a:t>Số</a:t>
            </a:r>
            <a:r>
              <a:rPr lang="en-US" sz="4000" dirty="0">
                <a:latin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</a:rPr>
              <a:t>ốc</a:t>
            </a:r>
            <a:r>
              <a:rPr lang="en-US" sz="4000" dirty="0">
                <a:latin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</a:rPr>
              <a:t>vít</a:t>
            </a:r>
            <a:r>
              <a:rPr lang="en-US" sz="4000" dirty="0">
                <a:latin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</a:rPr>
              <a:t>màu</a:t>
            </a:r>
            <a:r>
              <a:rPr lang="en-US" sz="4000" dirty="0">
                <a:latin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</a:rPr>
              <a:t>trắng</a:t>
            </a:r>
            <a:r>
              <a:rPr lang="en-US" sz="4000" dirty="0">
                <a:latin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</a:rPr>
              <a:t>là</a:t>
            </a:r>
            <a:r>
              <a:rPr lang="en-US" sz="4000" dirty="0">
                <a:latin typeface="Cambria" panose="02040503050406030204" pitchFamily="18" charset="0"/>
              </a:rPr>
              <a:t>            </a:t>
            </a:r>
            <a:r>
              <a:rPr lang="en-US" sz="4000" dirty="0" smtClean="0">
                <a:latin typeface="Cambria" panose="02040503050406030204" pitchFamily="18" charset="0"/>
              </a:rPr>
              <a:t>  </a:t>
            </a:r>
            <a:r>
              <a:rPr lang="en-US" sz="4000" dirty="0" err="1" smtClean="0">
                <a:latin typeface="Cambria" panose="02040503050406030204" pitchFamily="18" charset="0"/>
              </a:rPr>
              <a:t>cái</a:t>
            </a:r>
            <a:r>
              <a:rPr lang="en-US" sz="4000" dirty="0" smtClean="0">
                <a:latin typeface="Cambria" panose="02040503050406030204" pitchFamily="18" charset="0"/>
              </a:rPr>
              <a:t>.</a:t>
            </a:r>
            <a:endParaRPr lang="en-VN" sz="4000" dirty="0">
              <a:latin typeface="Cambria" panose="02040503050406030204" pitchFamily="18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EF8597E-2BC9-D345-A0AA-F499192F94C5}"/>
              </a:ext>
            </a:extLst>
          </p:cNvPr>
          <p:cNvSpPr/>
          <p:nvPr/>
        </p:nvSpPr>
        <p:spPr>
          <a:xfrm>
            <a:off x="10822209" y="4686666"/>
            <a:ext cx="1153354" cy="708928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4000" b="1" dirty="0">
                <a:latin typeface="Cambria" panose="02040503050406030204" pitchFamily="18" charset="0"/>
              </a:rPr>
              <a:t>200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760D7443-731E-164E-B92C-C1530CE96B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51657" y="4446230"/>
            <a:ext cx="2941795" cy="465502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D586092-18AF-2A41-BDEF-1E60E9E62C8A}"/>
              </a:ext>
            </a:extLst>
          </p:cNvPr>
          <p:cNvSpPr txBox="1"/>
          <p:nvPr/>
        </p:nvSpPr>
        <p:spPr>
          <a:xfrm>
            <a:off x="4267200" y="5828135"/>
            <a:ext cx="125664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4000" dirty="0">
                <a:latin typeface="Cambria" panose="02040503050406030204" pitchFamily="18" charset="0"/>
              </a:rPr>
              <a:t>Số ốc vít màu trắng chiếm </a:t>
            </a:r>
            <a:r>
              <a:rPr lang="en-US" sz="4000" dirty="0" smtClean="0">
                <a:latin typeface="Cambria" panose="02040503050406030204" pitchFamily="18" charset="0"/>
              </a:rPr>
              <a:t>       </a:t>
            </a:r>
            <a:r>
              <a:rPr lang="en-VN" sz="4000" dirty="0" smtClean="0">
                <a:latin typeface="Cambria" panose="02040503050406030204" pitchFamily="18" charset="0"/>
              </a:rPr>
              <a:t>tổng </a:t>
            </a:r>
            <a:r>
              <a:rPr lang="en-VN" sz="4000" dirty="0">
                <a:latin typeface="Cambria" panose="02040503050406030204" pitchFamily="18" charset="0"/>
              </a:rPr>
              <a:t>số vít trong cửa </a:t>
            </a:r>
            <a:r>
              <a:rPr lang="en-VN" sz="4000" dirty="0" smtClean="0">
                <a:latin typeface="Cambria" panose="02040503050406030204" pitchFamily="18" charset="0"/>
              </a:rPr>
              <a:t>hàng</a:t>
            </a:r>
            <a:r>
              <a:rPr lang="en-US" sz="4000" dirty="0" smtClean="0">
                <a:latin typeface="Cambria" panose="02040503050406030204" pitchFamily="18" charset="0"/>
              </a:rPr>
              <a:t>.</a:t>
            </a:r>
            <a:r>
              <a:rPr lang="en-VN" sz="4000" dirty="0" smtClean="0">
                <a:latin typeface="Cambria" panose="02040503050406030204" pitchFamily="18" charset="0"/>
              </a:rPr>
              <a:t> </a:t>
            </a:r>
            <a:endParaRPr lang="en-VN" sz="4000" dirty="0">
              <a:latin typeface="Cambria" panose="020405030504060302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82E53552-BE8C-E84E-AC6A-7D53DB038CF3}"/>
                  </a:ext>
                </a:extLst>
              </p:cNvPr>
              <p:cNvSpPr txBox="1"/>
              <p:nvPr/>
            </p:nvSpPr>
            <p:spPr>
              <a:xfrm>
                <a:off x="5947882" y="7245195"/>
                <a:ext cx="5194236" cy="1426288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sz="4800" dirty="0" smtClean="0">
                    <a:latin typeface="Cambria" panose="02040503050406030204" pitchFamily="18" charset="0"/>
                  </a:rPr>
                  <a:t>800</a:t>
                </a:r>
                <a:r>
                  <a:rPr lang="en-US" sz="4800" dirty="0" smtClean="0">
                    <a:latin typeface="Cambria" panose="02040503050406030204" pitchFamily="18" charset="0"/>
                  </a:rPr>
                  <a:t> x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VN" sz="6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6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lang="en-US" sz="4800" dirty="0" smtClean="0">
                    <a:latin typeface="Cambria" panose="02040503050406030204" pitchFamily="18" charset="0"/>
                  </a:rPr>
                  <a:t> </a:t>
                </a:r>
                <a:r>
                  <a:rPr lang="en-VN" sz="4800" dirty="0" smtClean="0">
                    <a:latin typeface="Cambria" panose="02040503050406030204" pitchFamily="18" charset="0"/>
                  </a:rPr>
                  <a:t> = </a:t>
                </a:r>
                <a:r>
                  <a:rPr lang="en-VN" sz="4800" dirty="0">
                    <a:latin typeface="Cambria" panose="02040503050406030204" pitchFamily="18" charset="0"/>
                  </a:rPr>
                  <a:t>200</a:t>
                </a:r>
              </a:p>
            </p:txBody>
          </p:sp>
        </mc:Choice>
        <mc:Fallback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82E53552-BE8C-E84E-AC6A-7D53DB038C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7882" y="7245195"/>
                <a:ext cx="5194236" cy="1426288"/>
              </a:xfrm>
              <a:prstGeom prst="rect">
                <a:avLst/>
              </a:prstGeom>
              <a:blipFill>
                <a:blip r:embed="rId5"/>
                <a:stretch>
                  <a:fillRect b="-47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Rectangle 8"/>
              <p:cNvSpPr/>
              <p:nvPr/>
            </p:nvSpPr>
            <p:spPr>
              <a:xfrm>
                <a:off x="9974354" y="5470222"/>
                <a:ext cx="692817" cy="148034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VN" sz="48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sz="48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𝟖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74354" y="5470222"/>
                <a:ext cx="692817" cy="148034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8653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5" grpId="0"/>
      <p:bldP spid="24" grpId="0" animBg="1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499B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49985" y="792864"/>
            <a:ext cx="16788030" cy="8701272"/>
            <a:chOff x="0" y="0"/>
            <a:chExt cx="20319572" cy="10531677"/>
          </a:xfrm>
        </p:grpSpPr>
        <p:sp>
          <p:nvSpPr>
            <p:cNvPr id="3" name="Freeform 3"/>
            <p:cNvSpPr/>
            <p:nvPr/>
          </p:nvSpPr>
          <p:spPr>
            <a:xfrm>
              <a:off x="72390" y="72390"/>
              <a:ext cx="20174793" cy="10386897"/>
            </a:xfrm>
            <a:custGeom>
              <a:avLst/>
              <a:gdLst/>
              <a:ahLst/>
              <a:cxnLst/>
              <a:rect l="l" t="t" r="r" b="b"/>
              <a:pathLst>
                <a:path w="20174793" h="10386897">
                  <a:moveTo>
                    <a:pt x="0" y="0"/>
                  </a:moveTo>
                  <a:lnTo>
                    <a:pt x="20174793" y="0"/>
                  </a:lnTo>
                  <a:lnTo>
                    <a:pt x="20174793" y="10386897"/>
                  </a:lnTo>
                  <a:lnTo>
                    <a:pt x="0" y="1038689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0" y="0"/>
              <a:ext cx="20319572" cy="10531677"/>
            </a:xfrm>
            <a:custGeom>
              <a:avLst/>
              <a:gdLst/>
              <a:ahLst/>
              <a:cxnLst/>
              <a:rect l="l" t="t" r="r" b="b"/>
              <a:pathLst>
                <a:path w="20319572" h="10531677">
                  <a:moveTo>
                    <a:pt x="20174792" y="10386897"/>
                  </a:moveTo>
                  <a:lnTo>
                    <a:pt x="20319572" y="10386897"/>
                  </a:lnTo>
                  <a:lnTo>
                    <a:pt x="20319572" y="10531677"/>
                  </a:lnTo>
                  <a:lnTo>
                    <a:pt x="20174792" y="10531677"/>
                  </a:lnTo>
                  <a:lnTo>
                    <a:pt x="20174792" y="10386897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10386897"/>
                  </a:lnTo>
                  <a:lnTo>
                    <a:pt x="0" y="10386897"/>
                  </a:lnTo>
                  <a:lnTo>
                    <a:pt x="0" y="144780"/>
                  </a:lnTo>
                  <a:close/>
                  <a:moveTo>
                    <a:pt x="0" y="10386897"/>
                  </a:moveTo>
                  <a:lnTo>
                    <a:pt x="144780" y="10386897"/>
                  </a:lnTo>
                  <a:lnTo>
                    <a:pt x="144780" y="10531677"/>
                  </a:lnTo>
                  <a:lnTo>
                    <a:pt x="0" y="10531677"/>
                  </a:lnTo>
                  <a:lnTo>
                    <a:pt x="0" y="10386897"/>
                  </a:lnTo>
                  <a:close/>
                  <a:moveTo>
                    <a:pt x="20174792" y="144780"/>
                  </a:moveTo>
                  <a:lnTo>
                    <a:pt x="20319572" y="144780"/>
                  </a:lnTo>
                  <a:lnTo>
                    <a:pt x="20319572" y="10386897"/>
                  </a:lnTo>
                  <a:lnTo>
                    <a:pt x="20174792" y="10386897"/>
                  </a:lnTo>
                  <a:lnTo>
                    <a:pt x="20174792" y="144780"/>
                  </a:lnTo>
                  <a:close/>
                  <a:moveTo>
                    <a:pt x="144780" y="10386897"/>
                  </a:moveTo>
                  <a:lnTo>
                    <a:pt x="20174792" y="10386897"/>
                  </a:lnTo>
                  <a:lnTo>
                    <a:pt x="20174792" y="10531677"/>
                  </a:lnTo>
                  <a:lnTo>
                    <a:pt x="144780" y="10531677"/>
                  </a:lnTo>
                  <a:lnTo>
                    <a:pt x="144780" y="10386897"/>
                  </a:lnTo>
                  <a:close/>
                  <a:moveTo>
                    <a:pt x="20174792" y="0"/>
                  </a:moveTo>
                  <a:lnTo>
                    <a:pt x="20319572" y="0"/>
                  </a:lnTo>
                  <a:lnTo>
                    <a:pt x="20319572" y="144780"/>
                  </a:lnTo>
                  <a:lnTo>
                    <a:pt x="20174792" y="144780"/>
                  </a:lnTo>
                  <a:lnTo>
                    <a:pt x="20174792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20174792" y="0"/>
                  </a:lnTo>
                  <a:lnTo>
                    <a:pt x="20174792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B3720A3-ED13-8346-8C4D-BB734895022B}"/>
              </a:ext>
            </a:extLst>
          </p:cNvPr>
          <p:cNvGrpSpPr/>
          <p:nvPr/>
        </p:nvGrpSpPr>
        <p:grpSpPr>
          <a:xfrm>
            <a:off x="1270458" y="1115153"/>
            <a:ext cx="15798342" cy="1034287"/>
            <a:chOff x="1270458" y="1115153"/>
            <a:chExt cx="15798342" cy="1034287"/>
          </a:xfrm>
        </p:grpSpPr>
        <p:grpSp>
          <p:nvGrpSpPr>
            <p:cNvPr id="6" name="Group 6"/>
            <p:cNvGrpSpPr/>
            <p:nvPr/>
          </p:nvGrpSpPr>
          <p:grpSpPr>
            <a:xfrm>
              <a:off x="1270458" y="1115153"/>
              <a:ext cx="15798342" cy="1034287"/>
              <a:chOff x="0" y="0"/>
              <a:chExt cx="16810870" cy="2649341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72390" y="72390"/>
                <a:ext cx="16666091" cy="2504561"/>
              </a:xfrm>
              <a:custGeom>
                <a:avLst/>
                <a:gdLst/>
                <a:ahLst/>
                <a:cxnLst/>
                <a:rect l="l" t="t" r="r" b="b"/>
                <a:pathLst>
                  <a:path w="16666091" h="2504561">
                    <a:moveTo>
                      <a:pt x="0" y="0"/>
                    </a:moveTo>
                    <a:lnTo>
                      <a:pt x="16666091" y="0"/>
                    </a:lnTo>
                    <a:lnTo>
                      <a:pt x="16666091" y="2504561"/>
                    </a:lnTo>
                    <a:lnTo>
                      <a:pt x="0" y="250456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EE5EF"/>
              </a:solidFill>
            </p:spPr>
          </p:sp>
          <p:sp>
            <p:nvSpPr>
              <p:cNvPr id="8" name="Freeform 8"/>
              <p:cNvSpPr/>
              <p:nvPr/>
            </p:nvSpPr>
            <p:spPr>
              <a:xfrm>
                <a:off x="0" y="0"/>
                <a:ext cx="16810870" cy="2649341"/>
              </a:xfrm>
              <a:custGeom>
                <a:avLst/>
                <a:gdLst/>
                <a:ahLst/>
                <a:cxnLst/>
                <a:rect l="l" t="t" r="r" b="b"/>
                <a:pathLst>
                  <a:path w="16810870" h="2649341">
                    <a:moveTo>
                      <a:pt x="16666090" y="2504561"/>
                    </a:moveTo>
                    <a:lnTo>
                      <a:pt x="16810870" y="2504561"/>
                    </a:lnTo>
                    <a:lnTo>
                      <a:pt x="16810870" y="2649341"/>
                    </a:lnTo>
                    <a:lnTo>
                      <a:pt x="16666090" y="2649341"/>
                    </a:lnTo>
                    <a:lnTo>
                      <a:pt x="16666090" y="2504561"/>
                    </a:lnTo>
                    <a:close/>
                    <a:moveTo>
                      <a:pt x="0" y="144780"/>
                    </a:moveTo>
                    <a:lnTo>
                      <a:pt x="144780" y="144780"/>
                    </a:lnTo>
                    <a:lnTo>
                      <a:pt x="144780" y="2504561"/>
                    </a:lnTo>
                    <a:lnTo>
                      <a:pt x="0" y="2504561"/>
                    </a:lnTo>
                    <a:lnTo>
                      <a:pt x="0" y="144780"/>
                    </a:lnTo>
                    <a:close/>
                    <a:moveTo>
                      <a:pt x="0" y="2504561"/>
                    </a:moveTo>
                    <a:lnTo>
                      <a:pt x="144780" y="2504561"/>
                    </a:lnTo>
                    <a:lnTo>
                      <a:pt x="144780" y="2649341"/>
                    </a:lnTo>
                    <a:lnTo>
                      <a:pt x="0" y="2649341"/>
                    </a:lnTo>
                    <a:lnTo>
                      <a:pt x="0" y="2504561"/>
                    </a:lnTo>
                    <a:close/>
                    <a:moveTo>
                      <a:pt x="16666090" y="144780"/>
                    </a:moveTo>
                    <a:lnTo>
                      <a:pt x="16810870" y="144780"/>
                    </a:lnTo>
                    <a:lnTo>
                      <a:pt x="16810870" y="2504561"/>
                    </a:lnTo>
                    <a:lnTo>
                      <a:pt x="16666090" y="2504561"/>
                    </a:lnTo>
                    <a:lnTo>
                      <a:pt x="16666090" y="144780"/>
                    </a:lnTo>
                    <a:close/>
                    <a:moveTo>
                      <a:pt x="144780" y="2504561"/>
                    </a:moveTo>
                    <a:lnTo>
                      <a:pt x="16666090" y="2504561"/>
                    </a:lnTo>
                    <a:lnTo>
                      <a:pt x="16666090" y="2649341"/>
                    </a:lnTo>
                    <a:lnTo>
                      <a:pt x="144780" y="2649341"/>
                    </a:lnTo>
                    <a:lnTo>
                      <a:pt x="144780" y="2504561"/>
                    </a:lnTo>
                    <a:close/>
                    <a:moveTo>
                      <a:pt x="16666090" y="0"/>
                    </a:moveTo>
                    <a:lnTo>
                      <a:pt x="16810870" y="0"/>
                    </a:lnTo>
                    <a:lnTo>
                      <a:pt x="16810870" y="144780"/>
                    </a:lnTo>
                    <a:lnTo>
                      <a:pt x="16666090" y="144780"/>
                    </a:lnTo>
                    <a:lnTo>
                      <a:pt x="16666090" y="0"/>
                    </a:lnTo>
                    <a:close/>
                    <a:moveTo>
                      <a:pt x="0" y="0"/>
                    </a:moveTo>
                    <a:lnTo>
                      <a:pt x="144780" y="0"/>
                    </a:lnTo>
                    <a:lnTo>
                      <a:pt x="144780" y="144780"/>
                    </a:lnTo>
                    <a:lnTo>
                      <a:pt x="0" y="144780"/>
                    </a:lnTo>
                    <a:lnTo>
                      <a:pt x="0" y="0"/>
                    </a:lnTo>
                    <a:close/>
                    <a:moveTo>
                      <a:pt x="144780" y="0"/>
                    </a:moveTo>
                    <a:lnTo>
                      <a:pt x="16666090" y="0"/>
                    </a:lnTo>
                    <a:lnTo>
                      <a:pt x="16666090" y="144780"/>
                    </a:lnTo>
                    <a:lnTo>
                      <a:pt x="144780" y="144780"/>
                    </a:lnTo>
                    <a:lnTo>
                      <a:pt x="144780" y="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00EA328E-94BD-1646-92E1-AAEE462834DB}"/>
                </a:ext>
              </a:extLst>
            </p:cNvPr>
            <p:cNvSpPr txBox="1"/>
            <p:nvPr/>
          </p:nvSpPr>
          <p:spPr>
            <a:xfrm>
              <a:off x="1676408" y="1207640"/>
              <a:ext cx="884853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4800" b="1" dirty="0">
                  <a:latin typeface="Cambria" panose="02040503050406030204" pitchFamily="18" charset="0"/>
                </a:rPr>
                <a:t>4. Ai đã nói sai?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FB3BE56F-F49E-ED49-AFA2-B1F490245B3D}"/>
                  </a:ext>
                </a:extLst>
              </p:cNvPr>
              <p:cNvSpPr txBox="1"/>
              <p:nvPr/>
            </p:nvSpPr>
            <p:spPr>
              <a:xfrm>
                <a:off x="1540781" y="2328339"/>
                <a:ext cx="15181345" cy="40693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b="1" dirty="0">
                    <a:solidFill>
                      <a:srgbClr val="C00000"/>
                    </a:solidFill>
                    <a:latin typeface="Cambria" panose="02040503050406030204" pitchFamily="18" charset="0"/>
                  </a:rPr>
                  <a:t>Ban </a:t>
                </a:r>
                <a:r>
                  <a:rPr lang="en-US" sz="4000" b="1" dirty="0" err="1">
                    <a:solidFill>
                      <a:srgbClr val="C00000"/>
                    </a:solidFill>
                    <a:latin typeface="Cambria" panose="02040503050406030204" pitchFamily="18" charset="0"/>
                  </a:rPr>
                  <a:t>đầu</a:t>
                </a:r>
                <a:r>
                  <a:rPr lang="en-US" sz="4000" b="1" dirty="0">
                    <a:solidFill>
                      <a:srgbClr val="C00000"/>
                    </a:solidFill>
                    <a:latin typeface="Cambria" panose="02040503050406030204" pitchFamily="18" charset="0"/>
                  </a:rPr>
                  <a:t>, </a:t>
                </a:r>
                <a:r>
                  <a:rPr lang="en-US" sz="4000" b="1" dirty="0" err="1">
                    <a:solidFill>
                      <a:srgbClr val="C00000"/>
                    </a:solidFill>
                    <a:latin typeface="Cambria" panose="02040503050406030204" pitchFamily="18" charset="0"/>
                  </a:rPr>
                  <a:t>một</a:t>
                </a:r>
                <a:r>
                  <a:rPr lang="en-US" sz="4000" b="1" dirty="0">
                    <a:solidFill>
                      <a:srgbClr val="C00000"/>
                    </a:solidFill>
                    <a:latin typeface="Cambria" panose="02040503050406030204" pitchFamily="18" charset="0"/>
                  </a:rPr>
                  <a:t> </a:t>
                </a:r>
                <a:r>
                  <a:rPr lang="en-US" sz="4000" b="1" dirty="0" err="1">
                    <a:solidFill>
                      <a:srgbClr val="C00000"/>
                    </a:solidFill>
                    <a:latin typeface="Cambria" panose="02040503050406030204" pitchFamily="18" charset="0"/>
                  </a:rPr>
                  <a:t>cái</a:t>
                </a:r>
                <a:r>
                  <a:rPr lang="en-US" sz="4000" b="1" dirty="0">
                    <a:solidFill>
                      <a:srgbClr val="C00000"/>
                    </a:solidFill>
                    <a:latin typeface="Cambria" panose="02040503050406030204" pitchFamily="18" charset="0"/>
                  </a:rPr>
                  <a:t> </a:t>
                </a:r>
                <a:r>
                  <a:rPr lang="en-US" sz="4000" b="1" dirty="0" err="1">
                    <a:solidFill>
                      <a:srgbClr val="C00000"/>
                    </a:solidFill>
                    <a:latin typeface="Cambria" panose="02040503050406030204" pitchFamily="18" charset="0"/>
                  </a:rPr>
                  <a:t>bánh</a:t>
                </a:r>
                <a:r>
                  <a:rPr lang="en-US" sz="4000" b="1" dirty="0">
                    <a:solidFill>
                      <a:srgbClr val="C00000"/>
                    </a:solidFill>
                    <a:latin typeface="Cambria" panose="02040503050406030204" pitchFamily="18" charset="0"/>
                  </a:rPr>
                  <a:t> </a:t>
                </a:r>
                <a:r>
                  <a:rPr lang="en-US" sz="4000" b="1" dirty="0" err="1">
                    <a:solidFill>
                      <a:srgbClr val="C00000"/>
                    </a:solidFill>
                    <a:latin typeface="Cambria" panose="02040503050406030204" pitchFamily="18" charset="0"/>
                  </a:rPr>
                  <a:t>chưng</a:t>
                </a:r>
                <a:r>
                  <a:rPr lang="en-US" sz="4000" b="1" dirty="0">
                    <a:solidFill>
                      <a:srgbClr val="C00000"/>
                    </a:solidFill>
                    <a:latin typeface="Cambria" panose="02040503050406030204" pitchFamily="18" charset="0"/>
                  </a:rPr>
                  <a:t> </a:t>
                </a:r>
                <a:r>
                  <a:rPr lang="en-US" sz="4000" b="1" dirty="0" err="1">
                    <a:solidFill>
                      <a:srgbClr val="C00000"/>
                    </a:solidFill>
                    <a:latin typeface="Cambria" panose="02040503050406030204" pitchFamily="18" charset="0"/>
                  </a:rPr>
                  <a:t>được</a:t>
                </a:r>
                <a:r>
                  <a:rPr lang="en-US" sz="4000" b="1" dirty="0">
                    <a:solidFill>
                      <a:srgbClr val="C00000"/>
                    </a:solidFill>
                    <a:latin typeface="Cambria" panose="02040503050406030204" pitchFamily="18" charset="0"/>
                  </a:rPr>
                  <a:t> </a:t>
                </a:r>
                <a:r>
                  <a:rPr lang="en-US" sz="4000" b="1" dirty="0" err="1">
                    <a:solidFill>
                      <a:srgbClr val="C00000"/>
                    </a:solidFill>
                    <a:latin typeface="Cambria" panose="02040503050406030204" pitchFamily="18" charset="0"/>
                  </a:rPr>
                  <a:t>cắt</a:t>
                </a:r>
                <a:r>
                  <a:rPr lang="en-US" sz="4000" b="1" dirty="0">
                    <a:solidFill>
                      <a:srgbClr val="C00000"/>
                    </a:solidFill>
                    <a:latin typeface="Cambria" panose="02040503050406030204" pitchFamily="18" charset="0"/>
                  </a:rPr>
                  <a:t> ra </a:t>
                </a:r>
                <a:r>
                  <a:rPr lang="en-US" sz="4000" b="1" dirty="0" err="1">
                    <a:solidFill>
                      <a:srgbClr val="C00000"/>
                    </a:solidFill>
                    <a:latin typeface="Cambria" panose="02040503050406030204" pitchFamily="18" charset="0"/>
                  </a:rPr>
                  <a:t>thành</a:t>
                </a:r>
                <a:r>
                  <a:rPr lang="en-US" sz="4000" b="1" dirty="0">
                    <a:solidFill>
                      <a:srgbClr val="C00000"/>
                    </a:solidFill>
                    <a:latin typeface="Cambria" panose="02040503050406030204" pitchFamily="18" charset="0"/>
                  </a:rPr>
                  <a:t> </a:t>
                </a:r>
                <a:r>
                  <a:rPr lang="en-US" sz="4000" b="1" dirty="0" err="1">
                    <a:solidFill>
                      <a:srgbClr val="C00000"/>
                    </a:solidFill>
                    <a:latin typeface="Cambria" panose="02040503050406030204" pitchFamily="18" charset="0"/>
                  </a:rPr>
                  <a:t>các</a:t>
                </a:r>
                <a:r>
                  <a:rPr lang="en-US" sz="4000" b="1" dirty="0">
                    <a:solidFill>
                      <a:srgbClr val="C00000"/>
                    </a:solidFill>
                    <a:latin typeface="Cambria" panose="02040503050406030204" pitchFamily="18" charset="0"/>
                  </a:rPr>
                  <a:t> </a:t>
                </a:r>
                <a:r>
                  <a:rPr lang="en-US" sz="4000" b="1" dirty="0" err="1">
                    <a:solidFill>
                      <a:srgbClr val="C00000"/>
                    </a:solidFill>
                    <a:latin typeface="Cambria" panose="02040503050406030204" pitchFamily="18" charset="0"/>
                  </a:rPr>
                  <a:t>miếng</a:t>
                </a:r>
                <a:r>
                  <a:rPr lang="en-US" sz="4000" b="1" dirty="0">
                    <a:solidFill>
                      <a:srgbClr val="C00000"/>
                    </a:solidFill>
                    <a:latin typeface="Cambria" panose="02040503050406030204" pitchFamily="18" charset="0"/>
                  </a:rPr>
                  <a:t> </a:t>
                </a:r>
                <a:r>
                  <a:rPr lang="en-US" sz="4000" b="1" dirty="0" err="1">
                    <a:solidFill>
                      <a:srgbClr val="C00000"/>
                    </a:solidFill>
                    <a:latin typeface="Cambria" panose="02040503050406030204" pitchFamily="18" charset="0"/>
                  </a:rPr>
                  <a:t>như</a:t>
                </a:r>
                <a:r>
                  <a:rPr lang="en-US" sz="4000" b="1" dirty="0">
                    <a:solidFill>
                      <a:srgbClr val="C00000"/>
                    </a:solidFill>
                    <a:latin typeface="Cambria" panose="02040503050406030204" pitchFamily="18" charset="0"/>
                  </a:rPr>
                  <a:t> </a:t>
                </a:r>
                <a:r>
                  <a:rPr lang="en-US" sz="4000" b="1" dirty="0" err="1">
                    <a:solidFill>
                      <a:srgbClr val="C00000"/>
                    </a:solidFill>
                    <a:latin typeface="Cambria" panose="02040503050406030204" pitchFamily="18" charset="0"/>
                  </a:rPr>
                  <a:t>hình</a:t>
                </a:r>
                <a:r>
                  <a:rPr lang="en-US" sz="4000" b="1" dirty="0">
                    <a:solidFill>
                      <a:srgbClr val="C00000"/>
                    </a:solidFill>
                    <a:latin typeface="Cambria" panose="02040503050406030204" pitchFamily="18" charset="0"/>
                  </a:rPr>
                  <a:t> </a:t>
                </a:r>
                <a:r>
                  <a:rPr lang="en-US" sz="4000" b="1" dirty="0" err="1">
                    <a:solidFill>
                      <a:srgbClr val="C00000"/>
                    </a:solidFill>
                    <a:latin typeface="Cambria" panose="02040503050406030204" pitchFamily="18" charset="0"/>
                  </a:rPr>
                  <a:t>bên</a:t>
                </a:r>
                <a:r>
                  <a:rPr lang="en-US" sz="4000" b="1" dirty="0">
                    <a:solidFill>
                      <a:srgbClr val="C00000"/>
                    </a:solidFill>
                    <a:latin typeface="Cambria" panose="02040503050406030204" pitchFamily="18" charset="0"/>
                  </a:rPr>
                  <a:t>. </a:t>
                </a:r>
                <a:r>
                  <a:rPr lang="en-US" sz="4000" b="1" dirty="0" err="1">
                    <a:solidFill>
                      <a:srgbClr val="C00000"/>
                    </a:solidFill>
                    <a:latin typeface="Cambria" panose="02040503050406030204" pitchFamily="18" charset="0"/>
                  </a:rPr>
                  <a:t>Tí</a:t>
                </a:r>
                <a:r>
                  <a:rPr lang="en-US" sz="4000" b="1" dirty="0">
                    <a:solidFill>
                      <a:srgbClr val="C00000"/>
                    </a:solidFill>
                    <a:latin typeface="Cambria" panose="02040503050406030204" pitchFamily="18" charset="0"/>
                  </a:rPr>
                  <a:t> </a:t>
                </a:r>
                <a:r>
                  <a:rPr lang="en-US" sz="4000" b="1" dirty="0" err="1">
                    <a:solidFill>
                      <a:srgbClr val="C00000"/>
                    </a:solidFill>
                    <a:latin typeface="Cambria" panose="02040503050406030204" pitchFamily="18" charset="0"/>
                  </a:rPr>
                  <a:t>và</a:t>
                </a:r>
                <a:r>
                  <a:rPr lang="en-US" sz="4000" b="1" dirty="0">
                    <a:solidFill>
                      <a:srgbClr val="C00000"/>
                    </a:solidFill>
                    <a:latin typeface="Cambria" panose="02040503050406030204" pitchFamily="18" charset="0"/>
                  </a:rPr>
                  <a:t> </a:t>
                </a:r>
                <a:r>
                  <a:rPr lang="en-US" sz="4000" b="1" dirty="0" err="1">
                    <a:solidFill>
                      <a:srgbClr val="C00000"/>
                    </a:solidFill>
                    <a:latin typeface="Cambria" panose="02040503050406030204" pitchFamily="18" charset="0"/>
                  </a:rPr>
                  <a:t>Tèo</a:t>
                </a:r>
                <a:r>
                  <a:rPr lang="en-US" sz="4000" b="1" dirty="0">
                    <a:solidFill>
                      <a:srgbClr val="C00000"/>
                    </a:solidFill>
                    <a:latin typeface="Cambria" panose="02040503050406030204" pitchFamily="18" charset="0"/>
                  </a:rPr>
                  <a:t> </a:t>
                </a:r>
                <a:r>
                  <a:rPr lang="en-US" sz="4000" b="1" dirty="0" err="1">
                    <a:solidFill>
                      <a:srgbClr val="C00000"/>
                    </a:solidFill>
                    <a:latin typeface="Cambria" panose="02040503050406030204" pitchFamily="18" charset="0"/>
                  </a:rPr>
                  <a:t>đã</a:t>
                </a:r>
                <a:r>
                  <a:rPr lang="en-US" sz="4000" b="1" dirty="0">
                    <a:solidFill>
                      <a:srgbClr val="C00000"/>
                    </a:solidFill>
                    <a:latin typeface="Cambria" panose="02040503050406030204" pitchFamily="18" charset="0"/>
                  </a:rPr>
                  <a:t> </a:t>
                </a:r>
                <a:r>
                  <a:rPr lang="en-US" sz="4000" b="1" dirty="0" err="1">
                    <a:solidFill>
                      <a:srgbClr val="C00000"/>
                    </a:solidFill>
                    <a:latin typeface="Cambria" panose="02040503050406030204" pitchFamily="18" charset="0"/>
                  </a:rPr>
                  <a:t>lấy</a:t>
                </a:r>
                <a:r>
                  <a:rPr lang="en-US" sz="4000" b="1" dirty="0">
                    <a:solidFill>
                      <a:srgbClr val="C00000"/>
                    </a:solidFill>
                    <a:latin typeface="Cambria" panose="02040503050406030204" pitchFamily="18" charset="0"/>
                  </a:rPr>
                  <a:t> ra </a:t>
                </a:r>
                <a:r>
                  <a:rPr lang="en-US" sz="4000" b="1" dirty="0" err="1">
                    <a:solidFill>
                      <a:srgbClr val="C00000"/>
                    </a:solidFill>
                    <a:latin typeface="Cambria" panose="02040503050406030204" pitchFamily="18" charset="0"/>
                  </a:rPr>
                  <a:t>một</a:t>
                </a:r>
                <a:r>
                  <a:rPr lang="en-US" sz="4000" b="1" dirty="0">
                    <a:solidFill>
                      <a:srgbClr val="C00000"/>
                    </a:solidFill>
                    <a:latin typeface="Cambria" panose="02040503050406030204" pitchFamily="18" charset="0"/>
                  </a:rPr>
                  <a:t> </a:t>
                </a:r>
                <a:r>
                  <a:rPr lang="en-US" sz="4000" b="1" dirty="0" err="1">
                    <a:solidFill>
                      <a:srgbClr val="C00000"/>
                    </a:solidFill>
                    <a:latin typeface="Cambria" panose="02040503050406030204" pitchFamily="18" charset="0"/>
                  </a:rPr>
                  <a:t>số</a:t>
                </a:r>
                <a:r>
                  <a:rPr lang="en-US" sz="4000" b="1" dirty="0">
                    <a:solidFill>
                      <a:srgbClr val="C00000"/>
                    </a:solidFill>
                    <a:latin typeface="Cambria" panose="02040503050406030204" pitchFamily="18" charset="0"/>
                  </a:rPr>
                  <a:t> </a:t>
                </a:r>
                <a:r>
                  <a:rPr lang="en-US" sz="4000" b="1" dirty="0" err="1">
                    <a:solidFill>
                      <a:srgbClr val="C00000"/>
                    </a:solidFill>
                    <a:latin typeface="Cambria" panose="02040503050406030204" pitchFamily="18" charset="0"/>
                  </a:rPr>
                  <a:t>miếng</a:t>
                </a:r>
                <a:r>
                  <a:rPr lang="en-US" sz="4000" b="1" dirty="0">
                    <a:solidFill>
                      <a:srgbClr val="C00000"/>
                    </a:solidFill>
                    <a:latin typeface="Cambria" panose="02040503050406030204" pitchFamily="18" charset="0"/>
                  </a:rPr>
                  <a:t> </a:t>
                </a:r>
                <a:r>
                  <a:rPr lang="en-US" sz="4000" b="1" dirty="0" err="1">
                    <a:solidFill>
                      <a:srgbClr val="C00000"/>
                    </a:solidFill>
                    <a:latin typeface="Cambria" panose="02040503050406030204" pitchFamily="18" charset="0"/>
                  </a:rPr>
                  <a:t>rồi</a:t>
                </a:r>
                <a:r>
                  <a:rPr lang="en-US" sz="4000" b="1" dirty="0">
                    <a:solidFill>
                      <a:srgbClr val="C00000"/>
                    </a:solidFill>
                    <a:latin typeface="Cambria" panose="02040503050406030204" pitchFamily="18" charset="0"/>
                  </a:rPr>
                  <a:t> </a:t>
                </a:r>
                <a:r>
                  <a:rPr lang="en-US" sz="4000" b="1" dirty="0" err="1">
                    <a:solidFill>
                      <a:srgbClr val="C00000"/>
                    </a:solidFill>
                    <a:latin typeface="Cambria" panose="02040503050406030204" pitchFamily="18" charset="0"/>
                  </a:rPr>
                  <a:t>nói</a:t>
                </a:r>
                <a:r>
                  <a:rPr lang="en-US" sz="4000" b="1" dirty="0">
                    <a:solidFill>
                      <a:srgbClr val="C00000"/>
                    </a:solidFill>
                    <a:latin typeface="Cambria" panose="02040503050406030204" pitchFamily="18" charset="0"/>
                  </a:rPr>
                  <a:t> </a:t>
                </a:r>
                <a:r>
                  <a:rPr lang="en-US" sz="4000" b="1" dirty="0" err="1">
                    <a:solidFill>
                      <a:srgbClr val="C00000"/>
                    </a:solidFill>
                    <a:latin typeface="Cambria" panose="02040503050406030204" pitchFamily="18" charset="0"/>
                  </a:rPr>
                  <a:t>chuyện</a:t>
                </a:r>
                <a:r>
                  <a:rPr lang="en-US" sz="4000" b="1" dirty="0">
                    <a:solidFill>
                      <a:srgbClr val="C00000"/>
                    </a:solidFill>
                    <a:latin typeface="Cambria" panose="02040503050406030204" pitchFamily="18" charset="0"/>
                  </a:rPr>
                  <a:t> </a:t>
                </a:r>
                <a:r>
                  <a:rPr lang="en-US" sz="4000" b="1" dirty="0" err="1">
                    <a:solidFill>
                      <a:srgbClr val="C00000"/>
                    </a:solidFill>
                    <a:latin typeface="Cambria" panose="02040503050406030204" pitchFamily="18" charset="0"/>
                  </a:rPr>
                  <a:t>với</a:t>
                </a:r>
                <a:r>
                  <a:rPr lang="en-US" sz="4000" b="1" dirty="0">
                    <a:solidFill>
                      <a:srgbClr val="C00000"/>
                    </a:solidFill>
                    <a:latin typeface="Cambria" panose="02040503050406030204" pitchFamily="18" charset="0"/>
                  </a:rPr>
                  <a:t> </a:t>
                </a:r>
                <a:r>
                  <a:rPr lang="en-US" sz="4000" b="1" dirty="0" err="1">
                    <a:solidFill>
                      <a:srgbClr val="C00000"/>
                    </a:solidFill>
                    <a:latin typeface="Cambria" panose="02040503050406030204" pitchFamily="18" charset="0"/>
                  </a:rPr>
                  <a:t>nhau</a:t>
                </a:r>
                <a:r>
                  <a:rPr lang="en-US" sz="4000" b="1" dirty="0">
                    <a:solidFill>
                      <a:srgbClr val="C00000"/>
                    </a:solidFill>
                    <a:latin typeface="Cambria" panose="02040503050406030204" pitchFamily="18" charset="0"/>
                  </a:rPr>
                  <a:t>. </a:t>
                </a:r>
                <a:r>
                  <a:rPr lang="en-US" sz="4000" b="1" dirty="0" err="1">
                    <a:solidFill>
                      <a:srgbClr val="C00000"/>
                    </a:solidFill>
                    <a:latin typeface="Cambria" panose="02040503050406030204" pitchFamily="18" charset="0"/>
                  </a:rPr>
                  <a:t>Tí</a:t>
                </a:r>
                <a:r>
                  <a:rPr lang="en-US" sz="4000" b="1" dirty="0">
                    <a:solidFill>
                      <a:srgbClr val="C00000"/>
                    </a:solidFill>
                    <a:latin typeface="Cambria" panose="02040503050406030204" pitchFamily="18" charset="0"/>
                  </a:rPr>
                  <a:t> </a:t>
                </a:r>
                <a:r>
                  <a:rPr lang="en-US" sz="4000" b="1" dirty="0" err="1">
                    <a:solidFill>
                      <a:srgbClr val="C00000"/>
                    </a:solidFill>
                    <a:latin typeface="Cambria" panose="02040503050406030204" pitchFamily="18" charset="0"/>
                  </a:rPr>
                  <a:t>nói</a:t>
                </a:r>
                <a:r>
                  <a:rPr lang="en-US" sz="4000" b="1" dirty="0">
                    <a:solidFill>
                      <a:srgbClr val="C00000"/>
                    </a:solidFill>
                    <a:latin typeface="Cambria" panose="02040503050406030204" pitchFamily="18" charset="0"/>
                  </a:rPr>
                  <a:t> “</a:t>
                </a:r>
                <a:r>
                  <a:rPr lang="en-US" sz="4000" b="1" dirty="0" err="1">
                    <a:solidFill>
                      <a:srgbClr val="C00000"/>
                    </a:solidFill>
                    <a:latin typeface="Cambria" panose="02040503050406030204" pitchFamily="18" charset="0"/>
                  </a:rPr>
                  <a:t>Tèo</a:t>
                </a:r>
                <a:r>
                  <a:rPr lang="en-US" sz="4000" b="1" dirty="0">
                    <a:solidFill>
                      <a:srgbClr val="C00000"/>
                    </a:solidFill>
                    <a:latin typeface="Cambria" panose="02040503050406030204" pitchFamily="18" charset="0"/>
                  </a:rPr>
                  <a:t> </a:t>
                </a:r>
                <a:r>
                  <a:rPr lang="en-US" sz="4000" b="1" dirty="0" err="1">
                    <a:solidFill>
                      <a:srgbClr val="C00000"/>
                    </a:solidFill>
                    <a:latin typeface="Cambria" panose="02040503050406030204" pitchFamily="18" charset="0"/>
                  </a:rPr>
                  <a:t>đã</a:t>
                </a:r>
                <a:r>
                  <a:rPr lang="en-US" sz="4000" b="1" dirty="0">
                    <a:solidFill>
                      <a:srgbClr val="C00000"/>
                    </a:solidFill>
                    <a:latin typeface="Cambria" panose="02040503050406030204" pitchFamily="18" charset="0"/>
                  </a:rPr>
                  <a:t> </a:t>
                </a:r>
                <a:r>
                  <a:rPr lang="en-US" sz="4000" b="1" dirty="0" err="1">
                    <a:solidFill>
                      <a:srgbClr val="C00000"/>
                    </a:solidFill>
                    <a:latin typeface="Cambria" panose="02040503050406030204" pitchFamily="18" charset="0"/>
                  </a:rPr>
                  <a:t>lấy</a:t>
                </a:r>
                <a:r>
                  <a:rPr lang="en-US" sz="4000" b="1" dirty="0">
                    <a:solidFill>
                      <a:srgbClr val="C00000"/>
                    </a:solidFill>
                    <a:latin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VN" sz="4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VN" sz="4800" b="1" dirty="0">
                    <a:solidFill>
                      <a:srgbClr val="C00000"/>
                    </a:solidFill>
                    <a:latin typeface="Cambria" panose="02040503050406030204" pitchFamily="18" charset="0"/>
                  </a:rPr>
                  <a:t> </a:t>
                </a:r>
                <a:r>
                  <a:rPr lang="en-VN" sz="4000" b="1" dirty="0">
                    <a:solidFill>
                      <a:srgbClr val="C00000"/>
                    </a:solidFill>
                    <a:latin typeface="Cambria" panose="02040503050406030204" pitchFamily="18" charset="0"/>
                  </a:rPr>
                  <a:t>số miếng bánh chưng.”. Tèo nói: “Tí đã lấy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VN" sz="48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VN" sz="4800" b="1" dirty="0">
                    <a:solidFill>
                      <a:srgbClr val="C00000"/>
                    </a:solidFill>
                    <a:latin typeface="Cambria" panose="02040503050406030204" pitchFamily="18" charset="0"/>
                  </a:rPr>
                  <a:t> </a:t>
                </a:r>
                <a:r>
                  <a:rPr lang="en-VN" sz="4000" b="1" dirty="0">
                    <a:solidFill>
                      <a:srgbClr val="C00000"/>
                    </a:solidFill>
                    <a:latin typeface="Cambria" panose="02040503050406030204" pitchFamily="18" charset="0"/>
                  </a:rPr>
                  <a:t>số miếng bánh chưng.” Biết chỉ có một trong hai bạn Tèo, Tí đã nói sai. Hỏi ai đã nói sai?</a:t>
                </a: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FB3BE56F-F49E-ED49-AFA2-B1F490245B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0781" y="2328339"/>
                <a:ext cx="15181345" cy="4069319"/>
              </a:xfrm>
              <a:prstGeom prst="rect">
                <a:avLst/>
              </a:prstGeom>
              <a:blipFill>
                <a:blip r:embed="rId2"/>
                <a:stretch>
                  <a:fillRect l="-1421" t="-2804" r="-1338" b="-5607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Picture 13">
            <a:extLst>
              <a:ext uri="{FF2B5EF4-FFF2-40B4-BE49-F238E27FC236}">
                <a16:creationId xmlns:a16="http://schemas.microsoft.com/office/drawing/2014/main" id="{E48AB30F-595D-854E-9228-E9ED32A24D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09693" y="5763923"/>
            <a:ext cx="3441273" cy="3399561"/>
          </a:xfrm>
          <a:prstGeom prst="rect">
            <a:avLst/>
          </a:prstGeom>
        </p:spPr>
      </p:pic>
      <p:sp>
        <p:nvSpPr>
          <p:cNvPr id="22" name="Freeform 12">
            <a:extLst>
              <a:ext uri="{FF2B5EF4-FFF2-40B4-BE49-F238E27FC236}">
                <a16:creationId xmlns:a16="http://schemas.microsoft.com/office/drawing/2014/main" id="{0949DF3C-D923-7541-9AB4-61BB95683FAD}"/>
              </a:ext>
            </a:extLst>
          </p:cNvPr>
          <p:cNvSpPr/>
          <p:nvPr/>
        </p:nvSpPr>
        <p:spPr>
          <a:xfrm rot="-953249">
            <a:off x="334513" y="7185853"/>
            <a:ext cx="2571288" cy="2802734"/>
          </a:xfrm>
          <a:custGeom>
            <a:avLst/>
            <a:gdLst/>
            <a:ahLst/>
            <a:cxnLst/>
            <a:rect l="l" t="t" r="r" b="b"/>
            <a:pathLst>
              <a:path w="1442049" h="1698344">
                <a:moveTo>
                  <a:pt x="0" y="0"/>
                </a:moveTo>
                <a:lnTo>
                  <a:pt x="1442049" y="0"/>
                </a:lnTo>
                <a:lnTo>
                  <a:pt x="1442049" y="1698344"/>
                </a:lnTo>
                <a:lnTo>
                  <a:pt x="0" y="169834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14115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499B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49985" y="792864"/>
            <a:ext cx="16788030" cy="8701272"/>
            <a:chOff x="0" y="0"/>
            <a:chExt cx="20319572" cy="10531677"/>
          </a:xfrm>
        </p:grpSpPr>
        <p:sp>
          <p:nvSpPr>
            <p:cNvPr id="3" name="Freeform 3"/>
            <p:cNvSpPr/>
            <p:nvPr/>
          </p:nvSpPr>
          <p:spPr>
            <a:xfrm>
              <a:off x="72390" y="72390"/>
              <a:ext cx="20174793" cy="10386897"/>
            </a:xfrm>
            <a:custGeom>
              <a:avLst/>
              <a:gdLst/>
              <a:ahLst/>
              <a:cxnLst/>
              <a:rect l="l" t="t" r="r" b="b"/>
              <a:pathLst>
                <a:path w="20174793" h="10386897">
                  <a:moveTo>
                    <a:pt x="0" y="0"/>
                  </a:moveTo>
                  <a:lnTo>
                    <a:pt x="20174793" y="0"/>
                  </a:lnTo>
                  <a:lnTo>
                    <a:pt x="20174793" y="10386897"/>
                  </a:lnTo>
                  <a:lnTo>
                    <a:pt x="0" y="1038689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0" y="0"/>
              <a:ext cx="20319572" cy="10531677"/>
            </a:xfrm>
            <a:custGeom>
              <a:avLst/>
              <a:gdLst/>
              <a:ahLst/>
              <a:cxnLst/>
              <a:rect l="l" t="t" r="r" b="b"/>
              <a:pathLst>
                <a:path w="20319572" h="10531677">
                  <a:moveTo>
                    <a:pt x="20174792" y="10386897"/>
                  </a:moveTo>
                  <a:lnTo>
                    <a:pt x="20319572" y="10386897"/>
                  </a:lnTo>
                  <a:lnTo>
                    <a:pt x="20319572" y="10531677"/>
                  </a:lnTo>
                  <a:lnTo>
                    <a:pt x="20174792" y="10531677"/>
                  </a:lnTo>
                  <a:lnTo>
                    <a:pt x="20174792" y="10386897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10386897"/>
                  </a:lnTo>
                  <a:lnTo>
                    <a:pt x="0" y="10386897"/>
                  </a:lnTo>
                  <a:lnTo>
                    <a:pt x="0" y="144780"/>
                  </a:lnTo>
                  <a:close/>
                  <a:moveTo>
                    <a:pt x="0" y="10386897"/>
                  </a:moveTo>
                  <a:lnTo>
                    <a:pt x="144780" y="10386897"/>
                  </a:lnTo>
                  <a:lnTo>
                    <a:pt x="144780" y="10531677"/>
                  </a:lnTo>
                  <a:lnTo>
                    <a:pt x="0" y="10531677"/>
                  </a:lnTo>
                  <a:lnTo>
                    <a:pt x="0" y="10386897"/>
                  </a:lnTo>
                  <a:close/>
                  <a:moveTo>
                    <a:pt x="20174792" y="144780"/>
                  </a:moveTo>
                  <a:lnTo>
                    <a:pt x="20319572" y="144780"/>
                  </a:lnTo>
                  <a:lnTo>
                    <a:pt x="20319572" y="10386897"/>
                  </a:lnTo>
                  <a:lnTo>
                    <a:pt x="20174792" y="10386897"/>
                  </a:lnTo>
                  <a:lnTo>
                    <a:pt x="20174792" y="144780"/>
                  </a:lnTo>
                  <a:close/>
                  <a:moveTo>
                    <a:pt x="144780" y="10386897"/>
                  </a:moveTo>
                  <a:lnTo>
                    <a:pt x="20174792" y="10386897"/>
                  </a:lnTo>
                  <a:lnTo>
                    <a:pt x="20174792" y="10531677"/>
                  </a:lnTo>
                  <a:lnTo>
                    <a:pt x="144780" y="10531677"/>
                  </a:lnTo>
                  <a:lnTo>
                    <a:pt x="144780" y="10386897"/>
                  </a:lnTo>
                  <a:close/>
                  <a:moveTo>
                    <a:pt x="20174792" y="0"/>
                  </a:moveTo>
                  <a:lnTo>
                    <a:pt x="20319572" y="0"/>
                  </a:lnTo>
                  <a:lnTo>
                    <a:pt x="20319572" y="144780"/>
                  </a:lnTo>
                  <a:lnTo>
                    <a:pt x="20174792" y="144780"/>
                  </a:lnTo>
                  <a:lnTo>
                    <a:pt x="20174792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20174792" y="0"/>
                  </a:lnTo>
                  <a:lnTo>
                    <a:pt x="20174792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1270458" y="1115153"/>
            <a:ext cx="15798342" cy="1034287"/>
            <a:chOff x="0" y="0"/>
            <a:chExt cx="16810870" cy="2649341"/>
          </a:xfrm>
        </p:grpSpPr>
        <p:sp>
          <p:nvSpPr>
            <p:cNvPr id="7" name="Freeform 7"/>
            <p:cNvSpPr/>
            <p:nvPr/>
          </p:nvSpPr>
          <p:spPr>
            <a:xfrm>
              <a:off x="72390" y="72390"/>
              <a:ext cx="16666091" cy="2504561"/>
            </a:xfrm>
            <a:custGeom>
              <a:avLst/>
              <a:gdLst/>
              <a:ahLst/>
              <a:cxnLst/>
              <a:rect l="l" t="t" r="r" b="b"/>
              <a:pathLst>
                <a:path w="16666091" h="2504561">
                  <a:moveTo>
                    <a:pt x="0" y="0"/>
                  </a:moveTo>
                  <a:lnTo>
                    <a:pt x="16666091" y="0"/>
                  </a:lnTo>
                  <a:lnTo>
                    <a:pt x="16666091" y="2504561"/>
                  </a:lnTo>
                  <a:lnTo>
                    <a:pt x="0" y="25045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EE5EF"/>
            </a:solidFill>
          </p:spPr>
        </p:sp>
        <p:sp>
          <p:nvSpPr>
            <p:cNvPr id="8" name="Freeform 8"/>
            <p:cNvSpPr/>
            <p:nvPr/>
          </p:nvSpPr>
          <p:spPr>
            <a:xfrm>
              <a:off x="0" y="0"/>
              <a:ext cx="16810870" cy="2649341"/>
            </a:xfrm>
            <a:custGeom>
              <a:avLst/>
              <a:gdLst/>
              <a:ahLst/>
              <a:cxnLst/>
              <a:rect l="l" t="t" r="r" b="b"/>
              <a:pathLst>
                <a:path w="16810870" h="2649341">
                  <a:moveTo>
                    <a:pt x="16666090" y="2504561"/>
                  </a:moveTo>
                  <a:lnTo>
                    <a:pt x="16810870" y="2504561"/>
                  </a:lnTo>
                  <a:lnTo>
                    <a:pt x="16810870" y="2649341"/>
                  </a:lnTo>
                  <a:lnTo>
                    <a:pt x="16666090" y="2649341"/>
                  </a:lnTo>
                  <a:lnTo>
                    <a:pt x="16666090" y="2504561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2504561"/>
                  </a:lnTo>
                  <a:lnTo>
                    <a:pt x="0" y="2504561"/>
                  </a:lnTo>
                  <a:lnTo>
                    <a:pt x="0" y="144780"/>
                  </a:lnTo>
                  <a:close/>
                  <a:moveTo>
                    <a:pt x="0" y="2504561"/>
                  </a:moveTo>
                  <a:lnTo>
                    <a:pt x="144780" y="2504561"/>
                  </a:lnTo>
                  <a:lnTo>
                    <a:pt x="144780" y="2649341"/>
                  </a:lnTo>
                  <a:lnTo>
                    <a:pt x="0" y="2649341"/>
                  </a:lnTo>
                  <a:lnTo>
                    <a:pt x="0" y="2504561"/>
                  </a:lnTo>
                  <a:close/>
                  <a:moveTo>
                    <a:pt x="16666090" y="144780"/>
                  </a:moveTo>
                  <a:lnTo>
                    <a:pt x="16810870" y="144780"/>
                  </a:lnTo>
                  <a:lnTo>
                    <a:pt x="16810870" y="2504561"/>
                  </a:lnTo>
                  <a:lnTo>
                    <a:pt x="16666090" y="2504561"/>
                  </a:lnTo>
                  <a:lnTo>
                    <a:pt x="16666090" y="144780"/>
                  </a:lnTo>
                  <a:close/>
                  <a:moveTo>
                    <a:pt x="144780" y="2504561"/>
                  </a:moveTo>
                  <a:lnTo>
                    <a:pt x="16666090" y="2504561"/>
                  </a:lnTo>
                  <a:lnTo>
                    <a:pt x="16666090" y="2649341"/>
                  </a:lnTo>
                  <a:lnTo>
                    <a:pt x="144780" y="2649341"/>
                  </a:lnTo>
                  <a:lnTo>
                    <a:pt x="144780" y="2504561"/>
                  </a:lnTo>
                  <a:close/>
                  <a:moveTo>
                    <a:pt x="16666090" y="0"/>
                  </a:moveTo>
                  <a:lnTo>
                    <a:pt x="16810870" y="0"/>
                  </a:lnTo>
                  <a:lnTo>
                    <a:pt x="16810870" y="144780"/>
                  </a:lnTo>
                  <a:lnTo>
                    <a:pt x="16666090" y="144780"/>
                  </a:lnTo>
                  <a:lnTo>
                    <a:pt x="16666090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16666090" y="0"/>
                  </a:lnTo>
                  <a:lnTo>
                    <a:pt x="16666090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00EA328E-94BD-1646-92E1-AAEE462834DB}"/>
              </a:ext>
            </a:extLst>
          </p:cNvPr>
          <p:cNvSpPr txBox="1"/>
          <p:nvPr/>
        </p:nvSpPr>
        <p:spPr>
          <a:xfrm>
            <a:off x="1676408" y="1207640"/>
            <a:ext cx="88485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4800" b="1" dirty="0">
                <a:latin typeface="Cambria" panose="02040503050406030204" pitchFamily="18" charset="0"/>
              </a:rPr>
              <a:t>4. Ai đã nói sai?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48AB30F-595D-854E-9228-E9ED32A24D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4486" y="4572388"/>
            <a:ext cx="4705815" cy="464877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6F86B756-7044-AE4F-BA9F-5A93789A774F}"/>
                  </a:ext>
                </a:extLst>
              </p:cNvPr>
              <p:cNvSpPr txBox="1"/>
              <p:nvPr/>
            </p:nvSpPr>
            <p:spPr>
              <a:xfrm>
                <a:off x="1338488" y="2628900"/>
                <a:ext cx="12926122" cy="115922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000" b="1" dirty="0">
                    <a:solidFill>
                      <a:srgbClr val="C00000"/>
                    </a:solidFill>
                    <a:latin typeface="Cambria" panose="02040503050406030204" pitchFamily="18" charset="0"/>
                  </a:rPr>
                  <a:t>Tí </a:t>
                </a:r>
                <a:r>
                  <a:rPr lang="en-US" sz="4000" b="1" dirty="0" err="1">
                    <a:solidFill>
                      <a:srgbClr val="C00000"/>
                    </a:solidFill>
                    <a:latin typeface="Cambria" panose="02040503050406030204" pitchFamily="18" charset="0"/>
                  </a:rPr>
                  <a:t>nói</a:t>
                </a:r>
                <a:r>
                  <a:rPr lang="en-US" sz="4000" b="1" dirty="0">
                    <a:solidFill>
                      <a:srgbClr val="C00000"/>
                    </a:solidFill>
                    <a:latin typeface="Cambria" panose="02040503050406030204" pitchFamily="18" charset="0"/>
                  </a:rPr>
                  <a:t> “</a:t>
                </a:r>
                <a:r>
                  <a:rPr lang="en-US" sz="4000" b="1" dirty="0" err="1">
                    <a:solidFill>
                      <a:srgbClr val="C00000"/>
                    </a:solidFill>
                    <a:latin typeface="Cambria" panose="02040503050406030204" pitchFamily="18" charset="0"/>
                  </a:rPr>
                  <a:t>Tèo</a:t>
                </a:r>
                <a:r>
                  <a:rPr lang="en-US" sz="4000" b="1" dirty="0">
                    <a:solidFill>
                      <a:srgbClr val="C00000"/>
                    </a:solidFill>
                    <a:latin typeface="Cambria" panose="02040503050406030204" pitchFamily="18" charset="0"/>
                  </a:rPr>
                  <a:t> </a:t>
                </a:r>
                <a:r>
                  <a:rPr lang="en-US" sz="4000" b="1" dirty="0" err="1">
                    <a:solidFill>
                      <a:srgbClr val="C00000"/>
                    </a:solidFill>
                    <a:latin typeface="Cambria" panose="02040503050406030204" pitchFamily="18" charset="0"/>
                  </a:rPr>
                  <a:t>đã</a:t>
                </a:r>
                <a:r>
                  <a:rPr lang="en-US" sz="4000" b="1" dirty="0">
                    <a:solidFill>
                      <a:srgbClr val="C00000"/>
                    </a:solidFill>
                    <a:latin typeface="Cambria" panose="02040503050406030204" pitchFamily="18" charset="0"/>
                  </a:rPr>
                  <a:t> </a:t>
                </a:r>
                <a:r>
                  <a:rPr lang="en-US" sz="4000" b="1" dirty="0" err="1">
                    <a:solidFill>
                      <a:srgbClr val="C00000"/>
                    </a:solidFill>
                    <a:latin typeface="Cambria" panose="02040503050406030204" pitchFamily="18" charset="0"/>
                  </a:rPr>
                  <a:t>lấy</a:t>
                </a:r>
                <a:r>
                  <a:rPr lang="en-US" sz="4000" b="1" dirty="0">
                    <a:solidFill>
                      <a:srgbClr val="C00000"/>
                    </a:solidFill>
                    <a:latin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VN" sz="4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VN" sz="4800" b="1" dirty="0">
                    <a:solidFill>
                      <a:srgbClr val="C00000"/>
                    </a:solidFill>
                    <a:latin typeface="Cambria" panose="02040503050406030204" pitchFamily="18" charset="0"/>
                  </a:rPr>
                  <a:t> </a:t>
                </a:r>
                <a:r>
                  <a:rPr lang="en-VN" sz="4000" b="1" dirty="0">
                    <a:solidFill>
                      <a:srgbClr val="C00000"/>
                    </a:solidFill>
                    <a:latin typeface="Cambria" panose="02040503050406030204" pitchFamily="18" charset="0"/>
                  </a:rPr>
                  <a:t>số miếng bánh chưng.”. </a:t>
                </a:r>
                <a:endParaRPr lang="en-VN" sz="40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6F86B756-7044-AE4F-BA9F-5A93789A77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8488" y="2628900"/>
                <a:ext cx="12926122" cy="1159228"/>
              </a:xfrm>
              <a:prstGeom prst="rect">
                <a:avLst/>
              </a:prstGeom>
              <a:blipFill>
                <a:blip r:embed="rId3"/>
                <a:stretch>
                  <a:fillRect l="-1668" b="-8602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496B6D9F-D1C4-F24C-A43C-1CDA944D2B1E}"/>
                  </a:ext>
                </a:extLst>
              </p:cNvPr>
              <p:cNvSpPr txBox="1"/>
              <p:nvPr/>
            </p:nvSpPr>
            <p:spPr>
              <a:xfrm>
                <a:off x="1338488" y="5600700"/>
                <a:ext cx="10192214" cy="115576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VN" sz="4000" b="1" dirty="0">
                    <a:solidFill>
                      <a:srgbClr val="C00000"/>
                    </a:solidFill>
                    <a:latin typeface="Cambria" panose="02040503050406030204" pitchFamily="18" charset="0"/>
                  </a:rPr>
                  <a:t>Tèo nói: “Tí đã lấy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VN" sz="48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VN" sz="4800" b="1" dirty="0">
                    <a:solidFill>
                      <a:srgbClr val="C00000"/>
                    </a:solidFill>
                    <a:latin typeface="Cambria" panose="02040503050406030204" pitchFamily="18" charset="0"/>
                  </a:rPr>
                  <a:t> </a:t>
                </a:r>
                <a:r>
                  <a:rPr lang="en-VN" sz="4000" b="1" dirty="0">
                    <a:solidFill>
                      <a:srgbClr val="C00000"/>
                    </a:solidFill>
                    <a:latin typeface="Cambria" panose="02040503050406030204" pitchFamily="18" charset="0"/>
                  </a:rPr>
                  <a:t>số miếng bánh chưng.” </a:t>
                </a:r>
                <a:endParaRPr lang="en-VN" sz="40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496B6D9F-D1C4-F24C-A43C-1CDA944D2B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8488" y="5600700"/>
                <a:ext cx="10192214" cy="1155766"/>
              </a:xfrm>
              <a:prstGeom prst="rect">
                <a:avLst/>
              </a:prstGeom>
              <a:blipFill>
                <a:blip r:embed="rId4"/>
                <a:stretch>
                  <a:fillRect l="-2114" r="-2114" b="-8791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B38B76C-5A21-604F-B91E-91EC0B9BF7AA}"/>
                  </a:ext>
                </a:extLst>
              </p:cNvPr>
              <p:cNvSpPr txBox="1"/>
              <p:nvPr/>
            </p:nvSpPr>
            <p:spPr>
              <a:xfrm>
                <a:off x="1676408" y="4105225"/>
                <a:ext cx="11963392" cy="11592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VN" sz="4000" dirty="0">
                    <a:latin typeface="Cambria" panose="02040503050406030204" pitchFamily="18" charset="0"/>
                  </a:rPr>
                  <a:t>Số bánh chưng Tèo đã lấy là: </a:t>
                </a:r>
                <a:r>
                  <a:rPr lang="en-VN" sz="4000" dirty="0" smtClean="0">
                    <a:latin typeface="Cambria" panose="02040503050406030204" pitchFamily="18" charset="0"/>
                  </a:rPr>
                  <a:t> 8</a:t>
                </a:r>
                <a:r>
                  <a:rPr lang="en-US" sz="4000" dirty="0" smtClean="0">
                    <a:latin typeface="Cambria" panose="02040503050406030204" pitchFamily="18" charset="0"/>
                  </a:rPr>
                  <a:t> x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VN" sz="48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8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VN" sz="4000" dirty="0" smtClean="0">
                    <a:latin typeface="Cambria" panose="02040503050406030204" pitchFamily="18" charset="0"/>
                  </a:rPr>
                  <a:t> </a:t>
                </a:r>
                <a:r>
                  <a:rPr lang="en-VN" sz="4000" dirty="0">
                    <a:latin typeface="Cambria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VN" sz="48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num>
                      <m:den>
                        <m:r>
                          <a:rPr lang="en-US" sz="48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VN" sz="4000" dirty="0">
                    <a:latin typeface="Cambria" panose="02040503050406030204" pitchFamily="18" charset="0"/>
                  </a:rPr>
                  <a:t> </a:t>
                </a:r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B38B76C-5A21-604F-B91E-91EC0B9BF7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6408" y="4105225"/>
                <a:ext cx="11963392" cy="1159228"/>
              </a:xfrm>
              <a:prstGeom prst="rect">
                <a:avLst/>
              </a:prstGeom>
              <a:blipFill>
                <a:blip r:embed="rId5"/>
                <a:stretch>
                  <a:fillRect l="-1783" b="-41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6476C025-9C53-8149-BA93-24AF0E801590}"/>
                  </a:ext>
                </a:extLst>
              </p:cNvPr>
              <p:cNvSpPr txBox="1"/>
              <p:nvPr/>
            </p:nvSpPr>
            <p:spPr>
              <a:xfrm>
                <a:off x="1696898" y="7092713"/>
                <a:ext cx="11963392" cy="11592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VN" sz="4000" dirty="0" smtClean="0">
                    <a:latin typeface="Cambria" panose="02040503050406030204" pitchFamily="18" charset="0"/>
                  </a:rPr>
                  <a:t>Số bánh chưng Tí đã lấy là: </a:t>
                </a:r>
                <a:r>
                  <a:rPr lang="en-VN" sz="4000" dirty="0">
                    <a:latin typeface="Cambria" panose="02040503050406030204" pitchFamily="18" charset="0"/>
                  </a:rPr>
                  <a:t>8</a:t>
                </a:r>
                <a:r>
                  <a:rPr lang="en-US" sz="4000" dirty="0">
                    <a:latin typeface="Cambria" panose="02040503050406030204" pitchFamily="18" charset="0"/>
                  </a:rPr>
                  <a:t> x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VN" sz="48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4000" dirty="0" smtClean="0">
                    <a:latin typeface="Cambria" panose="02040503050406030204" pitchFamily="18" charset="0"/>
                  </a:rPr>
                  <a:t> </a:t>
                </a:r>
                <a:r>
                  <a:rPr lang="en-VN" sz="4000" dirty="0" smtClean="0">
                    <a:latin typeface="Cambria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r>
                      <a:rPr lang="en-US" sz="48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en-VN" sz="4000" dirty="0">
                    <a:latin typeface="Cambria" panose="02040503050406030204" pitchFamily="18" charset="0"/>
                  </a:rPr>
                  <a:t> (miếng)</a:t>
                </a:r>
              </a:p>
            </p:txBody>
          </p:sp>
        </mc:Choice>
        <mc:Fallback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6476C025-9C53-8149-BA93-24AF0E8015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6898" y="7092713"/>
                <a:ext cx="11963392" cy="1159228"/>
              </a:xfrm>
              <a:prstGeom prst="rect">
                <a:avLst/>
              </a:prstGeom>
              <a:blipFill>
                <a:blip r:embed="rId6"/>
                <a:stretch>
                  <a:fillRect l="-1783" b="-47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10">
            <a:extLst>
              <a:ext uri="{FF2B5EF4-FFF2-40B4-BE49-F238E27FC236}">
                <a16:creationId xmlns:a16="http://schemas.microsoft.com/office/drawing/2014/main" id="{39C5AA76-9CBF-DB46-85AD-745431BDC160}"/>
              </a:ext>
            </a:extLst>
          </p:cNvPr>
          <p:cNvSpPr/>
          <p:nvPr/>
        </p:nvSpPr>
        <p:spPr>
          <a:xfrm>
            <a:off x="12344400" y="2933700"/>
            <a:ext cx="3657600" cy="1371600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4000" dirty="0">
                <a:solidFill>
                  <a:schemeClr val="tx1"/>
                </a:solidFill>
                <a:latin typeface="Cambria" panose="02040503050406030204" pitchFamily="18" charset="0"/>
              </a:rPr>
              <a:t>Tí đã nói sai</a:t>
            </a:r>
          </a:p>
        </p:txBody>
      </p:sp>
    </p:spTree>
    <p:extLst>
      <p:ext uri="{BB962C8B-B14F-4D97-AF65-F5344CB8AC3E}">
        <p14:creationId xmlns:p14="http://schemas.microsoft.com/office/powerpoint/2010/main" val="1433419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7" grpId="0"/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6728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0800000">
            <a:off x="10277188" y="9810"/>
            <a:ext cx="8010811" cy="10277189"/>
          </a:xfrm>
          <a:custGeom>
            <a:avLst/>
            <a:gdLst/>
            <a:ahLst/>
            <a:cxnLst/>
            <a:rect l="l" t="t" r="r" b="b"/>
            <a:pathLst>
              <a:path w="10277189" h="10277189">
                <a:moveTo>
                  <a:pt x="0" y="0"/>
                </a:moveTo>
                <a:lnTo>
                  <a:pt x="10277189" y="0"/>
                </a:lnTo>
                <a:lnTo>
                  <a:pt x="10277189" y="10277189"/>
                </a:lnTo>
                <a:lnTo>
                  <a:pt x="0" y="1027718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 l="-28291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0" y="9811"/>
            <a:ext cx="10277189" cy="10277189"/>
          </a:xfrm>
          <a:custGeom>
            <a:avLst/>
            <a:gdLst/>
            <a:ahLst/>
            <a:cxnLst/>
            <a:rect l="l" t="t" r="r" b="b"/>
            <a:pathLst>
              <a:path w="10277189" h="10277189">
                <a:moveTo>
                  <a:pt x="0" y="0"/>
                </a:moveTo>
                <a:lnTo>
                  <a:pt x="10277189" y="0"/>
                </a:lnTo>
                <a:lnTo>
                  <a:pt x="10277189" y="10277189"/>
                </a:lnTo>
                <a:lnTo>
                  <a:pt x="0" y="1027718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1028700" y="1358898"/>
            <a:ext cx="16230600" cy="7579015"/>
            <a:chOff x="0" y="0"/>
            <a:chExt cx="19644880" cy="9173342"/>
          </a:xfrm>
        </p:grpSpPr>
        <p:sp>
          <p:nvSpPr>
            <p:cNvPr id="5" name="Freeform 5"/>
            <p:cNvSpPr/>
            <p:nvPr/>
          </p:nvSpPr>
          <p:spPr>
            <a:xfrm>
              <a:off x="72390" y="72390"/>
              <a:ext cx="19500101" cy="9028562"/>
            </a:xfrm>
            <a:custGeom>
              <a:avLst/>
              <a:gdLst/>
              <a:ahLst/>
              <a:cxnLst/>
              <a:rect l="l" t="t" r="r" b="b"/>
              <a:pathLst>
                <a:path w="19500101" h="9028562">
                  <a:moveTo>
                    <a:pt x="0" y="0"/>
                  </a:moveTo>
                  <a:lnTo>
                    <a:pt x="19500101" y="0"/>
                  </a:lnTo>
                  <a:lnTo>
                    <a:pt x="19500101" y="9028562"/>
                  </a:lnTo>
                  <a:lnTo>
                    <a:pt x="0" y="90285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0" y="0"/>
              <a:ext cx="19644880" cy="9173342"/>
            </a:xfrm>
            <a:custGeom>
              <a:avLst/>
              <a:gdLst/>
              <a:ahLst/>
              <a:cxnLst/>
              <a:rect l="l" t="t" r="r" b="b"/>
              <a:pathLst>
                <a:path w="19644880" h="9173342">
                  <a:moveTo>
                    <a:pt x="19500100" y="9028562"/>
                  </a:moveTo>
                  <a:lnTo>
                    <a:pt x="19644880" y="9028562"/>
                  </a:lnTo>
                  <a:lnTo>
                    <a:pt x="19644880" y="9173342"/>
                  </a:lnTo>
                  <a:lnTo>
                    <a:pt x="19500100" y="9173342"/>
                  </a:lnTo>
                  <a:lnTo>
                    <a:pt x="19500100" y="9028562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9028562"/>
                  </a:lnTo>
                  <a:lnTo>
                    <a:pt x="0" y="9028562"/>
                  </a:lnTo>
                  <a:lnTo>
                    <a:pt x="0" y="144780"/>
                  </a:lnTo>
                  <a:close/>
                  <a:moveTo>
                    <a:pt x="0" y="9028562"/>
                  </a:moveTo>
                  <a:lnTo>
                    <a:pt x="144780" y="9028562"/>
                  </a:lnTo>
                  <a:lnTo>
                    <a:pt x="144780" y="9173342"/>
                  </a:lnTo>
                  <a:lnTo>
                    <a:pt x="0" y="9173342"/>
                  </a:lnTo>
                  <a:lnTo>
                    <a:pt x="0" y="9028562"/>
                  </a:lnTo>
                  <a:close/>
                  <a:moveTo>
                    <a:pt x="19500100" y="144780"/>
                  </a:moveTo>
                  <a:lnTo>
                    <a:pt x="19644880" y="144780"/>
                  </a:lnTo>
                  <a:lnTo>
                    <a:pt x="19644880" y="9028562"/>
                  </a:lnTo>
                  <a:lnTo>
                    <a:pt x="19500100" y="9028562"/>
                  </a:lnTo>
                  <a:lnTo>
                    <a:pt x="19500100" y="144780"/>
                  </a:lnTo>
                  <a:close/>
                  <a:moveTo>
                    <a:pt x="144780" y="9028562"/>
                  </a:moveTo>
                  <a:lnTo>
                    <a:pt x="19500100" y="9028562"/>
                  </a:lnTo>
                  <a:lnTo>
                    <a:pt x="19500100" y="9173342"/>
                  </a:lnTo>
                  <a:lnTo>
                    <a:pt x="144780" y="9173342"/>
                  </a:lnTo>
                  <a:lnTo>
                    <a:pt x="144780" y="9028562"/>
                  </a:lnTo>
                  <a:close/>
                  <a:moveTo>
                    <a:pt x="19500100" y="0"/>
                  </a:moveTo>
                  <a:lnTo>
                    <a:pt x="19644880" y="0"/>
                  </a:lnTo>
                  <a:lnTo>
                    <a:pt x="19644880" y="144780"/>
                  </a:lnTo>
                  <a:lnTo>
                    <a:pt x="19500100" y="144780"/>
                  </a:lnTo>
                  <a:lnTo>
                    <a:pt x="19500100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19500100" y="0"/>
                  </a:lnTo>
                  <a:lnTo>
                    <a:pt x="19500100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id="7" name="Freeform 7"/>
          <p:cNvSpPr/>
          <p:nvPr/>
        </p:nvSpPr>
        <p:spPr>
          <a:xfrm>
            <a:off x="11696692" y="4066046"/>
            <a:ext cx="6060234" cy="6067819"/>
          </a:xfrm>
          <a:custGeom>
            <a:avLst/>
            <a:gdLst/>
            <a:ahLst/>
            <a:cxnLst/>
            <a:rect l="l" t="t" r="r" b="b"/>
            <a:pathLst>
              <a:path w="6060234" h="6067819">
                <a:moveTo>
                  <a:pt x="0" y="0"/>
                </a:moveTo>
                <a:lnTo>
                  <a:pt x="6060234" y="0"/>
                </a:lnTo>
                <a:lnTo>
                  <a:pt x="6060234" y="6067818"/>
                </a:lnTo>
                <a:lnTo>
                  <a:pt x="0" y="606781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-1555756">
            <a:off x="1164850" y="3535274"/>
            <a:ext cx="1693263" cy="1851480"/>
          </a:xfrm>
          <a:custGeom>
            <a:avLst/>
            <a:gdLst/>
            <a:ahLst/>
            <a:cxnLst/>
            <a:rect l="l" t="t" r="r" b="b"/>
            <a:pathLst>
              <a:path w="1693263" h="1851480">
                <a:moveTo>
                  <a:pt x="0" y="0"/>
                </a:moveTo>
                <a:lnTo>
                  <a:pt x="1693263" y="0"/>
                </a:lnTo>
                <a:lnTo>
                  <a:pt x="1693263" y="1851480"/>
                </a:lnTo>
                <a:lnTo>
                  <a:pt x="0" y="185148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7671029" y="6493651"/>
            <a:ext cx="2831939" cy="2069890"/>
          </a:xfrm>
          <a:custGeom>
            <a:avLst/>
            <a:gdLst/>
            <a:ahLst/>
            <a:cxnLst/>
            <a:rect l="l" t="t" r="r" b="b"/>
            <a:pathLst>
              <a:path w="2831939" h="2069890">
                <a:moveTo>
                  <a:pt x="0" y="0"/>
                </a:moveTo>
                <a:lnTo>
                  <a:pt x="2831939" y="0"/>
                </a:lnTo>
                <a:lnTo>
                  <a:pt x="2831939" y="2069889"/>
                </a:lnTo>
                <a:lnTo>
                  <a:pt x="0" y="206988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896215">
            <a:off x="5795094" y="6739357"/>
            <a:ext cx="1365305" cy="1594305"/>
          </a:xfrm>
          <a:custGeom>
            <a:avLst/>
            <a:gdLst/>
            <a:ahLst/>
            <a:cxnLst/>
            <a:rect l="l" t="t" r="r" b="b"/>
            <a:pathLst>
              <a:path w="1365305" h="1594305">
                <a:moveTo>
                  <a:pt x="0" y="0"/>
                </a:moveTo>
                <a:lnTo>
                  <a:pt x="1365305" y="0"/>
                </a:lnTo>
                <a:lnTo>
                  <a:pt x="1365305" y="1594305"/>
                </a:lnTo>
                <a:lnTo>
                  <a:pt x="0" y="1594305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0285124" y="5824888"/>
            <a:ext cx="1411568" cy="1760459"/>
          </a:xfrm>
          <a:custGeom>
            <a:avLst/>
            <a:gdLst/>
            <a:ahLst/>
            <a:cxnLst/>
            <a:rect l="l" t="t" r="r" b="b"/>
            <a:pathLst>
              <a:path w="1411568" h="1760459">
                <a:moveTo>
                  <a:pt x="0" y="0"/>
                </a:moveTo>
                <a:lnTo>
                  <a:pt x="1411568" y="0"/>
                </a:lnTo>
                <a:lnTo>
                  <a:pt x="1411568" y="1760459"/>
                </a:lnTo>
                <a:lnTo>
                  <a:pt x="0" y="1760459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 rot="-953249">
            <a:off x="5400575" y="4513133"/>
            <a:ext cx="1442049" cy="1698344"/>
          </a:xfrm>
          <a:custGeom>
            <a:avLst/>
            <a:gdLst/>
            <a:ahLst/>
            <a:cxnLst/>
            <a:rect l="l" t="t" r="r" b="b"/>
            <a:pathLst>
              <a:path w="1442049" h="1698344">
                <a:moveTo>
                  <a:pt x="0" y="0"/>
                </a:moveTo>
                <a:lnTo>
                  <a:pt x="1442049" y="0"/>
                </a:lnTo>
                <a:lnTo>
                  <a:pt x="1442049" y="1698344"/>
                </a:lnTo>
                <a:lnTo>
                  <a:pt x="0" y="1698344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 rot="-442483">
            <a:off x="1502714" y="5514035"/>
            <a:ext cx="3844402" cy="2579244"/>
          </a:xfrm>
          <a:custGeom>
            <a:avLst/>
            <a:gdLst/>
            <a:ahLst/>
            <a:cxnLst/>
            <a:rect l="l" t="t" r="r" b="b"/>
            <a:pathLst>
              <a:path w="3844402" h="2579244">
                <a:moveTo>
                  <a:pt x="0" y="0"/>
                </a:moveTo>
                <a:lnTo>
                  <a:pt x="3844402" y="0"/>
                </a:lnTo>
                <a:lnTo>
                  <a:pt x="3844402" y="2579244"/>
                </a:lnTo>
                <a:lnTo>
                  <a:pt x="0" y="2579244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xmlns="" r:embed="rId17"/>
                </a:ext>
              </a:extLst>
            </a:blip>
            <a:stretch>
              <a:fillRect/>
            </a:stretch>
          </a:blipFill>
        </p:spPr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B3D2C2EA-65F5-0049-99B6-F2F16420AB85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14625" y="867195"/>
            <a:ext cx="1859025" cy="185902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6F8022F-3DAF-2C48-9907-95A7671BB72D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984398" y="1730124"/>
            <a:ext cx="16205200" cy="347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8522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47283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908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832993" y="1028700"/>
            <a:ext cx="10426307" cy="8229600"/>
            <a:chOff x="0" y="0"/>
            <a:chExt cx="13031414" cy="10285840"/>
          </a:xfrm>
        </p:grpSpPr>
        <p:sp>
          <p:nvSpPr>
            <p:cNvPr id="3" name="Freeform 3"/>
            <p:cNvSpPr/>
            <p:nvPr/>
          </p:nvSpPr>
          <p:spPr>
            <a:xfrm>
              <a:off x="72390" y="72390"/>
              <a:ext cx="12886635" cy="10141060"/>
            </a:xfrm>
            <a:custGeom>
              <a:avLst/>
              <a:gdLst/>
              <a:ahLst/>
              <a:cxnLst/>
              <a:rect l="l" t="t" r="r" b="b"/>
              <a:pathLst>
                <a:path w="12886635" h="10141060">
                  <a:moveTo>
                    <a:pt x="0" y="0"/>
                  </a:moveTo>
                  <a:lnTo>
                    <a:pt x="12886634" y="0"/>
                  </a:lnTo>
                  <a:lnTo>
                    <a:pt x="12886634" y="10141060"/>
                  </a:lnTo>
                  <a:lnTo>
                    <a:pt x="0" y="101410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0" y="0"/>
              <a:ext cx="13031414" cy="10285840"/>
            </a:xfrm>
            <a:custGeom>
              <a:avLst/>
              <a:gdLst/>
              <a:ahLst/>
              <a:cxnLst/>
              <a:rect l="l" t="t" r="r" b="b"/>
              <a:pathLst>
                <a:path w="13031414" h="10285840">
                  <a:moveTo>
                    <a:pt x="12886634" y="10141060"/>
                  </a:moveTo>
                  <a:lnTo>
                    <a:pt x="13031414" y="10141060"/>
                  </a:lnTo>
                  <a:lnTo>
                    <a:pt x="13031414" y="10285840"/>
                  </a:lnTo>
                  <a:lnTo>
                    <a:pt x="12886634" y="10285840"/>
                  </a:lnTo>
                  <a:lnTo>
                    <a:pt x="12886634" y="10141060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10141060"/>
                  </a:lnTo>
                  <a:lnTo>
                    <a:pt x="0" y="10141060"/>
                  </a:lnTo>
                  <a:lnTo>
                    <a:pt x="0" y="144780"/>
                  </a:lnTo>
                  <a:close/>
                  <a:moveTo>
                    <a:pt x="0" y="10141060"/>
                  </a:moveTo>
                  <a:lnTo>
                    <a:pt x="144780" y="10141060"/>
                  </a:lnTo>
                  <a:lnTo>
                    <a:pt x="144780" y="10285840"/>
                  </a:lnTo>
                  <a:lnTo>
                    <a:pt x="0" y="10285840"/>
                  </a:lnTo>
                  <a:lnTo>
                    <a:pt x="0" y="10141060"/>
                  </a:lnTo>
                  <a:close/>
                  <a:moveTo>
                    <a:pt x="12886634" y="144780"/>
                  </a:moveTo>
                  <a:lnTo>
                    <a:pt x="13031414" y="144780"/>
                  </a:lnTo>
                  <a:lnTo>
                    <a:pt x="13031414" y="10141060"/>
                  </a:lnTo>
                  <a:lnTo>
                    <a:pt x="12886634" y="10141060"/>
                  </a:lnTo>
                  <a:lnTo>
                    <a:pt x="12886634" y="144780"/>
                  </a:lnTo>
                  <a:close/>
                  <a:moveTo>
                    <a:pt x="144780" y="10141060"/>
                  </a:moveTo>
                  <a:lnTo>
                    <a:pt x="12886634" y="10141060"/>
                  </a:lnTo>
                  <a:lnTo>
                    <a:pt x="12886634" y="10285840"/>
                  </a:lnTo>
                  <a:lnTo>
                    <a:pt x="144780" y="10285840"/>
                  </a:lnTo>
                  <a:lnTo>
                    <a:pt x="144780" y="10141060"/>
                  </a:lnTo>
                  <a:close/>
                  <a:moveTo>
                    <a:pt x="12886634" y="0"/>
                  </a:moveTo>
                  <a:lnTo>
                    <a:pt x="13031414" y="0"/>
                  </a:lnTo>
                  <a:lnTo>
                    <a:pt x="13031414" y="144780"/>
                  </a:lnTo>
                  <a:lnTo>
                    <a:pt x="12886634" y="144780"/>
                  </a:lnTo>
                  <a:lnTo>
                    <a:pt x="12886634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12886634" y="0"/>
                  </a:lnTo>
                  <a:lnTo>
                    <a:pt x="12886634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5" name="Group 5"/>
          <p:cNvGrpSpPr/>
          <p:nvPr/>
        </p:nvGrpSpPr>
        <p:grpSpPr>
          <a:xfrm>
            <a:off x="8133171" y="709335"/>
            <a:ext cx="7825952" cy="1178960"/>
            <a:chOff x="0" y="0"/>
            <a:chExt cx="9781337" cy="1473533"/>
          </a:xfrm>
        </p:grpSpPr>
        <p:sp>
          <p:nvSpPr>
            <p:cNvPr id="6" name="Freeform 6"/>
            <p:cNvSpPr/>
            <p:nvPr/>
          </p:nvSpPr>
          <p:spPr>
            <a:xfrm>
              <a:off x="72390" y="72390"/>
              <a:ext cx="9636557" cy="1328754"/>
            </a:xfrm>
            <a:custGeom>
              <a:avLst/>
              <a:gdLst/>
              <a:ahLst/>
              <a:cxnLst/>
              <a:rect l="l" t="t" r="r" b="b"/>
              <a:pathLst>
                <a:path w="9636557" h="1328754">
                  <a:moveTo>
                    <a:pt x="0" y="0"/>
                  </a:moveTo>
                  <a:lnTo>
                    <a:pt x="9636557" y="0"/>
                  </a:lnTo>
                  <a:lnTo>
                    <a:pt x="9636557" y="1328754"/>
                  </a:lnTo>
                  <a:lnTo>
                    <a:pt x="0" y="13287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7" name="Freeform 7"/>
            <p:cNvSpPr/>
            <p:nvPr/>
          </p:nvSpPr>
          <p:spPr>
            <a:xfrm>
              <a:off x="0" y="0"/>
              <a:ext cx="9781336" cy="1473533"/>
            </a:xfrm>
            <a:custGeom>
              <a:avLst/>
              <a:gdLst/>
              <a:ahLst/>
              <a:cxnLst/>
              <a:rect l="l" t="t" r="r" b="b"/>
              <a:pathLst>
                <a:path w="9781336" h="1473533">
                  <a:moveTo>
                    <a:pt x="9636557" y="1328753"/>
                  </a:moveTo>
                  <a:lnTo>
                    <a:pt x="9781336" y="1328753"/>
                  </a:lnTo>
                  <a:lnTo>
                    <a:pt x="9781336" y="1473533"/>
                  </a:lnTo>
                  <a:lnTo>
                    <a:pt x="9636557" y="1473533"/>
                  </a:lnTo>
                  <a:lnTo>
                    <a:pt x="9636557" y="1328753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1328753"/>
                  </a:lnTo>
                  <a:lnTo>
                    <a:pt x="0" y="1328753"/>
                  </a:lnTo>
                  <a:lnTo>
                    <a:pt x="0" y="144780"/>
                  </a:lnTo>
                  <a:close/>
                  <a:moveTo>
                    <a:pt x="0" y="1328753"/>
                  </a:moveTo>
                  <a:lnTo>
                    <a:pt x="144780" y="1328753"/>
                  </a:lnTo>
                  <a:lnTo>
                    <a:pt x="144780" y="1473533"/>
                  </a:lnTo>
                  <a:lnTo>
                    <a:pt x="0" y="1473533"/>
                  </a:lnTo>
                  <a:lnTo>
                    <a:pt x="0" y="1328753"/>
                  </a:lnTo>
                  <a:close/>
                  <a:moveTo>
                    <a:pt x="9636557" y="144780"/>
                  </a:moveTo>
                  <a:lnTo>
                    <a:pt x="9781336" y="144780"/>
                  </a:lnTo>
                  <a:lnTo>
                    <a:pt x="9781336" y="1328753"/>
                  </a:lnTo>
                  <a:lnTo>
                    <a:pt x="9636557" y="1328753"/>
                  </a:lnTo>
                  <a:lnTo>
                    <a:pt x="9636557" y="144780"/>
                  </a:lnTo>
                  <a:close/>
                  <a:moveTo>
                    <a:pt x="144780" y="1328753"/>
                  </a:moveTo>
                  <a:lnTo>
                    <a:pt x="9636557" y="1328753"/>
                  </a:lnTo>
                  <a:lnTo>
                    <a:pt x="9636557" y="1473533"/>
                  </a:lnTo>
                  <a:lnTo>
                    <a:pt x="144780" y="1473533"/>
                  </a:lnTo>
                  <a:lnTo>
                    <a:pt x="144780" y="1328753"/>
                  </a:lnTo>
                  <a:close/>
                  <a:moveTo>
                    <a:pt x="9636557" y="0"/>
                  </a:moveTo>
                  <a:lnTo>
                    <a:pt x="9781336" y="0"/>
                  </a:lnTo>
                  <a:lnTo>
                    <a:pt x="9781336" y="144780"/>
                  </a:lnTo>
                  <a:lnTo>
                    <a:pt x="9636557" y="144780"/>
                  </a:lnTo>
                  <a:lnTo>
                    <a:pt x="9636557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9636557" y="0"/>
                  </a:lnTo>
                  <a:lnTo>
                    <a:pt x="9636557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id="8" name="Freeform 8"/>
          <p:cNvSpPr/>
          <p:nvPr/>
        </p:nvSpPr>
        <p:spPr>
          <a:xfrm>
            <a:off x="1028700" y="3412749"/>
            <a:ext cx="7872213" cy="7045631"/>
          </a:xfrm>
          <a:custGeom>
            <a:avLst/>
            <a:gdLst/>
            <a:ahLst/>
            <a:cxnLst/>
            <a:rect l="l" t="t" r="r" b="b"/>
            <a:pathLst>
              <a:path w="7872213" h="7045631">
                <a:moveTo>
                  <a:pt x="0" y="0"/>
                </a:moveTo>
                <a:lnTo>
                  <a:pt x="7872213" y="0"/>
                </a:lnTo>
                <a:lnTo>
                  <a:pt x="7872213" y="7045631"/>
                </a:lnTo>
                <a:lnTo>
                  <a:pt x="0" y="704563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14B6213-BFA5-3D48-B3F9-DBD3C4BE4D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79939" y="1887366"/>
            <a:ext cx="8039100" cy="695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908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752601" y="1028700"/>
            <a:ext cx="15506700" cy="8229600"/>
            <a:chOff x="0" y="0"/>
            <a:chExt cx="13031414" cy="10285840"/>
          </a:xfrm>
        </p:grpSpPr>
        <p:sp>
          <p:nvSpPr>
            <p:cNvPr id="3" name="Freeform 3"/>
            <p:cNvSpPr/>
            <p:nvPr/>
          </p:nvSpPr>
          <p:spPr>
            <a:xfrm>
              <a:off x="72390" y="72390"/>
              <a:ext cx="12886635" cy="10141060"/>
            </a:xfrm>
            <a:custGeom>
              <a:avLst/>
              <a:gdLst/>
              <a:ahLst/>
              <a:cxnLst/>
              <a:rect l="l" t="t" r="r" b="b"/>
              <a:pathLst>
                <a:path w="12886635" h="10141060">
                  <a:moveTo>
                    <a:pt x="0" y="0"/>
                  </a:moveTo>
                  <a:lnTo>
                    <a:pt x="12886634" y="0"/>
                  </a:lnTo>
                  <a:lnTo>
                    <a:pt x="12886634" y="10141060"/>
                  </a:lnTo>
                  <a:lnTo>
                    <a:pt x="0" y="101410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0" y="0"/>
              <a:ext cx="13031414" cy="10285840"/>
            </a:xfrm>
            <a:custGeom>
              <a:avLst/>
              <a:gdLst/>
              <a:ahLst/>
              <a:cxnLst/>
              <a:rect l="l" t="t" r="r" b="b"/>
              <a:pathLst>
                <a:path w="13031414" h="10285840">
                  <a:moveTo>
                    <a:pt x="12886634" y="10141060"/>
                  </a:moveTo>
                  <a:lnTo>
                    <a:pt x="13031414" y="10141060"/>
                  </a:lnTo>
                  <a:lnTo>
                    <a:pt x="13031414" y="10285840"/>
                  </a:lnTo>
                  <a:lnTo>
                    <a:pt x="12886634" y="10285840"/>
                  </a:lnTo>
                  <a:lnTo>
                    <a:pt x="12886634" y="10141060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10141060"/>
                  </a:lnTo>
                  <a:lnTo>
                    <a:pt x="0" y="10141060"/>
                  </a:lnTo>
                  <a:lnTo>
                    <a:pt x="0" y="144780"/>
                  </a:lnTo>
                  <a:close/>
                  <a:moveTo>
                    <a:pt x="0" y="10141060"/>
                  </a:moveTo>
                  <a:lnTo>
                    <a:pt x="144780" y="10141060"/>
                  </a:lnTo>
                  <a:lnTo>
                    <a:pt x="144780" y="10285840"/>
                  </a:lnTo>
                  <a:lnTo>
                    <a:pt x="0" y="10285840"/>
                  </a:lnTo>
                  <a:lnTo>
                    <a:pt x="0" y="10141060"/>
                  </a:lnTo>
                  <a:close/>
                  <a:moveTo>
                    <a:pt x="12886634" y="144780"/>
                  </a:moveTo>
                  <a:lnTo>
                    <a:pt x="13031414" y="144780"/>
                  </a:lnTo>
                  <a:lnTo>
                    <a:pt x="13031414" y="10141060"/>
                  </a:lnTo>
                  <a:lnTo>
                    <a:pt x="12886634" y="10141060"/>
                  </a:lnTo>
                  <a:lnTo>
                    <a:pt x="12886634" y="144780"/>
                  </a:lnTo>
                  <a:close/>
                  <a:moveTo>
                    <a:pt x="144780" y="10141060"/>
                  </a:moveTo>
                  <a:lnTo>
                    <a:pt x="12886634" y="10141060"/>
                  </a:lnTo>
                  <a:lnTo>
                    <a:pt x="12886634" y="10285840"/>
                  </a:lnTo>
                  <a:lnTo>
                    <a:pt x="144780" y="10285840"/>
                  </a:lnTo>
                  <a:lnTo>
                    <a:pt x="144780" y="10141060"/>
                  </a:lnTo>
                  <a:close/>
                  <a:moveTo>
                    <a:pt x="12886634" y="0"/>
                  </a:moveTo>
                  <a:lnTo>
                    <a:pt x="13031414" y="0"/>
                  </a:lnTo>
                  <a:lnTo>
                    <a:pt x="13031414" y="144780"/>
                  </a:lnTo>
                  <a:lnTo>
                    <a:pt x="12886634" y="144780"/>
                  </a:lnTo>
                  <a:lnTo>
                    <a:pt x="12886634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12886634" y="0"/>
                  </a:lnTo>
                  <a:lnTo>
                    <a:pt x="12886634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56DE9D91-464B-234F-9578-3F26C07BD184}"/>
              </a:ext>
            </a:extLst>
          </p:cNvPr>
          <p:cNvSpPr txBox="1"/>
          <p:nvPr/>
        </p:nvSpPr>
        <p:spPr>
          <a:xfrm>
            <a:off x="2537469" y="4149360"/>
            <a:ext cx="14138493" cy="33445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 algn="just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60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Cách</a:t>
            </a:r>
            <a:r>
              <a:rPr lang="en-US" sz="600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en-US" sz="60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nhân</a:t>
            </a:r>
            <a:r>
              <a:rPr lang="en-US" sz="600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en-US" sz="60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phân</a:t>
            </a:r>
            <a:r>
              <a:rPr lang="en-US" sz="600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en-US" sz="60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số</a:t>
            </a:r>
            <a:r>
              <a:rPr lang="en-US" sz="600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en-US" sz="60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và</a:t>
            </a:r>
            <a:r>
              <a:rPr lang="en-US" sz="600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en-US" sz="60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cách</a:t>
            </a:r>
            <a:r>
              <a:rPr lang="en-US" sz="600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chia </a:t>
            </a:r>
            <a:r>
              <a:rPr lang="en-US" sz="60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phân</a:t>
            </a:r>
            <a:r>
              <a:rPr lang="en-US" sz="600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en-US" sz="60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số</a:t>
            </a:r>
            <a:r>
              <a:rPr lang="en-US" sz="600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?</a:t>
            </a:r>
            <a:endParaRPr lang="en-VN" sz="6000" dirty="0">
              <a:effectLst/>
              <a:latin typeface="Cambria" panose="02040503050406030204" pitchFamily="18" charset="0"/>
              <a:ea typeface="Calibri" panose="020F0502020204030204" pitchFamily="34" charset="0"/>
            </a:endParaRPr>
          </a:p>
          <a:p>
            <a:pPr marL="685800" indent="-685800" algn="just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60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Cách</a:t>
            </a:r>
            <a:r>
              <a:rPr lang="en-US" sz="600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en-US" sz="60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tìm</a:t>
            </a:r>
            <a:r>
              <a:rPr lang="en-US" sz="600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en-US" sz="60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phân</a:t>
            </a:r>
            <a:r>
              <a:rPr lang="en-US" sz="600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en-US" sz="60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số</a:t>
            </a:r>
            <a:r>
              <a:rPr lang="en-US" sz="600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en-US" sz="60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của</a:t>
            </a:r>
            <a:r>
              <a:rPr lang="en-US" sz="600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en-US" sz="60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một</a:t>
            </a:r>
            <a:r>
              <a:rPr lang="en-US" sz="600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en-US" sz="60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số</a:t>
            </a:r>
            <a:r>
              <a:rPr lang="en-US" sz="600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?</a:t>
            </a:r>
            <a:endParaRPr lang="en-VN" sz="6000" dirty="0">
              <a:effectLst/>
              <a:latin typeface="Cambria" panose="02040503050406030204" pitchFamily="18" charset="0"/>
              <a:ea typeface="Calibri" panose="020F0502020204030204" pitchFamily="34" charset="0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endParaRPr lang="en-VN" sz="6000" dirty="0">
              <a:latin typeface="Cambria" panose="02040503050406030204" pitchFamily="18" charset="0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41457923-F987-0D49-8C92-522EF6BA2FCD}"/>
              </a:ext>
            </a:extLst>
          </p:cNvPr>
          <p:cNvGrpSpPr/>
          <p:nvPr/>
        </p:nvGrpSpPr>
        <p:grpSpPr>
          <a:xfrm>
            <a:off x="5563443" y="2064756"/>
            <a:ext cx="7825952" cy="1863999"/>
            <a:chOff x="5563443" y="2064756"/>
            <a:chExt cx="7825952" cy="1863999"/>
          </a:xfrm>
        </p:grpSpPr>
        <p:grpSp>
          <p:nvGrpSpPr>
            <p:cNvPr id="5" name="Group 5"/>
            <p:cNvGrpSpPr/>
            <p:nvPr/>
          </p:nvGrpSpPr>
          <p:grpSpPr>
            <a:xfrm>
              <a:off x="5563443" y="2064756"/>
              <a:ext cx="7825952" cy="1178960"/>
              <a:chOff x="0" y="0"/>
              <a:chExt cx="9781337" cy="1473533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72390" y="72390"/>
                <a:ext cx="9636557" cy="1328754"/>
              </a:xfrm>
              <a:custGeom>
                <a:avLst/>
                <a:gdLst/>
                <a:ahLst/>
                <a:cxnLst/>
                <a:rect l="l" t="t" r="r" b="b"/>
                <a:pathLst>
                  <a:path w="9636557" h="1328754">
                    <a:moveTo>
                      <a:pt x="0" y="0"/>
                    </a:moveTo>
                    <a:lnTo>
                      <a:pt x="9636557" y="0"/>
                    </a:lnTo>
                    <a:lnTo>
                      <a:pt x="9636557" y="1328754"/>
                    </a:lnTo>
                    <a:lnTo>
                      <a:pt x="0" y="132875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VN" dirty="0"/>
              </a:p>
            </p:txBody>
          </p:sp>
          <p:sp>
            <p:nvSpPr>
              <p:cNvPr id="7" name="Freeform 7"/>
              <p:cNvSpPr/>
              <p:nvPr/>
            </p:nvSpPr>
            <p:spPr>
              <a:xfrm>
                <a:off x="0" y="0"/>
                <a:ext cx="9781336" cy="1473533"/>
              </a:xfrm>
              <a:custGeom>
                <a:avLst/>
                <a:gdLst/>
                <a:ahLst/>
                <a:cxnLst/>
                <a:rect l="l" t="t" r="r" b="b"/>
                <a:pathLst>
                  <a:path w="9781336" h="1473533">
                    <a:moveTo>
                      <a:pt x="9636557" y="1328753"/>
                    </a:moveTo>
                    <a:lnTo>
                      <a:pt x="9781336" y="1328753"/>
                    </a:lnTo>
                    <a:lnTo>
                      <a:pt x="9781336" y="1473533"/>
                    </a:lnTo>
                    <a:lnTo>
                      <a:pt x="9636557" y="1473533"/>
                    </a:lnTo>
                    <a:lnTo>
                      <a:pt x="9636557" y="1328753"/>
                    </a:lnTo>
                    <a:close/>
                    <a:moveTo>
                      <a:pt x="0" y="144780"/>
                    </a:moveTo>
                    <a:lnTo>
                      <a:pt x="144780" y="144780"/>
                    </a:lnTo>
                    <a:lnTo>
                      <a:pt x="144780" y="1328753"/>
                    </a:lnTo>
                    <a:lnTo>
                      <a:pt x="0" y="1328753"/>
                    </a:lnTo>
                    <a:lnTo>
                      <a:pt x="0" y="144780"/>
                    </a:lnTo>
                    <a:close/>
                    <a:moveTo>
                      <a:pt x="0" y="1328753"/>
                    </a:moveTo>
                    <a:lnTo>
                      <a:pt x="144780" y="1328753"/>
                    </a:lnTo>
                    <a:lnTo>
                      <a:pt x="144780" y="1473533"/>
                    </a:lnTo>
                    <a:lnTo>
                      <a:pt x="0" y="1473533"/>
                    </a:lnTo>
                    <a:lnTo>
                      <a:pt x="0" y="1328753"/>
                    </a:lnTo>
                    <a:close/>
                    <a:moveTo>
                      <a:pt x="9636557" y="144780"/>
                    </a:moveTo>
                    <a:lnTo>
                      <a:pt x="9781336" y="144780"/>
                    </a:lnTo>
                    <a:lnTo>
                      <a:pt x="9781336" y="1328753"/>
                    </a:lnTo>
                    <a:lnTo>
                      <a:pt x="9636557" y="1328753"/>
                    </a:lnTo>
                    <a:lnTo>
                      <a:pt x="9636557" y="144780"/>
                    </a:lnTo>
                    <a:close/>
                    <a:moveTo>
                      <a:pt x="144780" y="1328753"/>
                    </a:moveTo>
                    <a:lnTo>
                      <a:pt x="9636557" y="1328753"/>
                    </a:lnTo>
                    <a:lnTo>
                      <a:pt x="9636557" y="1473533"/>
                    </a:lnTo>
                    <a:lnTo>
                      <a:pt x="144780" y="1473533"/>
                    </a:lnTo>
                    <a:lnTo>
                      <a:pt x="144780" y="1328753"/>
                    </a:lnTo>
                    <a:close/>
                    <a:moveTo>
                      <a:pt x="9636557" y="0"/>
                    </a:moveTo>
                    <a:lnTo>
                      <a:pt x="9781336" y="0"/>
                    </a:lnTo>
                    <a:lnTo>
                      <a:pt x="9781336" y="144780"/>
                    </a:lnTo>
                    <a:lnTo>
                      <a:pt x="9636557" y="144780"/>
                    </a:lnTo>
                    <a:lnTo>
                      <a:pt x="9636557" y="0"/>
                    </a:lnTo>
                    <a:close/>
                    <a:moveTo>
                      <a:pt x="0" y="0"/>
                    </a:moveTo>
                    <a:lnTo>
                      <a:pt x="144780" y="0"/>
                    </a:lnTo>
                    <a:lnTo>
                      <a:pt x="144780" y="144780"/>
                    </a:lnTo>
                    <a:lnTo>
                      <a:pt x="0" y="144780"/>
                    </a:lnTo>
                    <a:lnTo>
                      <a:pt x="0" y="0"/>
                    </a:lnTo>
                    <a:close/>
                    <a:moveTo>
                      <a:pt x="144780" y="0"/>
                    </a:moveTo>
                    <a:lnTo>
                      <a:pt x="9636557" y="0"/>
                    </a:lnTo>
                    <a:lnTo>
                      <a:pt x="9636557" y="144780"/>
                    </a:lnTo>
                    <a:lnTo>
                      <a:pt x="144780" y="144780"/>
                    </a:lnTo>
                    <a:lnTo>
                      <a:pt x="144780" y="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6151694D-D372-3544-BD35-1EBB0BABF1B0}"/>
                </a:ext>
              </a:extLst>
            </p:cNvPr>
            <p:cNvSpPr txBox="1"/>
            <p:nvPr/>
          </p:nvSpPr>
          <p:spPr>
            <a:xfrm>
              <a:off x="7459623" y="2174429"/>
              <a:ext cx="4092656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b="1" dirty="0" err="1">
                  <a:solidFill>
                    <a:srgbClr val="C00000"/>
                  </a:solidFill>
                  <a:latin typeface="Cambria" panose="02040503050406030204" pitchFamily="18" charset="0"/>
                  <a:ea typeface="Times New Roman" panose="02020603050405020304" pitchFamily="18" charset="0"/>
                </a:rPr>
                <a:t>N</a:t>
              </a:r>
              <a:r>
                <a:rPr lang="en-US" sz="5400" b="1" dirty="0" err="1">
                  <a:solidFill>
                    <a:srgbClr val="C00000"/>
                  </a:solidFill>
                  <a:effectLst/>
                  <a:latin typeface="Cambria" panose="02040503050406030204" pitchFamily="18" charset="0"/>
                  <a:ea typeface="Times New Roman" panose="02020603050405020304" pitchFamily="18" charset="0"/>
                </a:rPr>
                <a:t>hắc</a:t>
              </a:r>
              <a:r>
                <a:rPr lang="en-US" sz="5400" b="1" dirty="0">
                  <a:solidFill>
                    <a:srgbClr val="C00000"/>
                  </a:solidFill>
                  <a:effectLst/>
                  <a:latin typeface="Cambria" panose="020405030504060302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5400" b="1" dirty="0" err="1">
                  <a:solidFill>
                    <a:srgbClr val="C00000"/>
                  </a:solidFill>
                  <a:effectLst/>
                  <a:latin typeface="Cambria" panose="02040503050406030204" pitchFamily="18" charset="0"/>
                  <a:ea typeface="Times New Roman" panose="02020603050405020304" pitchFamily="18" charset="0"/>
                </a:rPr>
                <a:t>lại</a:t>
              </a:r>
              <a:r>
                <a:rPr lang="en-US" sz="5400" b="1" dirty="0">
                  <a:solidFill>
                    <a:srgbClr val="C00000"/>
                  </a:solidFill>
                  <a:effectLst/>
                  <a:latin typeface="Cambria" panose="02040503050406030204" pitchFamily="18" charset="0"/>
                  <a:ea typeface="Times New Roman" panose="02020603050405020304" pitchFamily="18" charset="0"/>
                </a:rPr>
                <a:t>:</a:t>
              </a:r>
              <a:endParaRPr lang="en-VN" sz="5400" b="1" dirty="0">
                <a:solidFill>
                  <a:srgbClr val="C00000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</a:endParaRPr>
            </a:p>
            <a:p>
              <a:pPr algn="ctr"/>
              <a:endParaRPr lang="en-VN" sz="5400" dirty="0"/>
            </a:p>
          </p:txBody>
        </p:sp>
      </p:grpSp>
      <p:sp>
        <p:nvSpPr>
          <p:cNvPr id="12" name="Freeform 8">
            <a:extLst>
              <a:ext uri="{FF2B5EF4-FFF2-40B4-BE49-F238E27FC236}">
                <a16:creationId xmlns:a16="http://schemas.microsoft.com/office/drawing/2014/main" id="{289208A6-27AA-584A-B18F-DFAF5EBCC89B}"/>
              </a:ext>
            </a:extLst>
          </p:cNvPr>
          <p:cNvSpPr/>
          <p:nvPr/>
        </p:nvSpPr>
        <p:spPr>
          <a:xfrm rot="-1555756">
            <a:off x="3522397" y="1366415"/>
            <a:ext cx="1693263" cy="1851480"/>
          </a:xfrm>
          <a:custGeom>
            <a:avLst/>
            <a:gdLst/>
            <a:ahLst/>
            <a:cxnLst/>
            <a:rect l="l" t="t" r="r" b="b"/>
            <a:pathLst>
              <a:path w="1693263" h="1851480">
                <a:moveTo>
                  <a:pt x="0" y="0"/>
                </a:moveTo>
                <a:lnTo>
                  <a:pt x="1693263" y="0"/>
                </a:lnTo>
                <a:lnTo>
                  <a:pt x="1693263" y="1851480"/>
                </a:lnTo>
                <a:lnTo>
                  <a:pt x="0" y="185148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2">
            <a:extLst>
              <a:ext uri="{FF2B5EF4-FFF2-40B4-BE49-F238E27FC236}">
                <a16:creationId xmlns:a16="http://schemas.microsoft.com/office/drawing/2014/main" id="{3A1E6503-0602-2046-A6BF-536E31BE991C}"/>
              </a:ext>
            </a:extLst>
          </p:cNvPr>
          <p:cNvSpPr/>
          <p:nvPr/>
        </p:nvSpPr>
        <p:spPr>
          <a:xfrm rot="-953249">
            <a:off x="14469955" y="7045368"/>
            <a:ext cx="2780450" cy="3035523"/>
          </a:xfrm>
          <a:custGeom>
            <a:avLst/>
            <a:gdLst/>
            <a:ahLst/>
            <a:cxnLst/>
            <a:rect l="l" t="t" r="r" b="b"/>
            <a:pathLst>
              <a:path w="1442049" h="1698344">
                <a:moveTo>
                  <a:pt x="0" y="0"/>
                </a:moveTo>
                <a:lnTo>
                  <a:pt x="1442049" y="0"/>
                </a:lnTo>
                <a:lnTo>
                  <a:pt x="1442049" y="1698344"/>
                </a:lnTo>
                <a:lnTo>
                  <a:pt x="0" y="169834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3">
            <a:extLst>
              <a:ext uri="{FF2B5EF4-FFF2-40B4-BE49-F238E27FC236}">
                <a16:creationId xmlns:a16="http://schemas.microsoft.com/office/drawing/2014/main" id="{9106E2FF-440F-E442-AF0E-C3DC8B34DC71}"/>
              </a:ext>
            </a:extLst>
          </p:cNvPr>
          <p:cNvSpPr/>
          <p:nvPr/>
        </p:nvSpPr>
        <p:spPr>
          <a:xfrm rot="-442483">
            <a:off x="374994" y="7213395"/>
            <a:ext cx="3844402" cy="2579244"/>
          </a:xfrm>
          <a:custGeom>
            <a:avLst/>
            <a:gdLst/>
            <a:ahLst/>
            <a:cxnLst/>
            <a:rect l="l" t="t" r="r" b="b"/>
            <a:pathLst>
              <a:path w="3844402" h="2579244">
                <a:moveTo>
                  <a:pt x="0" y="0"/>
                </a:moveTo>
                <a:lnTo>
                  <a:pt x="3844402" y="0"/>
                </a:lnTo>
                <a:lnTo>
                  <a:pt x="3844402" y="2579244"/>
                </a:lnTo>
                <a:lnTo>
                  <a:pt x="0" y="257924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1753540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908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752601" y="1028700"/>
            <a:ext cx="15506700" cy="8229600"/>
            <a:chOff x="0" y="0"/>
            <a:chExt cx="13031414" cy="10285840"/>
          </a:xfrm>
        </p:grpSpPr>
        <p:sp>
          <p:nvSpPr>
            <p:cNvPr id="3" name="Freeform 3"/>
            <p:cNvSpPr/>
            <p:nvPr/>
          </p:nvSpPr>
          <p:spPr>
            <a:xfrm>
              <a:off x="72390" y="72390"/>
              <a:ext cx="12886635" cy="10141060"/>
            </a:xfrm>
            <a:custGeom>
              <a:avLst/>
              <a:gdLst/>
              <a:ahLst/>
              <a:cxnLst/>
              <a:rect l="l" t="t" r="r" b="b"/>
              <a:pathLst>
                <a:path w="12886635" h="10141060">
                  <a:moveTo>
                    <a:pt x="0" y="0"/>
                  </a:moveTo>
                  <a:lnTo>
                    <a:pt x="12886634" y="0"/>
                  </a:lnTo>
                  <a:lnTo>
                    <a:pt x="12886634" y="10141060"/>
                  </a:lnTo>
                  <a:lnTo>
                    <a:pt x="0" y="101410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0" y="0"/>
              <a:ext cx="13031414" cy="10285840"/>
            </a:xfrm>
            <a:custGeom>
              <a:avLst/>
              <a:gdLst/>
              <a:ahLst/>
              <a:cxnLst/>
              <a:rect l="l" t="t" r="r" b="b"/>
              <a:pathLst>
                <a:path w="13031414" h="10285840">
                  <a:moveTo>
                    <a:pt x="12886634" y="10141060"/>
                  </a:moveTo>
                  <a:lnTo>
                    <a:pt x="13031414" y="10141060"/>
                  </a:lnTo>
                  <a:lnTo>
                    <a:pt x="13031414" y="10285840"/>
                  </a:lnTo>
                  <a:lnTo>
                    <a:pt x="12886634" y="10285840"/>
                  </a:lnTo>
                  <a:lnTo>
                    <a:pt x="12886634" y="10141060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10141060"/>
                  </a:lnTo>
                  <a:lnTo>
                    <a:pt x="0" y="10141060"/>
                  </a:lnTo>
                  <a:lnTo>
                    <a:pt x="0" y="144780"/>
                  </a:lnTo>
                  <a:close/>
                  <a:moveTo>
                    <a:pt x="0" y="10141060"/>
                  </a:moveTo>
                  <a:lnTo>
                    <a:pt x="144780" y="10141060"/>
                  </a:lnTo>
                  <a:lnTo>
                    <a:pt x="144780" y="10285840"/>
                  </a:lnTo>
                  <a:lnTo>
                    <a:pt x="0" y="10285840"/>
                  </a:lnTo>
                  <a:lnTo>
                    <a:pt x="0" y="10141060"/>
                  </a:lnTo>
                  <a:close/>
                  <a:moveTo>
                    <a:pt x="12886634" y="144780"/>
                  </a:moveTo>
                  <a:lnTo>
                    <a:pt x="13031414" y="144780"/>
                  </a:lnTo>
                  <a:lnTo>
                    <a:pt x="13031414" y="10141060"/>
                  </a:lnTo>
                  <a:lnTo>
                    <a:pt x="12886634" y="10141060"/>
                  </a:lnTo>
                  <a:lnTo>
                    <a:pt x="12886634" y="144780"/>
                  </a:lnTo>
                  <a:close/>
                  <a:moveTo>
                    <a:pt x="144780" y="10141060"/>
                  </a:moveTo>
                  <a:lnTo>
                    <a:pt x="12886634" y="10141060"/>
                  </a:lnTo>
                  <a:lnTo>
                    <a:pt x="12886634" y="10285840"/>
                  </a:lnTo>
                  <a:lnTo>
                    <a:pt x="144780" y="10285840"/>
                  </a:lnTo>
                  <a:lnTo>
                    <a:pt x="144780" y="10141060"/>
                  </a:lnTo>
                  <a:close/>
                  <a:moveTo>
                    <a:pt x="12886634" y="0"/>
                  </a:moveTo>
                  <a:lnTo>
                    <a:pt x="13031414" y="0"/>
                  </a:lnTo>
                  <a:lnTo>
                    <a:pt x="13031414" y="144780"/>
                  </a:lnTo>
                  <a:lnTo>
                    <a:pt x="12886634" y="144780"/>
                  </a:lnTo>
                  <a:lnTo>
                    <a:pt x="12886634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12886634" y="0"/>
                  </a:lnTo>
                  <a:lnTo>
                    <a:pt x="12886634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2C3B7976-45D1-E747-BE08-2BC3D8869F85}"/>
              </a:ext>
            </a:extLst>
          </p:cNvPr>
          <p:cNvGrpSpPr/>
          <p:nvPr/>
        </p:nvGrpSpPr>
        <p:grpSpPr>
          <a:xfrm>
            <a:off x="5563443" y="2064756"/>
            <a:ext cx="7825952" cy="1863999"/>
            <a:chOff x="5563443" y="2064756"/>
            <a:chExt cx="7825952" cy="1863999"/>
          </a:xfrm>
        </p:grpSpPr>
        <p:grpSp>
          <p:nvGrpSpPr>
            <p:cNvPr id="5" name="Group 5"/>
            <p:cNvGrpSpPr/>
            <p:nvPr/>
          </p:nvGrpSpPr>
          <p:grpSpPr>
            <a:xfrm>
              <a:off x="5563443" y="2064756"/>
              <a:ext cx="7825952" cy="1178960"/>
              <a:chOff x="0" y="0"/>
              <a:chExt cx="9781337" cy="1473533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72390" y="72390"/>
                <a:ext cx="9636557" cy="1328754"/>
              </a:xfrm>
              <a:custGeom>
                <a:avLst/>
                <a:gdLst/>
                <a:ahLst/>
                <a:cxnLst/>
                <a:rect l="l" t="t" r="r" b="b"/>
                <a:pathLst>
                  <a:path w="9636557" h="1328754">
                    <a:moveTo>
                      <a:pt x="0" y="0"/>
                    </a:moveTo>
                    <a:lnTo>
                      <a:pt x="9636557" y="0"/>
                    </a:lnTo>
                    <a:lnTo>
                      <a:pt x="9636557" y="1328754"/>
                    </a:lnTo>
                    <a:lnTo>
                      <a:pt x="0" y="132875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VN" dirty="0"/>
              </a:p>
            </p:txBody>
          </p:sp>
          <p:sp>
            <p:nvSpPr>
              <p:cNvPr id="7" name="Freeform 7"/>
              <p:cNvSpPr/>
              <p:nvPr/>
            </p:nvSpPr>
            <p:spPr>
              <a:xfrm>
                <a:off x="0" y="0"/>
                <a:ext cx="9781336" cy="1473533"/>
              </a:xfrm>
              <a:custGeom>
                <a:avLst/>
                <a:gdLst/>
                <a:ahLst/>
                <a:cxnLst/>
                <a:rect l="l" t="t" r="r" b="b"/>
                <a:pathLst>
                  <a:path w="9781336" h="1473533">
                    <a:moveTo>
                      <a:pt x="9636557" y="1328753"/>
                    </a:moveTo>
                    <a:lnTo>
                      <a:pt x="9781336" y="1328753"/>
                    </a:lnTo>
                    <a:lnTo>
                      <a:pt x="9781336" y="1473533"/>
                    </a:lnTo>
                    <a:lnTo>
                      <a:pt x="9636557" y="1473533"/>
                    </a:lnTo>
                    <a:lnTo>
                      <a:pt x="9636557" y="1328753"/>
                    </a:lnTo>
                    <a:close/>
                    <a:moveTo>
                      <a:pt x="0" y="144780"/>
                    </a:moveTo>
                    <a:lnTo>
                      <a:pt x="144780" y="144780"/>
                    </a:lnTo>
                    <a:lnTo>
                      <a:pt x="144780" y="1328753"/>
                    </a:lnTo>
                    <a:lnTo>
                      <a:pt x="0" y="1328753"/>
                    </a:lnTo>
                    <a:lnTo>
                      <a:pt x="0" y="144780"/>
                    </a:lnTo>
                    <a:close/>
                    <a:moveTo>
                      <a:pt x="0" y="1328753"/>
                    </a:moveTo>
                    <a:lnTo>
                      <a:pt x="144780" y="1328753"/>
                    </a:lnTo>
                    <a:lnTo>
                      <a:pt x="144780" y="1473533"/>
                    </a:lnTo>
                    <a:lnTo>
                      <a:pt x="0" y="1473533"/>
                    </a:lnTo>
                    <a:lnTo>
                      <a:pt x="0" y="1328753"/>
                    </a:lnTo>
                    <a:close/>
                    <a:moveTo>
                      <a:pt x="9636557" y="144780"/>
                    </a:moveTo>
                    <a:lnTo>
                      <a:pt x="9781336" y="144780"/>
                    </a:lnTo>
                    <a:lnTo>
                      <a:pt x="9781336" y="1328753"/>
                    </a:lnTo>
                    <a:lnTo>
                      <a:pt x="9636557" y="1328753"/>
                    </a:lnTo>
                    <a:lnTo>
                      <a:pt x="9636557" y="144780"/>
                    </a:lnTo>
                    <a:close/>
                    <a:moveTo>
                      <a:pt x="144780" y="1328753"/>
                    </a:moveTo>
                    <a:lnTo>
                      <a:pt x="9636557" y="1328753"/>
                    </a:lnTo>
                    <a:lnTo>
                      <a:pt x="9636557" y="1473533"/>
                    </a:lnTo>
                    <a:lnTo>
                      <a:pt x="144780" y="1473533"/>
                    </a:lnTo>
                    <a:lnTo>
                      <a:pt x="144780" y="1328753"/>
                    </a:lnTo>
                    <a:close/>
                    <a:moveTo>
                      <a:pt x="9636557" y="0"/>
                    </a:moveTo>
                    <a:lnTo>
                      <a:pt x="9781336" y="0"/>
                    </a:lnTo>
                    <a:lnTo>
                      <a:pt x="9781336" y="144780"/>
                    </a:lnTo>
                    <a:lnTo>
                      <a:pt x="9636557" y="144780"/>
                    </a:lnTo>
                    <a:lnTo>
                      <a:pt x="9636557" y="0"/>
                    </a:lnTo>
                    <a:close/>
                    <a:moveTo>
                      <a:pt x="0" y="0"/>
                    </a:moveTo>
                    <a:lnTo>
                      <a:pt x="144780" y="0"/>
                    </a:lnTo>
                    <a:lnTo>
                      <a:pt x="144780" y="144780"/>
                    </a:lnTo>
                    <a:lnTo>
                      <a:pt x="0" y="144780"/>
                    </a:lnTo>
                    <a:lnTo>
                      <a:pt x="0" y="0"/>
                    </a:lnTo>
                    <a:close/>
                    <a:moveTo>
                      <a:pt x="144780" y="0"/>
                    </a:moveTo>
                    <a:lnTo>
                      <a:pt x="9636557" y="0"/>
                    </a:lnTo>
                    <a:lnTo>
                      <a:pt x="9636557" y="144780"/>
                    </a:lnTo>
                    <a:lnTo>
                      <a:pt x="144780" y="144780"/>
                    </a:lnTo>
                    <a:lnTo>
                      <a:pt x="144780" y="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6151694D-D372-3544-BD35-1EBB0BABF1B0}"/>
                </a:ext>
              </a:extLst>
            </p:cNvPr>
            <p:cNvSpPr txBox="1"/>
            <p:nvPr/>
          </p:nvSpPr>
          <p:spPr>
            <a:xfrm>
              <a:off x="7459623" y="2174429"/>
              <a:ext cx="4092656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b="1" dirty="0" err="1">
                  <a:solidFill>
                    <a:srgbClr val="C00000"/>
                  </a:solidFill>
                  <a:latin typeface="Cambria" panose="02040503050406030204" pitchFamily="18" charset="0"/>
                  <a:ea typeface="Times New Roman" panose="02020603050405020304" pitchFamily="18" charset="0"/>
                </a:rPr>
                <a:t>N</a:t>
              </a:r>
              <a:r>
                <a:rPr lang="en-US" sz="5400" b="1" dirty="0" err="1">
                  <a:solidFill>
                    <a:srgbClr val="C00000"/>
                  </a:solidFill>
                  <a:effectLst/>
                  <a:latin typeface="Cambria" panose="02040503050406030204" pitchFamily="18" charset="0"/>
                  <a:ea typeface="Times New Roman" panose="02020603050405020304" pitchFamily="18" charset="0"/>
                </a:rPr>
                <a:t>hắc</a:t>
              </a:r>
              <a:r>
                <a:rPr lang="en-US" sz="5400" b="1" dirty="0">
                  <a:solidFill>
                    <a:srgbClr val="C00000"/>
                  </a:solidFill>
                  <a:effectLst/>
                  <a:latin typeface="Cambria" panose="020405030504060302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5400" b="1" dirty="0" err="1">
                  <a:solidFill>
                    <a:srgbClr val="C00000"/>
                  </a:solidFill>
                  <a:effectLst/>
                  <a:latin typeface="Cambria" panose="02040503050406030204" pitchFamily="18" charset="0"/>
                  <a:ea typeface="Times New Roman" panose="02020603050405020304" pitchFamily="18" charset="0"/>
                </a:rPr>
                <a:t>lại</a:t>
              </a:r>
              <a:r>
                <a:rPr lang="en-US" sz="5400" b="1" dirty="0">
                  <a:solidFill>
                    <a:srgbClr val="C00000"/>
                  </a:solidFill>
                  <a:effectLst/>
                  <a:latin typeface="Cambria" panose="02040503050406030204" pitchFamily="18" charset="0"/>
                  <a:ea typeface="Times New Roman" panose="02020603050405020304" pitchFamily="18" charset="0"/>
                </a:rPr>
                <a:t>:</a:t>
              </a:r>
              <a:endParaRPr lang="en-VN" sz="5400" b="1" dirty="0">
                <a:solidFill>
                  <a:srgbClr val="C00000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</a:endParaRPr>
            </a:p>
            <a:p>
              <a:pPr algn="ctr"/>
              <a:endParaRPr lang="en-VN" sz="5400" dirty="0"/>
            </a:p>
          </p:txBody>
        </p:sp>
      </p:grpSp>
      <p:sp>
        <p:nvSpPr>
          <p:cNvPr id="12" name="Freeform 8">
            <a:extLst>
              <a:ext uri="{FF2B5EF4-FFF2-40B4-BE49-F238E27FC236}">
                <a16:creationId xmlns:a16="http://schemas.microsoft.com/office/drawing/2014/main" id="{289208A6-27AA-584A-B18F-DFAF5EBCC89B}"/>
              </a:ext>
            </a:extLst>
          </p:cNvPr>
          <p:cNvSpPr/>
          <p:nvPr/>
        </p:nvSpPr>
        <p:spPr>
          <a:xfrm rot="-1555756">
            <a:off x="3522397" y="1366415"/>
            <a:ext cx="1693263" cy="1851480"/>
          </a:xfrm>
          <a:custGeom>
            <a:avLst/>
            <a:gdLst/>
            <a:ahLst/>
            <a:cxnLst/>
            <a:rect l="l" t="t" r="r" b="b"/>
            <a:pathLst>
              <a:path w="1693263" h="1851480">
                <a:moveTo>
                  <a:pt x="0" y="0"/>
                </a:moveTo>
                <a:lnTo>
                  <a:pt x="1693263" y="0"/>
                </a:lnTo>
                <a:lnTo>
                  <a:pt x="1693263" y="1851480"/>
                </a:lnTo>
                <a:lnTo>
                  <a:pt x="0" y="185148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2">
            <a:extLst>
              <a:ext uri="{FF2B5EF4-FFF2-40B4-BE49-F238E27FC236}">
                <a16:creationId xmlns:a16="http://schemas.microsoft.com/office/drawing/2014/main" id="{3A1E6503-0602-2046-A6BF-536E31BE991C}"/>
              </a:ext>
            </a:extLst>
          </p:cNvPr>
          <p:cNvSpPr/>
          <p:nvPr/>
        </p:nvSpPr>
        <p:spPr>
          <a:xfrm rot="-953249">
            <a:off x="14469955" y="7045368"/>
            <a:ext cx="2780450" cy="3035523"/>
          </a:xfrm>
          <a:custGeom>
            <a:avLst/>
            <a:gdLst/>
            <a:ahLst/>
            <a:cxnLst/>
            <a:rect l="l" t="t" r="r" b="b"/>
            <a:pathLst>
              <a:path w="1442049" h="1698344">
                <a:moveTo>
                  <a:pt x="0" y="0"/>
                </a:moveTo>
                <a:lnTo>
                  <a:pt x="1442049" y="0"/>
                </a:lnTo>
                <a:lnTo>
                  <a:pt x="1442049" y="1698344"/>
                </a:lnTo>
                <a:lnTo>
                  <a:pt x="0" y="169834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3">
            <a:extLst>
              <a:ext uri="{FF2B5EF4-FFF2-40B4-BE49-F238E27FC236}">
                <a16:creationId xmlns:a16="http://schemas.microsoft.com/office/drawing/2014/main" id="{9106E2FF-440F-E442-AF0E-C3DC8B34DC71}"/>
              </a:ext>
            </a:extLst>
          </p:cNvPr>
          <p:cNvSpPr/>
          <p:nvPr/>
        </p:nvSpPr>
        <p:spPr>
          <a:xfrm rot="-442483">
            <a:off x="374994" y="7213395"/>
            <a:ext cx="3844402" cy="2579244"/>
          </a:xfrm>
          <a:custGeom>
            <a:avLst/>
            <a:gdLst/>
            <a:ahLst/>
            <a:cxnLst/>
            <a:rect l="l" t="t" r="r" b="b"/>
            <a:pathLst>
              <a:path w="3844402" h="2579244">
                <a:moveTo>
                  <a:pt x="0" y="0"/>
                </a:moveTo>
                <a:lnTo>
                  <a:pt x="3844402" y="0"/>
                </a:lnTo>
                <a:lnTo>
                  <a:pt x="3844402" y="2579244"/>
                </a:lnTo>
                <a:lnTo>
                  <a:pt x="0" y="257924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B7EF381-1E49-8641-BA2F-E9B085F8BE5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96269" y="6983225"/>
            <a:ext cx="6781800" cy="11811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FF47286-CC8D-8642-8C24-38E61F52832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644900" y="5364963"/>
            <a:ext cx="10998200" cy="11938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1D7D04A-8CCF-5D42-BF4C-5AD6F39E6B5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873277" y="3783122"/>
            <a:ext cx="8458200" cy="116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741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908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832993" y="1028700"/>
            <a:ext cx="10426307" cy="8229600"/>
            <a:chOff x="0" y="0"/>
            <a:chExt cx="13031414" cy="10285840"/>
          </a:xfrm>
        </p:grpSpPr>
        <p:sp>
          <p:nvSpPr>
            <p:cNvPr id="3" name="Freeform 3"/>
            <p:cNvSpPr/>
            <p:nvPr/>
          </p:nvSpPr>
          <p:spPr>
            <a:xfrm>
              <a:off x="72390" y="72390"/>
              <a:ext cx="12886635" cy="10141060"/>
            </a:xfrm>
            <a:custGeom>
              <a:avLst/>
              <a:gdLst/>
              <a:ahLst/>
              <a:cxnLst/>
              <a:rect l="l" t="t" r="r" b="b"/>
              <a:pathLst>
                <a:path w="12886635" h="10141060">
                  <a:moveTo>
                    <a:pt x="0" y="0"/>
                  </a:moveTo>
                  <a:lnTo>
                    <a:pt x="12886634" y="0"/>
                  </a:lnTo>
                  <a:lnTo>
                    <a:pt x="12886634" y="10141060"/>
                  </a:lnTo>
                  <a:lnTo>
                    <a:pt x="0" y="101410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0" y="0"/>
              <a:ext cx="13031414" cy="10285840"/>
            </a:xfrm>
            <a:custGeom>
              <a:avLst/>
              <a:gdLst/>
              <a:ahLst/>
              <a:cxnLst/>
              <a:rect l="l" t="t" r="r" b="b"/>
              <a:pathLst>
                <a:path w="13031414" h="10285840">
                  <a:moveTo>
                    <a:pt x="12886634" y="10141060"/>
                  </a:moveTo>
                  <a:lnTo>
                    <a:pt x="13031414" y="10141060"/>
                  </a:lnTo>
                  <a:lnTo>
                    <a:pt x="13031414" y="10285840"/>
                  </a:lnTo>
                  <a:lnTo>
                    <a:pt x="12886634" y="10285840"/>
                  </a:lnTo>
                  <a:lnTo>
                    <a:pt x="12886634" y="10141060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10141060"/>
                  </a:lnTo>
                  <a:lnTo>
                    <a:pt x="0" y="10141060"/>
                  </a:lnTo>
                  <a:lnTo>
                    <a:pt x="0" y="144780"/>
                  </a:lnTo>
                  <a:close/>
                  <a:moveTo>
                    <a:pt x="0" y="10141060"/>
                  </a:moveTo>
                  <a:lnTo>
                    <a:pt x="144780" y="10141060"/>
                  </a:lnTo>
                  <a:lnTo>
                    <a:pt x="144780" y="10285840"/>
                  </a:lnTo>
                  <a:lnTo>
                    <a:pt x="0" y="10285840"/>
                  </a:lnTo>
                  <a:lnTo>
                    <a:pt x="0" y="10141060"/>
                  </a:lnTo>
                  <a:close/>
                  <a:moveTo>
                    <a:pt x="12886634" y="144780"/>
                  </a:moveTo>
                  <a:lnTo>
                    <a:pt x="13031414" y="144780"/>
                  </a:lnTo>
                  <a:lnTo>
                    <a:pt x="13031414" y="10141060"/>
                  </a:lnTo>
                  <a:lnTo>
                    <a:pt x="12886634" y="10141060"/>
                  </a:lnTo>
                  <a:lnTo>
                    <a:pt x="12886634" y="144780"/>
                  </a:lnTo>
                  <a:close/>
                  <a:moveTo>
                    <a:pt x="144780" y="10141060"/>
                  </a:moveTo>
                  <a:lnTo>
                    <a:pt x="12886634" y="10141060"/>
                  </a:lnTo>
                  <a:lnTo>
                    <a:pt x="12886634" y="10285840"/>
                  </a:lnTo>
                  <a:lnTo>
                    <a:pt x="144780" y="10285840"/>
                  </a:lnTo>
                  <a:lnTo>
                    <a:pt x="144780" y="10141060"/>
                  </a:lnTo>
                  <a:close/>
                  <a:moveTo>
                    <a:pt x="12886634" y="0"/>
                  </a:moveTo>
                  <a:lnTo>
                    <a:pt x="13031414" y="0"/>
                  </a:lnTo>
                  <a:lnTo>
                    <a:pt x="13031414" y="144780"/>
                  </a:lnTo>
                  <a:lnTo>
                    <a:pt x="12886634" y="144780"/>
                  </a:lnTo>
                  <a:lnTo>
                    <a:pt x="12886634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12886634" y="0"/>
                  </a:lnTo>
                  <a:lnTo>
                    <a:pt x="12886634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5" name="Group 5"/>
          <p:cNvGrpSpPr/>
          <p:nvPr/>
        </p:nvGrpSpPr>
        <p:grpSpPr>
          <a:xfrm>
            <a:off x="8133171" y="709335"/>
            <a:ext cx="7825952" cy="1178960"/>
            <a:chOff x="0" y="0"/>
            <a:chExt cx="9781337" cy="1473533"/>
          </a:xfrm>
        </p:grpSpPr>
        <p:sp>
          <p:nvSpPr>
            <p:cNvPr id="6" name="Freeform 6"/>
            <p:cNvSpPr/>
            <p:nvPr/>
          </p:nvSpPr>
          <p:spPr>
            <a:xfrm>
              <a:off x="72390" y="72390"/>
              <a:ext cx="9636557" cy="1328754"/>
            </a:xfrm>
            <a:custGeom>
              <a:avLst/>
              <a:gdLst/>
              <a:ahLst/>
              <a:cxnLst/>
              <a:rect l="l" t="t" r="r" b="b"/>
              <a:pathLst>
                <a:path w="9636557" h="1328754">
                  <a:moveTo>
                    <a:pt x="0" y="0"/>
                  </a:moveTo>
                  <a:lnTo>
                    <a:pt x="9636557" y="0"/>
                  </a:lnTo>
                  <a:lnTo>
                    <a:pt x="9636557" y="1328754"/>
                  </a:lnTo>
                  <a:lnTo>
                    <a:pt x="0" y="13287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7" name="Freeform 7"/>
            <p:cNvSpPr/>
            <p:nvPr/>
          </p:nvSpPr>
          <p:spPr>
            <a:xfrm>
              <a:off x="0" y="0"/>
              <a:ext cx="9781336" cy="1473533"/>
            </a:xfrm>
            <a:custGeom>
              <a:avLst/>
              <a:gdLst/>
              <a:ahLst/>
              <a:cxnLst/>
              <a:rect l="l" t="t" r="r" b="b"/>
              <a:pathLst>
                <a:path w="9781336" h="1473533">
                  <a:moveTo>
                    <a:pt x="9636557" y="1328753"/>
                  </a:moveTo>
                  <a:lnTo>
                    <a:pt x="9781336" y="1328753"/>
                  </a:lnTo>
                  <a:lnTo>
                    <a:pt x="9781336" y="1473533"/>
                  </a:lnTo>
                  <a:lnTo>
                    <a:pt x="9636557" y="1473533"/>
                  </a:lnTo>
                  <a:lnTo>
                    <a:pt x="9636557" y="1328753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1328753"/>
                  </a:lnTo>
                  <a:lnTo>
                    <a:pt x="0" y="1328753"/>
                  </a:lnTo>
                  <a:lnTo>
                    <a:pt x="0" y="144780"/>
                  </a:lnTo>
                  <a:close/>
                  <a:moveTo>
                    <a:pt x="0" y="1328753"/>
                  </a:moveTo>
                  <a:lnTo>
                    <a:pt x="144780" y="1328753"/>
                  </a:lnTo>
                  <a:lnTo>
                    <a:pt x="144780" y="1473533"/>
                  </a:lnTo>
                  <a:lnTo>
                    <a:pt x="0" y="1473533"/>
                  </a:lnTo>
                  <a:lnTo>
                    <a:pt x="0" y="1328753"/>
                  </a:lnTo>
                  <a:close/>
                  <a:moveTo>
                    <a:pt x="9636557" y="144780"/>
                  </a:moveTo>
                  <a:lnTo>
                    <a:pt x="9781336" y="144780"/>
                  </a:lnTo>
                  <a:lnTo>
                    <a:pt x="9781336" y="1328753"/>
                  </a:lnTo>
                  <a:lnTo>
                    <a:pt x="9636557" y="1328753"/>
                  </a:lnTo>
                  <a:lnTo>
                    <a:pt x="9636557" y="144780"/>
                  </a:lnTo>
                  <a:close/>
                  <a:moveTo>
                    <a:pt x="144780" y="1328753"/>
                  </a:moveTo>
                  <a:lnTo>
                    <a:pt x="9636557" y="1328753"/>
                  </a:lnTo>
                  <a:lnTo>
                    <a:pt x="9636557" y="1473533"/>
                  </a:lnTo>
                  <a:lnTo>
                    <a:pt x="144780" y="1473533"/>
                  </a:lnTo>
                  <a:lnTo>
                    <a:pt x="144780" y="1328753"/>
                  </a:lnTo>
                  <a:close/>
                  <a:moveTo>
                    <a:pt x="9636557" y="0"/>
                  </a:moveTo>
                  <a:lnTo>
                    <a:pt x="9781336" y="0"/>
                  </a:lnTo>
                  <a:lnTo>
                    <a:pt x="9781336" y="144780"/>
                  </a:lnTo>
                  <a:lnTo>
                    <a:pt x="9636557" y="144780"/>
                  </a:lnTo>
                  <a:lnTo>
                    <a:pt x="9636557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9636557" y="0"/>
                  </a:lnTo>
                  <a:lnTo>
                    <a:pt x="9636557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id="8" name="Freeform 8"/>
          <p:cNvSpPr/>
          <p:nvPr/>
        </p:nvSpPr>
        <p:spPr>
          <a:xfrm>
            <a:off x="1028700" y="3412749"/>
            <a:ext cx="7872213" cy="7045631"/>
          </a:xfrm>
          <a:custGeom>
            <a:avLst/>
            <a:gdLst/>
            <a:ahLst/>
            <a:cxnLst/>
            <a:rect l="l" t="t" r="r" b="b"/>
            <a:pathLst>
              <a:path w="7872213" h="7045631">
                <a:moveTo>
                  <a:pt x="0" y="0"/>
                </a:moveTo>
                <a:lnTo>
                  <a:pt x="7872213" y="0"/>
                </a:lnTo>
                <a:lnTo>
                  <a:pt x="7872213" y="7045631"/>
                </a:lnTo>
                <a:lnTo>
                  <a:pt x="0" y="704563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7D71178-4F97-7541-9F26-F8B65FEAB9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63046" y="1946214"/>
            <a:ext cx="8966200" cy="695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8134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499B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49985" y="792864"/>
            <a:ext cx="16788030" cy="8701272"/>
            <a:chOff x="0" y="0"/>
            <a:chExt cx="20319572" cy="10531677"/>
          </a:xfrm>
        </p:grpSpPr>
        <p:sp>
          <p:nvSpPr>
            <p:cNvPr id="3" name="Freeform 3"/>
            <p:cNvSpPr/>
            <p:nvPr/>
          </p:nvSpPr>
          <p:spPr>
            <a:xfrm>
              <a:off x="72390" y="72390"/>
              <a:ext cx="20174793" cy="10386897"/>
            </a:xfrm>
            <a:custGeom>
              <a:avLst/>
              <a:gdLst/>
              <a:ahLst/>
              <a:cxnLst/>
              <a:rect l="l" t="t" r="r" b="b"/>
              <a:pathLst>
                <a:path w="20174793" h="10386897">
                  <a:moveTo>
                    <a:pt x="0" y="0"/>
                  </a:moveTo>
                  <a:lnTo>
                    <a:pt x="20174793" y="0"/>
                  </a:lnTo>
                  <a:lnTo>
                    <a:pt x="20174793" y="10386897"/>
                  </a:lnTo>
                  <a:lnTo>
                    <a:pt x="0" y="1038689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0" y="0"/>
              <a:ext cx="20319572" cy="10531677"/>
            </a:xfrm>
            <a:custGeom>
              <a:avLst/>
              <a:gdLst/>
              <a:ahLst/>
              <a:cxnLst/>
              <a:rect l="l" t="t" r="r" b="b"/>
              <a:pathLst>
                <a:path w="20319572" h="10531677">
                  <a:moveTo>
                    <a:pt x="20174792" y="10386897"/>
                  </a:moveTo>
                  <a:lnTo>
                    <a:pt x="20319572" y="10386897"/>
                  </a:lnTo>
                  <a:lnTo>
                    <a:pt x="20319572" y="10531677"/>
                  </a:lnTo>
                  <a:lnTo>
                    <a:pt x="20174792" y="10531677"/>
                  </a:lnTo>
                  <a:lnTo>
                    <a:pt x="20174792" y="10386897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10386897"/>
                  </a:lnTo>
                  <a:lnTo>
                    <a:pt x="0" y="10386897"/>
                  </a:lnTo>
                  <a:lnTo>
                    <a:pt x="0" y="144780"/>
                  </a:lnTo>
                  <a:close/>
                  <a:moveTo>
                    <a:pt x="0" y="10386897"/>
                  </a:moveTo>
                  <a:lnTo>
                    <a:pt x="144780" y="10386897"/>
                  </a:lnTo>
                  <a:lnTo>
                    <a:pt x="144780" y="10531677"/>
                  </a:lnTo>
                  <a:lnTo>
                    <a:pt x="0" y="10531677"/>
                  </a:lnTo>
                  <a:lnTo>
                    <a:pt x="0" y="10386897"/>
                  </a:lnTo>
                  <a:close/>
                  <a:moveTo>
                    <a:pt x="20174792" y="144780"/>
                  </a:moveTo>
                  <a:lnTo>
                    <a:pt x="20319572" y="144780"/>
                  </a:lnTo>
                  <a:lnTo>
                    <a:pt x="20319572" y="10386897"/>
                  </a:lnTo>
                  <a:lnTo>
                    <a:pt x="20174792" y="10386897"/>
                  </a:lnTo>
                  <a:lnTo>
                    <a:pt x="20174792" y="144780"/>
                  </a:lnTo>
                  <a:close/>
                  <a:moveTo>
                    <a:pt x="144780" y="10386897"/>
                  </a:moveTo>
                  <a:lnTo>
                    <a:pt x="20174792" y="10386897"/>
                  </a:lnTo>
                  <a:lnTo>
                    <a:pt x="20174792" y="10531677"/>
                  </a:lnTo>
                  <a:lnTo>
                    <a:pt x="144780" y="10531677"/>
                  </a:lnTo>
                  <a:lnTo>
                    <a:pt x="144780" y="10386897"/>
                  </a:lnTo>
                  <a:close/>
                  <a:moveTo>
                    <a:pt x="20174792" y="0"/>
                  </a:moveTo>
                  <a:lnTo>
                    <a:pt x="20319572" y="0"/>
                  </a:lnTo>
                  <a:lnTo>
                    <a:pt x="20319572" y="144780"/>
                  </a:lnTo>
                  <a:lnTo>
                    <a:pt x="20174792" y="144780"/>
                  </a:lnTo>
                  <a:lnTo>
                    <a:pt x="20174792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20174792" y="0"/>
                  </a:lnTo>
                  <a:lnTo>
                    <a:pt x="20174792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544A1613-1A26-8248-90A0-D77A3F535F59}"/>
              </a:ext>
            </a:extLst>
          </p:cNvPr>
          <p:cNvGrpSpPr/>
          <p:nvPr/>
        </p:nvGrpSpPr>
        <p:grpSpPr>
          <a:xfrm>
            <a:off x="1270458" y="1115153"/>
            <a:ext cx="15798342" cy="1034287"/>
            <a:chOff x="1270458" y="1115153"/>
            <a:chExt cx="15798342" cy="1034287"/>
          </a:xfrm>
        </p:grpSpPr>
        <p:grpSp>
          <p:nvGrpSpPr>
            <p:cNvPr id="6" name="Group 6"/>
            <p:cNvGrpSpPr/>
            <p:nvPr/>
          </p:nvGrpSpPr>
          <p:grpSpPr>
            <a:xfrm>
              <a:off x="1270458" y="1115153"/>
              <a:ext cx="15798342" cy="1034287"/>
              <a:chOff x="0" y="0"/>
              <a:chExt cx="16810870" cy="2649341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72390" y="72390"/>
                <a:ext cx="16666091" cy="2504561"/>
              </a:xfrm>
              <a:custGeom>
                <a:avLst/>
                <a:gdLst/>
                <a:ahLst/>
                <a:cxnLst/>
                <a:rect l="l" t="t" r="r" b="b"/>
                <a:pathLst>
                  <a:path w="16666091" h="2504561">
                    <a:moveTo>
                      <a:pt x="0" y="0"/>
                    </a:moveTo>
                    <a:lnTo>
                      <a:pt x="16666091" y="0"/>
                    </a:lnTo>
                    <a:lnTo>
                      <a:pt x="16666091" y="2504561"/>
                    </a:lnTo>
                    <a:lnTo>
                      <a:pt x="0" y="250456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EE5EF"/>
              </a:solidFill>
            </p:spPr>
          </p:sp>
          <p:sp>
            <p:nvSpPr>
              <p:cNvPr id="8" name="Freeform 8"/>
              <p:cNvSpPr/>
              <p:nvPr/>
            </p:nvSpPr>
            <p:spPr>
              <a:xfrm>
                <a:off x="0" y="0"/>
                <a:ext cx="16810870" cy="2649341"/>
              </a:xfrm>
              <a:custGeom>
                <a:avLst/>
                <a:gdLst/>
                <a:ahLst/>
                <a:cxnLst/>
                <a:rect l="l" t="t" r="r" b="b"/>
                <a:pathLst>
                  <a:path w="16810870" h="2649341">
                    <a:moveTo>
                      <a:pt x="16666090" y="2504561"/>
                    </a:moveTo>
                    <a:lnTo>
                      <a:pt x="16810870" y="2504561"/>
                    </a:lnTo>
                    <a:lnTo>
                      <a:pt x="16810870" y="2649341"/>
                    </a:lnTo>
                    <a:lnTo>
                      <a:pt x="16666090" y="2649341"/>
                    </a:lnTo>
                    <a:lnTo>
                      <a:pt x="16666090" y="2504561"/>
                    </a:lnTo>
                    <a:close/>
                    <a:moveTo>
                      <a:pt x="0" y="144780"/>
                    </a:moveTo>
                    <a:lnTo>
                      <a:pt x="144780" y="144780"/>
                    </a:lnTo>
                    <a:lnTo>
                      <a:pt x="144780" y="2504561"/>
                    </a:lnTo>
                    <a:lnTo>
                      <a:pt x="0" y="2504561"/>
                    </a:lnTo>
                    <a:lnTo>
                      <a:pt x="0" y="144780"/>
                    </a:lnTo>
                    <a:close/>
                    <a:moveTo>
                      <a:pt x="0" y="2504561"/>
                    </a:moveTo>
                    <a:lnTo>
                      <a:pt x="144780" y="2504561"/>
                    </a:lnTo>
                    <a:lnTo>
                      <a:pt x="144780" y="2649341"/>
                    </a:lnTo>
                    <a:lnTo>
                      <a:pt x="0" y="2649341"/>
                    </a:lnTo>
                    <a:lnTo>
                      <a:pt x="0" y="2504561"/>
                    </a:lnTo>
                    <a:close/>
                    <a:moveTo>
                      <a:pt x="16666090" y="144780"/>
                    </a:moveTo>
                    <a:lnTo>
                      <a:pt x="16810870" y="144780"/>
                    </a:lnTo>
                    <a:lnTo>
                      <a:pt x="16810870" y="2504561"/>
                    </a:lnTo>
                    <a:lnTo>
                      <a:pt x="16666090" y="2504561"/>
                    </a:lnTo>
                    <a:lnTo>
                      <a:pt x="16666090" y="144780"/>
                    </a:lnTo>
                    <a:close/>
                    <a:moveTo>
                      <a:pt x="144780" y="2504561"/>
                    </a:moveTo>
                    <a:lnTo>
                      <a:pt x="16666090" y="2504561"/>
                    </a:lnTo>
                    <a:lnTo>
                      <a:pt x="16666090" y="2649341"/>
                    </a:lnTo>
                    <a:lnTo>
                      <a:pt x="144780" y="2649341"/>
                    </a:lnTo>
                    <a:lnTo>
                      <a:pt x="144780" y="2504561"/>
                    </a:lnTo>
                    <a:close/>
                    <a:moveTo>
                      <a:pt x="16666090" y="0"/>
                    </a:moveTo>
                    <a:lnTo>
                      <a:pt x="16810870" y="0"/>
                    </a:lnTo>
                    <a:lnTo>
                      <a:pt x="16810870" y="144780"/>
                    </a:lnTo>
                    <a:lnTo>
                      <a:pt x="16666090" y="144780"/>
                    </a:lnTo>
                    <a:lnTo>
                      <a:pt x="16666090" y="0"/>
                    </a:lnTo>
                    <a:close/>
                    <a:moveTo>
                      <a:pt x="0" y="0"/>
                    </a:moveTo>
                    <a:lnTo>
                      <a:pt x="144780" y="0"/>
                    </a:lnTo>
                    <a:lnTo>
                      <a:pt x="144780" y="144780"/>
                    </a:lnTo>
                    <a:lnTo>
                      <a:pt x="0" y="144780"/>
                    </a:lnTo>
                    <a:lnTo>
                      <a:pt x="0" y="0"/>
                    </a:lnTo>
                    <a:close/>
                    <a:moveTo>
                      <a:pt x="144780" y="0"/>
                    </a:moveTo>
                    <a:lnTo>
                      <a:pt x="16666090" y="0"/>
                    </a:lnTo>
                    <a:lnTo>
                      <a:pt x="16666090" y="144780"/>
                    </a:lnTo>
                    <a:lnTo>
                      <a:pt x="144780" y="144780"/>
                    </a:lnTo>
                    <a:lnTo>
                      <a:pt x="144780" y="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00EA328E-94BD-1646-92E1-AAEE462834DB}"/>
                </a:ext>
              </a:extLst>
            </p:cNvPr>
            <p:cNvSpPr txBox="1"/>
            <p:nvPr/>
          </p:nvSpPr>
          <p:spPr>
            <a:xfrm>
              <a:off x="1676408" y="1207640"/>
              <a:ext cx="884853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4800" b="1" dirty="0">
                  <a:latin typeface="Cambria" panose="02040503050406030204" pitchFamily="18" charset="0"/>
                </a:rPr>
                <a:t>1. Chọn câu trả lời đúng</a:t>
              </a: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FB3BE56F-F49E-ED49-AFA2-B1F490245B3D}"/>
              </a:ext>
            </a:extLst>
          </p:cNvPr>
          <p:cNvSpPr txBox="1"/>
          <p:nvPr/>
        </p:nvSpPr>
        <p:spPr>
          <a:xfrm>
            <a:off x="2895600" y="8223940"/>
            <a:ext cx="1137908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4400" b="1" dirty="0">
                <a:solidFill>
                  <a:srgbClr val="C00000"/>
                </a:solidFill>
                <a:latin typeface="Cambria" panose="02040503050406030204" pitchFamily="18" charset="0"/>
              </a:rPr>
              <a:t>Biểu thức nào sau đây có giá trị lớn nhất?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0C03E5AF-C377-F042-BBFA-A78C394F9E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0985" y="2755738"/>
            <a:ext cx="10553700" cy="4965700"/>
          </a:xfrm>
          <a:prstGeom prst="rect">
            <a:avLst/>
          </a:prstGeom>
        </p:spPr>
      </p:pic>
      <p:sp>
        <p:nvSpPr>
          <p:cNvPr id="23" name="Freeform 13">
            <a:extLst>
              <a:ext uri="{FF2B5EF4-FFF2-40B4-BE49-F238E27FC236}">
                <a16:creationId xmlns:a16="http://schemas.microsoft.com/office/drawing/2014/main" id="{C155A701-2139-F84E-B86A-8EE2FDE752F2}"/>
              </a:ext>
            </a:extLst>
          </p:cNvPr>
          <p:cNvSpPr/>
          <p:nvPr/>
        </p:nvSpPr>
        <p:spPr>
          <a:xfrm rot="-442483">
            <a:off x="13974005" y="7293955"/>
            <a:ext cx="3844402" cy="2579244"/>
          </a:xfrm>
          <a:custGeom>
            <a:avLst/>
            <a:gdLst/>
            <a:ahLst/>
            <a:cxnLst/>
            <a:rect l="l" t="t" r="r" b="b"/>
            <a:pathLst>
              <a:path w="3844402" h="2579244">
                <a:moveTo>
                  <a:pt x="0" y="0"/>
                </a:moveTo>
                <a:lnTo>
                  <a:pt x="3844402" y="0"/>
                </a:lnTo>
                <a:lnTo>
                  <a:pt x="3844402" y="2579244"/>
                </a:lnTo>
                <a:lnTo>
                  <a:pt x="0" y="257924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24" name="Freeform 11">
            <a:extLst>
              <a:ext uri="{FF2B5EF4-FFF2-40B4-BE49-F238E27FC236}">
                <a16:creationId xmlns:a16="http://schemas.microsoft.com/office/drawing/2014/main" id="{B7F2A2F6-944B-1D42-A2CF-91C51F8389B9}"/>
              </a:ext>
            </a:extLst>
          </p:cNvPr>
          <p:cNvSpPr/>
          <p:nvPr/>
        </p:nvSpPr>
        <p:spPr>
          <a:xfrm>
            <a:off x="297658" y="3890378"/>
            <a:ext cx="3207897" cy="6370982"/>
          </a:xfrm>
          <a:custGeom>
            <a:avLst/>
            <a:gdLst/>
            <a:ahLst/>
            <a:cxnLst/>
            <a:rect l="l" t="t" r="r" b="b"/>
            <a:pathLst>
              <a:path w="2411502" h="4615315">
                <a:moveTo>
                  <a:pt x="0" y="0"/>
                </a:moveTo>
                <a:lnTo>
                  <a:pt x="2411502" y="0"/>
                </a:lnTo>
                <a:lnTo>
                  <a:pt x="2411502" y="4615315"/>
                </a:lnTo>
                <a:lnTo>
                  <a:pt x="0" y="461531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499B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49985" y="792864"/>
            <a:ext cx="16788030" cy="8701272"/>
            <a:chOff x="0" y="0"/>
            <a:chExt cx="20319572" cy="10531677"/>
          </a:xfrm>
        </p:grpSpPr>
        <p:sp>
          <p:nvSpPr>
            <p:cNvPr id="3" name="Freeform 3"/>
            <p:cNvSpPr/>
            <p:nvPr/>
          </p:nvSpPr>
          <p:spPr>
            <a:xfrm>
              <a:off x="72390" y="72390"/>
              <a:ext cx="20174793" cy="10386897"/>
            </a:xfrm>
            <a:custGeom>
              <a:avLst/>
              <a:gdLst/>
              <a:ahLst/>
              <a:cxnLst/>
              <a:rect l="l" t="t" r="r" b="b"/>
              <a:pathLst>
                <a:path w="20174793" h="10386897">
                  <a:moveTo>
                    <a:pt x="0" y="0"/>
                  </a:moveTo>
                  <a:lnTo>
                    <a:pt x="20174793" y="0"/>
                  </a:lnTo>
                  <a:lnTo>
                    <a:pt x="20174793" y="10386897"/>
                  </a:lnTo>
                  <a:lnTo>
                    <a:pt x="0" y="1038689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0" y="0"/>
              <a:ext cx="20319572" cy="10531677"/>
            </a:xfrm>
            <a:custGeom>
              <a:avLst/>
              <a:gdLst/>
              <a:ahLst/>
              <a:cxnLst/>
              <a:rect l="l" t="t" r="r" b="b"/>
              <a:pathLst>
                <a:path w="20319572" h="10531677">
                  <a:moveTo>
                    <a:pt x="20174792" y="10386897"/>
                  </a:moveTo>
                  <a:lnTo>
                    <a:pt x="20319572" y="10386897"/>
                  </a:lnTo>
                  <a:lnTo>
                    <a:pt x="20319572" y="10531677"/>
                  </a:lnTo>
                  <a:lnTo>
                    <a:pt x="20174792" y="10531677"/>
                  </a:lnTo>
                  <a:lnTo>
                    <a:pt x="20174792" y="10386897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10386897"/>
                  </a:lnTo>
                  <a:lnTo>
                    <a:pt x="0" y="10386897"/>
                  </a:lnTo>
                  <a:lnTo>
                    <a:pt x="0" y="144780"/>
                  </a:lnTo>
                  <a:close/>
                  <a:moveTo>
                    <a:pt x="0" y="10386897"/>
                  </a:moveTo>
                  <a:lnTo>
                    <a:pt x="144780" y="10386897"/>
                  </a:lnTo>
                  <a:lnTo>
                    <a:pt x="144780" y="10531677"/>
                  </a:lnTo>
                  <a:lnTo>
                    <a:pt x="0" y="10531677"/>
                  </a:lnTo>
                  <a:lnTo>
                    <a:pt x="0" y="10386897"/>
                  </a:lnTo>
                  <a:close/>
                  <a:moveTo>
                    <a:pt x="20174792" y="144780"/>
                  </a:moveTo>
                  <a:lnTo>
                    <a:pt x="20319572" y="144780"/>
                  </a:lnTo>
                  <a:lnTo>
                    <a:pt x="20319572" y="10386897"/>
                  </a:lnTo>
                  <a:lnTo>
                    <a:pt x="20174792" y="10386897"/>
                  </a:lnTo>
                  <a:lnTo>
                    <a:pt x="20174792" y="144780"/>
                  </a:lnTo>
                  <a:close/>
                  <a:moveTo>
                    <a:pt x="144780" y="10386897"/>
                  </a:moveTo>
                  <a:lnTo>
                    <a:pt x="20174792" y="10386897"/>
                  </a:lnTo>
                  <a:lnTo>
                    <a:pt x="20174792" y="10531677"/>
                  </a:lnTo>
                  <a:lnTo>
                    <a:pt x="144780" y="10531677"/>
                  </a:lnTo>
                  <a:lnTo>
                    <a:pt x="144780" y="10386897"/>
                  </a:lnTo>
                  <a:close/>
                  <a:moveTo>
                    <a:pt x="20174792" y="0"/>
                  </a:moveTo>
                  <a:lnTo>
                    <a:pt x="20319572" y="0"/>
                  </a:lnTo>
                  <a:lnTo>
                    <a:pt x="20319572" y="144780"/>
                  </a:lnTo>
                  <a:lnTo>
                    <a:pt x="20174792" y="144780"/>
                  </a:lnTo>
                  <a:lnTo>
                    <a:pt x="20174792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20174792" y="0"/>
                  </a:lnTo>
                  <a:lnTo>
                    <a:pt x="20174792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1270458" y="1115153"/>
            <a:ext cx="15798342" cy="1034287"/>
            <a:chOff x="0" y="0"/>
            <a:chExt cx="16810870" cy="2649341"/>
          </a:xfrm>
        </p:grpSpPr>
        <p:sp>
          <p:nvSpPr>
            <p:cNvPr id="7" name="Freeform 7"/>
            <p:cNvSpPr/>
            <p:nvPr/>
          </p:nvSpPr>
          <p:spPr>
            <a:xfrm>
              <a:off x="72390" y="72390"/>
              <a:ext cx="16666091" cy="2504561"/>
            </a:xfrm>
            <a:custGeom>
              <a:avLst/>
              <a:gdLst/>
              <a:ahLst/>
              <a:cxnLst/>
              <a:rect l="l" t="t" r="r" b="b"/>
              <a:pathLst>
                <a:path w="16666091" h="2504561">
                  <a:moveTo>
                    <a:pt x="0" y="0"/>
                  </a:moveTo>
                  <a:lnTo>
                    <a:pt x="16666091" y="0"/>
                  </a:lnTo>
                  <a:lnTo>
                    <a:pt x="16666091" y="2504561"/>
                  </a:lnTo>
                  <a:lnTo>
                    <a:pt x="0" y="25045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EE5EF"/>
            </a:solidFill>
          </p:spPr>
        </p:sp>
        <p:sp>
          <p:nvSpPr>
            <p:cNvPr id="8" name="Freeform 8"/>
            <p:cNvSpPr/>
            <p:nvPr/>
          </p:nvSpPr>
          <p:spPr>
            <a:xfrm>
              <a:off x="0" y="0"/>
              <a:ext cx="16810870" cy="2649341"/>
            </a:xfrm>
            <a:custGeom>
              <a:avLst/>
              <a:gdLst/>
              <a:ahLst/>
              <a:cxnLst/>
              <a:rect l="l" t="t" r="r" b="b"/>
              <a:pathLst>
                <a:path w="16810870" h="2649341">
                  <a:moveTo>
                    <a:pt x="16666090" y="2504561"/>
                  </a:moveTo>
                  <a:lnTo>
                    <a:pt x="16810870" y="2504561"/>
                  </a:lnTo>
                  <a:lnTo>
                    <a:pt x="16810870" y="2649341"/>
                  </a:lnTo>
                  <a:lnTo>
                    <a:pt x="16666090" y="2649341"/>
                  </a:lnTo>
                  <a:lnTo>
                    <a:pt x="16666090" y="2504561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2504561"/>
                  </a:lnTo>
                  <a:lnTo>
                    <a:pt x="0" y="2504561"/>
                  </a:lnTo>
                  <a:lnTo>
                    <a:pt x="0" y="144780"/>
                  </a:lnTo>
                  <a:close/>
                  <a:moveTo>
                    <a:pt x="0" y="2504561"/>
                  </a:moveTo>
                  <a:lnTo>
                    <a:pt x="144780" y="2504561"/>
                  </a:lnTo>
                  <a:lnTo>
                    <a:pt x="144780" y="2649341"/>
                  </a:lnTo>
                  <a:lnTo>
                    <a:pt x="0" y="2649341"/>
                  </a:lnTo>
                  <a:lnTo>
                    <a:pt x="0" y="2504561"/>
                  </a:lnTo>
                  <a:close/>
                  <a:moveTo>
                    <a:pt x="16666090" y="144780"/>
                  </a:moveTo>
                  <a:lnTo>
                    <a:pt x="16810870" y="144780"/>
                  </a:lnTo>
                  <a:lnTo>
                    <a:pt x="16810870" y="2504561"/>
                  </a:lnTo>
                  <a:lnTo>
                    <a:pt x="16666090" y="2504561"/>
                  </a:lnTo>
                  <a:lnTo>
                    <a:pt x="16666090" y="144780"/>
                  </a:lnTo>
                  <a:close/>
                  <a:moveTo>
                    <a:pt x="144780" y="2504561"/>
                  </a:moveTo>
                  <a:lnTo>
                    <a:pt x="16666090" y="2504561"/>
                  </a:lnTo>
                  <a:lnTo>
                    <a:pt x="16666090" y="2649341"/>
                  </a:lnTo>
                  <a:lnTo>
                    <a:pt x="144780" y="2649341"/>
                  </a:lnTo>
                  <a:lnTo>
                    <a:pt x="144780" y="2504561"/>
                  </a:lnTo>
                  <a:close/>
                  <a:moveTo>
                    <a:pt x="16666090" y="0"/>
                  </a:moveTo>
                  <a:lnTo>
                    <a:pt x="16810870" y="0"/>
                  </a:lnTo>
                  <a:lnTo>
                    <a:pt x="16810870" y="144780"/>
                  </a:lnTo>
                  <a:lnTo>
                    <a:pt x="16666090" y="144780"/>
                  </a:lnTo>
                  <a:lnTo>
                    <a:pt x="16666090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16666090" y="0"/>
                  </a:lnTo>
                  <a:lnTo>
                    <a:pt x="16666090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00EA328E-94BD-1646-92E1-AAEE462834DB}"/>
              </a:ext>
            </a:extLst>
          </p:cNvPr>
          <p:cNvSpPr txBox="1"/>
          <p:nvPr/>
        </p:nvSpPr>
        <p:spPr>
          <a:xfrm>
            <a:off x="1676408" y="1207640"/>
            <a:ext cx="88485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4800" b="1" dirty="0">
                <a:latin typeface="Cambria" panose="02040503050406030204" pitchFamily="18" charset="0"/>
              </a:rPr>
              <a:t>1. Chọn câu trả lời đúng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B3BE56F-F49E-ED49-AFA2-B1F490245B3D}"/>
              </a:ext>
            </a:extLst>
          </p:cNvPr>
          <p:cNvSpPr txBox="1"/>
          <p:nvPr/>
        </p:nvSpPr>
        <p:spPr>
          <a:xfrm>
            <a:off x="1676408" y="2465033"/>
            <a:ext cx="102613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4000" b="1" dirty="0">
                <a:solidFill>
                  <a:srgbClr val="C00000"/>
                </a:solidFill>
                <a:latin typeface="Cambria" panose="02040503050406030204" pitchFamily="18" charset="0"/>
              </a:rPr>
              <a:t>Biểu thức nào sau đây có giá trị lớn nhất?</a:t>
            </a:r>
          </a:p>
        </p:txBody>
      </p:sp>
      <p:sp>
        <p:nvSpPr>
          <p:cNvPr id="24" name="Freeform 11">
            <a:extLst>
              <a:ext uri="{FF2B5EF4-FFF2-40B4-BE49-F238E27FC236}">
                <a16:creationId xmlns:a16="http://schemas.microsoft.com/office/drawing/2014/main" id="{B7F2A2F6-944B-1D42-A2CF-91C51F8389B9}"/>
              </a:ext>
            </a:extLst>
          </p:cNvPr>
          <p:cNvSpPr/>
          <p:nvPr/>
        </p:nvSpPr>
        <p:spPr>
          <a:xfrm>
            <a:off x="297658" y="3890378"/>
            <a:ext cx="3207897" cy="6370982"/>
          </a:xfrm>
          <a:custGeom>
            <a:avLst/>
            <a:gdLst/>
            <a:ahLst/>
            <a:cxnLst/>
            <a:rect l="l" t="t" r="r" b="b"/>
            <a:pathLst>
              <a:path w="2411502" h="4615315">
                <a:moveTo>
                  <a:pt x="0" y="0"/>
                </a:moveTo>
                <a:lnTo>
                  <a:pt x="2411502" y="0"/>
                </a:lnTo>
                <a:lnTo>
                  <a:pt x="2411502" y="4615315"/>
                </a:lnTo>
                <a:lnTo>
                  <a:pt x="0" y="461531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966798DC-9669-8E49-8019-C0EDDFDD6EE9}"/>
                  </a:ext>
                </a:extLst>
              </p:cNvPr>
              <p:cNvSpPr/>
              <p:nvPr/>
            </p:nvSpPr>
            <p:spPr>
              <a:xfrm>
                <a:off x="4191000" y="3636619"/>
                <a:ext cx="4347918" cy="1431957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VN" sz="4400" b="1" dirty="0">
                    <a:solidFill>
                      <a:schemeClr val="tx1"/>
                    </a:solidFill>
                    <a:latin typeface="Cambria" panose="02040503050406030204" pitchFamily="18" charset="0"/>
                  </a:rPr>
                  <a:t>A. 15 x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VN" sz="6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6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VN" sz="4400" b="1" dirty="0">
                    <a:solidFill>
                      <a:schemeClr val="tx1"/>
                    </a:solidFill>
                    <a:latin typeface="Cambria" panose="020405030504060302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966798DC-9669-8E49-8019-C0EDDFDD6EE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1000" y="3636619"/>
                <a:ext cx="4347918" cy="1431957"/>
              </a:xfrm>
              <a:prstGeom prst="rect">
                <a:avLst/>
              </a:prstGeom>
              <a:blipFill>
                <a:blip r:embed="rId3"/>
                <a:stretch>
                  <a:fillRect b="-7826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8E1EB22D-AB32-1644-B9E2-0042F6ADD890}"/>
                  </a:ext>
                </a:extLst>
              </p:cNvPr>
              <p:cNvSpPr/>
              <p:nvPr/>
            </p:nvSpPr>
            <p:spPr>
              <a:xfrm>
                <a:off x="4190998" y="5405106"/>
                <a:ext cx="4347918" cy="1431957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VN" sz="4400" b="1" dirty="0">
                    <a:solidFill>
                      <a:schemeClr val="tx1"/>
                    </a:solidFill>
                    <a:latin typeface="Cambria" panose="02040503050406030204" pitchFamily="18" charset="0"/>
                  </a:rPr>
                  <a:t>B.  </a:t>
                </a:r>
                <a14:m>
                  <m:oMath xmlns:m="http://schemas.openxmlformats.org/officeDocument/2006/math">
                    <m:r>
                      <a:rPr lang="en-US" sz="60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f>
                      <m:fPr>
                        <m:ctrlPr>
                          <a:rPr lang="en-VN" sz="6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6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VN" sz="4400" b="1" dirty="0">
                    <a:solidFill>
                      <a:schemeClr val="tx1"/>
                    </a:solidFill>
                    <a:latin typeface="Cambria" panose="02040503050406030204" pitchFamily="18" charset="0"/>
                  </a:rPr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VN" sz="6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6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  <m:r>
                      <a:rPr lang="en-US" sz="6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VN" sz="4400" b="1" dirty="0">
                    <a:solidFill>
                      <a:schemeClr val="tx1"/>
                    </a:solidFill>
                    <a:latin typeface="Cambria" panose="02040503050406030204" pitchFamily="18" charset="0"/>
                  </a:rPr>
                  <a:t> : 5  </a:t>
                </a:r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8E1EB22D-AB32-1644-B9E2-0042F6ADD89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0998" y="5405106"/>
                <a:ext cx="4347918" cy="1431957"/>
              </a:xfrm>
              <a:prstGeom prst="rect">
                <a:avLst/>
              </a:prstGeom>
              <a:blipFill>
                <a:blip r:embed="rId4"/>
                <a:stretch>
                  <a:fillRect b="-7759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91F6227D-8BC3-3043-A5F7-891F6B2CDE5A}"/>
                  </a:ext>
                </a:extLst>
              </p:cNvPr>
              <p:cNvSpPr/>
              <p:nvPr/>
            </p:nvSpPr>
            <p:spPr>
              <a:xfrm>
                <a:off x="4190998" y="7169188"/>
                <a:ext cx="4347918" cy="1552474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VN" sz="4400" b="1" dirty="0">
                    <a:solidFill>
                      <a:schemeClr val="tx1"/>
                    </a:solidFill>
                    <a:latin typeface="Cambria" panose="02040503050406030204" pitchFamily="18" charset="0"/>
                  </a:rPr>
                  <a:t>C.  </a:t>
                </a:r>
                <a14:m>
                  <m:oMath xmlns:m="http://schemas.openxmlformats.org/officeDocument/2006/math">
                    <m:r>
                      <a:rPr lang="en-US" sz="60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f>
                      <m:fPr>
                        <m:ctrlPr>
                          <a:rPr lang="en-VN" sz="6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6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VN" sz="4400" b="1" dirty="0">
                    <a:solidFill>
                      <a:schemeClr val="tx1"/>
                    </a:solidFill>
                    <a:latin typeface="Cambria" panose="02040503050406030204" pitchFamily="18" charset="0"/>
                  </a:rPr>
                  <a:t> x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VN" sz="6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num>
                      <m:den>
                        <m:r>
                          <a:rPr lang="en-US" sz="6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  <m:r>
                      <a:rPr lang="en-US" sz="6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VN" sz="4400" b="1" dirty="0">
                    <a:solidFill>
                      <a:schemeClr val="tx1"/>
                    </a:solidFill>
                    <a:latin typeface="Cambria" panose="02040503050406030204" pitchFamily="18" charset="0"/>
                  </a:rPr>
                  <a:t> 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VN" sz="6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6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VN" sz="4400" b="1" dirty="0">
                    <a:solidFill>
                      <a:schemeClr val="tx1"/>
                    </a:solidFill>
                    <a:latin typeface="Cambria" panose="02040503050406030204" pitchFamily="18" charset="0"/>
                  </a:rPr>
                  <a:t>   </a:t>
                </a:r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91F6227D-8BC3-3043-A5F7-891F6B2CDE5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0998" y="7169188"/>
                <a:ext cx="4347918" cy="1552474"/>
              </a:xfrm>
              <a:prstGeom prst="rect">
                <a:avLst/>
              </a:prstGeom>
              <a:blipFill>
                <a:blip r:embed="rId5"/>
                <a:stretch>
                  <a:fillRect b="-4000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ECA7D91-13E2-D241-BDEC-9E154BBA81C6}"/>
                  </a:ext>
                </a:extLst>
              </p:cNvPr>
              <p:cNvSpPr txBox="1"/>
              <p:nvPr/>
            </p:nvSpPr>
            <p:spPr>
              <a:xfrm>
                <a:off x="8786794" y="3576028"/>
                <a:ext cx="7239000" cy="14259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VN" sz="6000" b="1" dirty="0">
                    <a:latin typeface="Cambria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VN" sz="6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𝟑𝟎</m:t>
                        </m:r>
                      </m:num>
                      <m:den>
                        <m:r>
                          <a:rPr lang="en-US" sz="6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VN" sz="6000" b="1" dirty="0">
                    <a:latin typeface="Cambria" panose="02040503050406030204" pitchFamily="18" charset="0"/>
                  </a:rPr>
                  <a:t> = </a:t>
                </a:r>
                <a:r>
                  <a:rPr lang="en-VN" sz="4800" b="1" dirty="0">
                    <a:solidFill>
                      <a:srgbClr val="C00000"/>
                    </a:solidFill>
                    <a:latin typeface="Cambria" panose="02040503050406030204" pitchFamily="18" charset="0"/>
                  </a:rPr>
                  <a:t>10</a:t>
                </a:r>
                <a:endParaRPr lang="en-VN" sz="6000" b="1" dirty="0">
                  <a:solidFill>
                    <a:srgbClr val="C00000"/>
                  </a:solidFill>
                  <a:latin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ECA7D91-13E2-D241-BDEC-9E154BBA81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86794" y="3576028"/>
                <a:ext cx="7239000" cy="1425968"/>
              </a:xfrm>
              <a:prstGeom prst="rect">
                <a:avLst/>
              </a:prstGeom>
              <a:blipFill>
                <a:blip r:embed="rId6"/>
                <a:stretch>
                  <a:fillRect l="-5079" b="-12281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3BB473C7-5188-E344-9463-3C3E0A541E89}"/>
                  </a:ext>
                </a:extLst>
              </p:cNvPr>
              <p:cNvSpPr txBox="1"/>
              <p:nvPr/>
            </p:nvSpPr>
            <p:spPr>
              <a:xfrm>
                <a:off x="8786794" y="5411095"/>
                <a:ext cx="8846342" cy="14259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VN" sz="6000" b="1" dirty="0">
                    <a:latin typeface="Cambria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r>
                      <a:rPr lang="en-US" sz="60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f>
                      <m:fPr>
                        <m:ctrlPr>
                          <a:rPr lang="en-VN" sz="6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6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VN" sz="6000" b="1" dirty="0">
                    <a:latin typeface="Cambria" panose="02040503050406030204" pitchFamily="18" charset="0"/>
                  </a:rPr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VN" sz="60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6000" b="1" i="1" smtClean="0"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  <m:r>
                      <a:rPr lang="en-US" sz="6000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VN" sz="6000" b="1" dirty="0">
                    <a:latin typeface="Cambria" panose="02040503050406030204" pitchFamily="18" charset="0"/>
                  </a:rPr>
                  <a:t> </a:t>
                </a:r>
                <a:r>
                  <a:rPr lang="en-VN" sz="4800" b="1" dirty="0">
                    <a:latin typeface="Cambria" panose="02040503050406030204" pitchFamily="18" charset="0"/>
                  </a:rPr>
                  <a:t>: 5 </a:t>
                </a:r>
                <a:r>
                  <a:rPr lang="en-VN" sz="6000" b="1" dirty="0">
                    <a:latin typeface="Cambria" panose="02040503050406030204" pitchFamily="18" charset="0"/>
                  </a:rPr>
                  <a:t>=</a:t>
                </a:r>
                <a:r>
                  <a:rPr lang="en-VN" sz="4800" b="1" dirty="0">
                    <a:latin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VN" sz="60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6000" b="1" i="1" smtClean="0"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VN" sz="6000" b="1" dirty="0">
                    <a:latin typeface="Cambria" panose="02040503050406030204" pitchFamily="18" charset="0"/>
                  </a:rPr>
                  <a:t> </a:t>
                </a:r>
                <a:r>
                  <a:rPr lang="en-VN" sz="4800" b="1" dirty="0">
                    <a:latin typeface="Cambria" panose="02040503050406030204" pitchFamily="18" charset="0"/>
                  </a:rPr>
                  <a:t>x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VN" sz="60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6000" b="1" i="1" smtClean="0"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VN" sz="4800" b="1" dirty="0">
                    <a:latin typeface="Cambria" panose="02040503050406030204" pitchFamily="18" charset="0"/>
                  </a:rPr>
                  <a:t> </a:t>
                </a:r>
                <a:r>
                  <a:rPr lang="en-VN" sz="6000" b="1" dirty="0">
                    <a:latin typeface="Cambria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VN" sz="60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6000" b="1" i="1"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US" sz="6000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</m:den>
                    </m:f>
                  </m:oMath>
                </a14:m>
                <a:r>
                  <a:rPr lang="en-VN" sz="6000" b="1" dirty="0">
                    <a:latin typeface="Cambria" panose="020405030504060302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VN" sz="60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60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den>
                    </m:f>
                  </m:oMath>
                </a14:m>
                <a:r>
                  <a:rPr lang="en-VN" sz="6000" b="1" dirty="0">
                    <a:latin typeface="Cambria" panose="020405030504060302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3BB473C7-5188-E344-9463-3C3E0A541E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86794" y="5411095"/>
                <a:ext cx="8846342" cy="1425968"/>
              </a:xfrm>
              <a:prstGeom prst="rect">
                <a:avLst/>
              </a:prstGeom>
              <a:blipFill>
                <a:blip r:embed="rId7"/>
                <a:stretch>
                  <a:fillRect l="-4155" b="-12389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0E01A7E0-791F-2244-B29C-7DAFEBE181D8}"/>
                  </a:ext>
                </a:extLst>
              </p:cNvPr>
              <p:cNvSpPr txBox="1"/>
              <p:nvPr/>
            </p:nvSpPr>
            <p:spPr>
              <a:xfrm>
                <a:off x="8837373" y="7296763"/>
                <a:ext cx="8846342" cy="14259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VN" sz="6000" b="1" dirty="0">
                    <a:latin typeface="Cambria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VN" sz="6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𝟓𝟔</m:t>
                        </m:r>
                      </m:num>
                      <m:den>
                        <m:r>
                          <a:rPr lang="en-US" sz="6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𝟏𝟐</m:t>
                        </m:r>
                      </m:den>
                    </m:f>
                  </m:oMath>
                </a14:m>
                <a:r>
                  <a:rPr lang="en-VN" sz="6000" b="1" dirty="0">
                    <a:latin typeface="Cambria" panose="02040503050406030204" pitchFamily="18" charset="0"/>
                  </a:rPr>
                  <a:t> x </a:t>
                </a:r>
                <a:r>
                  <a:rPr lang="en-VN" sz="4800" b="1" dirty="0">
                    <a:latin typeface="Cambria" panose="02040503050406030204" pitchFamily="18" charset="0"/>
                  </a:rPr>
                  <a:t>3</a:t>
                </a:r>
                <a:r>
                  <a:rPr lang="en-VN" sz="6000" b="1" dirty="0">
                    <a:latin typeface="Cambria" panose="02040503050406030204" pitchFamily="18" charset="0"/>
                  </a:rPr>
                  <a:t>=</a:t>
                </a:r>
                <a:r>
                  <a:rPr lang="en-VN" sz="4800" b="1" dirty="0">
                    <a:latin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VN" sz="60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b="1" i="1" smtClean="0">
                            <a:latin typeface="Cambria Math" panose="02040503050406030204" pitchFamily="18" charset="0"/>
                          </a:rPr>
                          <m:t>𝟓𝟔</m:t>
                        </m:r>
                      </m:num>
                      <m:den>
                        <m:r>
                          <a:rPr lang="en-US" sz="6000" b="1" i="1" smtClean="0"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VN" sz="6000" b="1" dirty="0">
                    <a:latin typeface="Cambria" panose="02040503050406030204" pitchFamily="18" charset="0"/>
                  </a:rPr>
                  <a:t> = </a:t>
                </a:r>
                <a:r>
                  <a:rPr lang="en-VN" sz="4800" b="1" dirty="0">
                    <a:solidFill>
                      <a:srgbClr val="C00000"/>
                    </a:solidFill>
                    <a:latin typeface="Cambria" panose="02040503050406030204" pitchFamily="18" charset="0"/>
                  </a:rPr>
                  <a:t>14</a:t>
                </a:r>
                <a:r>
                  <a:rPr lang="en-VN" sz="6000" b="1" dirty="0">
                    <a:latin typeface="Cambria" panose="020405030504060302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0E01A7E0-791F-2244-B29C-7DAFEBE181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37373" y="7296763"/>
                <a:ext cx="8846342" cy="1425968"/>
              </a:xfrm>
              <a:prstGeom prst="rect">
                <a:avLst/>
              </a:prstGeom>
              <a:blipFill>
                <a:blip r:embed="rId8"/>
                <a:stretch>
                  <a:fillRect l="-4304" b="-15044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08417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7" grpId="0"/>
      <p:bldP spid="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499B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49985" y="792864"/>
            <a:ext cx="16788030" cy="8701272"/>
            <a:chOff x="0" y="0"/>
            <a:chExt cx="20319572" cy="10531677"/>
          </a:xfrm>
        </p:grpSpPr>
        <p:sp>
          <p:nvSpPr>
            <p:cNvPr id="3" name="Freeform 3"/>
            <p:cNvSpPr/>
            <p:nvPr/>
          </p:nvSpPr>
          <p:spPr>
            <a:xfrm>
              <a:off x="72390" y="72390"/>
              <a:ext cx="20174793" cy="10386897"/>
            </a:xfrm>
            <a:custGeom>
              <a:avLst/>
              <a:gdLst/>
              <a:ahLst/>
              <a:cxnLst/>
              <a:rect l="l" t="t" r="r" b="b"/>
              <a:pathLst>
                <a:path w="20174793" h="10386897">
                  <a:moveTo>
                    <a:pt x="0" y="0"/>
                  </a:moveTo>
                  <a:lnTo>
                    <a:pt x="20174793" y="0"/>
                  </a:lnTo>
                  <a:lnTo>
                    <a:pt x="20174793" y="10386897"/>
                  </a:lnTo>
                  <a:lnTo>
                    <a:pt x="0" y="1038689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0" y="0"/>
              <a:ext cx="20319572" cy="10531677"/>
            </a:xfrm>
            <a:custGeom>
              <a:avLst/>
              <a:gdLst/>
              <a:ahLst/>
              <a:cxnLst/>
              <a:rect l="l" t="t" r="r" b="b"/>
              <a:pathLst>
                <a:path w="20319572" h="10531677">
                  <a:moveTo>
                    <a:pt x="20174792" y="10386897"/>
                  </a:moveTo>
                  <a:lnTo>
                    <a:pt x="20319572" y="10386897"/>
                  </a:lnTo>
                  <a:lnTo>
                    <a:pt x="20319572" y="10531677"/>
                  </a:lnTo>
                  <a:lnTo>
                    <a:pt x="20174792" y="10531677"/>
                  </a:lnTo>
                  <a:lnTo>
                    <a:pt x="20174792" y="10386897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10386897"/>
                  </a:lnTo>
                  <a:lnTo>
                    <a:pt x="0" y="10386897"/>
                  </a:lnTo>
                  <a:lnTo>
                    <a:pt x="0" y="144780"/>
                  </a:lnTo>
                  <a:close/>
                  <a:moveTo>
                    <a:pt x="0" y="10386897"/>
                  </a:moveTo>
                  <a:lnTo>
                    <a:pt x="144780" y="10386897"/>
                  </a:lnTo>
                  <a:lnTo>
                    <a:pt x="144780" y="10531677"/>
                  </a:lnTo>
                  <a:lnTo>
                    <a:pt x="0" y="10531677"/>
                  </a:lnTo>
                  <a:lnTo>
                    <a:pt x="0" y="10386897"/>
                  </a:lnTo>
                  <a:close/>
                  <a:moveTo>
                    <a:pt x="20174792" y="144780"/>
                  </a:moveTo>
                  <a:lnTo>
                    <a:pt x="20319572" y="144780"/>
                  </a:lnTo>
                  <a:lnTo>
                    <a:pt x="20319572" y="10386897"/>
                  </a:lnTo>
                  <a:lnTo>
                    <a:pt x="20174792" y="10386897"/>
                  </a:lnTo>
                  <a:lnTo>
                    <a:pt x="20174792" y="144780"/>
                  </a:lnTo>
                  <a:close/>
                  <a:moveTo>
                    <a:pt x="144780" y="10386897"/>
                  </a:moveTo>
                  <a:lnTo>
                    <a:pt x="20174792" y="10386897"/>
                  </a:lnTo>
                  <a:lnTo>
                    <a:pt x="20174792" y="10531677"/>
                  </a:lnTo>
                  <a:lnTo>
                    <a:pt x="144780" y="10531677"/>
                  </a:lnTo>
                  <a:lnTo>
                    <a:pt x="144780" y="10386897"/>
                  </a:lnTo>
                  <a:close/>
                  <a:moveTo>
                    <a:pt x="20174792" y="0"/>
                  </a:moveTo>
                  <a:lnTo>
                    <a:pt x="20319572" y="0"/>
                  </a:lnTo>
                  <a:lnTo>
                    <a:pt x="20319572" y="144780"/>
                  </a:lnTo>
                  <a:lnTo>
                    <a:pt x="20174792" y="144780"/>
                  </a:lnTo>
                  <a:lnTo>
                    <a:pt x="20174792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20174792" y="0"/>
                  </a:lnTo>
                  <a:lnTo>
                    <a:pt x="20174792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1270458" y="1115153"/>
            <a:ext cx="15798342" cy="1034287"/>
            <a:chOff x="0" y="0"/>
            <a:chExt cx="16810870" cy="2649341"/>
          </a:xfrm>
        </p:grpSpPr>
        <p:sp>
          <p:nvSpPr>
            <p:cNvPr id="7" name="Freeform 7"/>
            <p:cNvSpPr/>
            <p:nvPr/>
          </p:nvSpPr>
          <p:spPr>
            <a:xfrm>
              <a:off x="72390" y="72390"/>
              <a:ext cx="16666091" cy="2504561"/>
            </a:xfrm>
            <a:custGeom>
              <a:avLst/>
              <a:gdLst/>
              <a:ahLst/>
              <a:cxnLst/>
              <a:rect l="l" t="t" r="r" b="b"/>
              <a:pathLst>
                <a:path w="16666091" h="2504561">
                  <a:moveTo>
                    <a:pt x="0" y="0"/>
                  </a:moveTo>
                  <a:lnTo>
                    <a:pt x="16666091" y="0"/>
                  </a:lnTo>
                  <a:lnTo>
                    <a:pt x="16666091" y="2504561"/>
                  </a:lnTo>
                  <a:lnTo>
                    <a:pt x="0" y="25045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EE5EF"/>
            </a:solidFill>
          </p:spPr>
        </p:sp>
        <p:sp>
          <p:nvSpPr>
            <p:cNvPr id="8" name="Freeform 8"/>
            <p:cNvSpPr/>
            <p:nvPr/>
          </p:nvSpPr>
          <p:spPr>
            <a:xfrm>
              <a:off x="0" y="0"/>
              <a:ext cx="16810870" cy="2649341"/>
            </a:xfrm>
            <a:custGeom>
              <a:avLst/>
              <a:gdLst/>
              <a:ahLst/>
              <a:cxnLst/>
              <a:rect l="l" t="t" r="r" b="b"/>
              <a:pathLst>
                <a:path w="16810870" h="2649341">
                  <a:moveTo>
                    <a:pt x="16666090" y="2504561"/>
                  </a:moveTo>
                  <a:lnTo>
                    <a:pt x="16810870" y="2504561"/>
                  </a:lnTo>
                  <a:lnTo>
                    <a:pt x="16810870" y="2649341"/>
                  </a:lnTo>
                  <a:lnTo>
                    <a:pt x="16666090" y="2649341"/>
                  </a:lnTo>
                  <a:lnTo>
                    <a:pt x="16666090" y="2504561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2504561"/>
                  </a:lnTo>
                  <a:lnTo>
                    <a:pt x="0" y="2504561"/>
                  </a:lnTo>
                  <a:lnTo>
                    <a:pt x="0" y="144780"/>
                  </a:lnTo>
                  <a:close/>
                  <a:moveTo>
                    <a:pt x="0" y="2504561"/>
                  </a:moveTo>
                  <a:lnTo>
                    <a:pt x="144780" y="2504561"/>
                  </a:lnTo>
                  <a:lnTo>
                    <a:pt x="144780" y="2649341"/>
                  </a:lnTo>
                  <a:lnTo>
                    <a:pt x="0" y="2649341"/>
                  </a:lnTo>
                  <a:lnTo>
                    <a:pt x="0" y="2504561"/>
                  </a:lnTo>
                  <a:close/>
                  <a:moveTo>
                    <a:pt x="16666090" y="144780"/>
                  </a:moveTo>
                  <a:lnTo>
                    <a:pt x="16810870" y="144780"/>
                  </a:lnTo>
                  <a:lnTo>
                    <a:pt x="16810870" y="2504561"/>
                  </a:lnTo>
                  <a:lnTo>
                    <a:pt x="16666090" y="2504561"/>
                  </a:lnTo>
                  <a:lnTo>
                    <a:pt x="16666090" y="144780"/>
                  </a:lnTo>
                  <a:close/>
                  <a:moveTo>
                    <a:pt x="144780" y="2504561"/>
                  </a:moveTo>
                  <a:lnTo>
                    <a:pt x="16666090" y="2504561"/>
                  </a:lnTo>
                  <a:lnTo>
                    <a:pt x="16666090" y="2649341"/>
                  </a:lnTo>
                  <a:lnTo>
                    <a:pt x="144780" y="2649341"/>
                  </a:lnTo>
                  <a:lnTo>
                    <a:pt x="144780" y="2504561"/>
                  </a:lnTo>
                  <a:close/>
                  <a:moveTo>
                    <a:pt x="16666090" y="0"/>
                  </a:moveTo>
                  <a:lnTo>
                    <a:pt x="16810870" y="0"/>
                  </a:lnTo>
                  <a:lnTo>
                    <a:pt x="16810870" y="144780"/>
                  </a:lnTo>
                  <a:lnTo>
                    <a:pt x="16666090" y="144780"/>
                  </a:lnTo>
                  <a:lnTo>
                    <a:pt x="16666090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16666090" y="0"/>
                  </a:lnTo>
                  <a:lnTo>
                    <a:pt x="16666090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00EA328E-94BD-1646-92E1-AAEE462834DB}"/>
              </a:ext>
            </a:extLst>
          </p:cNvPr>
          <p:cNvSpPr txBox="1"/>
          <p:nvPr/>
        </p:nvSpPr>
        <p:spPr>
          <a:xfrm>
            <a:off x="1676408" y="1207640"/>
            <a:ext cx="88485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4800" b="1" dirty="0">
                <a:latin typeface="Cambria" panose="02040503050406030204" pitchFamily="18" charset="0"/>
              </a:rPr>
              <a:t>1. Chọn câu trả lời đúng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B3BE56F-F49E-ED49-AFA2-B1F490245B3D}"/>
              </a:ext>
            </a:extLst>
          </p:cNvPr>
          <p:cNvSpPr txBox="1"/>
          <p:nvPr/>
        </p:nvSpPr>
        <p:spPr>
          <a:xfrm>
            <a:off x="1676408" y="2465033"/>
            <a:ext cx="102613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4000" b="1" dirty="0">
                <a:solidFill>
                  <a:srgbClr val="C00000"/>
                </a:solidFill>
                <a:latin typeface="Cambria" panose="02040503050406030204" pitchFamily="18" charset="0"/>
              </a:rPr>
              <a:t>Biểu thức nào sau đây có giá trị lớn nhất?</a:t>
            </a:r>
          </a:p>
        </p:txBody>
      </p:sp>
      <p:sp>
        <p:nvSpPr>
          <p:cNvPr id="24" name="Freeform 11">
            <a:extLst>
              <a:ext uri="{FF2B5EF4-FFF2-40B4-BE49-F238E27FC236}">
                <a16:creationId xmlns:a16="http://schemas.microsoft.com/office/drawing/2014/main" id="{B7F2A2F6-944B-1D42-A2CF-91C51F8389B9}"/>
              </a:ext>
            </a:extLst>
          </p:cNvPr>
          <p:cNvSpPr/>
          <p:nvPr/>
        </p:nvSpPr>
        <p:spPr>
          <a:xfrm>
            <a:off x="297658" y="3890378"/>
            <a:ext cx="3207897" cy="6370982"/>
          </a:xfrm>
          <a:custGeom>
            <a:avLst/>
            <a:gdLst/>
            <a:ahLst/>
            <a:cxnLst/>
            <a:rect l="l" t="t" r="r" b="b"/>
            <a:pathLst>
              <a:path w="2411502" h="4615315">
                <a:moveTo>
                  <a:pt x="0" y="0"/>
                </a:moveTo>
                <a:lnTo>
                  <a:pt x="2411502" y="0"/>
                </a:lnTo>
                <a:lnTo>
                  <a:pt x="2411502" y="4615315"/>
                </a:lnTo>
                <a:lnTo>
                  <a:pt x="0" y="461531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966798DC-9669-8E49-8019-C0EDDFDD6EE9}"/>
                  </a:ext>
                </a:extLst>
              </p:cNvPr>
              <p:cNvSpPr/>
              <p:nvPr/>
            </p:nvSpPr>
            <p:spPr>
              <a:xfrm>
                <a:off x="4191000" y="3636619"/>
                <a:ext cx="4347918" cy="1431957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VN" sz="4400" b="1" dirty="0">
                    <a:solidFill>
                      <a:schemeClr val="tx1"/>
                    </a:solidFill>
                    <a:latin typeface="Cambria" panose="02040503050406030204" pitchFamily="18" charset="0"/>
                  </a:rPr>
                  <a:t>A. 15 x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VN" sz="6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6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VN" sz="4400" b="1" dirty="0">
                    <a:solidFill>
                      <a:schemeClr val="tx1"/>
                    </a:solidFill>
                    <a:latin typeface="Cambria" panose="020405030504060302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966798DC-9669-8E49-8019-C0EDDFDD6EE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1000" y="3636619"/>
                <a:ext cx="4347918" cy="1431957"/>
              </a:xfrm>
              <a:prstGeom prst="rect">
                <a:avLst/>
              </a:prstGeom>
              <a:blipFill>
                <a:blip r:embed="rId3"/>
                <a:stretch>
                  <a:fillRect b="-7826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8E1EB22D-AB32-1644-B9E2-0042F6ADD890}"/>
                  </a:ext>
                </a:extLst>
              </p:cNvPr>
              <p:cNvSpPr/>
              <p:nvPr/>
            </p:nvSpPr>
            <p:spPr>
              <a:xfrm>
                <a:off x="4190998" y="5405106"/>
                <a:ext cx="4347918" cy="1431957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VN" sz="4400" b="1" dirty="0">
                    <a:solidFill>
                      <a:schemeClr val="tx1"/>
                    </a:solidFill>
                    <a:latin typeface="Cambria" panose="02040503050406030204" pitchFamily="18" charset="0"/>
                  </a:rPr>
                  <a:t>B.  </a:t>
                </a:r>
                <a14:m>
                  <m:oMath xmlns:m="http://schemas.openxmlformats.org/officeDocument/2006/math">
                    <m:r>
                      <a:rPr lang="en-US" sz="60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f>
                      <m:fPr>
                        <m:ctrlPr>
                          <a:rPr lang="en-VN" sz="6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6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VN" sz="4400" b="1" dirty="0">
                    <a:solidFill>
                      <a:schemeClr val="tx1"/>
                    </a:solidFill>
                    <a:latin typeface="Cambria" panose="02040503050406030204" pitchFamily="18" charset="0"/>
                  </a:rPr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VN" sz="6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6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  <m:r>
                      <a:rPr lang="en-US" sz="6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VN" sz="4400" b="1" dirty="0">
                    <a:solidFill>
                      <a:schemeClr val="tx1"/>
                    </a:solidFill>
                    <a:latin typeface="Cambria" panose="02040503050406030204" pitchFamily="18" charset="0"/>
                  </a:rPr>
                  <a:t> : 5  </a:t>
                </a:r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8E1EB22D-AB32-1644-B9E2-0042F6ADD89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0998" y="5405106"/>
                <a:ext cx="4347918" cy="1431957"/>
              </a:xfrm>
              <a:prstGeom prst="rect">
                <a:avLst/>
              </a:prstGeom>
              <a:blipFill>
                <a:blip r:embed="rId4"/>
                <a:stretch>
                  <a:fillRect b="-7759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91F6227D-8BC3-3043-A5F7-891F6B2CDE5A}"/>
                  </a:ext>
                </a:extLst>
              </p:cNvPr>
              <p:cNvSpPr/>
              <p:nvPr/>
            </p:nvSpPr>
            <p:spPr>
              <a:xfrm>
                <a:off x="4190998" y="7169188"/>
                <a:ext cx="4347918" cy="1552474"/>
              </a:xfrm>
              <a:prstGeom prst="rect">
                <a:avLst/>
              </a:prstGeom>
              <a:solidFill>
                <a:srgbClr val="EBF1DE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VN" sz="4400" b="1" dirty="0">
                    <a:solidFill>
                      <a:schemeClr val="tx1"/>
                    </a:solidFill>
                    <a:latin typeface="Cambria" panose="02040503050406030204" pitchFamily="18" charset="0"/>
                  </a:rPr>
                  <a:t>C.  </a:t>
                </a:r>
                <a14:m>
                  <m:oMath xmlns:m="http://schemas.openxmlformats.org/officeDocument/2006/math">
                    <m:r>
                      <a:rPr lang="en-US" sz="60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f>
                      <m:fPr>
                        <m:ctrlPr>
                          <a:rPr lang="en-VN" sz="6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6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VN" sz="4400" b="1" dirty="0">
                    <a:solidFill>
                      <a:schemeClr val="tx1"/>
                    </a:solidFill>
                    <a:latin typeface="Cambria" panose="02040503050406030204" pitchFamily="18" charset="0"/>
                  </a:rPr>
                  <a:t> x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VN" sz="6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num>
                      <m:den>
                        <m:r>
                          <a:rPr lang="en-US" sz="6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  <m:r>
                      <a:rPr lang="en-US" sz="6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VN" sz="4400" b="1" dirty="0">
                    <a:solidFill>
                      <a:schemeClr val="tx1"/>
                    </a:solidFill>
                    <a:latin typeface="Cambria" panose="02040503050406030204" pitchFamily="18" charset="0"/>
                  </a:rPr>
                  <a:t> 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VN" sz="6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6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VN" sz="4400" b="1" dirty="0">
                    <a:solidFill>
                      <a:schemeClr val="tx1"/>
                    </a:solidFill>
                    <a:latin typeface="Cambria" panose="02040503050406030204" pitchFamily="18" charset="0"/>
                  </a:rPr>
                  <a:t>   </a:t>
                </a:r>
              </a:p>
            </p:txBody>
          </p:sp>
        </mc:Choice>
        <mc:Fallback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91F6227D-8BC3-3043-A5F7-891F6B2CDE5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0998" y="7169188"/>
                <a:ext cx="4347918" cy="155247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ECA7D91-13E2-D241-BDEC-9E154BBA81C6}"/>
                  </a:ext>
                </a:extLst>
              </p:cNvPr>
              <p:cNvSpPr txBox="1"/>
              <p:nvPr/>
            </p:nvSpPr>
            <p:spPr>
              <a:xfrm>
                <a:off x="8786794" y="3576028"/>
                <a:ext cx="7239000" cy="14259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VN" sz="6000" b="1" dirty="0">
                    <a:latin typeface="Cambria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VN" sz="6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𝟑𝟎</m:t>
                        </m:r>
                      </m:num>
                      <m:den>
                        <m:r>
                          <a:rPr lang="en-US" sz="6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VN" sz="6000" b="1" dirty="0">
                    <a:latin typeface="Cambria" panose="02040503050406030204" pitchFamily="18" charset="0"/>
                  </a:rPr>
                  <a:t> = </a:t>
                </a:r>
                <a:r>
                  <a:rPr lang="en-VN" sz="4800" b="1" dirty="0">
                    <a:solidFill>
                      <a:srgbClr val="C00000"/>
                    </a:solidFill>
                    <a:latin typeface="Cambria" panose="02040503050406030204" pitchFamily="18" charset="0"/>
                  </a:rPr>
                  <a:t>10</a:t>
                </a:r>
                <a:r>
                  <a:rPr lang="en-VN" sz="4800" b="1" dirty="0">
                    <a:latin typeface="Cambria" panose="02040503050406030204" pitchFamily="18" charset="0"/>
                  </a:rPr>
                  <a:t> </a:t>
                </a:r>
                <a:r>
                  <a:rPr lang="en-VN" sz="6000" b="1" dirty="0">
                    <a:latin typeface="Cambria" panose="02040503050406030204" pitchFamily="18" charset="0"/>
                  </a:rPr>
                  <a:t>=</a:t>
                </a:r>
                <a:r>
                  <a:rPr lang="en-VN" sz="4800" b="1" dirty="0">
                    <a:latin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VN" sz="60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𝟏𝟎𝟎</m:t>
                        </m:r>
                      </m:num>
                      <m:den>
                        <m:r>
                          <a:rPr lang="en-US" sz="60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den>
                    </m:f>
                  </m:oMath>
                </a14:m>
                <a:endParaRPr lang="en-VN" sz="6000" b="1" dirty="0">
                  <a:latin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ECA7D91-13E2-D241-BDEC-9E154BBA81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86794" y="3576028"/>
                <a:ext cx="7239000" cy="1425968"/>
              </a:xfrm>
              <a:prstGeom prst="rect">
                <a:avLst/>
              </a:prstGeom>
              <a:blipFill>
                <a:blip r:embed="rId6"/>
                <a:stretch>
                  <a:fillRect l="-5079" b="-12281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3BB473C7-5188-E344-9463-3C3E0A541E89}"/>
                  </a:ext>
                </a:extLst>
              </p:cNvPr>
              <p:cNvSpPr txBox="1"/>
              <p:nvPr/>
            </p:nvSpPr>
            <p:spPr>
              <a:xfrm>
                <a:off x="8786794" y="5411095"/>
                <a:ext cx="8846342" cy="14259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VN" sz="6000" b="1" dirty="0">
                    <a:latin typeface="Cambria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r>
                      <a:rPr lang="en-US" sz="60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f>
                      <m:fPr>
                        <m:ctrlPr>
                          <a:rPr lang="en-VN" sz="6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6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VN" sz="6000" b="1" dirty="0">
                    <a:latin typeface="Cambria" panose="02040503050406030204" pitchFamily="18" charset="0"/>
                  </a:rPr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VN" sz="60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6000" b="1" i="1" smtClean="0"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  <m:r>
                      <a:rPr lang="en-US" sz="6000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VN" sz="6000" b="1" dirty="0">
                    <a:latin typeface="Cambria" panose="02040503050406030204" pitchFamily="18" charset="0"/>
                  </a:rPr>
                  <a:t> </a:t>
                </a:r>
                <a:r>
                  <a:rPr lang="en-VN" sz="4800" b="1" dirty="0">
                    <a:latin typeface="Cambria" panose="02040503050406030204" pitchFamily="18" charset="0"/>
                  </a:rPr>
                  <a:t>: 5 </a:t>
                </a:r>
                <a:r>
                  <a:rPr lang="en-VN" sz="6000" b="1" dirty="0">
                    <a:latin typeface="Cambria" panose="02040503050406030204" pitchFamily="18" charset="0"/>
                  </a:rPr>
                  <a:t>=</a:t>
                </a:r>
                <a:r>
                  <a:rPr lang="en-VN" sz="4800" b="1" dirty="0">
                    <a:latin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VN" sz="60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6000" b="1" i="1" smtClean="0"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VN" sz="6000" b="1" dirty="0">
                    <a:latin typeface="Cambria" panose="02040503050406030204" pitchFamily="18" charset="0"/>
                  </a:rPr>
                  <a:t> </a:t>
                </a:r>
                <a:r>
                  <a:rPr lang="en-VN" sz="4800" b="1" dirty="0">
                    <a:latin typeface="Cambria" panose="02040503050406030204" pitchFamily="18" charset="0"/>
                  </a:rPr>
                  <a:t>x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VN" sz="60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6000" b="1" i="1" smtClean="0"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VN" sz="4800" b="1" dirty="0">
                    <a:latin typeface="Cambria" panose="02040503050406030204" pitchFamily="18" charset="0"/>
                  </a:rPr>
                  <a:t> </a:t>
                </a:r>
                <a:r>
                  <a:rPr lang="en-VN" sz="6000" b="1" dirty="0">
                    <a:latin typeface="Cambria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VN" sz="60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6000" b="1" i="1"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US" sz="6000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</m:den>
                    </m:f>
                  </m:oMath>
                </a14:m>
                <a:r>
                  <a:rPr lang="en-VN" sz="6000" b="1" dirty="0">
                    <a:latin typeface="Cambria" panose="020405030504060302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VN" sz="60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60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den>
                    </m:f>
                  </m:oMath>
                </a14:m>
                <a:r>
                  <a:rPr lang="en-VN" sz="6000" b="1" dirty="0">
                    <a:latin typeface="Cambria" panose="020405030504060302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3BB473C7-5188-E344-9463-3C3E0A541E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86794" y="5411095"/>
                <a:ext cx="8846342" cy="1425968"/>
              </a:xfrm>
              <a:prstGeom prst="rect">
                <a:avLst/>
              </a:prstGeom>
              <a:blipFill>
                <a:blip r:embed="rId7"/>
                <a:stretch>
                  <a:fillRect l="-4155" b="-12389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0E01A7E0-791F-2244-B29C-7DAFEBE181D8}"/>
                  </a:ext>
                </a:extLst>
              </p:cNvPr>
              <p:cNvSpPr txBox="1"/>
              <p:nvPr/>
            </p:nvSpPr>
            <p:spPr>
              <a:xfrm>
                <a:off x="8837373" y="7296763"/>
                <a:ext cx="8846342" cy="14259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VN" sz="6000" b="1" dirty="0">
                    <a:latin typeface="Cambria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VN" sz="6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𝟓𝟔</m:t>
                        </m:r>
                      </m:num>
                      <m:den>
                        <m:r>
                          <a:rPr lang="en-US" sz="6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𝟏𝟐</m:t>
                        </m:r>
                      </m:den>
                    </m:f>
                  </m:oMath>
                </a14:m>
                <a:r>
                  <a:rPr lang="en-VN" sz="6000" b="1" dirty="0">
                    <a:latin typeface="Cambria" panose="02040503050406030204" pitchFamily="18" charset="0"/>
                  </a:rPr>
                  <a:t> x </a:t>
                </a:r>
                <a:r>
                  <a:rPr lang="en-VN" sz="4800" b="1" dirty="0">
                    <a:latin typeface="Cambria" panose="02040503050406030204" pitchFamily="18" charset="0"/>
                  </a:rPr>
                  <a:t>3</a:t>
                </a:r>
                <a:r>
                  <a:rPr lang="en-VN" sz="6000" b="1" dirty="0">
                    <a:latin typeface="Cambria" panose="02040503050406030204" pitchFamily="18" charset="0"/>
                  </a:rPr>
                  <a:t>=</a:t>
                </a:r>
                <a:r>
                  <a:rPr lang="en-VN" sz="4800" b="1" dirty="0">
                    <a:latin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VN" sz="60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b="1" i="1" smtClean="0">
                            <a:latin typeface="Cambria Math" panose="02040503050406030204" pitchFamily="18" charset="0"/>
                          </a:rPr>
                          <m:t>𝟓𝟔</m:t>
                        </m:r>
                      </m:num>
                      <m:den>
                        <m:r>
                          <a:rPr lang="en-US" sz="6000" b="1" i="1" smtClean="0"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VN" sz="6000" b="1" dirty="0">
                    <a:latin typeface="Cambria" panose="02040503050406030204" pitchFamily="18" charset="0"/>
                  </a:rPr>
                  <a:t> = </a:t>
                </a:r>
                <a:r>
                  <a:rPr lang="en-VN" sz="4800" b="1" dirty="0">
                    <a:solidFill>
                      <a:srgbClr val="C00000"/>
                    </a:solidFill>
                    <a:latin typeface="Cambria" panose="02040503050406030204" pitchFamily="18" charset="0"/>
                  </a:rPr>
                  <a:t>14</a:t>
                </a:r>
                <a:r>
                  <a:rPr lang="en-VN" sz="6000" b="1" dirty="0">
                    <a:latin typeface="Cambria" panose="020405030504060302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VN" sz="60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𝟏𝟒𝟎</m:t>
                        </m:r>
                      </m:num>
                      <m:den>
                        <m:r>
                          <a:rPr lang="en-US" sz="60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den>
                    </m:f>
                  </m:oMath>
                </a14:m>
                <a:r>
                  <a:rPr lang="en-VN" sz="6000" b="1" dirty="0">
                    <a:solidFill>
                      <a:srgbClr val="C00000"/>
                    </a:solidFill>
                    <a:latin typeface="Cambria" panose="02040503050406030204" pitchFamily="18" charset="0"/>
                  </a:rPr>
                  <a:t> </a:t>
                </a:r>
                <a:endParaRPr lang="en-VN" sz="6000" b="1" dirty="0">
                  <a:latin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0E01A7E0-791F-2244-B29C-7DAFEBE181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37373" y="7296763"/>
                <a:ext cx="8846342" cy="1425968"/>
              </a:xfrm>
              <a:prstGeom prst="rect">
                <a:avLst/>
              </a:prstGeom>
              <a:blipFill>
                <a:blip r:embed="rId8"/>
                <a:stretch>
                  <a:fillRect l="-4304" b="-14159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26305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9" grpId="0"/>
      <p:bldP spid="17" grpId="0"/>
      <p:bldP spid="2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499B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49985" y="792864"/>
            <a:ext cx="16788030" cy="8701272"/>
            <a:chOff x="0" y="0"/>
            <a:chExt cx="20319572" cy="10531677"/>
          </a:xfrm>
        </p:grpSpPr>
        <p:sp>
          <p:nvSpPr>
            <p:cNvPr id="3" name="Freeform 3"/>
            <p:cNvSpPr/>
            <p:nvPr/>
          </p:nvSpPr>
          <p:spPr>
            <a:xfrm>
              <a:off x="72390" y="72390"/>
              <a:ext cx="20174793" cy="10386897"/>
            </a:xfrm>
            <a:custGeom>
              <a:avLst/>
              <a:gdLst/>
              <a:ahLst/>
              <a:cxnLst/>
              <a:rect l="l" t="t" r="r" b="b"/>
              <a:pathLst>
                <a:path w="20174793" h="10386897">
                  <a:moveTo>
                    <a:pt x="0" y="0"/>
                  </a:moveTo>
                  <a:lnTo>
                    <a:pt x="20174793" y="0"/>
                  </a:lnTo>
                  <a:lnTo>
                    <a:pt x="20174793" y="10386897"/>
                  </a:lnTo>
                  <a:lnTo>
                    <a:pt x="0" y="1038689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0" y="0"/>
              <a:ext cx="20319572" cy="10531677"/>
            </a:xfrm>
            <a:custGeom>
              <a:avLst/>
              <a:gdLst/>
              <a:ahLst/>
              <a:cxnLst/>
              <a:rect l="l" t="t" r="r" b="b"/>
              <a:pathLst>
                <a:path w="20319572" h="10531677">
                  <a:moveTo>
                    <a:pt x="20174792" y="10386897"/>
                  </a:moveTo>
                  <a:lnTo>
                    <a:pt x="20319572" y="10386897"/>
                  </a:lnTo>
                  <a:lnTo>
                    <a:pt x="20319572" y="10531677"/>
                  </a:lnTo>
                  <a:lnTo>
                    <a:pt x="20174792" y="10531677"/>
                  </a:lnTo>
                  <a:lnTo>
                    <a:pt x="20174792" y="10386897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10386897"/>
                  </a:lnTo>
                  <a:lnTo>
                    <a:pt x="0" y="10386897"/>
                  </a:lnTo>
                  <a:lnTo>
                    <a:pt x="0" y="144780"/>
                  </a:lnTo>
                  <a:close/>
                  <a:moveTo>
                    <a:pt x="0" y="10386897"/>
                  </a:moveTo>
                  <a:lnTo>
                    <a:pt x="144780" y="10386897"/>
                  </a:lnTo>
                  <a:lnTo>
                    <a:pt x="144780" y="10531677"/>
                  </a:lnTo>
                  <a:lnTo>
                    <a:pt x="0" y="10531677"/>
                  </a:lnTo>
                  <a:lnTo>
                    <a:pt x="0" y="10386897"/>
                  </a:lnTo>
                  <a:close/>
                  <a:moveTo>
                    <a:pt x="20174792" y="144780"/>
                  </a:moveTo>
                  <a:lnTo>
                    <a:pt x="20319572" y="144780"/>
                  </a:lnTo>
                  <a:lnTo>
                    <a:pt x="20319572" y="10386897"/>
                  </a:lnTo>
                  <a:lnTo>
                    <a:pt x="20174792" y="10386897"/>
                  </a:lnTo>
                  <a:lnTo>
                    <a:pt x="20174792" y="144780"/>
                  </a:lnTo>
                  <a:close/>
                  <a:moveTo>
                    <a:pt x="144780" y="10386897"/>
                  </a:moveTo>
                  <a:lnTo>
                    <a:pt x="20174792" y="10386897"/>
                  </a:lnTo>
                  <a:lnTo>
                    <a:pt x="20174792" y="10531677"/>
                  </a:lnTo>
                  <a:lnTo>
                    <a:pt x="144780" y="10531677"/>
                  </a:lnTo>
                  <a:lnTo>
                    <a:pt x="144780" y="10386897"/>
                  </a:lnTo>
                  <a:close/>
                  <a:moveTo>
                    <a:pt x="20174792" y="0"/>
                  </a:moveTo>
                  <a:lnTo>
                    <a:pt x="20319572" y="0"/>
                  </a:lnTo>
                  <a:lnTo>
                    <a:pt x="20319572" y="144780"/>
                  </a:lnTo>
                  <a:lnTo>
                    <a:pt x="20174792" y="144780"/>
                  </a:lnTo>
                  <a:lnTo>
                    <a:pt x="20174792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20174792" y="0"/>
                  </a:lnTo>
                  <a:lnTo>
                    <a:pt x="20174792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4D5EAFC-4624-4545-9690-29599B239598}"/>
              </a:ext>
            </a:extLst>
          </p:cNvPr>
          <p:cNvGrpSpPr/>
          <p:nvPr/>
        </p:nvGrpSpPr>
        <p:grpSpPr>
          <a:xfrm>
            <a:off x="1270458" y="1115153"/>
            <a:ext cx="15798342" cy="1034287"/>
            <a:chOff x="1270458" y="1115153"/>
            <a:chExt cx="15798342" cy="1034287"/>
          </a:xfrm>
        </p:grpSpPr>
        <p:grpSp>
          <p:nvGrpSpPr>
            <p:cNvPr id="6" name="Group 6"/>
            <p:cNvGrpSpPr/>
            <p:nvPr/>
          </p:nvGrpSpPr>
          <p:grpSpPr>
            <a:xfrm>
              <a:off x="1270458" y="1115153"/>
              <a:ext cx="15798342" cy="1034287"/>
              <a:chOff x="0" y="0"/>
              <a:chExt cx="16810870" cy="2649341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72390" y="72390"/>
                <a:ext cx="16666091" cy="2504561"/>
              </a:xfrm>
              <a:custGeom>
                <a:avLst/>
                <a:gdLst/>
                <a:ahLst/>
                <a:cxnLst/>
                <a:rect l="l" t="t" r="r" b="b"/>
                <a:pathLst>
                  <a:path w="16666091" h="2504561">
                    <a:moveTo>
                      <a:pt x="0" y="0"/>
                    </a:moveTo>
                    <a:lnTo>
                      <a:pt x="16666091" y="0"/>
                    </a:lnTo>
                    <a:lnTo>
                      <a:pt x="16666091" y="2504561"/>
                    </a:lnTo>
                    <a:lnTo>
                      <a:pt x="0" y="250456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EE5EF"/>
              </a:solidFill>
            </p:spPr>
          </p:sp>
          <p:sp>
            <p:nvSpPr>
              <p:cNvPr id="8" name="Freeform 8"/>
              <p:cNvSpPr/>
              <p:nvPr/>
            </p:nvSpPr>
            <p:spPr>
              <a:xfrm>
                <a:off x="0" y="0"/>
                <a:ext cx="16810870" cy="2649341"/>
              </a:xfrm>
              <a:custGeom>
                <a:avLst/>
                <a:gdLst/>
                <a:ahLst/>
                <a:cxnLst/>
                <a:rect l="l" t="t" r="r" b="b"/>
                <a:pathLst>
                  <a:path w="16810870" h="2649341">
                    <a:moveTo>
                      <a:pt x="16666090" y="2504561"/>
                    </a:moveTo>
                    <a:lnTo>
                      <a:pt x="16810870" y="2504561"/>
                    </a:lnTo>
                    <a:lnTo>
                      <a:pt x="16810870" y="2649341"/>
                    </a:lnTo>
                    <a:lnTo>
                      <a:pt x="16666090" y="2649341"/>
                    </a:lnTo>
                    <a:lnTo>
                      <a:pt x="16666090" y="2504561"/>
                    </a:lnTo>
                    <a:close/>
                    <a:moveTo>
                      <a:pt x="0" y="144780"/>
                    </a:moveTo>
                    <a:lnTo>
                      <a:pt x="144780" y="144780"/>
                    </a:lnTo>
                    <a:lnTo>
                      <a:pt x="144780" y="2504561"/>
                    </a:lnTo>
                    <a:lnTo>
                      <a:pt x="0" y="2504561"/>
                    </a:lnTo>
                    <a:lnTo>
                      <a:pt x="0" y="144780"/>
                    </a:lnTo>
                    <a:close/>
                    <a:moveTo>
                      <a:pt x="0" y="2504561"/>
                    </a:moveTo>
                    <a:lnTo>
                      <a:pt x="144780" y="2504561"/>
                    </a:lnTo>
                    <a:lnTo>
                      <a:pt x="144780" y="2649341"/>
                    </a:lnTo>
                    <a:lnTo>
                      <a:pt x="0" y="2649341"/>
                    </a:lnTo>
                    <a:lnTo>
                      <a:pt x="0" y="2504561"/>
                    </a:lnTo>
                    <a:close/>
                    <a:moveTo>
                      <a:pt x="16666090" y="144780"/>
                    </a:moveTo>
                    <a:lnTo>
                      <a:pt x="16810870" y="144780"/>
                    </a:lnTo>
                    <a:lnTo>
                      <a:pt x="16810870" y="2504561"/>
                    </a:lnTo>
                    <a:lnTo>
                      <a:pt x="16666090" y="2504561"/>
                    </a:lnTo>
                    <a:lnTo>
                      <a:pt x="16666090" y="144780"/>
                    </a:lnTo>
                    <a:close/>
                    <a:moveTo>
                      <a:pt x="144780" y="2504561"/>
                    </a:moveTo>
                    <a:lnTo>
                      <a:pt x="16666090" y="2504561"/>
                    </a:lnTo>
                    <a:lnTo>
                      <a:pt x="16666090" y="2649341"/>
                    </a:lnTo>
                    <a:lnTo>
                      <a:pt x="144780" y="2649341"/>
                    </a:lnTo>
                    <a:lnTo>
                      <a:pt x="144780" y="2504561"/>
                    </a:lnTo>
                    <a:close/>
                    <a:moveTo>
                      <a:pt x="16666090" y="0"/>
                    </a:moveTo>
                    <a:lnTo>
                      <a:pt x="16810870" y="0"/>
                    </a:lnTo>
                    <a:lnTo>
                      <a:pt x="16810870" y="144780"/>
                    </a:lnTo>
                    <a:lnTo>
                      <a:pt x="16666090" y="144780"/>
                    </a:lnTo>
                    <a:lnTo>
                      <a:pt x="16666090" y="0"/>
                    </a:lnTo>
                    <a:close/>
                    <a:moveTo>
                      <a:pt x="0" y="0"/>
                    </a:moveTo>
                    <a:lnTo>
                      <a:pt x="144780" y="0"/>
                    </a:lnTo>
                    <a:lnTo>
                      <a:pt x="144780" y="144780"/>
                    </a:lnTo>
                    <a:lnTo>
                      <a:pt x="0" y="144780"/>
                    </a:lnTo>
                    <a:lnTo>
                      <a:pt x="0" y="0"/>
                    </a:lnTo>
                    <a:close/>
                    <a:moveTo>
                      <a:pt x="144780" y="0"/>
                    </a:moveTo>
                    <a:lnTo>
                      <a:pt x="16666090" y="0"/>
                    </a:lnTo>
                    <a:lnTo>
                      <a:pt x="16666090" y="144780"/>
                    </a:lnTo>
                    <a:lnTo>
                      <a:pt x="144780" y="144780"/>
                    </a:lnTo>
                    <a:lnTo>
                      <a:pt x="144780" y="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00EA328E-94BD-1646-92E1-AAEE462834DB}"/>
                </a:ext>
              </a:extLst>
            </p:cNvPr>
            <p:cNvSpPr txBox="1"/>
            <p:nvPr/>
          </p:nvSpPr>
          <p:spPr>
            <a:xfrm>
              <a:off x="1676408" y="1207640"/>
              <a:ext cx="884853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4800" b="1" dirty="0">
                  <a:latin typeface="Cambria" panose="02040503050406030204" pitchFamily="18" charset="0"/>
                </a:rPr>
                <a:t>2. Số?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FB3BE56F-F49E-ED49-AFA2-B1F490245B3D}"/>
                  </a:ext>
                </a:extLst>
              </p:cNvPr>
              <p:cNvSpPr txBox="1"/>
              <p:nvPr/>
            </p:nvSpPr>
            <p:spPr>
              <a:xfrm>
                <a:off x="1540781" y="2328339"/>
                <a:ext cx="15181345" cy="17713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VN" sz="4000" b="1" dirty="0">
                    <a:solidFill>
                      <a:srgbClr val="C00000"/>
                    </a:solidFill>
                    <a:latin typeface="Cambria" panose="02040503050406030204" pitchFamily="18" charset="0"/>
                  </a:rPr>
                  <a:t>Công ty Kim Sơn nhận được hàng làm 1 000 chiếc hộp cói, trong đó tổ của bác Diễm nhận đan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VN" sz="4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VN" sz="4800" b="1" dirty="0">
                    <a:solidFill>
                      <a:srgbClr val="C00000"/>
                    </a:solidFill>
                    <a:latin typeface="Cambria" panose="02040503050406030204" pitchFamily="18" charset="0"/>
                  </a:rPr>
                  <a:t> </a:t>
                </a:r>
                <a:r>
                  <a:rPr lang="en-VN" sz="4000" b="1" dirty="0">
                    <a:solidFill>
                      <a:srgbClr val="C00000"/>
                    </a:solidFill>
                    <a:latin typeface="Cambria" panose="02040503050406030204" pitchFamily="18" charset="0"/>
                  </a:rPr>
                  <a:t>đơn hàng.</a:t>
                </a: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FB3BE56F-F49E-ED49-AFA2-B1F490245B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0781" y="2328339"/>
                <a:ext cx="15181345" cy="1771319"/>
              </a:xfrm>
              <a:prstGeom prst="rect">
                <a:avLst/>
              </a:prstGeom>
              <a:blipFill>
                <a:blip r:embed="rId2"/>
                <a:stretch>
                  <a:fillRect l="-1421" t="-6383" r="-502" b="-4965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Freeform 13">
            <a:extLst>
              <a:ext uri="{FF2B5EF4-FFF2-40B4-BE49-F238E27FC236}">
                <a16:creationId xmlns:a16="http://schemas.microsoft.com/office/drawing/2014/main" id="{C155A701-2139-F84E-B86A-8EE2FDE752F2}"/>
              </a:ext>
            </a:extLst>
          </p:cNvPr>
          <p:cNvSpPr/>
          <p:nvPr/>
        </p:nvSpPr>
        <p:spPr>
          <a:xfrm rot="-442483">
            <a:off x="13974005" y="7293955"/>
            <a:ext cx="3844402" cy="2579244"/>
          </a:xfrm>
          <a:custGeom>
            <a:avLst/>
            <a:gdLst/>
            <a:ahLst/>
            <a:cxnLst/>
            <a:rect l="l" t="t" r="r" b="b"/>
            <a:pathLst>
              <a:path w="3844402" h="2579244">
                <a:moveTo>
                  <a:pt x="0" y="0"/>
                </a:moveTo>
                <a:lnTo>
                  <a:pt x="3844402" y="0"/>
                </a:lnTo>
                <a:lnTo>
                  <a:pt x="3844402" y="2579244"/>
                </a:lnTo>
                <a:lnTo>
                  <a:pt x="0" y="257924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24" name="Freeform 11">
            <a:extLst>
              <a:ext uri="{FF2B5EF4-FFF2-40B4-BE49-F238E27FC236}">
                <a16:creationId xmlns:a16="http://schemas.microsoft.com/office/drawing/2014/main" id="{B7F2A2F6-944B-1D42-A2CF-91C51F8389B9}"/>
              </a:ext>
            </a:extLst>
          </p:cNvPr>
          <p:cNvSpPr/>
          <p:nvPr/>
        </p:nvSpPr>
        <p:spPr>
          <a:xfrm>
            <a:off x="297658" y="3890378"/>
            <a:ext cx="3207897" cy="6370982"/>
          </a:xfrm>
          <a:custGeom>
            <a:avLst/>
            <a:gdLst/>
            <a:ahLst/>
            <a:cxnLst/>
            <a:rect l="l" t="t" r="r" b="b"/>
            <a:pathLst>
              <a:path w="2411502" h="4615315">
                <a:moveTo>
                  <a:pt x="0" y="0"/>
                </a:moveTo>
                <a:lnTo>
                  <a:pt x="2411502" y="0"/>
                </a:lnTo>
                <a:lnTo>
                  <a:pt x="2411502" y="4615315"/>
                </a:lnTo>
                <a:lnTo>
                  <a:pt x="0" y="461531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86CBDEC-DF10-E042-865A-F502AD06C97B}"/>
              </a:ext>
            </a:extLst>
          </p:cNvPr>
          <p:cNvGrpSpPr/>
          <p:nvPr/>
        </p:nvGrpSpPr>
        <p:grpSpPr>
          <a:xfrm>
            <a:off x="4034520" y="4434572"/>
            <a:ext cx="12158640" cy="716188"/>
            <a:chOff x="4034520" y="4434572"/>
            <a:chExt cx="12158640" cy="716188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16BF65AC-B193-384A-8D9D-51AC0EFE0ED1}"/>
                </a:ext>
              </a:extLst>
            </p:cNvPr>
            <p:cNvSpPr txBox="1"/>
            <p:nvPr/>
          </p:nvSpPr>
          <p:spPr>
            <a:xfrm>
              <a:off x="4034520" y="4442874"/>
              <a:ext cx="1215864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4000" dirty="0">
                  <a:latin typeface="Cambria" panose="02040503050406030204" pitchFamily="18" charset="0"/>
                </a:rPr>
                <a:t>a. Tổ của bác Diễm nhận đan            </a:t>
              </a:r>
              <a:r>
                <a:rPr lang="en-US" sz="4000" dirty="0" err="1">
                  <a:latin typeface="Cambria" panose="02040503050406030204" pitchFamily="18" charset="0"/>
                </a:rPr>
                <a:t>chiếc</a:t>
              </a:r>
              <a:r>
                <a:rPr lang="en-US" sz="4000" dirty="0">
                  <a:latin typeface="Cambria" panose="02040503050406030204" pitchFamily="18" charset="0"/>
                </a:rPr>
                <a:t> </a:t>
              </a:r>
              <a:r>
                <a:rPr lang="en-US" sz="4000" dirty="0" err="1">
                  <a:latin typeface="Cambria" panose="02040503050406030204" pitchFamily="18" charset="0"/>
                </a:rPr>
                <a:t>hộp</a:t>
              </a:r>
              <a:r>
                <a:rPr lang="en-US" sz="4000" dirty="0">
                  <a:latin typeface="Cambria" panose="02040503050406030204" pitchFamily="18" charset="0"/>
                </a:rPr>
                <a:t> </a:t>
              </a:r>
              <a:r>
                <a:rPr lang="en-US" sz="4000" dirty="0" err="1">
                  <a:latin typeface="Cambria" panose="02040503050406030204" pitchFamily="18" charset="0"/>
                </a:rPr>
                <a:t>cói</a:t>
              </a:r>
              <a:endParaRPr lang="en-VN" sz="4000" dirty="0">
                <a:latin typeface="Cambria" panose="02040503050406030204" pitchFamily="18" charset="0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9FD4EA21-F75F-D641-B1DA-64963676831D}"/>
                </a:ext>
              </a:extLst>
            </p:cNvPr>
            <p:cNvSpPr/>
            <p:nvPr/>
          </p:nvSpPr>
          <p:spPr>
            <a:xfrm>
              <a:off x="10514392" y="4434572"/>
              <a:ext cx="914400" cy="70892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4000" dirty="0">
                  <a:latin typeface="Cambria" panose="02040503050406030204" pitchFamily="18" charset="0"/>
                </a:rPr>
                <a:t>?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41FB01F-CB87-A942-A00E-5831DC2079AD}"/>
              </a:ext>
            </a:extLst>
          </p:cNvPr>
          <p:cNvGrpSpPr/>
          <p:nvPr/>
        </p:nvGrpSpPr>
        <p:grpSpPr>
          <a:xfrm>
            <a:off x="4034520" y="5775602"/>
            <a:ext cx="12158640" cy="2519792"/>
            <a:chOff x="4058681" y="5953071"/>
            <a:chExt cx="12158640" cy="251979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5B4888CA-01F8-4B4C-BF27-93B221B0A891}"/>
                    </a:ext>
                  </a:extLst>
                </p:cNvPr>
                <p:cNvSpPr txBox="1"/>
                <p:nvPr/>
              </p:nvSpPr>
              <p:spPr>
                <a:xfrm>
                  <a:off x="4058681" y="5953071"/>
                  <a:ext cx="12158640" cy="251979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4000" dirty="0">
                      <a:latin typeface="Cambria" panose="02040503050406030204" pitchFamily="18" charset="0"/>
                    </a:rPr>
                    <a:t>b. Sau </a:t>
                  </a:r>
                  <a:r>
                    <a:rPr lang="en-US" sz="4000" dirty="0" err="1">
                      <a:latin typeface="Cambria" panose="02040503050406030204" pitchFamily="18" charset="0"/>
                    </a:rPr>
                    <a:t>khi</a:t>
                  </a:r>
                  <a:r>
                    <a:rPr lang="en-US" sz="4000" dirty="0">
                      <a:latin typeface="Cambria" panose="02040503050406030204" pitchFamily="18" charset="0"/>
                    </a:rPr>
                    <a:t> </a:t>
                  </a:r>
                  <a:r>
                    <a:rPr lang="en-US" sz="4000" dirty="0" err="1">
                      <a:latin typeface="Cambria" panose="02040503050406030204" pitchFamily="18" charset="0"/>
                    </a:rPr>
                    <a:t>làm</a:t>
                  </a:r>
                  <a:r>
                    <a:rPr lang="en-US" sz="4000" dirty="0">
                      <a:latin typeface="Cambria" panose="02040503050406030204" pitchFamily="18" charset="0"/>
                    </a:rPr>
                    <a:t> </a:t>
                  </a:r>
                  <a:r>
                    <a:rPr lang="en-US" sz="4000" dirty="0" err="1">
                      <a:latin typeface="Cambria" panose="02040503050406030204" pitchFamily="18" charset="0"/>
                    </a:rPr>
                    <a:t>xong</a:t>
                  </a:r>
                  <a:r>
                    <a:rPr lang="en-US" sz="4000" dirty="0">
                      <a:latin typeface="Cambria" panose="02040503050406030204" pitchFamily="18" charset="0"/>
                    </a:rPr>
                    <a:t>, </a:t>
                  </a:r>
                  <a:r>
                    <a:rPr lang="en-US" sz="4000" dirty="0" err="1">
                      <a:latin typeface="Cambria" panose="02040503050406030204" pitchFamily="18" charset="0"/>
                    </a:rPr>
                    <a:t>toàn</a:t>
                  </a:r>
                  <a:r>
                    <a:rPr lang="en-US" sz="4000" dirty="0">
                      <a:latin typeface="Cambria" panose="02040503050406030204" pitchFamily="18" charset="0"/>
                    </a:rPr>
                    <a:t> </a:t>
                  </a:r>
                  <a:r>
                    <a:rPr lang="en-US" sz="4000" dirty="0" err="1">
                      <a:latin typeface="Cambria" panose="02040503050406030204" pitchFamily="18" charset="0"/>
                    </a:rPr>
                    <a:t>bộ</a:t>
                  </a:r>
                  <a:r>
                    <a:rPr lang="en-US" sz="4000" dirty="0">
                      <a:latin typeface="Cambria" panose="02040503050406030204" pitchFamily="18" charset="0"/>
                    </a:rPr>
                    <a:t> </a:t>
                  </a:r>
                  <a:r>
                    <a:rPr lang="en-US" sz="4000" dirty="0" err="1">
                      <a:latin typeface="Cambria" panose="02040503050406030204" pitchFamily="18" charset="0"/>
                    </a:rPr>
                    <a:t>số</a:t>
                  </a:r>
                  <a:r>
                    <a:rPr lang="en-US" sz="4000" dirty="0">
                      <a:latin typeface="Cambria" panose="02040503050406030204" pitchFamily="18" charset="0"/>
                    </a:rPr>
                    <a:t> </a:t>
                  </a:r>
                  <a:r>
                    <a:rPr lang="en-US" sz="4000" dirty="0" err="1">
                      <a:latin typeface="Cambria" panose="02040503050406030204" pitchFamily="18" charset="0"/>
                    </a:rPr>
                    <a:t>hộp</a:t>
                  </a:r>
                  <a:r>
                    <a:rPr lang="en-US" sz="4000" dirty="0">
                      <a:latin typeface="Cambria" panose="02040503050406030204" pitchFamily="18" charset="0"/>
                    </a:rPr>
                    <a:t> </a:t>
                  </a:r>
                  <a:r>
                    <a:rPr lang="en-US" sz="4000" dirty="0" err="1">
                      <a:latin typeface="Cambria" panose="02040503050406030204" pitchFamily="18" charset="0"/>
                    </a:rPr>
                    <a:t>cói</a:t>
                  </a:r>
                  <a:r>
                    <a:rPr lang="en-US" sz="4000" dirty="0">
                      <a:latin typeface="Cambria" panose="02040503050406030204" pitchFamily="18" charset="0"/>
                    </a:rPr>
                    <a:t> </a:t>
                  </a:r>
                  <a:r>
                    <a:rPr lang="en-US" sz="4000" dirty="0" err="1">
                      <a:latin typeface="Cambria" panose="02040503050406030204" pitchFamily="18" charset="0"/>
                    </a:rPr>
                    <a:t>của</a:t>
                  </a:r>
                  <a:r>
                    <a:rPr lang="en-US" sz="4000" dirty="0">
                      <a:latin typeface="Cambria" panose="02040503050406030204" pitchFamily="18" charset="0"/>
                    </a:rPr>
                    <a:t> </a:t>
                  </a:r>
                  <a:r>
                    <a:rPr lang="en-US" sz="4000" dirty="0" err="1">
                      <a:latin typeface="Cambria" panose="02040503050406030204" pitchFamily="18" charset="0"/>
                    </a:rPr>
                    <a:t>tổ</a:t>
                  </a:r>
                  <a:r>
                    <a:rPr lang="en-US" sz="4000" dirty="0">
                      <a:latin typeface="Cambria" panose="02040503050406030204" pitchFamily="18" charset="0"/>
                    </a:rPr>
                    <a:t> </a:t>
                  </a:r>
                  <a:r>
                    <a:rPr lang="en-US" sz="4000" dirty="0" err="1">
                      <a:latin typeface="Cambria" panose="02040503050406030204" pitchFamily="18" charset="0"/>
                    </a:rPr>
                    <a:t>bác</a:t>
                  </a:r>
                  <a:r>
                    <a:rPr lang="en-US" sz="4000" dirty="0">
                      <a:latin typeface="Cambria" panose="02040503050406030204" pitchFamily="18" charset="0"/>
                    </a:rPr>
                    <a:t> </a:t>
                  </a:r>
                  <a:r>
                    <a:rPr lang="en-US" sz="4000" dirty="0" err="1">
                      <a:latin typeface="Cambria" panose="02040503050406030204" pitchFamily="18" charset="0"/>
                    </a:rPr>
                    <a:t>Diễm</a:t>
                  </a:r>
                  <a:r>
                    <a:rPr lang="en-US" sz="4000" dirty="0">
                      <a:latin typeface="Cambria" panose="02040503050406030204" pitchFamily="18" charset="0"/>
                    </a:rPr>
                    <a:t> </a:t>
                  </a:r>
                  <a:r>
                    <a:rPr lang="en-US" sz="4000" dirty="0" err="1">
                      <a:latin typeface="Cambria" panose="02040503050406030204" pitchFamily="18" charset="0"/>
                    </a:rPr>
                    <a:t>được</a:t>
                  </a:r>
                  <a:r>
                    <a:rPr lang="en-US" sz="4000" dirty="0">
                      <a:latin typeface="Cambria" panose="02040503050406030204" pitchFamily="18" charset="0"/>
                    </a:rPr>
                    <a:t> </a:t>
                  </a:r>
                  <a:r>
                    <a:rPr lang="en-US" sz="4000" dirty="0" err="1">
                      <a:latin typeface="Cambria" panose="02040503050406030204" pitchFamily="18" charset="0"/>
                    </a:rPr>
                    <a:t>một</a:t>
                  </a:r>
                  <a:r>
                    <a:rPr lang="en-US" sz="4000" dirty="0">
                      <a:latin typeface="Cambria" panose="02040503050406030204" pitchFamily="18" charset="0"/>
                    </a:rPr>
                    <a:t> </a:t>
                  </a:r>
                  <a:r>
                    <a:rPr lang="en-US" sz="4000" dirty="0" err="1">
                      <a:latin typeface="Cambria" panose="02040503050406030204" pitchFamily="18" charset="0"/>
                    </a:rPr>
                    <a:t>rô-bốt</a:t>
                  </a:r>
                  <a:r>
                    <a:rPr lang="en-US" sz="4000" dirty="0">
                      <a:latin typeface="Cambria" panose="02040503050406030204" pitchFamily="18" charset="0"/>
                    </a:rPr>
                    <a:t> </a:t>
                  </a:r>
                  <a:r>
                    <a:rPr lang="en-US" sz="4000" dirty="0" err="1">
                      <a:latin typeface="Cambria" panose="02040503050406030204" pitchFamily="18" charset="0"/>
                    </a:rPr>
                    <a:t>chuyển</a:t>
                  </a:r>
                  <a:r>
                    <a:rPr lang="en-US" sz="4000" dirty="0">
                      <a:latin typeface="Cambria" panose="02040503050406030204" pitchFamily="18" charset="0"/>
                    </a:rPr>
                    <a:t> </a:t>
                  </a:r>
                  <a:r>
                    <a:rPr lang="en-US" sz="4000" dirty="0" err="1">
                      <a:latin typeface="Cambria" panose="02040503050406030204" pitchFamily="18" charset="0"/>
                    </a:rPr>
                    <a:t>đến</a:t>
                  </a:r>
                  <a:r>
                    <a:rPr lang="en-US" sz="4000" dirty="0">
                      <a:latin typeface="Cambria" panose="02040503050406030204" pitchFamily="18" charset="0"/>
                    </a:rPr>
                    <a:t> </a:t>
                  </a:r>
                  <a:r>
                    <a:rPr lang="en-US" sz="4000" dirty="0" err="1">
                      <a:latin typeface="Cambria" panose="02040503050406030204" pitchFamily="18" charset="0"/>
                    </a:rPr>
                    <a:t>kho</a:t>
                  </a:r>
                  <a:r>
                    <a:rPr lang="en-US" sz="4000" dirty="0">
                      <a:latin typeface="Cambria" panose="02040503050406030204" pitchFamily="18" charset="0"/>
                    </a:rPr>
                    <a:t>. </a:t>
                  </a:r>
                  <a:r>
                    <a:rPr lang="en-US" sz="4000" dirty="0" err="1">
                      <a:latin typeface="Cambria" panose="02040503050406030204" pitchFamily="18" charset="0"/>
                    </a:rPr>
                    <a:t>Biết</a:t>
                  </a:r>
                  <a:r>
                    <a:rPr lang="en-US" sz="4000" dirty="0">
                      <a:latin typeface="Cambria" panose="02040503050406030204" pitchFamily="18" charset="0"/>
                    </a:rPr>
                    <a:t> </a:t>
                  </a:r>
                  <a:r>
                    <a:rPr lang="en-US" sz="4000" dirty="0" err="1">
                      <a:latin typeface="Cambria" panose="02040503050406030204" pitchFamily="18" charset="0"/>
                    </a:rPr>
                    <a:t>mỗi</a:t>
                  </a:r>
                  <a:r>
                    <a:rPr lang="en-US" sz="4000" dirty="0">
                      <a:latin typeface="Cambria" panose="02040503050406030204" pitchFamily="18" charset="0"/>
                    </a:rPr>
                    <a:t> </a:t>
                  </a:r>
                  <a:r>
                    <a:rPr lang="en-US" sz="4000" dirty="0" err="1">
                      <a:latin typeface="Cambria" panose="02040503050406030204" pitchFamily="18" charset="0"/>
                    </a:rPr>
                    <a:t>hộp</a:t>
                  </a:r>
                  <a:r>
                    <a:rPr lang="en-US" sz="4000" dirty="0">
                      <a:latin typeface="Cambria" panose="02040503050406030204" pitchFamily="18" charset="0"/>
                    </a:rPr>
                    <a:t> </a:t>
                  </a:r>
                  <a:r>
                    <a:rPr lang="en-US" sz="4000" dirty="0" err="1">
                      <a:latin typeface="Cambria" panose="02040503050406030204" pitchFamily="18" charset="0"/>
                    </a:rPr>
                    <a:t>cói</a:t>
                  </a:r>
                  <a:r>
                    <a:rPr lang="en-US" sz="4000" dirty="0">
                      <a:latin typeface="Cambria" panose="02040503050406030204" pitchFamily="18" charset="0"/>
                    </a:rPr>
                    <a:t> </a:t>
                  </a:r>
                  <a:r>
                    <a:rPr lang="en-US" sz="4000" dirty="0" err="1">
                      <a:latin typeface="Cambria" panose="02040503050406030204" pitchFamily="18" charset="0"/>
                    </a:rPr>
                    <a:t>năng</a:t>
                  </a:r>
                  <a:r>
                    <a:rPr lang="en-US" sz="4000" dirty="0">
                      <a:latin typeface="Cambria" panose="02040503050406030204" pitchFamily="18" charset="0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VN" sz="5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5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5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a14:m>
                  <a:r>
                    <a:rPr lang="en-VN" sz="4000" dirty="0">
                      <a:latin typeface="Cambria" panose="02040503050406030204" pitchFamily="18" charset="0"/>
                    </a:rPr>
                    <a:t> kg. Vậy rô-bốt đã chuyển tất cả           </a:t>
                  </a:r>
                  <a:r>
                    <a:rPr lang="en-US" sz="4000" dirty="0">
                      <a:latin typeface="Cambria" panose="02040503050406030204" pitchFamily="18" charset="0"/>
                    </a:rPr>
                    <a:t>k</a:t>
                  </a:r>
                  <a:r>
                    <a:rPr lang="en-VN" sz="4000" dirty="0">
                      <a:latin typeface="Cambria" panose="02040503050406030204" pitchFamily="18" charset="0"/>
                    </a:rPr>
                    <a:t>g.</a:t>
                  </a:r>
                </a:p>
              </p:txBody>
            </p:sp>
          </mc:Choice>
          <mc:Fallback xmlns="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5B4888CA-01F8-4B4C-BF27-93B221B0A89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58681" y="5953071"/>
                  <a:ext cx="12158640" cy="2519792"/>
                </a:xfrm>
                <a:prstGeom prst="rect">
                  <a:avLst/>
                </a:prstGeom>
                <a:blipFill>
                  <a:blip r:embed="rId6"/>
                  <a:stretch>
                    <a:fillRect l="-1775" t="-4500" r="-522" b="-2500"/>
                  </a:stretch>
                </a:blipFill>
              </p:spPr>
              <p:txBody>
                <a:bodyPr/>
                <a:lstStyle/>
                <a:p>
                  <a:r>
                    <a:rPr lang="en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1EF8597E-2BC9-D345-A0AA-F499192F94C5}"/>
                </a:ext>
              </a:extLst>
            </p:cNvPr>
            <p:cNvSpPr/>
            <p:nvPr/>
          </p:nvSpPr>
          <p:spPr>
            <a:xfrm>
              <a:off x="12373573" y="7439375"/>
              <a:ext cx="914400" cy="70892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4000" dirty="0">
                  <a:latin typeface="Cambria" panose="02040503050406030204" pitchFamily="18" charset="0"/>
                </a:rPr>
                <a:t>?</a:t>
              </a:r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539141" y="3272013"/>
            <a:ext cx="2635312" cy="2298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0732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</TotalTime>
  <Words>559</Words>
  <Application>Microsoft Office PowerPoint</Application>
  <PresentationFormat>Custom</PresentationFormat>
  <Paragraphs>65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Cambria Math</vt:lpstr>
      <vt:lpstr>SVN-Newton</vt:lpstr>
      <vt:lpstr>Times New Roman</vt:lpstr>
      <vt:lpstr>Arial</vt:lpstr>
      <vt:lpstr>Cambria</vt:lpstr>
      <vt:lpstr>Calibri</vt:lpstr>
      <vt:lpstr>Office Theme</vt:lpstr>
      <vt:lpstr>Chủ đề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Pastel Grade 4 Geometry Angles Maths Presentation</dc:title>
  <cp:lastModifiedBy>Laptop T&amp;T</cp:lastModifiedBy>
  <cp:revision>13</cp:revision>
  <dcterms:created xsi:type="dcterms:W3CDTF">2006-08-16T00:00:00Z</dcterms:created>
  <dcterms:modified xsi:type="dcterms:W3CDTF">2024-04-15T17:59:45Z</dcterms:modified>
  <dc:identifier>DAGCQ3bq_-E</dc:identifier>
</cp:coreProperties>
</file>