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notesMasterIdLst>
    <p:notesMasterId r:id="rId25"/>
  </p:notesMasterIdLst>
  <p:sldIdLst>
    <p:sldId id="257" r:id="rId4"/>
    <p:sldId id="321" r:id="rId5"/>
    <p:sldId id="322" r:id="rId6"/>
    <p:sldId id="323" r:id="rId7"/>
    <p:sldId id="324" r:id="rId8"/>
    <p:sldId id="283" r:id="rId9"/>
    <p:sldId id="325" r:id="rId10"/>
    <p:sldId id="294" r:id="rId11"/>
    <p:sldId id="295" r:id="rId12"/>
    <p:sldId id="326" r:id="rId13"/>
    <p:sldId id="327" r:id="rId14"/>
    <p:sldId id="328" r:id="rId15"/>
    <p:sldId id="329" r:id="rId16"/>
    <p:sldId id="330" r:id="rId17"/>
    <p:sldId id="331" r:id="rId18"/>
    <p:sldId id="332" r:id="rId19"/>
    <p:sldId id="333" r:id="rId20"/>
    <p:sldId id="334" r:id="rId21"/>
    <p:sldId id="335" r:id="rId22"/>
    <p:sldId id="291" r:id="rId23"/>
    <p:sldId id="116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2023/7/15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2023/7/15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2023/7/15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2023/7/15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2023/7/15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2023/7/15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2023/7/15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2023/7/15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2023/7/15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2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0448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2369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6199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2247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78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6499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9236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61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516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63057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6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7/15/2023</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id="{C92D03BA-D550-B767-A936-692A1C8222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2023/7/15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408023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1.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4.png"/><Relationship Id="rId7"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1.wav"/><Relationship Id="rId5" Type="http://schemas.openxmlformats.org/officeDocument/2006/relationships/image" Target="../media/image14.png"/><Relationship Id="rId10" Type="http://schemas.openxmlformats.org/officeDocument/2006/relationships/image" Target="../media/image1.jpg"/><Relationship Id="rId4" Type="http://schemas.openxmlformats.org/officeDocument/2006/relationships/audio" Target="../media/audio2.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pic>
        <p:nvPicPr>
          <p:cNvPr id="7" name="Picture 6" descr="A picture containing text, font, graphics, design&#10;&#10;Description automatically generated">
            <a:extLst>
              <a:ext uri="{FF2B5EF4-FFF2-40B4-BE49-F238E27FC236}">
                <a16:creationId xmlns:a16="http://schemas.microsoft.com/office/drawing/2014/main" id="{074D1B2A-DB27-0A7F-6CF2-F58F45A093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id="{8EA8A8ED-4B8F-FB27-64F5-12B9C69C1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id="{70BFEB30-8560-2107-E42D-82D2D3FE5F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pic>
        <p:nvPicPr>
          <p:cNvPr id="69" name="Picture 68" descr="A picture containing text, font, graphics, design&#10;&#10;Description automatically generated">
            <a:extLst>
              <a:ext uri="{FF2B5EF4-FFF2-40B4-BE49-F238E27FC236}">
                <a16:creationId xmlns:a16="http://schemas.microsoft.com/office/drawing/2014/main" id="{48492571-9751-7F80-43CE-10285A223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9" name="Picture 38" descr="A picture containing text, font, graphics, design&#10;&#10;Description automatically generated">
            <a:extLst>
              <a:ext uri="{FF2B5EF4-FFF2-40B4-BE49-F238E27FC236}">
                <a16:creationId xmlns:a16="http://schemas.microsoft.com/office/drawing/2014/main" id="{02116767-A2CC-EFCD-AE7F-43FB42C04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pic>
        <p:nvPicPr>
          <p:cNvPr id="2" name="Picture 1" descr="A picture containing text, font, graphics, design&#10;&#10;Description automatically generated">
            <a:extLst>
              <a:ext uri="{FF2B5EF4-FFF2-40B4-BE49-F238E27FC236}">
                <a16:creationId xmlns:a16="http://schemas.microsoft.com/office/drawing/2014/main" id="{17423998-524E-CEB7-E241-CE616EB25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font, graphics, design&#10;&#10;Description automatically generated">
            <a:extLst>
              <a:ext uri="{FF2B5EF4-FFF2-40B4-BE49-F238E27FC236}">
                <a16:creationId xmlns:a16="http://schemas.microsoft.com/office/drawing/2014/main" id="{DD9D7C44-1A17-370B-F935-2F19CCDAA8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id="{BE7B5C95-059C-5477-8B81-88B2FE3594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pic>
        <p:nvPicPr>
          <p:cNvPr id="53" name="Picture 52" descr="A picture containing text, font, graphics, design&#10;&#10;Description automatically generated">
            <a:extLst>
              <a:ext uri="{FF2B5EF4-FFF2-40B4-BE49-F238E27FC236}">
                <a16:creationId xmlns:a16="http://schemas.microsoft.com/office/drawing/2014/main" id="{4802E21C-86B2-2E8B-EA50-ABA1CC2B2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587</Words>
  <Application>Microsoft Office PowerPoint</Application>
  <PresentationFormat>Widescreen</PresentationFormat>
  <Paragraphs>81</Paragraphs>
  <Slides>21</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等线</vt:lpstr>
      <vt:lpstr>宋体</vt:lpstr>
      <vt:lpstr>Arial</vt:lpstr>
      <vt:lpstr>Calibri</vt:lpstr>
      <vt:lpstr>Calibri Light</vt:lpstr>
      <vt:lpstr>SVN-SAF</vt:lpstr>
      <vt:lpstr>Times New Roman</vt:lpstr>
      <vt:lpstr>1_Office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2023-06-20T10:43:50Z</dcterms:created>
  <dcterms:modified xsi:type="dcterms:W3CDTF">2023-07-15T08:36:35Z</dcterms:modified>
</cp:coreProperties>
</file>