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2"/>
  </p:notesMasterIdLst>
  <p:sldIdLst>
    <p:sldId id="261" r:id="rId4"/>
    <p:sldId id="257" r:id="rId5"/>
    <p:sldId id="274" r:id="rId6"/>
    <p:sldId id="749" r:id="rId7"/>
    <p:sldId id="772" r:id="rId8"/>
    <p:sldId id="771" r:id="rId9"/>
    <p:sldId id="773" r:id="rId10"/>
    <p:sldId id="759" r:id="rId11"/>
    <p:sldId id="270" r:id="rId12"/>
    <p:sldId id="262" r:id="rId13"/>
    <p:sldId id="751" r:id="rId14"/>
    <p:sldId id="756" r:id="rId15"/>
    <p:sldId id="764" r:id="rId16"/>
    <p:sldId id="765" r:id="rId17"/>
    <p:sldId id="766" r:id="rId18"/>
    <p:sldId id="767" r:id="rId19"/>
    <p:sldId id="770"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785073" y="535167"/>
            <a:ext cx="8315339"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grpSp>
        <p:nvGrpSpPr>
          <p:cNvPr id="16" name="Group 15">
            <a:extLst>
              <a:ext uri="{FF2B5EF4-FFF2-40B4-BE49-F238E27FC236}">
                <a16:creationId xmlns:a16="http://schemas.microsoft.com/office/drawing/2014/main" id="{AF0C8D6A-3BE6-DF58-FF51-6A6A39CB0D0B}"/>
              </a:ext>
            </a:extLst>
          </p:cNvPr>
          <p:cNvGrpSpPr/>
          <p:nvPr/>
        </p:nvGrpSpPr>
        <p:grpSpPr>
          <a:xfrm>
            <a:off x="6830721" y="2864057"/>
            <a:ext cx="4537107" cy="1129886"/>
            <a:chOff x="6830721" y="2864057"/>
            <a:chExt cx="4537107" cy="1129886"/>
          </a:xfrm>
        </p:grpSpPr>
        <p:sp>
          <p:nvSpPr>
            <p:cNvPr id="17" name="Rectangle: Rounded Corners 16">
              <a:extLst>
                <a:ext uri="{FF2B5EF4-FFF2-40B4-BE49-F238E27FC236}">
                  <a16:creationId xmlns:a16="http://schemas.microsoft.com/office/drawing/2014/main" id="{28E642E4-CE87-CB74-1A31-F88576C934ED}"/>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8C2864-30B6-3C57-92F6-2327CBA38A51}"/>
                </a:ext>
              </a:extLst>
            </p:cNvPr>
            <p:cNvSpPr txBox="1"/>
            <p:nvPr/>
          </p:nvSpPr>
          <p:spPr>
            <a:xfrm>
              <a:off x="7123563" y="2913037"/>
              <a:ext cx="414408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Thông</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67D7A5F6-102F-5D29-C2A4-7594FC97138D}"/>
              </a:ext>
            </a:extLst>
          </p:cNvPr>
          <p:cNvGrpSpPr/>
          <p:nvPr/>
        </p:nvGrpSpPr>
        <p:grpSpPr>
          <a:xfrm>
            <a:off x="981375" y="2864055"/>
            <a:ext cx="4537107" cy="1129888"/>
            <a:chOff x="981375" y="2864055"/>
            <a:chExt cx="4537107" cy="1129888"/>
          </a:xfrm>
        </p:grpSpPr>
        <p:sp>
          <p:nvSpPr>
            <p:cNvPr id="21" name="Rectangle: Rounded Corners 20">
              <a:extLst>
                <a:ext uri="{FF2B5EF4-FFF2-40B4-BE49-F238E27FC236}">
                  <a16:creationId xmlns:a16="http://schemas.microsoft.com/office/drawing/2014/main" id="{64B32AF7-F5FD-4CA1-6444-7499ADBBFEC4}"/>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FA137C8-C2A6-5C83-7572-B78F7212EA92}"/>
                </a:ext>
              </a:extLst>
            </p:cNvPr>
            <p:cNvSpPr txBox="1"/>
            <p:nvPr/>
          </p:nvSpPr>
          <p:spPr>
            <a:xfrm>
              <a:off x="1173485" y="2864055"/>
              <a:ext cx="42575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Nguyên. </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167433BE-824F-AB97-C9B4-60E21008ECD8}"/>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09B72704-FC01-5676-0601-C2D8D0A9D66D}"/>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37796-5782-3F41-16F9-3DCF7617D799}"/>
                </a:ext>
              </a:extLst>
            </p:cNvPr>
            <p:cNvSpPr txBox="1"/>
            <p:nvPr/>
          </p:nvSpPr>
          <p:spPr>
            <a:xfrm>
              <a:off x="1149641" y="4899098"/>
              <a:ext cx="434339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Thứ</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D8780812-553B-A206-846A-0B130D78C81D}"/>
              </a:ext>
            </a:extLst>
          </p:cNvPr>
          <p:cNvGrpSpPr/>
          <p:nvPr/>
        </p:nvGrpSpPr>
        <p:grpSpPr>
          <a:xfrm>
            <a:off x="6830721" y="4793812"/>
            <a:ext cx="4537107" cy="1129886"/>
            <a:chOff x="6830721" y="4714800"/>
            <a:chExt cx="4537107" cy="1129886"/>
          </a:xfrm>
        </p:grpSpPr>
        <p:sp>
          <p:nvSpPr>
            <p:cNvPr id="32" name="Rectangle: Rounded Corners 31">
              <a:extLst>
                <a:ext uri="{FF2B5EF4-FFF2-40B4-BE49-F238E27FC236}">
                  <a16:creationId xmlns:a16="http://schemas.microsoft.com/office/drawing/2014/main" id="{F85DE20E-9914-A067-531B-45EAE404BBE6}"/>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B8E0509-A6EE-7ABE-DFF4-DF70F5757B45}"/>
                </a:ext>
              </a:extLst>
            </p:cNvPr>
            <p:cNvSpPr txBox="1"/>
            <p:nvPr/>
          </p:nvSpPr>
          <p:spPr>
            <a:xfrm>
              <a:off x="7269009" y="4741134"/>
              <a:ext cx="375082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Phùng Thị Liền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F7A0C643-23F2-3043-F116-E2EC3BA8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6E97957D-6BE3-D7FE-41AE-27378E73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9890D07D-63EA-D88C-EA4E-8E42702A3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677986"/>
            <a:ext cx="1238017" cy="1245712"/>
          </a:xfrm>
          <a:prstGeom prst="rect">
            <a:avLst/>
          </a:prstGeom>
        </p:spPr>
      </p:pic>
      <p:pic>
        <p:nvPicPr>
          <p:cNvPr id="44" name="Picture 43">
            <a:extLst>
              <a:ext uri="{FF2B5EF4-FFF2-40B4-BE49-F238E27FC236}">
                <a16:creationId xmlns:a16="http://schemas.microsoft.com/office/drawing/2014/main" id="{7FCCCAC0-10CC-9C24-D3A8-12065AACE6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F78C4A79-A36C-80A0-9D3F-C300FD28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266775" y="5092496"/>
            <a:ext cx="953350" cy="857536"/>
          </a:xfrm>
          <a:prstGeom prst="rect">
            <a:avLst/>
          </a:prstGeom>
        </p:spPr>
      </p:pic>
      <p:pic>
        <p:nvPicPr>
          <p:cNvPr id="46" name="Picture 45">
            <a:extLst>
              <a:ext uri="{FF2B5EF4-FFF2-40B4-BE49-F238E27FC236}">
                <a16:creationId xmlns:a16="http://schemas.microsoft.com/office/drawing/2014/main" id="{A49E2D3C-D993-C23A-ED6E-37F53A4085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5283525" y="2917255"/>
            <a:ext cx="891076" cy="896464"/>
          </a:xfrm>
          <a:prstGeom prst="rect">
            <a:avLst/>
          </a:prstGeom>
        </p:spPr>
      </p:pic>
      <p:pic>
        <p:nvPicPr>
          <p:cNvPr id="47" name="Picture 46">
            <a:extLst>
              <a:ext uri="{FF2B5EF4-FFF2-40B4-BE49-F238E27FC236}">
                <a16:creationId xmlns:a16="http://schemas.microsoft.com/office/drawing/2014/main" id="{6A3E564D-8CD5-501D-92FB-87BD057A9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1034772" y="3017160"/>
            <a:ext cx="891076" cy="896464"/>
          </a:xfrm>
          <a:prstGeom prst="rect">
            <a:avLst/>
          </a:prstGeom>
        </p:spPr>
      </p:pic>
      <p:pic>
        <p:nvPicPr>
          <p:cNvPr id="48" name="Picture 47">
            <a:extLst>
              <a:ext uri="{FF2B5EF4-FFF2-40B4-BE49-F238E27FC236}">
                <a16:creationId xmlns:a16="http://schemas.microsoft.com/office/drawing/2014/main" id="{6CEB21EF-8B52-9959-1A19-3B3C702DFA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39118" y="4910523"/>
            <a:ext cx="891076" cy="896464"/>
          </a:xfrm>
          <a:prstGeom prst="rect">
            <a:avLst/>
          </a:prstGeom>
        </p:spPr>
      </p:pic>
      <p:sp>
        <p:nvSpPr>
          <p:cNvPr id="29" name="TextBox 28">
            <a:extLst>
              <a:ext uri="{FF2B5EF4-FFF2-40B4-BE49-F238E27FC236}">
                <a16:creationId xmlns:a16="http://schemas.microsoft.com/office/drawing/2014/main" id="{EAF934DE-B63C-4D3A-BAF4-F76B7C149313}"/>
              </a:ext>
            </a:extLst>
          </p:cNvPr>
          <p:cNvSpPr txBox="1"/>
          <p:nvPr/>
        </p:nvSpPr>
        <p:spPr>
          <a:xfrm>
            <a:off x="2242884" y="519323"/>
            <a:ext cx="7519444" cy="1754326"/>
          </a:xfrm>
          <a:prstGeom prst="rect">
            <a:avLst/>
          </a:prstGeom>
          <a:noFill/>
        </p:spPr>
        <p:txBody>
          <a:bodyPr wrap="square">
            <a:spAutoFit/>
          </a:bodyPr>
          <a:lstStyle/>
          <a:p>
            <a:pPr algn="just"/>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5</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vi-VN" sz="3600" b="1" dirty="0">
                <a:solidFill>
                  <a:schemeClr val="tx1"/>
                </a:solidFill>
                <a:effectLst/>
                <a:latin typeface="Times New Roman" panose="02020603050405020304" pitchFamily="18" charset="0"/>
                <a:ea typeface="Times New Roman" panose="02020603050405020304" pitchFamily="18" charset="0"/>
              </a:rPr>
              <a:t>Ai là người có nhiều con, cháu hi sinh nhất trong hai cuộc chiến tranh chống Pháp, chống Mỹ?</a:t>
            </a:r>
            <a:endParaRPr lang="en-US" sz="3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9583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strVal val="4*#ppt_w"/>
                                          </p:val>
                                        </p:tav>
                                        <p:tav tm="100000">
                                          <p:val>
                                            <p:strVal val="#ppt_w"/>
                                          </p:val>
                                        </p:tav>
                                      </p:tavLst>
                                    </p:anim>
                                    <p:anim calcmode="lin" valueType="num">
                                      <p:cBhvr>
                                        <p:cTn id="15"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strVal val="4*#ppt_w"/>
                                          </p:val>
                                        </p:tav>
                                        <p:tav tm="100000">
                                          <p:val>
                                            <p:strVal val="#ppt_w"/>
                                          </p:val>
                                        </p:tav>
                                      </p:tavLst>
                                    </p:anim>
                                    <p:anim calcmode="lin" valueType="num">
                                      <p:cBhvr>
                                        <p:cTn id="22"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493</Words>
  <Application>Microsoft Office PowerPoint</Application>
  <PresentationFormat>Widescreen</PresentationFormat>
  <Paragraphs>24</Paragraphs>
  <Slides>18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#9Slide07 HoneyCream</vt:lpstr>
      <vt:lpstr>Arial</vt:lpstr>
      <vt:lpstr>Arial Unicode MS</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52</cp:revision>
  <dcterms:created xsi:type="dcterms:W3CDTF">2024-07-01T04:16:15Z</dcterms:created>
  <dcterms:modified xsi:type="dcterms:W3CDTF">2024-10-11T07:52:08Z</dcterms:modified>
</cp:coreProperties>
</file>