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6" r:id="rId4"/>
    <p:sldId id="533" r:id="rId5"/>
    <p:sldId id="259" r:id="rId6"/>
    <p:sldId id="266" r:id="rId7"/>
    <p:sldId id="261" r:id="rId8"/>
    <p:sldId id="260" r:id="rId9"/>
    <p:sldId id="267" r:id="rId10"/>
    <p:sldId id="268" r:id="rId11"/>
    <p:sldId id="269" r:id="rId12"/>
    <p:sldId id="270" r:id="rId13"/>
    <p:sldId id="271" r:id="rId14"/>
    <p:sldId id="272" r:id="rId15"/>
    <p:sldId id="273" r:id="rId16"/>
    <p:sldId id="274" r:id="rId17"/>
    <p:sldId id="275" r:id="rId18"/>
    <p:sldId id="265"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94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913C-BAAF-4218-A37E-F5729B4C4F71}"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E02E8-252A-4308-83C7-42873256945B}" type="slidenum">
              <a:rPr lang="en-US" smtClean="0"/>
              <a:t>‹#›</a:t>
            </a:fld>
            <a:endParaRPr lang="en-US"/>
          </a:p>
        </p:txBody>
      </p:sp>
    </p:spTree>
    <p:extLst>
      <p:ext uri="{BB962C8B-B14F-4D97-AF65-F5344CB8AC3E}">
        <p14:creationId xmlns:p14="http://schemas.microsoft.com/office/powerpoint/2010/main" val="188337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9</a:t>
            </a:fld>
            <a:endParaRPr lang="en-US"/>
          </a:p>
        </p:txBody>
      </p:sp>
    </p:spTree>
    <p:extLst>
      <p:ext uri="{BB962C8B-B14F-4D97-AF65-F5344CB8AC3E}">
        <p14:creationId xmlns:p14="http://schemas.microsoft.com/office/powerpoint/2010/main" val="155358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13</a:t>
            </a:fld>
            <a:endParaRPr lang="en-US"/>
          </a:p>
        </p:txBody>
      </p:sp>
    </p:spTree>
    <p:extLst>
      <p:ext uri="{BB962C8B-B14F-4D97-AF65-F5344CB8AC3E}">
        <p14:creationId xmlns:p14="http://schemas.microsoft.com/office/powerpoint/2010/main" val="41481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02E8-252A-4308-83C7-428732569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4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92129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0B3CE4B-767E-72C2-229C-13CEAD92BF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3429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4.svg"/><Relationship Id="rId1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23.png"/><Relationship Id="rId17" Type="http://schemas.openxmlformats.org/officeDocument/2006/relationships/image" Target="../media/image36.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7.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46.png"/><Relationship Id="rId19" Type="http://schemas.openxmlformats.org/officeDocument/2006/relationships/image" Target="../media/image45.svg"/><Relationship Id="rId4" Type="http://schemas.openxmlformats.org/officeDocument/2006/relationships/image" Target="../media/image25.png"/><Relationship Id="rId9" Type="http://schemas.openxmlformats.org/officeDocument/2006/relationships/image" Target="../media/image61.svg"/><Relationship Id="rId1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7.png"/><Relationship Id="rId1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8.svg"/><Relationship Id="rId12" Type="http://schemas.openxmlformats.org/officeDocument/2006/relationships/image" Target="../media/image18.svg"/><Relationship Id="rId17"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7.png"/><Relationship Id="rId5" Type="http://schemas.openxmlformats.org/officeDocument/2006/relationships/image" Target="../media/image32.svg"/><Relationship Id="rId15" Type="http://schemas.openxmlformats.org/officeDocument/2006/relationships/image" Target="../media/image15.png"/><Relationship Id="rId10" Type="http://schemas.openxmlformats.org/officeDocument/2006/relationships/image" Target="../media/image59.png"/><Relationship Id="rId19"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58.svg"/><Relationship Id="rId14" Type="http://schemas.openxmlformats.org/officeDocument/2006/relationships/image" Target="../media/image38.sv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4.svg"/><Relationship Id="rId1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23.png"/><Relationship Id="rId17" Type="http://schemas.openxmlformats.org/officeDocument/2006/relationships/image" Target="../media/image36.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7.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46.png"/><Relationship Id="rId19" Type="http://schemas.openxmlformats.org/officeDocument/2006/relationships/image" Target="../media/image45.svg"/><Relationship Id="rId4" Type="http://schemas.openxmlformats.org/officeDocument/2006/relationships/image" Target="../media/image25.png"/><Relationship Id="rId9" Type="http://schemas.openxmlformats.org/officeDocument/2006/relationships/image" Target="../media/image61.sv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1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15.png"/><Relationship Id="rId12" Type="http://schemas.openxmlformats.org/officeDocument/2006/relationships/image" Target="../media/image47.sv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7.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6.png"/><Relationship Id="rId5" Type="http://schemas.openxmlformats.org/officeDocument/2006/relationships/image" Target="../media/image25.png"/><Relationship Id="rId15" Type="http://schemas.openxmlformats.org/officeDocument/2006/relationships/image" Target="../media/image6.png"/><Relationship Id="rId10" Type="http://schemas.openxmlformats.org/officeDocument/2006/relationships/image" Target="../media/image61.svg"/><Relationship Id="rId19" Type="http://schemas.openxmlformats.org/officeDocument/2006/relationships/image" Target="../media/image44.png"/><Relationship Id="rId4" Type="http://schemas.openxmlformats.org/officeDocument/2006/relationships/image" Target="../media/image32.svg"/><Relationship Id="rId9" Type="http://schemas.openxmlformats.org/officeDocument/2006/relationships/image" Target="../media/image60.png"/><Relationship Id="rId14" Type="http://schemas.openxmlformats.org/officeDocument/2006/relationships/image" Target="../media/image24.sv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18" Type="http://schemas.openxmlformats.org/officeDocument/2006/relationships/image" Target="../media/image36.svg"/><Relationship Id="rId3" Type="http://schemas.openxmlformats.org/officeDocument/2006/relationships/image" Target="../media/image31.png"/><Relationship Id="rId21" Type="http://schemas.openxmlformats.org/officeDocument/2006/relationships/image" Target="../media/image62.png"/><Relationship Id="rId7" Type="http://schemas.openxmlformats.org/officeDocument/2006/relationships/image" Target="../media/image15.png"/><Relationship Id="rId12" Type="http://schemas.openxmlformats.org/officeDocument/2006/relationships/image" Target="../media/image47.sv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7.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6.png"/><Relationship Id="rId5" Type="http://schemas.openxmlformats.org/officeDocument/2006/relationships/image" Target="../media/image25.png"/><Relationship Id="rId15" Type="http://schemas.openxmlformats.org/officeDocument/2006/relationships/image" Target="../media/image6.png"/><Relationship Id="rId10" Type="http://schemas.openxmlformats.org/officeDocument/2006/relationships/image" Target="../media/image61.svg"/><Relationship Id="rId19" Type="http://schemas.openxmlformats.org/officeDocument/2006/relationships/image" Target="../media/image44.png"/><Relationship Id="rId4" Type="http://schemas.openxmlformats.org/officeDocument/2006/relationships/image" Target="../media/image32.svg"/><Relationship Id="rId9" Type="http://schemas.openxmlformats.org/officeDocument/2006/relationships/image" Target="../media/image60.pn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7.png"/><Relationship Id="rId1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8.svg"/><Relationship Id="rId12" Type="http://schemas.openxmlformats.org/officeDocument/2006/relationships/image" Target="../media/image18.svg"/><Relationship Id="rId17"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7.png"/><Relationship Id="rId5" Type="http://schemas.openxmlformats.org/officeDocument/2006/relationships/image" Target="../media/image32.svg"/><Relationship Id="rId15" Type="http://schemas.openxmlformats.org/officeDocument/2006/relationships/image" Target="../media/image15.png"/><Relationship Id="rId10" Type="http://schemas.openxmlformats.org/officeDocument/2006/relationships/image" Target="../media/image59.png"/><Relationship Id="rId19"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58.svg"/><Relationship Id="rId14" Type="http://schemas.openxmlformats.org/officeDocument/2006/relationships/image" Target="../media/image38.sv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1.png"/><Relationship Id="rId18" Type="http://schemas.openxmlformats.org/officeDocument/2006/relationships/image" Target="../media/image24.svg"/><Relationship Id="rId3" Type="http://schemas.openxmlformats.org/officeDocument/2006/relationships/image" Target="../media/image3.svg"/><Relationship Id="rId21"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16.svg"/><Relationship Id="rId17" Type="http://schemas.openxmlformats.org/officeDocument/2006/relationships/image" Target="../media/image23.png"/><Relationship Id="rId2" Type="http://schemas.openxmlformats.org/officeDocument/2006/relationships/image" Target="../media/image2.png"/><Relationship Id="rId16" Type="http://schemas.openxmlformats.org/officeDocument/2006/relationships/image" Target="../media/image34.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33.png"/><Relationship Id="rId23" Type="http://schemas.openxmlformats.org/officeDocument/2006/relationships/image" Target="../media/image39.png"/><Relationship Id="rId10" Type="http://schemas.openxmlformats.org/officeDocument/2006/relationships/image" Target="../media/image30.svg"/><Relationship Id="rId19"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32.svg"/><Relationship Id="rId22" Type="http://schemas.openxmlformats.org/officeDocument/2006/relationships/image" Target="../media/image38.svg"/></Relationships>
</file>

<file path=ppt/slides/_rels/slide18.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65.svg"/><Relationship Id="rId26" Type="http://schemas.openxmlformats.org/officeDocument/2006/relationships/image" Target="../media/image15.png"/><Relationship Id="rId3" Type="http://schemas.openxmlformats.org/officeDocument/2006/relationships/image" Target="../media/image2.png"/><Relationship Id="rId21" Type="http://schemas.openxmlformats.org/officeDocument/2006/relationships/image" Target="../media/image53.png"/><Relationship Id="rId34" Type="http://schemas.openxmlformats.org/officeDocument/2006/relationships/image" Target="../media/image21.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64.png"/><Relationship Id="rId25" Type="http://schemas.openxmlformats.org/officeDocument/2006/relationships/image" Target="../media/image7.svg"/><Relationship Id="rId33" Type="http://schemas.openxmlformats.org/officeDocument/2006/relationships/image" Target="../media/image38.svg"/><Relationship Id="rId2" Type="http://schemas.openxmlformats.org/officeDocument/2006/relationships/image" Target="../media/image12.png"/><Relationship Id="rId16" Type="http://schemas.openxmlformats.org/officeDocument/2006/relationships/image" Target="../media/image18.svg"/><Relationship Id="rId20" Type="http://schemas.openxmlformats.org/officeDocument/2006/relationships/image" Target="../media/image67.sv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5.png"/><Relationship Id="rId24" Type="http://schemas.openxmlformats.org/officeDocument/2006/relationships/image" Target="../media/image6.png"/><Relationship Id="rId32" Type="http://schemas.openxmlformats.org/officeDocument/2006/relationships/image" Target="../media/image37.png"/><Relationship Id="rId5" Type="http://schemas.openxmlformats.org/officeDocument/2006/relationships/image" Target="../media/image4.png"/><Relationship Id="rId15" Type="http://schemas.openxmlformats.org/officeDocument/2006/relationships/image" Target="../media/image17.png"/><Relationship Id="rId23" Type="http://schemas.openxmlformats.org/officeDocument/2006/relationships/image" Target="../media/image69.svg"/><Relationship Id="rId28" Type="http://schemas.openxmlformats.org/officeDocument/2006/relationships/image" Target="../media/image70.png"/><Relationship Id="rId36" Type="http://schemas.openxmlformats.org/officeDocument/2006/relationships/image" Target="../media/image59.png"/><Relationship Id="rId10" Type="http://schemas.openxmlformats.org/officeDocument/2006/relationships/image" Target="../media/image26.svg"/><Relationship Id="rId19" Type="http://schemas.openxmlformats.org/officeDocument/2006/relationships/image" Target="../media/image66.png"/><Relationship Id="rId31" Type="http://schemas.openxmlformats.org/officeDocument/2006/relationships/image" Target="../media/image24.svg"/><Relationship Id="rId4" Type="http://schemas.openxmlformats.org/officeDocument/2006/relationships/image" Target="../media/image3.svg"/><Relationship Id="rId9" Type="http://schemas.openxmlformats.org/officeDocument/2006/relationships/image" Target="../media/image25.png"/><Relationship Id="rId14" Type="http://schemas.openxmlformats.org/officeDocument/2006/relationships/image" Target="../media/image47.svg"/><Relationship Id="rId22" Type="http://schemas.openxmlformats.org/officeDocument/2006/relationships/image" Target="../media/image68.png"/><Relationship Id="rId27" Type="http://schemas.openxmlformats.org/officeDocument/2006/relationships/image" Target="../media/image16.svg"/><Relationship Id="rId30" Type="http://schemas.openxmlformats.org/officeDocument/2006/relationships/image" Target="../media/image23.png"/><Relationship Id="rId35" Type="http://schemas.openxmlformats.org/officeDocument/2006/relationships/image" Target="../media/image22.svg"/><Relationship Id="rId8"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1.png"/><Relationship Id="rId18" Type="http://schemas.openxmlformats.org/officeDocument/2006/relationships/image" Target="../media/image24.svg"/><Relationship Id="rId3" Type="http://schemas.openxmlformats.org/officeDocument/2006/relationships/image" Target="../media/image3.svg"/><Relationship Id="rId21"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16.svg"/><Relationship Id="rId17" Type="http://schemas.openxmlformats.org/officeDocument/2006/relationships/image" Target="../media/image23.png"/><Relationship Id="rId2" Type="http://schemas.openxmlformats.org/officeDocument/2006/relationships/image" Target="../media/image2.png"/><Relationship Id="rId16" Type="http://schemas.openxmlformats.org/officeDocument/2006/relationships/image" Target="../media/image34.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5.png"/><Relationship Id="rId5" Type="http://schemas.openxmlformats.org/officeDocument/2006/relationships/image" Target="../media/image6.png"/><Relationship Id="rId15" Type="http://schemas.openxmlformats.org/officeDocument/2006/relationships/image" Target="../media/image33.png"/><Relationship Id="rId23" Type="http://schemas.openxmlformats.org/officeDocument/2006/relationships/image" Target="../media/image39.png"/><Relationship Id="rId10" Type="http://schemas.openxmlformats.org/officeDocument/2006/relationships/image" Target="../media/image30.svg"/><Relationship Id="rId19" Type="http://schemas.openxmlformats.org/officeDocument/2006/relationships/image" Target="../media/image35.png"/><Relationship Id="rId4" Type="http://schemas.openxmlformats.org/officeDocument/2006/relationships/image" Target="../media/image12.png"/><Relationship Id="rId9" Type="http://schemas.openxmlformats.org/officeDocument/2006/relationships/image" Target="../media/image29.png"/><Relationship Id="rId14" Type="http://schemas.openxmlformats.org/officeDocument/2006/relationships/image" Target="../media/image32.svg"/><Relationship Id="rId22"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png"/><Relationship Id="rId18" Type="http://schemas.openxmlformats.org/officeDocument/2006/relationships/image" Target="../media/image36.svg"/><Relationship Id="rId26" Type="http://schemas.openxmlformats.org/officeDocument/2006/relationships/image" Target="../media/image18.svg"/><Relationship Id="rId3" Type="http://schemas.openxmlformats.org/officeDocument/2006/relationships/image" Target="../media/image2.png"/><Relationship Id="rId21" Type="http://schemas.openxmlformats.org/officeDocument/2006/relationships/image" Target="../media/image46.png"/><Relationship Id="rId7" Type="http://schemas.openxmlformats.org/officeDocument/2006/relationships/image" Target="../media/image31.png"/><Relationship Id="rId12" Type="http://schemas.openxmlformats.org/officeDocument/2006/relationships/image" Target="../media/image5.svg"/><Relationship Id="rId17" Type="http://schemas.openxmlformats.org/officeDocument/2006/relationships/image" Target="../media/image35.png"/><Relationship Id="rId25" Type="http://schemas.openxmlformats.org/officeDocument/2006/relationships/image" Target="../media/image17.png"/><Relationship Id="rId2" Type="http://schemas.openxmlformats.org/officeDocument/2006/relationships/image" Target="../media/image12.png"/><Relationship Id="rId16" Type="http://schemas.openxmlformats.org/officeDocument/2006/relationships/image" Target="../media/image43.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png"/><Relationship Id="rId24" Type="http://schemas.openxmlformats.org/officeDocument/2006/relationships/image" Target="../media/image14.svg"/><Relationship Id="rId5" Type="http://schemas.openxmlformats.org/officeDocument/2006/relationships/image" Target="../media/image40.png"/><Relationship Id="rId15" Type="http://schemas.openxmlformats.org/officeDocument/2006/relationships/image" Target="../media/image42.png"/><Relationship Id="rId23" Type="http://schemas.openxmlformats.org/officeDocument/2006/relationships/image" Target="../media/image13.png"/><Relationship Id="rId28" Type="http://schemas.openxmlformats.org/officeDocument/2006/relationships/image" Target="../media/image49.png"/><Relationship Id="rId10" Type="http://schemas.openxmlformats.org/officeDocument/2006/relationships/image" Target="../media/image26.svg"/><Relationship Id="rId19"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25.png"/><Relationship Id="rId14" Type="http://schemas.openxmlformats.org/officeDocument/2006/relationships/image" Target="../media/image7.svg"/><Relationship Id="rId22" Type="http://schemas.openxmlformats.org/officeDocument/2006/relationships/image" Target="../media/image47.svg"/><Relationship Id="rId27"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 Id="rId5" Type="http://schemas.openxmlformats.org/officeDocument/2006/relationships/image" Target="../media/image5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1.png"/><Relationship Id="rId18" Type="http://schemas.openxmlformats.org/officeDocument/2006/relationships/image" Target="../media/image46.png"/><Relationship Id="rId3" Type="http://schemas.openxmlformats.org/officeDocument/2006/relationships/image" Target="../media/image32.svg"/><Relationship Id="rId7" Type="http://schemas.openxmlformats.org/officeDocument/2006/relationships/image" Target="../media/image6.png"/><Relationship Id="rId12" Type="http://schemas.openxmlformats.org/officeDocument/2006/relationships/image" Target="../media/image16.svg"/><Relationship Id="rId17" Type="http://schemas.openxmlformats.org/officeDocument/2006/relationships/image" Target="../media/image24.svg"/><Relationship Id="rId2" Type="http://schemas.openxmlformats.org/officeDocument/2006/relationships/image" Target="../media/image3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5.png"/><Relationship Id="rId5" Type="http://schemas.openxmlformats.org/officeDocument/2006/relationships/image" Target="../media/image18.svg"/><Relationship Id="rId15" Type="http://schemas.openxmlformats.org/officeDocument/2006/relationships/image" Target="../media/image12.png"/><Relationship Id="rId10" Type="http://schemas.openxmlformats.org/officeDocument/2006/relationships/image" Target="../media/image55.svg"/><Relationship Id="rId19" Type="http://schemas.openxmlformats.org/officeDocument/2006/relationships/image" Target="../media/image47.svg"/><Relationship Id="rId4" Type="http://schemas.openxmlformats.org/officeDocument/2006/relationships/image" Target="../media/image17.png"/><Relationship Id="rId9" Type="http://schemas.openxmlformats.org/officeDocument/2006/relationships/image" Target="../media/image54.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26.svg"/><Relationship Id="rId3" Type="http://schemas.openxmlformats.org/officeDocument/2006/relationships/image" Target="../media/image3.svg"/><Relationship Id="rId21" Type="http://schemas.openxmlformats.org/officeDocument/2006/relationships/image" Target="../media/image21.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svg"/><Relationship Id="rId5" Type="http://schemas.openxmlformats.org/officeDocument/2006/relationships/image" Target="../media/image5.sv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svg"/><Relationship Id="rId22" Type="http://schemas.openxmlformats.org/officeDocument/2006/relationships/image" Target="../media/image22.svg"/><Relationship Id="rId27"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7.png"/><Relationship Id="rId1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8.svg"/><Relationship Id="rId12" Type="http://schemas.openxmlformats.org/officeDocument/2006/relationships/image" Target="../media/image18.svg"/><Relationship Id="rId17"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16.sv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7.png"/><Relationship Id="rId5" Type="http://schemas.openxmlformats.org/officeDocument/2006/relationships/image" Target="../media/image32.svg"/><Relationship Id="rId15" Type="http://schemas.openxmlformats.org/officeDocument/2006/relationships/image" Target="../media/image15.png"/><Relationship Id="rId10" Type="http://schemas.openxmlformats.org/officeDocument/2006/relationships/image" Target="../media/image59.png"/><Relationship Id="rId19" Type="http://schemas.openxmlformats.org/officeDocument/2006/relationships/image" Target="../media/image23.png"/><Relationship Id="rId4" Type="http://schemas.openxmlformats.org/officeDocument/2006/relationships/image" Target="../media/image31.png"/><Relationship Id="rId9" Type="http://schemas.openxmlformats.org/officeDocument/2006/relationships/image" Target="../media/image58.sv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4.svg"/><Relationship Id="rId1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16.svg"/><Relationship Id="rId12" Type="http://schemas.openxmlformats.org/officeDocument/2006/relationships/image" Target="../media/image23.png"/><Relationship Id="rId17" Type="http://schemas.openxmlformats.org/officeDocument/2006/relationships/image" Target="../media/image36.svg"/><Relationship Id="rId2" Type="http://schemas.openxmlformats.org/officeDocument/2006/relationships/image" Target="../media/image31.pn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47.svg"/><Relationship Id="rId5" Type="http://schemas.openxmlformats.org/officeDocument/2006/relationships/image" Target="../media/image26.svg"/><Relationship Id="rId15" Type="http://schemas.openxmlformats.org/officeDocument/2006/relationships/image" Target="../media/image7.svg"/><Relationship Id="rId10" Type="http://schemas.openxmlformats.org/officeDocument/2006/relationships/image" Target="../media/image46.png"/><Relationship Id="rId19" Type="http://schemas.openxmlformats.org/officeDocument/2006/relationships/image" Target="../media/image45.svg"/><Relationship Id="rId4" Type="http://schemas.openxmlformats.org/officeDocument/2006/relationships/image" Target="../media/image25.png"/><Relationship Id="rId9" Type="http://schemas.openxmlformats.org/officeDocument/2006/relationships/image" Target="../media/image61.sv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1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15.png"/><Relationship Id="rId12" Type="http://schemas.openxmlformats.org/officeDocument/2006/relationships/image" Target="../media/image47.sv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7.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46.png"/><Relationship Id="rId5" Type="http://schemas.openxmlformats.org/officeDocument/2006/relationships/image" Target="../media/image25.png"/><Relationship Id="rId15" Type="http://schemas.openxmlformats.org/officeDocument/2006/relationships/image" Target="../media/image6.png"/><Relationship Id="rId10" Type="http://schemas.openxmlformats.org/officeDocument/2006/relationships/image" Target="../media/image61.svg"/><Relationship Id="rId19" Type="http://schemas.openxmlformats.org/officeDocument/2006/relationships/image" Target="../media/image44.png"/><Relationship Id="rId4" Type="http://schemas.openxmlformats.org/officeDocument/2006/relationships/image" Target="../media/image32.svg"/><Relationship Id="rId9" Type="http://schemas.openxmlformats.org/officeDocument/2006/relationships/image" Target="../media/image60.png"/><Relationship Id="rId1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endParaRPr lang="en-US"/>
            </a:p>
          </p:txBody>
        </p:sp>
        <p:sp>
          <p:nvSpPr>
            <p:cNvPr id="4" name="TextBox 4"/>
            <p:cNvSpPr txBox="1"/>
            <p:nvPr/>
          </p:nvSpPr>
          <p:spPr>
            <a:xfrm>
              <a:off x="0" y="-38100"/>
              <a:ext cx="4832368" cy="12158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endParaRPr lang="en-US"/>
            </a:p>
          </p:txBody>
        </p:sp>
        <p:sp>
          <p:nvSpPr>
            <p:cNvPr id="7" name="TextBox 7"/>
            <p:cNvSpPr txBox="1"/>
            <p:nvPr/>
          </p:nvSpPr>
          <p:spPr>
            <a:xfrm>
              <a:off x="0" y="-38100"/>
              <a:ext cx="5261989" cy="120444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endParaRPr lang="en-US"/>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A539E246-BF48-A8BC-B570-31C6A4322545}"/>
              </a:ext>
            </a:extLst>
          </p:cNvPr>
          <p:cNvSpPr txBox="1"/>
          <p:nvPr/>
        </p:nvSpPr>
        <p:spPr>
          <a:xfrm rot="21378201">
            <a:off x="4035209" y="3449236"/>
            <a:ext cx="12802000" cy="2646878"/>
          </a:xfrm>
          <a:prstGeom prst="rect">
            <a:avLst/>
          </a:prstGeom>
          <a:noFill/>
        </p:spPr>
        <p:txBody>
          <a:bodyPr wrap="square" rtlCol="0">
            <a:spAutoFit/>
          </a:bodyPr>
          <a:lstStyle/>
          <a:p>
            <a:r>
              <a:rPr lang="en-US" sz="16600" dirty="0">
                <a:solidFill>
                  <a:srgbClr val="002060"/>
                </a:solidFill>
                <a:latin typeface="SVN-Bango" panose="02000000000000000000" pitchFamily="50"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419100"/>
            <a:ext cx="10808593" cy="243839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438750" y="789458"/>
            <a:ext cx="10744200"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 cảnh được miêu tả theo trình tự thời gian hay không gian?</a:t>
            </a:r>
            <a:endPar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trình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tự</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không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gian</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359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0159"/>
            <a:ext cx="14246777" cy="1167371"/>
          </a:xfrm>
          <a:prstGeom prst="rect">
            <a:avLst/>
          </a:prstGeom>
        </p:spPr>
        <p:txBody>
          <a:bodyPr wrap="square" lIns="0" tIns="0" rIns="0" bIns="0" rtlCol="0" anchor="t">
            <a:spAutoFit/>
          </a:bodyPr>
          <a:lstStyle/>
          <a:p>
            <a:pPr marL="0" marR="0" lvl="0" indent="0" algn="ctr" defTabSz="914400" rtl="0" eaLnBrk="1" fontAlgn="auto" latinLnBrk="0" hangingPunct="1">
              <a:lnSpc>
                <a:spcPts val="105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Đọc các đoạn văn dưới đây và trả lời câu hỏi.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452431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b.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 Biển nhiều khi rất đẹp, ai cùng thấy như thế. Nhưng có một điều ít ai chú ý là: vẻ đẹp của biển, vẻ đẹp kì diệu muôn màu muôn sắc ấy phần rất lớn là do mây, trời và ánh sáng tạo nên.</a:t>
            </a:r>
          </a:p>
          <a:p>
            <a:pPr lvl="0" algn="r"/>
            <a:r>
              <a:rPr lang="vi-VN" sz="3600" dirty="0">
                <a:solidFill>
                  <a:srgbClr val="000000"/>
                </a:solidFill>
                <a:latin typeface="Cambria" panose="02040503050406030204" pitchFamily="18" charset="0"/>
                <a:ea typeface="Cambria" panose="02040503050406030204" pitchFamily="18" charset="0"/>
              </a:rPr>
              <a:t>(Theo Vũ Tú Nam)</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34783" y="1021324"/>
            <a:ext cx="11274986"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câu</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chủ</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đề</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002060"/>
                </a:solidFill>
                <a:latin typeface="Cambria" panose="02040503050406030204" pitchFamily="18" charset="0"/>
                <a:ea typeface="Cambria" panose="02040503050406030204" pitchFamily="18" charset="0"/>
              </a:rPr>
              <a:t>Biển luôn thay đổi màu tuỳ theo sắc mây trời. </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4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29000" y="8763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Theo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em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biển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điểm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4267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mbria" panose="02040503050406030204" pitchFamily="18" charset="0"/>
                <a:ea typeface="Cambria" panose="02040503050406030204" pitchFamily="18" charset="0"/>
              </a:rPr>
              <a:t>Tác giả quan sát biển trời vào những ngày/ vào những lúc thời tiết khác nhau: </a:t>
            </a:r>
            <a:r>
              <a:rPr lang="vi-VN" sz="4800" dirty="0">
                <a:solidFill>
                  <a:srgbClr val="002060"/>
                </a:solidFill>
                <a:latin typeface="Cambria" panose="02040503050406030204" pitchFamily="18" charset="0"/>
                <a:ea typeface="Cambria" panose="02040503050406030204" pitchFamily="18" charset="0"/>
              </a:rPr>
              <a:t>lúc trời xanh thẳm, lúc rải mây trắng nhạt, lúc trời âm u mây mưa, lúc trời ầm ầm dông gió.</a:t>
            </a:r>
          </a:p>
        </p:txBody>
      </p:sp>
    </p:spTree>
    <p:extLst>
      <p:ext uri="{BB962C8B-B14F-4D97-AF65-F5344CB8AC3E}">
        <p14:creationId xmlns:p14="http://schemas.microsoft.com/office/powerpoint/2010/main" val="13657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505200" y="8001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nêu</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dụng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hình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so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nhân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hoá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pic>
        <p:nvPicPr>
          <p:cNvPr id="5" name="Picture 4">
            <a:extLst>
              <a:ext uri="{FF2B5EF4-FFF2-40B4-BE49-F238E27FC236}">
                <a16:creationId xmlns:a16="http://schemas.microsoft.com/office/drawing/2014/main" id="{339A02B4-81B7-C993-0D44-7E2D75617FB0}"/>
              </a:ext>
            </a:extLst>
          </p:cNvPr>
          <p:cNvPicPr>
            <a:picLocks noChangeAspect="1"/>
          </p:cNvPicPr>
          <p:nvPr/>
        </p:nvPicPr>
        <p:blipFill>
          <a:blip r:embed="rId21"/>
          <a:stretch>
            <a:fillRect/>
          </a:stretch>
        </p:blipFill>
        <p:spPr>
          <a:xfrm>
            <a:off x="4191000" y="3771900"/>
            <a:ext cx="10541281" cy="3733800"/>
          </a:xfrm>
          <a:prstGeom prst="rect">
            <a:avLst/>
          </a:prstGeom>
        </p:spPr>
      </p:pic>
      <p:sp>
        <p:nvSpPr>
          <p:cNvPr id="6" name="Rectangle: Rounded Corners 5">
            <a:extLst>
              <a:ext uri="{FF2B5EF4-FFF2-40B4-BE49-F238E27FC236}">
                <a16:creationId xmlns:a16="http://schemas.microsoft.com/office/drawing/2014/main" id="{7DE57D69-A600-B77C-6C14-92DD00DFCECB}"/>
              </a:ext>
            </a:extLst>
          </p:cNvPr>
          <p:cNvSpPr/>
          <p:nvPr/>
        </p:nvSpPr>
        <p:spPr>
          <a:xfrm>
            <a:off x="1143000" y="8191500"/>
            <a:ext cx="15925800" cy="1981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600" b="1" dirty="0">
                <a:solidFill>
                  <a:srgbClr val="FF0000"/>
                </a:solidFill>
                <a:latin typeface="Cambria" panose="02040503050406030204" pitchFamily="18" charset="0"/>
                <a:ea typeface="Cambria" panose="02040503050406030204" pitchFamily="18" charset="0"/>
              </a:rPr>
              <a:t>Tác dụng của hình ảnh nhân hoá: </a:t>
            </a:r>
            <a:r>
              <a:rPr lang="vi-VN" sz="3600" dirty="0">
                <a:solidFill>
                  <a:srgbClr val="FF0000"/>
                </a:solidFill>
                <a:latin typeface="Cambria" panose="02040503050406030204" pitchFamily="18" charset="0"/>
                <a:ea typeface="Cambria" panose="02040503050406030204" pitchFamily="18" charset="0"/>
              </a:rPr>
              <a:t>giúp ta thấy biển như gần gũi, giống với con người, tả hình ảnh của biển và trời mây như nét tính cách của con người một cách đặc sắc, biểu cảm.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0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975928"/>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a:off x="1981200" y="495300"/>
            <a:ext cx="14782800" cy="2215991"/>
          </a:xfrm>
          <a:prstGeom prst="rect">
            <a:avLst/>
          </a:prstGeom>
        </p:spPr>
        <p:txBody>
          <a:bodyPr wrap="square" lIns="0" tIns="0" rIns="0" bIns="0" rtlCol="0" anchor="t">
            <a:spAutoFit/>
          </a:bodyPr>
          <a:lstStyle/>
          <a:p>
            <a:pPr lvl="0" algn="just">
              <a:spcBef>
                <a:spcPct val="0"/>
              </a:spcBef>
            </a:pPr>
            <a:r>
              <a:rPr lang="en-US" sz="3600" b="1" dirty="0">
                <a:solidFill>
                  <a:srgbClr val="000000"/>
                </a:solidFill>
                <a:latin typeface="Cambria" panose="02040503050406030204" pitchFamily="18" charset="0"/>
                <a:ea typeface="Cambria" panose="02040503050406030204" pitchFamily="18" charset="0"/>
                <a:cs typeface="Atma Bold"/>
                <a:sym typeface="Atma Bold"/>
              </a:rPr>
              <a:t>2. </a:t>
            </a:r>
            <a:r>
              <a:rPr lang="vi-VN" sz="3600" b="1" dirty="0">
                <a:solidFill>
                  <a:srgbClr val="000000"/>
                </a:solidFill>
                <a:latin typeface="Cambria" panose="02040503050406030204" pitchFamily="18" charset="0"/>
                <a:ea typeface="Cambria" panose="02040503050406030204" pitchFamily="18" charset="0"/>
                <a:cs typeface="Atma Bold"/>
                <a:sym typeface="Atma Bold"/>
              </a:rPr>
              <a:t>Dựa vào kết quả quan sát phong cảnh ở Bài 12 và dàn ý đã lập ở Bài 13, viết đoạn văn tả một đặc điểm nổi bật của cảnh ao hồ, sông</a:t>
            </a:r>
            <a:r>
              <a:rPr lang="en-US" sz="3600" b="1" dirty="0">
                <a:solidFill>
                  <a:srgbClr val="000000"/>
                </a:solidFill>
                <a:latin typeface="Cambria" panose="02040503050406030204" pitchFamily="18" charset="0"/>
                <a:ea typeface="Cambria" panose="02040503050406030204" pitchFamily="18" charset="0"/>
                <a:cs typeface="Atma Bold"/>
                <a:sym typeface="Atma Bold"/>
              </a:rPr>
              <a:t> </a:t>
            </a:r>
            <a:r>
              <a:rPr lang="vi-VN" sz="3600" b="1" dirty="0">
                <a:solidFill>
                  <a:srgbClr val="000000"/>
                </a:solidFill>
                <a:latin typeface="Cambria" panose="02040503050406030204" pitchFamily="18" charset="0"/>
                <a:ea typeface="Cambria" panose="02040503050406030204" pitchFamily="18" charset="0"/>
                <a:cs typeface="Atma Bold"/>
                <a:sym typeface="Atma Bold"/>
              </a:rPr>
              <a:t>suối hoặc biển đảo.</a:t>
            </a:r>
          </a:p>
          <a:p>
            <a:pPr lvl="0" algn="ctr">
              <a:spcBef>
                <a:spcPct val="0"/>
              </a:spcBef>
            </a:pPr>
            <a:endParaRPr lang="vi-VN" sz="36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9" name="Rectangle: Rounded Corners 8">
            <a:extLst>
              <a:ext uri="{FF2B5EF4-FFF2-40B4-BE49-F238E27FC236}">
                <a16:creationId xmlns:a16="http://schemas.microsoft.com/office/drawing/2014/main" id="{9754CD2B-E86E-B57E-9AA2-AE689FD70523}"/>
              </a:ext>
            </a:extLst>
          </p:cNvPr>
          <p:cNvSpPr/>
          <p:nvPr/>
        </p:nvSpPr>
        <p:spPr>
          <a:xfrm>
            <a:off x="1295400" y="2628900"/>
            <a:ext cx="15925800" cy="6553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mẫu</a:t>
            </a:r>
            <a:r>
              <a:rPr lang="en-US" sz="3200" b="1"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002060"/>
                </a:solidFill>
                <a:latin typeface="Cambria" panose="02040503050406030204" pitchFamily="18" charset="0"/>
                <a:ea typeface="Cambria" panose="02040503050406030204" pitchFamily="18" charset="0"/>
              </a:rPr>
              <a:t>Vào sáng sớm hay lúc chiều hoàng hôn, quần đảo Trường Sa đều được soi chiếu chói lọi bởi ánh Mặt Trời chiếu lên mặt biển. Những đợt sóng lăn tăn, những gợn, những đợt lấp la lấp lánh ánh Mặt Trời như kim cương rơi vào lòng biển rồi vỡ tan. Gió trên biển cũng thật khắc nghiệt, những đợt gió cả ngày cứ liên tục thổi vào các đảo, gió không ngừng như những đợt sóng vỗ bờ. Nhất là vào ngày mưa bão, gió thường rất to và đem theo mưa nhiều. Có khi gió quật đổ cây, tốc mái nhà. Do vậy, các chiến sĩ và người dân trên các đảo phải gia cố, nẹp và đổ rào quanh gốc cây. Có lẽ rễ cây cũng hiểu chuyện, lo lắng mà đâm rễ thật sâu vào lòng đất trên đảo. Thời tiết trên đảo chuyển mình rõ nhất có lẽ là hai mùa trong năm: mùa mưa và mùa khô. Tương tự như mùa mưa và mùa khô trên đất liền, ở đảo mùa khô cũng ít mưa, mùa mưa thì mưa rất nhiều, mưa như trút nước. Nơi đây thật sự rất khắc nghiệt.</a:t>
            </a:r>
          </a:p>
        </p:txBody>
      </p:sp>
    </p:spTree>
    <p:extLst>
      <p:ext uri="{BB962C8B-B14F-4D97-AF65-F5344CB8AC3E}">
        <p14:creationId xmlns:p14="http://schemas.microsoft.com/office/powerpoint/2010/main" val="39523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0F71C6F-AE01-00EB-ACF3-D48723E34F4E}"/>
              </a:ext>
            </a:extLst>
          </p:cNvPr>
          <p:cNvPicPr>
            <a:picLocks noChangeAspect="1"/>
          </p:cNvPicPr>
          <p:nvPr/>
        </p:nvPicPr>
        <p:blipFill>
          <a:blip r:embed="rId27"/>
          <a:stretch>
            <a:fillRect/>
          </a:stretch>
        </p:blipFill>
        <p:spPr>
          <a:xfrm>
            <a:off x="1905000" y="2628900"/>
            <a:ext cx="14162235" cy="5310076"/>
          </a:xfrm>
          <a:prstGeom prst="rect">
            <a:avLst/>
          </a:prstGeom>
        </p:spPr>
      </p:pic>
    </p:spTree>
    <p:extLst>
      <p:ext uri="{BB962C8B-B14F-4D97-AF65-F5344CB8AC3E}">
        <p14:creationId xmlns:p14="http://schemas.microsoft.com/office/powerpoint/2010/main" val="1602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r:embed="rId16"/>
                </a:ext>
              </a:extLst>
            </a:blip>
            <a:stretch>
              <a:fillRect b="-95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CA9F6F3-CFC5-6AAE-B8DF-5D21278D44D4}"/>
              </a:ext>
            </a:extLst>
          </p:cNvPr>
          <p:cNvSpPr txBox="1"/>
          <p:nvPr/>
        </p:nvSpPr>
        <p:spPr>
          <a:xfrm rot="21422649">
            <a:off x="4267200" y="3924300"/>
            <a:ext cx="9677400" cy="3416320"/>
          </a:xfrm>
          <a:prstGeom prst="rect">
            <a:avLst/>
          </a:prstGeom>
          <a:noFill/>
        </p:spPr>
        <p:txBody>
          <a:bodyPr wrap="square" rtlCol="0">
            <a:spAutoFit/>
          </a:bodyPr>
          <a:lstStyle/>
          <a:p>
            <a:pPr lvl="0" algn="ctr"/>
            <a:r>
              <a:rPr lang="en-US" sz="7200" b="1" dirty="0">
                <a:solidFill>
                  <a:prstClr val="black"/>
                </a:solidFill>
                <a:latin typeface="Cambria" panose="02040503050406030204" pitchFamily="18" charset="0"/>
                <a:ea typeface="Cambria" panose="02040503050406030204" pitchFamily="18" charset="0"/>
              </a:rPr>
              <a:t>Chia </a:t>
            </a:r>
            <a:r>
              <a:rPr lang="en-US" sz="7200" b="1" dirty="0" err="1">
                <a:solidFill>
                  <a:prstClr val="black"/>
                </a:solidFill>
                <a:latin typeface="Cambria" panose="02040503050406030204" pitchFamily="18" charset="0"/>
                <a:ea typeface="Cambria" panose="02040503050406030204" pitchFamily="18" charset="0"/>
              </a:rPr>
              <a:t>sẻ</a:t>
            </a:r>
            <a:r>
              <a:rPr lang="en-US" sz="7200" b="1" dirty="0">
                <a:solidFill>
                  <a:prstClr val="black"/>
                </a:solidFill>
                <a:latin typeface="Cambria" panose="02040503050406030204" pitchFamily="18" charset="0"/>
                <a:ea typeface="Cambria" panose="02040503050406030204" pitchFamily="18" charset="0"/>
              </a:rPr>
              <a:t> ý </a:t>
            </a:r>
            <a:r>
              <a:rPr lang="en-US" sz="7200" b="1" dirty="0" err="1">
                <a:solidFill>
                  <a:prstClr val="black"/>
                </a:solidFill>
                <a:latin typeface="Cambria" panose="02040503050406030204" pitchFamily="18" charset="0"/>
                <a:ea typeface="Cambria" panose="02040503050406030204" pitchFamily="18" charset="0"/>
              </a:rPr>
              <a:t>kiến</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đánh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giá</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bài</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làm</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mình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và</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bạn</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697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36131" y="3000174"/>
            <a:ext cx="8415739" cy="1733423"/>
          </a:xfrm>
          <a:prstGeom prst="rect">
            <a:avLst/>
          </a:prstGeom>
        </p:spPr>
        <p:txBody>
          <a:bodyPr lIns="0" tIns="0" rIns="0" bIns="0" rtlCol="0" anchor="t">
            <a:spAutoFit/>
          </a:bodyPr>
          <a:lstStyle/>
          <a:p>
            <a:pPr algn="ctr">
              <a:lnSpc>
                <a:spcPts val="13146"/>
              </a:lnSpc>
            </a:pPr>
            <a:r>
              <a:rPr lang="en-US" sz="13985" b="1" dirty="0" err="1">
                <a:solidFill>
                  <a:srgbClr val="FF0000"/>
                </a:solidFill>
                <a:latin typeface="Cambria" panose="02040503050406030204" pitchFamily="18" charset="0"/>
                <a:ea typeface="Cambria" panose="02040503050406030204" pitchFamily="18" charset="0"/>
                <a:cs typeface="Atma Bold"/>
                <a:sym typeface="Atma Bold"/>
              </a:rPr>
              <a:t>Tạm</a:t>
            </a:r>
            <a:r>
              <a:rPr lang="en-US" sz="13985" b="1" dirty="0">
                <a:solidFill>
                  <a:srgbClr val="FF0000"/>
                </a:solidFill>
                <a:latin typeface="Cambria" panose="02040503050406030204" pitchFamily="18" charset="0"/>
                <a:ea typeface="Cambria" panose="02040503050406030204" pitchFamily="18" charset="0"/>
                <a:cs typeface="Atma Bold"/>
                <a:sym typeface="Atma Bold"/>
              </a:rPr>
              <a:t> </a:t>
            </a:r>
            <a:r>
              <a:rPr lang="en-US" sz="13985" b="1" dirty="0" err="1">
                <a:solidFill>
                  <a:srgbClr val="FF0000"/>
                </a:solidFill>
                <a:latin typeface="Cambria" panose="02040503050406030204" pitchFamily="18" charset="0"/>
                <a:ea typeface="Cambria" panose="02040503050406030204" pitchFamily="18" charset="0"/>
                <a:cs typeface="Atma Bold"/>
                <a:sym typeface="Atma Bold"/>
              </a:rPr>
              <a:t>biệt</a:t>
            </a:r>
            <a:endParaRPr lang="en-US" sz="13985" b="1" dirty="0">
              <a:solidFill>
                <a:srgbClr val="FF0000"/>
              </a:solidFill>
              <a:latin typeface="Cambria" panose="02040503050406030204" pitchFamily="18" charset="0"/>
              <a:ea typeface="Cambria" panose="02040503050406030204" pitchFamily="18" charset="0"/>
              <a:cs typeface="Atma Bold"/>
              <a:sym typeface="Atma Bold"/>
            </a:endParaRP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txBody>
            <a:bodyPr/>
            <a:lstStyle/>
            <a:p>
              <a:endParaRPr lang="en-US"/>
            </a:p>
          </p:txBody>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txBody>
          <a:bodyPr/>
          <a:lstStyle/>
          <a:p>
            <a:endParaRPr lang="en-US"/>
          </a:p>
        </p:txBody>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txBody>
          <a:bodyPr/>
          <a:lstStyle/>
          <a:p>
            <a:endParaRPr lang="en-US"/>
          </a:p>
        </p:txBody>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txBody>
          <a:bodyPr/>
          <a:lstStyle/>
          <a:p>
            <a:endParaRPr lang="en-US"/>
          </a:p>
        </p:txBody>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txBody>
          <a:bodyPr/>
          <a:lstStyle/>
          <a:p>
            <a:endParaRPr lang="en-US"/>
          </a:p>
        </p:txBody>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txBody>
          <a:bodyPr/>
          <a:lstStyle/>
          <a:p>
            <a:endParaRPr lang="en-US"/>
          </a:p>
        </p:txBody>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txBody>
          <a:bodyPr/>
          <a:lstStyle/>
          <a:p>
            <a:endParaRPr lang="en-US"/>
          </a:p>
        </p:txBody>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endParaRPr lang="en-US"/>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r:embed="rId16"/>
                </a:ext>
              </a:extLst>
            </a:blip>
            <a:stretch>
              <a:fillRect b="-9584"/>
            </a:stretch>
          </a:blipFill>
        </p:spPr>
        <p:txBody>
          <a:bodyPr/>
          <a:lstStyle/>
          <a:p>
            <a:endParaRPr lang="en-US"/>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endParaRPr lang="en-US"/>
          </a:p>
        </p:txBody>
      </p:sp>
      <p:sp>
        <p:nvSpPr>
          <p:cNvPr id="22" name="TextBox 21">
            <a:extLst>
              <a:ext uri="{FF2B5EF4-FFF2-40B4-BE49-F238E27FC236}">
                <a16:creationId xmlns:a16="http://schemas.microsoft.com/office/drawing/2014/main" id="{ACA9F6F3-CFC5-6AAE-B8DF-5D21278D44D4}"/>
              </a:ext>
            </a:extLst>
          </p:cNvPr>
          <p:cNvSpPr txBox="1"/>
          <p:nvPr/>
        </p:nvSpPr>
        <p:spPr>
          <a:xfrm>
            <a:off x="4267200" y="3924300"/>
            <a:ext cx="9677400" cy="2308324"/>
          </a:xfrm>
          <a:prstGeom prst="rect">
            <a:avLst/>
          </a:prstGeom>
          <a:noFill/>
        </p:spPr>
        <p:txBody>
          <a:bodyPr wrap="square" rtlCol="0">
            <a:spAutoFit/>
          </a:bodyPr>
          <a:lstStyle/>
          <a:p>
            <a:pPr algn="ctr"/>
            <a:r>
              <a:rPr lang="en-US" sz="7200" b="1" dirty="0">
                <a:latin typeface="Cambria" panose="02040503050406030204" pitchFamily="18" charset="0"/>
                <a:ea typeface="Cambria" panose="02040503050406030204" pitchFamily="18" charset="0"/>
              </a:rPr>
              <a:t>Em </a:t>
            </a:r>
            <a:r>
              <a:rPr lang="en-US" sz="7200" b="1" dirty="0" err="1">
                <a:latin typeface="Cambria" panose="02040503050406030204" pitchFamily="18" charset="0"/>
                <a:ea typeface="Cambria" panose="02040503050406030204" pitchFamily="18" charset="0"/>
              </a:rPr>
              <a:t>hãy</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nhớ</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lại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kiểu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văn</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miêu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tả</a:t>
            </a:r>
            <a:r>
              <a:rPr lang="en-US" sz="7200" b="1"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1447800" y="1181100"/>
            <a:ext cx="15468600" cy="8305800"/>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2212420" y="533831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9916891" y="7597655"/>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txBody>
          <a:bodyPr/>
          <a:lstStyle/>
          <a:p>
            <a:endParaRPr lang="en-US"/>
          </a:p>
        </p:txBody>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471126" y="593822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txBody>
          <a:bodyPr/>
          <a:lstStyle/>
          <a:p>
            <a:endParaRPr lang="en-US"/>
          </a:p>
        </p:txBody>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txBody>
          <a:bodyPr/>
          <a:lstStyle/>
          <a:p>
            <a:endParaRPr lang="en-US"/>
          </a:p>
        </p:txBody>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88A9FD37-1535-126C-4348-8961743FFD9B}"/>
              </a:ext>
            </a:extLst>
          </p:cNvPr>
          <p:cNvPicPr>
            <a:picLocks noChangeAspect="1"/>
          </p:cNvPicPr>
          <p:nvPr/>
        </p:nvPicPr>
        <p:blipFill>
          <a:blip r:embed="rId27"/>
          <a:stretch>
            <a:fillRect/>
          </a:stretch>
        </p:blipFill>
        <p:spPr>
          <a:xfrm>
            <a:off x="3200400" y="4000500"/>
            <a:ext cx="11083489" cy="3359187"/>
          </a:xfrm>
          <a:prstGeom prst="rect">
            <a:avLst/>
          </a:prstGeom>
        </p:spPr>
      </p:pic>
      <p:pic>
        <p:nvPicPr>
          <p:cNvPr id="26" name="Picture 25">
            <a:extLst>
              <a:ext uri="{FF2B5EF4-FFF2-40B4-BE49-F238E27FC236}">
                <a16:creationId xmlns:a16="http://schemas.microsoft.com/office/drawing/2014/main" id="{40D38F90-7E70-7B9F-387C-7FF395313A7B}"/>
              </a:ext>
            </a:extLst>
          </p:cNvPr>
          <p:cNvPicPr>
            <a:picLocks noChangeAspect="1"/>
          </p:cNvPicPr>
          <p:nvPr/>
        </p:nvPicPr>
        <p:blipFill>
          <a:blip r:embed="rId28"/>
          <a:stretch>
            <a:fillRect/>
          </a:stretch>
        </p:blipFill>
        <p:spPr>
          <a:xfrm>
            <a:off x="7315200" y="2400300"/>
            <a:ext cx="3182388"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39"/>
            <a:ext cx="18288000" cy="10160322"/>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14413" y="785024"/>
            <a:ext cx="16087725" cy="851613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endParaRPr lang="en-US" sz="2700">
              <a:solidFill>
                <a:prstClr val="white"/>
              </a:solidFill>
              <a:latin typeface="Calibri" panose="020F0502020204030204"/>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2586726" y="2833376"/>
            <a:ext cx="14272524" cy="4524315"/>
          </a:xfrm>
          <a:prstGeom prst="rect">
            <a:avLst/>
          </a:prstGeom>
          <a:noFill/>
        </p:spPr>
        <p:txBody>
          <a:bodyPr wrap="square" rtlCol="0">
            <a:spAutoFit/>
          </a:bodyPr>
          <a:lstStyle/>
          <a:p>
            <a:pPr algn="just"/>
            <a:r>
              <a:rPr lang="vi-VN" sz="3600" dirty="0">
                <a:solidFill>
                  <a:srgbClr val="002060"/>
                </a:solidFill>
                <a:latin typeface="Cambria" panose="02040503050406030204" pitchFamily="18" charset="0"/>
                <a:ea typeface="Cambria" panose="02040503050406030204" pitchFamily="18" charset="0"/>
              </a:rPr>
              <a:t>Biết cách viết các đoạn văn trong bài văn tả phong cảnh (cách triển khai ý trong đoạn văn, cách lựa chọn từ ngữ, cách sử dụng biện pháp so sánh, ....) để làm nổi bật của phong cảnh.</a:t>
            </a:r>
          </a:p>
          <a:p>
            <a:pPr lvl="0"/>
            <a:endParaRPr lang="vi-VN" sz="3600" dirty="0">
              <a:solidFill>
                <a:srgbClr val="002060"/>
              </a:solidFill>
            </a:endParaRPr>
          </a:p>
          <a:p>
            <a:pPr lvl="0"/>
            <a:r>
              <a:rPr lang="vi-VN" sz="3600" dirty="0">
                <a:solidFill>
                  <a:srgbClr val="002060"/>
                </a:solidFill>
              </a:rPr>
              <a:t>Phát triển năng lực ngôn ngữ.</a:t>
            </a:r>
            <a:endParaRPr lang="en-US" sz="3600" dirty="0">
              <a:solidFill>
                <a:srgbClr val="002060"/>
              </a:solidFill>
            </a:endParaRPr>
          </a:p>
          <a:p>
            <a:pPr lvl="0"/>
            <a:endParaRPr lang="vi-VN" sz="3600" dirty="0">
              <a:solidFill>
                <a:srgbClr val="002060"/>
              </a:solidFill>
            </a:endParaRPr>
          </a:p>
          <a:p>
            <a:pPr lvl="0"/>
            <a:r>
              <a:rPr lang="vi-VN" sz="3600" dirty="0">
                <a:solidFill>
                  <a:srgbClr val="002060"/>
                </a:solidFill>
              </a:rPr>
              <a:t>Biết vận dụng kiến thức từ bài học để vận dụng vào thực tiễn</a:t>
            </a:r>
          </a:p>
          <a:p>
            <a:pPr algn="just"/>
            <a:endParaRPr lang="en-US" sz="36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673917" y="2844079"/>
            <a:ext cx="789365" cy="789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684838" y="4748817"/>
            <a:ext cx="789366" cy="789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4765375" y="693125"/>
            <a:ext cx="8385776" cy="2414225"/>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1684836" y="5826089"/>
            <a:ext cx="789368" cy="78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1000"/>
                                        <p:tgtEl>
                                          <p:spTgt spid="7">
                                            <p:txEl>
                                              <p:pRg st="4" end="4"/>
                                            </p:txEl>
                                          </p:spTgt>
                                        </p:tgtEl>
                                      </p:cBhvr>
                                    </p:animEffect>
                                    <p:anim calcmode="lin" valueType="num">
                                      <p:cBhvr>
                                        <p:cTn id="24"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grpSp>
        <p:nvGrpSpPr>
          <p:cNvPr id="2" name="Group 2"/>
          <p:cNvGrpSpPr/>
          <p:nvPr/>
        </p:nvGrpSpPr>
        <p:grpSpPr>
          <a:xfrm>
            <a:off x="-1214324" y="8057386"/>
            <a:ext cx="19979114" cy="5217266"/>
            <a:chOff x="0" y="0"/>
            <a:chExt cx="5261989" cy="1374095"/>
          </a:xfrm>
        </p:grpSpPr>
        <p:sp>
          <p:nvSpPr>
            <p:cNvPr id="3" name="Freeform 3"/>
            <p:cNvSpPr/>
            <p:nvPr/>
          </p:nvSpPr>
          <p:spPr>
            <a:xfrm>
              <a:off x="0" y="0"/>
              <a:ext cx="5261989" cy="1374095"/>
            </a:xfrm>
            <a:custGeom>
              <a:avLst/>
              <a:gdLst/>
              <a:ahLst/>
              <a:cxnLst/>
              <a:rect l="l" t="t" r="r" b="b"/>
              <a:pathLst>
                <a:path w="5261989" h="1374095">
                  <a:moveTo>
                    <a:pt x="0" y="0"/>
                  </a:moveTo>
                  <a:lnTo>
                    <a:pt x="5261989" y="0"/>
                  </a:lnTo>
                  <a:lnTo>
                    <a:pt x="5261989" y="1374095"/>
                  </a:lnTo>
                  <a:lnTo>
                    <a:pt x="0" y="1374095"/>
                  </a:lnTo>
                  <a:close/>
                </a:path>
              </a:pathLst>
            </a:custGeom>
            <a:solidFill>
              <a:srgbClr val="93C808"/>
            </a:solidFill>
          </p:spPr>
          <p:txBody>
            <a:bodyPr/>
            <a:lstStyle/>
            <a:p>
              <a:endParaRPr lang="en-US"/>
            </a:p>
          </p:txBody>
        </p:sp>
        <p:sp>
          <p:nvSpPr>
            <p:cNvPr id="4" name="TextBox 4"/>
            <p:cNvSpPr txBox="1"/>
            <p:nvPr/>
          </p:nvSpPr>
          <p:spPr>
            <a:xfrm>
              <a:off x="0" y="-38100"/>
              <a:ext cx="5261989" cy="141219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99125" y="5143500"/>
            <a:ext cx="20127811" cy="4245138"/>
          </a:xfrm>
          <a:custGeom>
            <a:avLst/>
            <a:gdLst/>
            <a:ahLst/>
            <a:cxnLst/>
            <a:rect l="l" t="t" r="r" b="b"/>
            <a:pathLst>
              <a:path w="20127811" h="4245138">
                <a:moveTo>
                  <a:pt x="0" y="0"/>
                </a:moveTo>
                <a:lnTo>
                  <a:pt x="20127810" y="0"/>
                </a:lnTo>
                <a:lnTo>
                  <a:pt x="20127810" y="4245138"/>
                </a:lnTo>
                <a:lnTo>
                  <a:pt x="0" y="4245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6097970" y="6629799"/>
            <a:ext cx="18179547" cy="4726682"/>
          </a:xfrm>
          <a:custGeom>
            <a:avLst/>
            <a:gdLst/>
            <a:ahLst/>
            <a:cxnLst/>
            <a:rect l="l" t="t" r="r" b="b"/>
            <a:pathLst>
              <a:path w="18179547" h="4726682">
                <a:moveTo>
                  <a:pt x="18179548" y="0"/>
                </a:moveTo>
                <a:lnTo>
                  <a:pt x="0" y="0"/>
                </a:lnTo>
                <a:lnTo>
                  <a:pt x="0" y="4726682"/>
                </a:lnTo>
                <a:lnTo>
                  <a:pt x="18179548" y="4726682"/>
                </a:lnTo>
                <a:lnTo>
                  <a:pt x="181795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85800" y="7353299"/>
            <a:ext cx="4495800" cy="2953719"/>
          </a:xfrm>
          <a:custGeom>
            <a:avLst/>
            <a:gdLst/>
            <a:ahLst/>
            <a:cxnLst/>
            <a:rect l="l" t="t" r="r" b="b"/>
            <a:pathLst>
              <a:path w="4847686" h="3625598">
                <a:moveTo>
                  <a:pt x="0" y="0"/>
                </a:moveTo>
                <a:lnTo>
                  <a:pt x="4847686" y="0"/>
                </a:lnTo>
                <a:lnTo>
                  <a:pt x="4847686" y="3625598"/>
                </a:lnTo>
                <a:lnTo>
                  <a:pt x="0" y="3625598"/>
                </a:lnTo>
                <a:lnTo>
                  <a:pt x="0" y="0"/>
                </a:lnTo>
                <a:close/>
              </a:path>
            </a:pathLst>
          </a:custGeom>
          <a:blipFill>
            <a:blip r:embed="rId6"/>
            <a:stretch>
              <a:fillRect b="-38020"/>
            </a:stretch>
          </a:blipFill>
        </p:spPr>
        <p:txBody>
          <a:bodyPr/>
          <a:lstStyle/>
          <a:p>
            <a:endParaRPr lang="en-US"/>
          </a:p>
        </p:txBody>
      </p:sp>
      <p:grpSp>
        <p:nvGrpSpPr>
          <p:cNvPr id="8" name="Group 8"/>
          <p:cNvGrpSpPr/>
          <p:nvPr/>
        </p:nvGrpSpPr>
        <p:grpSpPr>
          <a:xfrm>
            <a:off x="2209800" y="342900"/>
            <a:ext cx="12954000" cy="1981200"/>
            <a:chOff x="0" y="0"/>
            <a:chExt cx="1571863" cy="247403"/>
          </a:xfrm>
        </p:grpSpPr>
        <p:sp>
          <p:nvSpPr>
            <p:cNvPr id="9" name="Freeform 9"/>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10" name="TextBox 10"/>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17" name="Freeform 17"/>
          <p:cNvSpPr/>
          <p:nvPr/>
        </p:nvSpPr>
        <p:spPr>
          <a:xfrm flipH="1">
            <a:off x="15677986" y="-1020738"/>
            <a:ext cx="3733330" cy="3672240"/>
          </a:xfrm>
          <a:custGeom>
            <a:avLst/>
            <a:gdLst/>
            <a:ahLst/>
            <a:cxnLst/>
            <a:rect l="l" t="t" r="r" b="b"/>
            <a:pathLst>
              <a:path w="3733330" h="3672240">
                <a:moveTo>
                  <a:pt x="3733331" y="0"/>
                </a:moveTo>
                <a:lnTo>
                  <a:pt x="0" y="0"/>
                </a:lnTo>
                <a:lnTo>
                  <a:pt x="0" y="3672239"/>
                </a:lnTo>
                <a:lnTo>
                  <a:pt x="3733331" y="3672239"/>
                </a:lnTo>
                <a:lnTo>
                  <a:pt x="37333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2644434" y="636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64599" y="168255"/>
            <a:ext cx="1942829" cy="1519656"/>
          </a:xfrm>
          <a:custGeom>
            <a:avLst/>
            <a:gdLst/>
            <a:ahLst/>
            <a:cxnLst/>
            <a:rect l="l" t="t" r="r" b="b"/>
            <a:pathLst>
              <a:path w="1942829" h="1519656">
                <a:moveTo>
                  <a:pt x="0" y="0"/>
                </a:moveTo>
                <a:lnTo>
                  <a:pt x="1942829" y="0"/>
                </a:lnTo>
                <a:lnTo>
                  <a:pt x="1942829" y="1519655"/>
                </a:lnTo>
                <a:lnTo>
                  <a:pt x="0" y="1519655"/>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23" name="Freeform 23"/>
          <p:cNvSpPr/>
          <p:nvPr/>
        </p:nvSpPr>
        <p:spPr>
          <a:xfrm>
            <a:off x="7803819" y="3774072"/>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24" name="Freeform 24"/>
          <p:cNvSpPr/>
          <p:nvPr/>
        </p:nvSpPr>
        <p:spPr>
          <a:xfrm rot="297651">
            <a:off x="11400746" y="-52646"/>
            <a:ext cx="3047375" cy="1396252"/>
          </a:xfrm>
          <a:custGeom>
            <a:avLst/>
            <a:gdLst/>
            <a:ahLst/>
            <a:cxnLst/>
            <a:rect l="l" t="t" r="r" b="b"/>
            <a:pathLst>
              <a:path w="3047375" h="1396252">
                <a:moveTo>
                  <a:pt x="0" y="0"/>
                </a:moveTo>
                <a:lnTo>
                  <a:pt x="3047375" y="0"/>
                </a:lnTo>
                <a:lnTo>
                  <a:pt x="3047375" y="1396251"/>
                </a:lnTo>
                <a:lnTo>
                  <a:pt x="0" y="13962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a:off x="14696805" y="1510851"/>
            <a:ext cx="2648352" cy="1310934"/>
          </a:xfrm>
          <a:custGeom>
            <a:avLst/>
            <a:gdLst/>
            <a:ahLst/>
            <a:cxnLst/>
            <a:rect l="l" t="t" r="r" b="b"/>
            <a:pathLst>
              <a:path w="2648352" h="1310934">
                <a:moveTo>
                  <a:pt x="0" y="0"/>
                </a:moveTo>
                <a:lnTo>
                  <a:pt x="2648353" y="0"/>
                </a:lnTo>
                <a:lnTo>
                  <a:pt x="2648353" y="1310935"/>
                </a:lnTo>
                <a:lnTo>
                  <a:pt x="0" y="1310935"/>
                </a:lnTo>
                <a:lnTo>
                  <a:pt x="0" y="0"/>
                </a:lnTo>
                <a:close/>
              </a:path>
            </a:pathLst>
          </a:custGeom>
          <a:blipFill>
            <a:blip r:embed="rId15"/>
            <a:stretch>
              <a:fillRect/>
            </a:stretch>
          </a:blipFill>
        </p:spPr>
        <p:txBody>
          <a:bodyPr/>
          <a:lstStyle/>
          <a:p>
            <a:endParaRPr lang="en-US"/>
          </a:p>
        </p:txBody>
      </p:sp>
      <p:sp>
        <p:nvSpPr>
          <p:cNvPr id="26" name="Freeform 26"/>
          <p:cNvSpPr/>
          <p:nvPr/>
        </p:nvSpPr>
        <p:spPr>
          <a:xfrm>
            <a:off x="13894807" y="8373173"/>
            <a:ext cx="6728987" cy="2030931"/>
          </a:xfrm>
          <a:custGeom>
            <a:avLst/>
            <a:gdLst/>
            <a:ahLst/>
            <a:cxnLst/>
            <a:rect l="l" t="t" r="r" b="b"/>
            <a:pathLst>
              <a:path w="6728987" h="2030931">
                <a:moveTo>
                  <a:pt x="0" y="0"/>
                </a:moveTo>
                <a:lnTo>
                  <a:pt x="6728986" y="0"/>
                </a:lnTo>
                <a:lnTo>
                  <a:pt x="6728986" y="2030931"/>
                </a:lnTo>
                <a:lnTo>
                  <a:pt x="0" y="20309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Freeform 27"/>
          <p:cNvSpPr/>
          <p:nvPr/>
        </p:nvSpPr>
        <p:spPr>
          <a:xfrm>
            <a:off x="3534296" y="8057386"/>
            <a:ext cx="4847686" cy="1610394"/>
          </a:xfrm>
          <a:custGeom>
            <a:avLst/>
            <a:gdLst/>
            <a:ahLst/>
            <a:cxnLst/>
            <a:rect l="l" t="t" r="r" b="b"/>
            <a:pathLst>
              <a:path w="4847686" h="1610394">
                <a:moveTo>
                  <a:pt x="0" y="0"/>
                </a:moveTo>
                <a:lnTo>
                  <a:pt x="4847685" y="0"/>
                </a:lnTo>
                <a:lnTo>
                  <a:pt x="4847685" y="1610393"/>
                </a:lnTo>
                <a:lnTo>
                  <a:pt x="0" y="1610393"/>
                </a:lnTo>
                <a:lnTo>
                  <a:pt x="0" y="0"/>
                </a:lnTo>
                <a:close/>
              </a:path>
            </a:pathLst>
          </a:custGeom>
          <a:blipFill>
            <a:blip r:embed="rId6"/>
            <a:stretch>
              <a:fillRect t="-210735"/>
            </a:stretch>
          </a:blipFill>
        </p:spPr>
        <p:txBody>
          <a:bodyPr/>
          <a:lstStyle/>
          <a:p>
            <a:endParaRPr lang="en-US"/>
          </a:p>
        </p:txBody>
      </p:sp>
      <p:sp>
        <p:nvSpPr>
          <p:cNvPr id="28" name="Freeform 28"/>
          <p:cNvSpPr/>
          <p:nvPr/>
        </p:nvSpPr>
        <p:spPr>
          <a:xfrm>
            <a:off x="304208" y="4755053"/>
            <a:ext cx="2278992" cy="2030374"/>
          </a:xfrm>
          <a:custGeom>
            <a:avLst/>
            <a:gdLst/>
            <a:ahLst/>
            <a:cxnLst/>
            <a:rect l="l" t="t" r="r" b="b"/>
            <a:pathLst>
              <a:path w="2278992" h="2030374">
                <a:moveTo>
                  <a:pt x="0" y="0"/>
                </a:moveTo>
                <a:lnTo>
                  <a:pt x="2278991" y="0"/>
                </a:lnTo>
                <a:lnTo>
                  <a:pt x="2278991" y="2030375"/>
                </a:lnTo>
                <a:lnTo>
                  <a:pt x="0" y="20303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TextBox 29"/>
          <p:cNvSpPr txBox="1"/>
          <p:nvPr/>
        </p:nvSpPr>
        <p:spPr>
          <a:xfrm>
            <a:off x="3483234" y="415477"/>
            <a:ext cx="11223366" cy="1719317"/>
          </a:xfrm>
          <a:prstGeom prst="rect">
            <a:avLst/>
          </a:prstGeom>
        </p:spPr>
        <p:txBody>
          <a:bodyPr wrap="square" lIns="0" tIns="0" rIns="0" bIns="0" rtlCol="0" anchor="t">
            <a:spAutoFit/>
          </a:bodyPr>
          <a:lstStyle/>
          <a:p>
            <a:pPr algn="l">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2 và lớp 3, được luyện viết đoạn văn tả đồ vật.</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33" name="Group 8">
            <a:extLst>
              <a:ext uri="{FF2B5EF4-FFF2-40B4-BE49-F238E27FC236}">
                <a16:creationId xmlns:a16="http://schemas.microsoft.com/office/drawing/2014/main" id="{9BCA3846-2B76-722A-7842-47205D82E83E}"/>
              </a:ext>
            </a:extLst>
          </p:cNvPr>
          <p:cNvGrpSpPr/>
          <p:nvPr/>
        </p:nvGrpSpPr>
        <p:grpSpPr>
          <a:xfrm>
            <a:off x="2362200" y="2628900"/>
            <a:ext cx="12954000" cy="1981200"/>
            <a:chOff x="0" y="0"/>
            <a:chExt cx="1571863" cy="247403"/>
          </a:xfrm>
        </p:grpSpPr>
        <p:sp>
          <p:nvSpPr>
            <p:cNvPr id="34" name="Freeform 9">
              <a:extLst>
                <a:ext uri="{FF2B5EF4-FFF2-40B4-BE49-F238E27FC236}">
                  <a16:creationId xmlns:a16="http://schemas.microsoft.com/office/drawing/2014/main" id="{FC83B4C2-2467-6947-74A7-992DB4A5B0A7}"/>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35" name="TextBox 10">
              <a:extLst>
                <a:ext uri="{FF2B5EF4-FFF2-40B4-BE49-F238E27FC236}">
                  <a16:creationId xmlns:a16="http://schemas.microsoft.com/office/drawing/2014/main" id="{D11E2FC3-4CC8-2F63-D3D5-E08CFFAFE555}"/>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36" name="Freeform 18">
            <a:extLst>
              <a:ext uri="{FF2B5EF4-FFF2-40B4-BE49-F238E27FC236}">
                <a16:creationId xmlns:a16="http://schemas.microsoft.com/office/drawing/2014/main" id="{618C8820-8660-FB2E-3429-7FBFE9C96DCD}"/>
              </a:ext>
            </a:extLst>
          </p:cNvPr>
          <p:cNvSpPr/>
          <p:nvPr/>
        </p:nvSpPr>
        <p:spPr>
          <a:xfrm>
            <a:off x="2796834" y="2922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7" name="TextBox 29">
            <a:extLst>
              <a:ext uri="{FF2B5EF4-FFF2-40B4-BE49-F238E27FC236}">
                <a16:creationId xmlns:a16="http://schemas.microsoft.com/office/drawing/2014/main" id="{FE8C361F-87C0-7D68-330A-33B250203DFC}"/>
              </a:ext>
            </a:extLst>
          </p:cNvPr>
          <p:cNvSpPr txBox="1"/>
          <p:nvPr/>
        </p:nvSpPr>
        <p:spPr>
          <a:xfrm>
            <a:off x="3635634" y="27014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4, được luyện viết đoạn văn và bài văn tả con vật, tả cây cối.</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41" name="Group 8">
            <a:extLst>
              <a:ext uri="{FF2B5EF4-FFF2-40B4-BE49-F238E27FC236}">
                <a16:creationId xmlns:a16="http://schemas.microsoft.com/office/drawing/2014/main" id="{DF26B4A9-DAE7-5456-ADB1-17A2F1D4DA26}"/>
              </a:ext>
            </a:extLst>
          </p:cNvPr>
          <p:cNvGrpSpPr/>
          <p:nvPr/>
        </p:nvGrpSpPr>
        <p:grpSpPr>
          <a:xfrm>
            <a:off x="2362200" y="4991100"/>
            <a:ext cx="12954000" cy="1981200"/>
            <a:chOff x="0" y="0"/>
            <a:chExt cx="1571863" cy="247403"/>
          </a:xfrm>
        </p:grpSpPr>
        <p:sp>
          <p:nvSpPr>
            <p:cNvPr id="42" name="Freeform 9">
              <a:extLst>
                <a:ext uri="{FF2B5EF4-FFF2-40B4-BE49-F238E27FC236}">
                  <a16:creationId xmlns:a16="http://schemas.microsoft.com/office/drawing/2014/main" id="{F95FFC87-0C88-C973-3C2B-BBAB2EA58848}"/>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43" name="TextBox 10">
              <a:extLst>
                <a:ext uri="{FF2B5EF4-FFF2-40B4-BE49-F238E27FC236}">
                  <a16:creationId xmlns:a16="http://schemas.microsoft.com/office/drawing/2014/main" id="{3139647A-B0B3-EC81-454C-2CF8131CEEE3}"/>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44" name="Freeform 18">
            <a:extLst>
              <a:ext uri="{FF2B5EF4-FFF2-40B4-BE49-F238E27FC236}">
                <a16:creationId xmlns:a16="http://schemas.microsoft.com/office/drawing/2014/main" id="{45F655AD-9748-F9D2-ED59-247B677DB9EE}"/>
              </a:ext>
            </a:extLst>
          </p:cNvPr>
          <p:cNvSpPr/>
          <p:nvPr/>
        </p:nvSpPr>
        <p:spPr>
          <a:xfrm>
            <a:off x="2796834" y="52846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5" name="TextBox 29">
            <a:extLst>
              <a:ext uri="{FF2B5EF4-FFF2-40B4-BE49-F238E27FC236}">
                <a16:creationId xmlns:a16="http://schemas.microsoft.com/office/drawing/2014/main" id="{9C783C5C-51B2-C754-AC7A-6063C8FDD033}"/>
              </a:ext>
            </a:extLst>
          </p:cNvPr>
          <p:cNvSpPr txBox="1"/>
          <p:nvPr/>
        </p:nvSpPr>
        <p:spPr>
          <a:xfrm>
            <a:off x="3635634" y="50636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 Lớp 5, được luyện viết đoạn văn, bài văn tả phong cảnh.</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P spid="36" grpId="0" animBg="1"/>
      <p:bldP spid="37" grpId="0"/>
      <p:bldP spid="44"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D89975E-22B2-6956-F1AC-C25EEBC6F539}"/>
              </a:ext>
            </a:extLst>
          </p:cNvPr>
          <p:cNvPicPr>
            <a:picLocks noChangeAspect="1"/>
          </p:cNvPicPr>
          <p:nvPr/>
        </p:nvPicPr>
        <p:blipFill>
          <a:blip r:embed="rId27"/>
          <a:stretch>
            <a:fillRect/>
          </a:stretch>
        </p:blipFill>
        <p:spPr>
          <a:xfrm>
            <a:off x="1676400" y="2705100"/>
            <a:ext cx="14162235" cy="5316173"/>
          </a:xfrm>
          <a:prstGeom prst="rect">
            <a:avLst/>
          </a:prstGeom>
        </p:spPr>
      </p:pic>
    </p:spTree>
    <p:extLst>
      <p:ext uri="{BB962C8B-B14F-4D97-AF65-F5344CB8AC3E}">
        <p14:creationId xmlns:p14="http://schemas.microsoft.com/office/powerpoint/2010/main" val="21520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endParaRPr lang="en-US"/>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endParaRPr lang="en-US"/>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b="1"/>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b="1"/>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8911"/>
            <a:ext cx="14246777" cy="1149867"/>
          </a:xfrm>
          <a:prstGeom prst="rect">
            <a:avLst/>
          </a:prstGeom>
        </p:spPr>
        <p:txBody>
          <a:bodyPr wrap="square" lIns="0" tIns="0" rIns="0" bIns="0" rtlCol="0" anchor="t">
            <a:spAutoFit/>
          </a:bodyPr>
          <a:lstStyle/>
          <a:p>
            <a:pPr algn="ctr">
              <a:lnSpc>
                <a:spcPts val="10500"/>
              </a:lnSpc>
              <a:spcBef>
                <a:spcPct val="0"/>
              </a:spcBef>
            </a:pPr>
            <a:r>
              <a:rPr lang="en-US" sz="4800" b="1" dirty="0">
                <a:solidFill>
                  <a:srgbClr val="000000"/>
                </a:solidFill>
                <a:latin typeface="Cambria" panose="02040503050406030204" pitchFamily="18" charset="0"/>
                <a:ea typeface="Cambria" panose="02040503050406030204" pitchFamily="18" charset="0"/>
                <a:cs typeface="Atma Bold"/>
                <a:sym typeface="Atma Bold"/>
              </a:rPr>
              <a:t>1. </a:t>
            </a:r>
            <a:r>
              <a:rPr lang="vi-VN" sz="4800" b="1" dirty="0">
                <a:solidFill>
                  <a:srgbClr val="000000"/>
                </a:solidFill>
                <a:latin typeface="Cambria" panose="02040503050406030204" pitchFamily="18" charset="0"/>
                <a:ea typeface="Cambria" panose="02040503050406030204" pitchFamily="18" charset="0"/>
                <a:cs typeface="Atma Bold"/>
                <a:sym typeface="Atma Bold"/>
              </a:rPr>
              <a:t>Đọc các đoạn văn dưới đây và trả lời câu hỏi.</a:t>
            </a:r>
            <a:endParaRPr lang="en-US" sz="48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5632311"/>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Trong rừng trúc có một con suối nhỏ, nước rất trong. Suối chảy lững lờ, làm những sợi rêu xanh bám vào những tảng đá xám hai bên bờ nhảy múa nhịp nhàng. Ở giữa dòng, một bầy cá nhỏ chỉ bằng ngón tay út ve vẩy vây và đuôi, miệng khẽ há ra, lặng lẽ bơi đứng. Gần như không có một tiếng động nào báo hiệu sự có mặt của con suối ở quãng rừng có lẽ là đầu nguồn này. Bên kia suối, đã thấy những chiếc măng trúc non bị nhím ăn dở, chân chúng in lỗ chỗ như vết chân chuột. Những cây trúc vàng óng, vút cao, đã bắt đầu trổ hoa. Hoa trúc cứng và vàng, không có hương vị gì, vậy mà đâu đó, vẫn thoảng một mùi thơm nhẹ nhõm, xa ngái,...</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Nhuận Minh)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endParaRPr lang="en-US"/>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endParaRPr lang="en-US"/>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0808593"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52800" y="1028700"/>
            <a:ext cx="10744200" cy="1015663"/>
          </a:xfrm>
          <a:prstGeom prst="rect">
            <a:avLst/>
          </a:prstGeom>
        </p:spPr>
        <p:txBody>
          <a:bodyPr wrap="square" lIns="0" tIns="0" rIns="0" bIns="0" rtlCol="0" anchor="t">
            <a:spAutoFit/>
          </a:bodyPr>
          <a:lstStyle/>
          <a:p>
            <a:pPr algn="ctr">
              <a:spcBef>
                <a:spcPct val="0"/>
              </a:spcBef>
            </a:pP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Đoạn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văn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tả</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phong</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cảnh</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gì</a:t>
            </a:r>
            <a:r>
              <a:rPr lang="en-US" sz="6600" dirty="0">
                <a:solidFill>
                  <a:srgbClr val="000000"/>
                </a:solidFill>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Đoạn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văn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dòng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suối</a:t>
            </a:r>
            <a:r>
              <a:rPr lang="en-US" sz="5400" b="1" dirty="0">
                <a:solidFill>
                  <a:srgbClr val="002060"/>
                </a:solidFill>
                <a:latin typeface="Cambria" panose="02040503050406030204" pitchFamily="18" charset="0"/>
                <a:ea typeface="Cambria" panose="02040503050406030204" pitchFamily="18" charset="0"/>
              </a:rPr>
              <a:t> nhỏ </a:t>
            </a:r>
            <a:r>
              <a:rPr lang="en-US" sz="5400" b="1" dirty="0" err="1">
                <a:solidFill>
                  <a:srgbClr val="002060"/>
                </a:solidFill>
                <a:latin typeface="Cambria" panose="02040503050406030204" pitchFamily="18" charset="0"/>
                <a:ea typeface="Cambria" panose="02040503050406030204" pitchFamily="18" charset="0"/>
              </a:rPr>
              <a:t>trong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rừng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trúc</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0"/>
            <a:ext cx="10808593" cy="267725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67625" y="713226"/>
            <a:ext cx="10744200" cy="249299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nhận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vẻ</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đẹp</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bằng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276600" y="4610100"/>
            <a:ext cx="12268200" cy="32004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sát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và</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nhận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vẻ</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đẹp</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củ</a:t>
            </a:r>
            <a:r>
              <a:rPr lang="en-US" sz="5400" b="1" dirty="0">
                <a:solidFill>
                  <a:srgbClr val="002060"/>
                </a:solidFill>
                <a:latin typeface="Cambria" panose="02040503050406030204" pitchFamily="18" charset="0"/>
                <a:ea typeface="Cambria" panose="02040503050406030204" pitchFamily="18" charset="0"/>
              </a:rPr>
              <a:t> a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bằng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nhìn</a:t>
            </a:r>
            <a:r>
              <a:rPr lang="en-US" sz="5400" b="1" dirty="0">
                <a:solidFill>
                  <a:srgbClr val="002060"/>
                </a:solidFill>
                <a:latin typeface="Cambria" panose="02040503050406030204" pitchFamily="18" charset="0"/>
                <a:ea typeface="Cambria" panose="02040503050406030204" pitchFamily="18" charset="0"/>
              </a:rPr>
              <a:t>, tai </a:t>
            </a:r>
            <a:r>
              <a:rPr lang="en-US" sz="5400" b="1" dirty="0" err="1">
                <a:solidFill>
                  <a:srgbClr val="002060"/>
                </a:solidFill>
                <a:latin typeface="Cambria" panose="02040503050406030204" pitchFamily="18" charset="0"/>
                <a:ea typeface="Cambria" panose="02040503050406030204" pitchFamily="18" charset="0"/>
              </a:rPr>
              <a:t>nghe</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mũi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ngửi</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5364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995</Words>
  <Application>Microsoft Office PowerPoint</Application>
  <PresentationFormat>Custom</PresentationFormat>
  <Paragraphs>36</Paragraphs>
  <Slides>18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SVN-Bango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Illustrative Exploring Biodiversity Presentation</dc:title>
  <dc:creator>thao</dc:creator>
  <cp:lastModifiedBy>HP</cp:lastModifiedBy>
  <cp:revision>23</cp:revision>
  <dcterms:created xsi:type="dcterms:W3CDTF">2006-08-16T00:00:00Z</dcterms:created>
  <dcterms:modified xsi:type="dcterms:W3CDTF">2024-09-13T14:33:29Z</dcterms:modified>
  <dc:identifier>DAGMaKFmJ2A</dc:identifier>
</cp:coreProperties>
</file>