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83" r:id="rId2"/>
    <p:sldId id="271" r:id="rId3"/>
    <p:sldId id="446" r:id="rId4"/>
    <p:sldId id="280" r:id="rId5"/>
    <p:sldId id="285" r:id="rId6"/>
    <p:sldId id="267" r:id="rId7"/>
    <p:sldId id="265"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6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889" autoAdjust="0"/>
  </p:normalViewPr>
  <p:slideViewPr>
    <p:cSldViewPr snapToGrid="0">
      <p:cViewPr varScale="1">
        <p:scale>
          <a:sx n="65" d="100"/>
          <a:sy n="65" d="100"/>
        </p:scale>
        <p:origin x="9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F7346-C05E-4E38-94DE-4F1759F945F3}"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E2B62-F13A-4C85-8150-EC0C88E3686A}" type="slidenum">
              <a:rPr lang="en-US" smtClean="0"/>
              <a:t>‹#›</a:t>
            </a:fld>
            <a:endParaRPr lang="en-US"/>
          </a:p>
        </p:txBody>
      </p:sp>
    </p:spTree>
    <p:extLst>
      <p:ext uri="{BB962C8B-B14F-4D97-AF65-F5344CB8AC3E}">
        <p14:creationId xmlns:p14="http://schemas.microsoft.com/office/powerpoint/2010/main" val="370498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32409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lgn="just">
              <a:lnSpc>
                <a:spcPct val="120000"/>
              </a:lnSpc>
              <a:spcBef>
                <a:spcPts val="0"/>
              </a:spcBef>
              <a:spcAft>
                <a:spcPts val="0"/>
              </a:spcAft>
            </a:pPr>
            <a:endParaRPr lang="en-US" sz="1800" dirty="0">
              <a:effectLst/>
              <a:latin typeface="Times New Roman" panose="02020603050405020304" pitchFamily="18" charset="0"/>
              <a:ea typeface="Calibri" panose="020F050202020403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40087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19818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427869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42315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679733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93BF5-23F5-4228-8E77-26B8A52FFA4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029937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FFDD29-F9FC-45CC-8DA8-0F75845DCB5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FF11CA9-4BB2-4193-A26A-0CBCF45A566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98B2048-5BCF-4BC9-BAA7-935AFB87767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04F548D6-B412-454A-B6FC-D6C46F43B00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78B1786C-EAED-46D5-A2E7-64C0927B669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7" name="图片 6">
            <a:extLst>
              <a:ext uri="{FF2B5EF4-FFF2-40B4-BE49-F238E27FC236}">
                <a16:creationId xmlns:a16="http://schemas.microsoft.com/office/drawing/2014/main" id="{750D420B-442A-40B5-B68F-C45D067171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8" name="图片 2">
            <a:extLst>
              <a:ext uri="{FF2B5EF4-FFF2-40B4-BE49-F238E27FC236}">
                <a16:creationId xmlns:a16="http://schemas.microsoft.com/office/drawing/2014/main" id="{FE9F6C7A-8C3B-4FEE-8BB1-A9E2804C2AF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762"/>
          <a:stretch/>
        </p:blipFill>
        <p:spPr>
          <a:xfrm>
            <a:off x="0" y="0"/>
            <a:ext cx="12192000" cy="6858000"/>
          </a:xfrm>
          <a:prstGeom prst="rect">
            <a:avLst/>
          </a:prstGeom>
        </p:spPr>
      </p:pic>
    </p:spTree>
    <p:extLst>
      <p:ext uri="{BB962C8B-B14F-4D97-AF65-F5344CB8AC3E}">
        <p14:creationId xmlns:p14="http://schemas.microsoft.com/office/powerpoint/2010/main" val="1567299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556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spTree>
    <p:extLst>
      <p:ext uri="{BB962C8B-B14F-4D97-AF65-F5344CB8AC3E}">
        <p14:creationId xmlns:p14="http://schemas.microsoft.com/office/powerpoint/2010/main" val="1354167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79F60-456E-4E1B-80CF-5138057E52A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22A75F-289C-458E-A675-A9BAB0EFFD7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A362103-7EF9-44FB-B8CB-369F469324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ABEC00A-7302-4247-9D64-87B1946DB58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页脚占位符 5">
            <a:extLst>
              <a:ext uri="{FF2B5EF4-FFF2-40B4-BE49-F238E27FC236}">
                <a16:creationId xmlns:a16="http://schemas.microsoft.com/office/drawing/2014/main" id="{0550A80A-2688-4854-84D7-D4BBD831ACE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7" name="灯片编号占位符 6">
            <a:extLst>
              <a:ext uri="{FF2B5EF4-FFF2-40B4-BE49-F238E27FC236}">
                <a16:creationId xmlns:a16="http://schemas.microsoft.com/office/drawing/2014/main" id="{660109EE-4F9E-4109-8C45-9C4D2F1E2A4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269007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B65AF8-4580-4AD3-A1AA-4C48405515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13B8CEE-E90C-48DC-ADB5-CB10E08873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60D18C1-7883-4484-AA32-CAF699D048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1FC4615-6EE2-4CF0-86B4-A97F4E1FEA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页脚占位符 5">
            <a:extLst>
              <a:ext uri="{FF2B5EF4-FFF2-40B4-BE49-F238E27FC236}">
                <a16:creationId xmlns:a16="http://schemas.microsoft.com/office/drawing/2014/main" id="{8EAC1524-55FA-48D8-92C8-DE477CCAF77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7" name="灯片编号占位符 6">
            <a:extLst>
              <a:ext uri="{FF2B5EF4-FFF2-40B4-BE49-F238E27FC236}">
                <a16:creationId xmlns:a16="http://schemas.microsoft.com/office/drawing/2014/main" id="{75A1A1B4-AAB8-482D-B8A3-6975867A468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2" name="Title 1">
            <a:extLst>
              <a:ext uri="{FF2B5EF4-FFF2-40B4-BE49-F238E27FC236}">
                <a16:creationId xmlns:a16="http://schemas.microsoft.com/office/drawing/2014/main" id="{6108D78E-8090-455C-81F2-F57D8860EAC5}"/>
              </a:ext>
            </a:extLst>
          </p:cNvPr>
          <p:cNvSpPr txBox="1">
            <a:spLocks/>
          </p:cNvSpPr>
          <p:nvPr userDrawn="1"/>
        </p:nvSpPr>
        <p:spPr>
          <a:xfrm>
            <a:off x="8125428" y="-1049867"/>
            <a:ext cx="4727615"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dirty="0">
                <a:solidFill>
                  <a:schemeClr val="accent6">
                    <a:lumMod val="50000"/>
                  </a:schemeClr>
                </a:solidFill>
                <a:latin typeface="SVN-Appleberry" panose="02040603050506020204" pitchFamily="18" charset="0"/>
              </a:rPr>
              <a:t>By </a:t>
            </a:r>
            <a:r>
              <a:rPr lang="en-US" sz="2800" b="0" dirty="0" err="1">
                <a:solidFill>
                  <a:schemeClr val="accent6">
                    <a:lumMod val="50000"/>
                  </a:schemeClr>
                </a:solidFill>
                <a:latin typeface="SVN-Appleberry" panose="02040603050506020204" pitchFamily="18" charset="0"/>
              </a:rPr>
              <a:t>Phước</a:t>
            </a:r>
            <a:r>
              <a:rPr lang="en-US" sz="2800" b="0" baseline="0" dirty="0">
                <a:solidFill>
                  <a:schemeClr val="accent6">
                    <a:lumMod val="50000"/>
                  </a:schemeClr>
                </a:solidFill>
                <a:latin typeface="SVN-Appleberry" panose="02040603050506020204" pitchFamily="18" charset="0"/>
              </a:rPr>
              <a:t> </a:t>
            </a:r>
            <a:r>
              <a:rPr lang="en-US" sz="2800" b="0" baseline="0" dirty="0" err="1">
                <a:solidFill>
                  <a:schemeClr val="accent6">
                    <a:lumMod val="50000"/>
                  </a:schemeClr>
                </a:solidFill>
                <a:latin typeface="SVN-Appleberry" panose="02040603050506020204" pitchFamily="18" charset="0"/>
              </a:rPr>
              <a:t>Trang</a:t>
            </a:r>
            <a:endParaRPr lang="en-US" sz="2800" b="0" dirty="0">
              <a:solidFill>
                <a:schemeClr val="accent6">
                  <a:lumMod val="50000"/>
                </a:schemeClr>
              </a:solidFill>
              <a:latin typeface="SVN-Appleberry" panose="02040603050506020204" pitchFamily="18" charset="0"/>
            </a:endParaRPr>
          </a:p>
        </p:txBody>
      </p:sp>
      <p:sp>
        <p:nvSpPr>
          <p:cNvPr id="13"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2604555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E3C3BA-953F-4065-AD25-FA765CE53F3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B0BA4-D1A1-4EE3-A8CB-F74F8C0232E7}"/>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521CAD0-EB56-461A-B7F2-7D5064F36D9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F426F8C6-B9EA-4808-8AE2-0D19558E51B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C861DF59-DFCF-42A0-B5B5-74F365FB4B7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8125428" y="-1049867"/>
            <a:ext cx="4727615"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dirty="0">
                <a:solidFill>
                  <a:schemeClr val="accent6">
                    <a:lumMod val="50000"/>
                  </a:schemeClr>
                </a:solidFill>
                <a:latin typeface="SVN-Appleberry" panose="02040603050506020204" pitchFamily="18" charset="0"/>
              </a:rPr>
              <a:t>By </a:t>
            </a:r>
            <a:r>
              <a:rPr lang="en-US" sz="2800" b="0" dirty="0" err="1">
                <a:solidFill>
                  <a:schemeClr val="accent6">
                    <a:lumMod val="50000"/>
                  </a:schemeClr>
                </a:solidFill>
                <a:latin typeface="SVN-Appleberry" panose="02040603050506020204" pitchFamily="18" charset="0"/>
              </a:rPr>
              <a:t>Phước</a:t>
            </a:r>
            <a:r>
              <a:rPr lang="en-US" sz="2800" b="0" baseline="0" dirty="0">
                <a:solidFill>
                  <a:schemeClr val="accent6">
                    <a:lumMod val="50000"/>
                  </a:schemeClr>
                </a:solidFill>
                <a:latin typeface="SVN-Appleberry" panose="02040603050506020204" pitchFamily="18" charset="0"/>
              </a:rPr>
              <a:t> </a:t>
            </a:r>
            <a:r>
              <a:rPr lang="en-US" sz="2800" b="0" baseline="0" dirty="0" err="1">
                <a:solidFill>
                  <a:schemeClr val="accent6">
                    <a:lumMod val="50000"/>
                  </a:schemeClr>
                </a:solidFill>
                <a:latin typeface="SVN-Appleberry" panose="02040603050506020204" pitchFamily="18" charset="0"/>
              </a:rPr>
              <a:t>Trang</a:t>
            </a:r>
            <a:endParaRPr lang="en-US" sz="2800" b="0" dirty="0">
              <a:solidFill>
                <a:schemeClr val="accent6">
                  <a:lumMod val="50000"/>
                </a:schemeClr>
              </a:solidFill>
              <a:latin typeface="SVN-Appleberry" panose="02040603050506020204" pitchFamily="18" charset="0"/>
            </a:endParaRPr>
          </a:p>
        </p:txBody>
      </p:sp>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1601986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BA0731B-864E-4E06-BF84-67E5F83D979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ED683AE-A59E-47E0-BEE8-6BFD44B73FAB}"/>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93F87D-A8E0-49F8-9370-32DB4A8B85F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C5DE653A-0968-4E82-8CA3-1D7D5C0F769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18921D96-E7E1-4180-BE90-5E0AEA078CC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2710216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83BB68-9340-45A5-9DF9-75149E7D054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FF37043-7C13-41D8-B045-D914CA75D42F}"/>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86FCAB9-0B94-4A46-822A-45ED05C4E1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03502201-B138-456E-A301-64B45DD78D8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CBAE3243-3B82-45A1-A0C4-1D91534233A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10789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4CCF9-EEF7-4826-A5BC-F66EFCFA3C1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C83AF09-1352-4A88-99FC-F813F4407B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ACDCEF6-2A89-4359-BB5C-FE1B82A897F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E7577732-3FBC-4D8C-BDA8-110F1F82267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75935D6F-49F4-44A1-BD88-A04E0A96D98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816589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565361-D2BE-4709-861C-3A40981981D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7C04E3-CD1D-4435-A33A-CD1999862A78}"/>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D7B32CC-0BFC-44B2-A415-64E99A805C9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643D789-0EBD-4407-8FAC-D1A3AB8E7C4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页脚占位符 5">
            <a:extLst>
              <a:ext uri="{FF2B5EF4-FFF2-40B4-BE49-F238E27FC236}">
                <a16:creationId xmlns:a16="http://schemas.microsoft.com/office/drawing/2014/main" id="{7822E30C-4360-4318-B1C2-7ABD2DB33F4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7" name="灯片编号占位符 6">
            <a:extLst>
              <a:ext uri="{FF2B5EF4-FFF2-40B4-BE49-F238E27FC236}">
                <a16:creationId xmlns:a16="http://schemas.microsoft.com/office/drawing/2014/main" id="{6EDDECC2-835E-4D68-BFC5-EA4C99518FC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325363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6D68D0-4882-49E7-99FD-302ADEB03E3C}"/>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798ABAB-ECC3-4F49-BAB6-E25A7C30642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F67B60B-3301-40A4-8634-4DC890F093C2}"/>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447C786-89D8-4586-9FDA-E9464DFCE79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137B4B1-DC45-4235-9C30-51CC076C5CCA}"/>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B625036-2875-421C-9091-AC81B6D9DCB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8" name="页脚占位符 7">
            <a:extLst>
              <a:ext uri="{FF2B5EF4-FFF2-40B4-BE49-F238E27FC236}">
                <a16:creationId xmlns:a16="http://schemas.microsoft.com/office/drawing/2014/main" id="{C5707A95-E157-490B-BAF3-29FAA035B88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9" name="灯片编号占位符 8">
            <a:extLst>
              <a:ext uri="{FF2B5EF4-FFF2-40B4-BE49-F238E27FC236}">
                <a16:creationId xmlns:a16="http://schemas.microsoft.com/office/drawing/2014/main" id="{05D8CA39-64A1-4BA0-B773-22F28D1873D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3"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4" name="Title 1">
            <a:extLst>
              <a:ext uri="{FF2B5EF4-FFF2-40B4-BE49-F238E27FC236}">
                <a16:creationId xmlns:a16="http://schemas.microsoft.com/office/drawing/2014/main" id="{6108D78E-8090-455C-81F2-F57D8860EAC5}"/>
              </a:ext>
            </a:extLst>
          </p:cNvPr>
          <p:cNvSpPr txBox="1">
            <a:spLocks/>
          </p:cNvSpPr>
          <p:nvPr userDrawn="1"/>
        </p:nvSpPr>
        <p:spPr>
          <a:xfrm>
            <a:off x="8125428" y="-1049867"/>
            <a:ext cx="4727615"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dirty="0">
                <a:solidFill>
                  <a:schemeClr val="accent6">
                    <a:lumMod val="50000"/>
                  </a:schemeClr>
                </a:solidFill>
                <a:latin typeface="SVN-Appleberry" panose="02040603050506020204" pitchFamily="18" charset="0"/>
              </a:rPr>
              <a:t>By </a:t>
            </a:r>
            <a:r>
              <a:rPr lang="en-US" sz="2800" b="0" dirty="0" err="1">
                <a:solidFill>
                  <a:schemeClr val="accent6">
                    <a:lumMod val="50000"/>
                  </a:schemeClr>
                </a:solidFill>
                <a:latin typeface="SVN-Appleberry" panose="02040603050506020204" pitchFamily="18" charset="0"/>
              </a:rPr>
              <a:t>Phước</a:t>
            </a:r>
            <a:r>
              <a:rPr lang="en-US" sz="2800" b="0" baseline="0" dirty="0">
                <a:solidFill>
                  <a:schemeClr val="accent6">
                    <a:lumMod val="50000"/>
                  </a:schemeClr>
                </a:solidFill>
                <a:latin typeface="SVN-Appleberry" panose="02040603050506020204" pitchFamily="18" charset="0"/>
              </a:rPr>
              <a:t> </a:t>
            </a:r>
            <a:r>
              <a:rPr lang="en-US" sz="2800" b="0" baseline="0" dirty="0" err="1">
                <a:solidFill>
                  <a:schemeClr val="accent6">
                    <a:lumMod val="50000"/>
                  </a:schemeClr>
                </a:solidFill>
                <a:latin typeface="SVN-Appleberry" panose="02040603050506020204" pitchFamily="18" charset="0"/>
              </a:rPr>
              <a:t>Trang</a:t>
            </a:r>
            <a:endParaRPr lang="en-US" sz="2800" b="0" dirty="0">
              <a:solidFill>
                <a:schemeClr val="accent6">
                  <a:lumMod val="50000"/>
                </a:schemeClr>
              </a:solidFill>
              <a:latin typeface="SVN-Appleberry" panose="02040603050506020204" pitchFamily="18" charset="0"/>
            </a:endParaRPr>
          </a:p>
        </p:txBody>
      </p:sp>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2622277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DB7602-9F35-4839-8C57-33826D2B441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D9A2F13-40AA-4DED-AD91-3A5AD538F0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2024/11/7</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4" name="页脚占位符 3">
            <a:extLst>
              <a:ext uri="{FF2B5EF4-FFF2-40B4-BE49-F238E27FC236}">
                <a16:creationId xmlns:a16="http://schemas.microsoft.com/office/drawing/2014/main" id="{FD926094-C2B7-4BD2-86B7-D4C1BEEA931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灯片编号占位符 4">
            <a:extLst>
              <a:ext uri="{FF2B5EF4-FFF2-40B4-BE49-F238E27FC236}">
                <a16:creationId xmlns:a16="http://schemas.microsoft.com/office/drawing/2014/main" id="{27F2295E-923B-411B-ACE7-7F549E4B4A1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6" name="Picture 5">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7"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8125428" y="-1049867"/>
            <a:ext cx="4727615"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dirty="0">
                <a:solidFill>
                  <a:schemeClr val="accent6">
                    <a:lumMod val="50000"/>
                  </a:schemeClr>
                </a:solidFill>
                <a:latin typeface="SVN-Appleberry" panose="02040603050506020204" pitchFamily="18" charset="0"/>
              </a:rPr>
              <a:t>By </a:t>
            </a:r>
            <a:r>
              <a:rPr lang="en-US" sz="2800" b="0" dirty="0" err="1">
                <a:solidFill>
                  <a:schemeClr val="accent6">
                    <a:lumMod val="50000"/>
                  </a:schemeClr>
                </a:solidFill>
                <a:latin typeface="SVN-Appleberry" panose="02040603050506020204" pitchFamily="18" charset="0"/>
              </a:rPr>
              <a:t>Phước</a:t>
            </a:r>
            <a:r>
              <a:rPr lang="en-US" sz="2800" b="0" baseline="0" dirty="0">
                <a:solidFill>
                  <a:schemeClr val="accent6">
                    <a:lumMod val="50000"/>
                  </a:schemeClr>
                </a:solidFill>
                <a:latin typeface="SVN-Appleberry" panose="02040603050506020204" pitchFamily="18" charset="0"/>
              </a:rPr>
              <a:t> </a:t>
            </a:r>
            <a:r>
              <a:rPr lang="en-US" sz="2800" b="0" baseline="0" dirty="0" err="1">
                <a:solidFill>
                  <a:schemeClr val="accent6">
                    <a:lumMod val="50000"/>
                  </a:schemeClr>
                </a:solidFill>
                <a:latin typeface="SVN-Appleberry" panose="02040603050506020204" pitchFamily="18" charset="0"/>
              </a:rPr>
              <a:t>Trang</a:t>
            </a:r>
            <a:endParaRPr lang="en-US" sz="2800" b="0" dirty="0">
              <a:solidFill>
                <a:schemeClr val="accent6">
                  <a:lumMod val="50000"/>
                </a:schemeClr>
              </a:solidFill>
              <a:latin typeface="SVN-Appleberry" panose="02040603050506020204" pitchFamily="18" charset="0"/>
            </a:endParaRPr>
          </a:p>
        </p:txBody>
      </p:sp>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2645927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302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spTree>
    <p:extLst>
      <p:ext uri="{BB962C8B-B14F-4D97-AF65-F5344CB8AC3E}">
        <p14:creationId xmlns:p14="http://schemas.microsoft.com/office/powerpoint/2010/main" val="37901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302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spTree>
    <p:extLst>
      <p:ext uri="{BB962C8B-B14F-4D97-AF65-F5344CB8AC3E}">
        <p14:creationId xmlns:p14="http://schemas.microsoft.com/office/powerpoint/2010/main" val="187539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556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spTree>
    <p:extLst>
      <p:ext uri="{BB962C8B-B14F-4D97-AF65-F5344CB8AC3E}">
        <p14:creationId xmlns:p14="http://schemas.microsoft.com/office/powerpoint/2010/main" val="3056865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6819D340-B04C-8980-7404-94ED88B307A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913641" y="161928"/>
            <a:ext cx="1633092" cy="1633092"/>
          </a:xfrm>
          <a:prstGeom prst="rect">
            <a:avLst/>
          </a:prstGeom>
        </p:spPr>
      </p:pic>
    </p:spTree>
    <p:extLst>
      <p:ext uri="{BB962C8B-B14F-4D97-AF65-F5344CB8AC3E}">
        <p14:creationId xmlns:p14="http://schemas.microsoft.com/office/powerpoint/2010/main" val="2559182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07号-萌趣欢乐体" panose="00000500000000000000" pitchFamily="2" charset="-122"/>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07号-萌趣欢乐体" panose="00000500000000000000" pitchFamily="2" charset="-122"/>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07号-萌趣欢乐体" panose="00000500000000000000" pitchFamily="2" charset="-122"/>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7号-萌趣欢乐体" panose="00000500000000000000" pitchFamily="2" charset="-122"/>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7号-萌趣欢乐体" panose="00000500000000000000" pitchFamily="2" charset="-122"/>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yellow text&#10;&#10;Description automatically generated">
            <a:extLst>
              <a:ext uri="{FF2B5EF4-FFF2-40B4-BE49-F238E27FC236}">
                <a16:creationId xmlns:a16="http://schemas.microsoft.com/office/drawing/2014/main" id="{0D687277-D6FE-40BF-6A8D-52DA78CB9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475" y="1051939"/>
            <a:ext cx="4274040" cy="3605786"/>
          </a:xfrm>
          <a:prstGeom prst="rect">
            <a:avLst/>
          </a:prstGeom>
        </p:spPr>
      </p:pic>
    </p:spTree>
    <p:extLst>
      <p:ext uri="{BB962C8B-B14F-4D97-AF65-F5344CB8AC3E}">
        <p14:creationId xmlns:p14="http://schemas.microsoft.com/office/powerpoint/2010/main" val="39196563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90906" y="882662"/>
            <a:ext cx="6958584" cy="4720908"/>
            <a:chOff x="441960" y="1268413"/>
            <a:chExt cx="6065520" cy="4720908"/>
          </a:xfrm>
        </p:grpSpPr>
        <p:pic>
          <p:nvPicPr>
            <p:cNvPr id="11" name="图片 10">
              <a:extLst>
                <a:ext uri="{FF2B5EF4-FFF2-40B4-BE49-F238E27FC236}">
                  <a16:creationId xmlns:a16="http://schemas.microsoft.com/office/drawing/2014/main" id="{E7A32B51-7B83-43E9-9D1C-872D782ABD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54" t="11646" r="5602" b="19516"/>
            <a:stretch/>
          </p:blipFill>
          <p:spPr>
            <a:xfrm>
              <a:off x="441960" y="1268413"/>
              <a:ext cx="6065520" cy="4720908"/>
            </a:xfrm>
            <a:prstGeom prst="rect">
              <a:avLst/>
            </a:prstGeom>
          </p:spPr>
        </p:pic>
        <p:sp>
          <p:nvSpPr>
            <p:cNvPr id="7" name="文本框 6">
              <a:extLst>
                <a:ext uri="{FF2B5EF4-FFF2-40B4-BE49-F238E27FC236}">
                  <a16:creationId xmlns:a16="http://schemas.microsoft.com/office/drawing/2014/main" id="{9D59000F-2B81-4255-AE99-6FA06B7358D6}"/>
                </a:ext>
              </a:extLst>
            </p:cNvPr>
            <p:cNvSpPr txBox="1"/>
            <p:nvPr/>
          </p:nvSpPr>
          <p:spPr>
            <a:xfrm>
              <a:off x="1216072" y="2785897"/>
              <a:ext cx="4517295" cy="2800767"/>
            </a:xfrm>
            <a:prstGeom prst="rect">
              <a:avLst/>
            </a:prstGeom>
            <a:noFill/>
          </p:spPr>
          <p:txBody>
            <a:bodyPr wrap="square" rtlCol="0">
              <a:spAutoFit/>
            </a:bodyPr>
            <a:lstStyle/>
            <a:p>
              <a:pPr marL="0" marR="0" algn="ctr">
                <a:spcBef>
                  <a:spcPts val="0"/>
                </a:spcBef>
                <a:spcAft>
                  <a:spcPts val="600"/>
                </a:spcAft>
              </a:pPr>
              <a:r>
                <a:rPr lang="vi-VN" sz="4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Nêu những </a:t>
              </a:r>
              <a:r>
                <a:rPr lang="en-US" sz="44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c</a:t>
              </a:r>
              <a:r>
                <a:rPr lang="vi-VN" sz="4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âu ca dao, thành ngữ, tục ngữ nói về công ơn của thầy cô. </a:t>
              </a:r>
              <a:endParaRPr lang="en-US" sz="44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3" name="图片 12">
            <a:extLst>
              <a:ext uri="{FF2B5EF4-FFF2-40B4-BE49-F238E27FC236}">
                <a16:creationId xmlns:a16="http://schemas.microsoft.com/office/drawing/2014/main" id="{B9E26B95-4F6B-44AD-94E3-2FC768DFF4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8533" y="1828800"/>
            <a:ext cx="4496848" cy="4496848"/>
          </a:xfrm>
          <a:prstGeom prst="rect">
            <a:avLst/>
          </a:prstGeom>
        </p:spPr>
      </p:pic>
    </p:spTree>
    <p:extLst>
      <p:ext uri="{BB962C8B-B14F-4D97-AF65-F5344CB8AC3E}">
        <p14:creationId xmlns:p14="http://schemas.microsoft.com/office/powerpoint/2010/main" val="13557620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E39A70E-BF75-D028-0BC4-C8C10FCA7792}"/>
              </a:ext>
            </a:extLst>
          </p:cNvPr>
          <p:cNvGraphicFramePr>
            <a:graphicFrameLocks noGrp="1"/>
          </p:cNvGraphicFramePr>
          <p:nvPr>
            <p:extLst>
              <p:ext uri="{D42A27DB-BD31-4B8C-83A1-F6EECF244321}">
                <p14:modId xmlns:p14="http://schemas.microsoft.com/office/powerpoint/2010/main" val="2032609650"/>
              </p:ext>
            </p:extLst>
          </p:nvPr>
        </p:nvGraphicFramePr>
        <p:xfrm>
          <a:off x="1451501" y="525780"/>
          <a:ext cx="9351177" cy="5600700"/>
        </p:xfrm>
        <a:graphic>
          <a:graphicData uri="http://schemas.openxmlformats.org/drawingml/2006/table">
            <a:tbl>
              <a:tblPr firstRow="1" bandRow="1">
                <a:tableStyleId>{21E4AEA4-8DFA-4A89-87EB-49C32662AFE0}</a:tableStyleId>
              </a:tblPr>
              <a:tblGrid>
                <a:gridCol w="9351177">
                  <a:extLst>
                    <a:ext uri="{9D8B030D-6E8A-4147-A177-3AD203B41FA5}">
                      <a16:colId xmlns:a16="http://schemas.microsoft.com/office/drawing/2014/main" val="3753608805"/>
                    </a:ext>
                  </a:extLst>
                </a:gridCol>
              </a:tblGrid>
              <a:tr h="1256957">
                <a:tc>
                  <a:txBody>
                    <a:bodyPr/>
                    <a:lstStyle/>
                    <a:p>
                      <a:pPr algn="ctr"/>
                      <a:r>
                        <a:rPr lang="en-US" sz="3200" b="1" i="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a:t>
                      </a:r>
                      <a:r>
                        <a:rPr lang="vi-VN" sz="3200" b="1" i="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hững </a:t>
                      </a:r>
                      <a:r>
                        <a:rPr lang="en-US" sz="32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c</a:t>
                      </a:r>
                      <a:r>
                        <a:rPr lang="vi-VN" sz="3200" b="1" i="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âu ca dao, thành ngữ, tục ngữ nói về công ơn của thầy cô. </a:t>
                      </a:r>
                      <a:endParaRPr lang="en-US" sz="32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68958743"/>
                  </a:ext>
                </a:extLst>
              </a:tr>
              <a:tr h="4343743">
                <a:tc>
                  <a:txBody>
                    <a:bodyPr/>
                    <a:lstStyle/>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3576766"/>
                  </a:ext>
                </a:extLst>
              </a:tr>
            </a:tbl>
          </a:graphicData>
        </a:graphic>
      </p:graphicFrame>
      <p:pic>
        <p:nvPicPr>
          <p:cNvPr id="5" name="Picture 4">
            <a:extLst>
              <a:ext uri="{FF2B5EF4-FFF2-40B4-BE49-F238E27FC236}">
                <a16:creationId xmlns:a16="http://schemas.microsoft.com/office/drawing/2014/main" id="{B22EA1AA-282B-1912-8FA1-5DE2CA948523}"/>
              </a:ext>
            </a:extLst>
          </p:cNvPr>
          <p:cNvPicPr>
            <a:picLocks noChangeAspect="1"/>
          </p:cNvPicPr>
          <p:nvPr/>
        </p:nvPicPr>
        <p:blipFill>
          <a:blip r:embed="rId3"/>
          <a:stretch>
            <a:fillRect/>
          </a:stretch>
        </p:blipFill>
        <p:spPr>
          <a:xfrm flipH="1">
            <a:off x="195663" y="4132348"/>
            <a:ext cx="2122233" cy="2508680"/>
          </a:xfrm>
          <a:prstGeom prst="rect">
            <a:avLst/>
          </a:prstGeom>
        </p:spPr>
      </p:pic>
      <p:sp>
        <p:nvSpPr>
          <p:cNvPr id="7" name="TextBox 6">
            <a:extLst>
              <a:ext uri="{FF2B5EF4-FFF2-40B4-BE49-F238E27FC236}">
                <a16:creationId xmlns:a16="http://schemas.microsoft.com/office/drawing/2014/main" id="{1173F2FC-9841-EC8D-65AF-116D3D5260FD}"/>
              </a:ext>
            </a:extLst>
          </p:cNvPr>
          <p:cNvSpPr txBox="1"/>
          <p:nvPr/>
        </p:nvSpPr>
        <p:spPr>
          <a:xfrm>
            <a:off x="2045970" y="1988820"/>
            <a:ext cx="8458200" cy="1031051"/>
          </a:xfrm>
          <a:prstGeom prst="rect">
            <a:avLst/>
          </a:prstGeom>
          <a:noFill/>
        </p:spPr>
        <p:txBody>
          <a:bodyPr wrap="square" rtlCol="0">
            <a:spAutoFit/>
          </a:bodyPr>
          <a:lstStyle/>
          <a:p>
            <a:pPr marL="0" marR="0" algn="ctr">
              <a:spcBef>
                <a:spcPts val="0"/>
              </a:spcBef>
              <a:spcAft>
                <a:spcPts val="600"/>
              </a:spcAft>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Cơm cha, áo mẹ, chữ thầy</a:t>
            </a:r>
            <a:endPar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Nghĩ sao cho bõ những ngày ước mong.</a:t>
            </a:r>
            <a:endPar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0EC1A7E-A346-F419-7119-692295F36510}"/>
              </a:ext>
            </a:extLst>
          </p:cNvPr>
          <p:cNvSpPr txBox="1"/>
          <p:nvPr/>
        </p:nvSpPr>
        <p:spPr>
          <a:xfrm>
            <a:off x="2080260" y="3143250"/>
            <a:ext cx="8458200" cy="1031051"/>
          </a:xfrm>
          <a:prstGeom prst="rect">
            <a:avLst/>
          </a:prstGeom>
          <a:noFill/>
        </p:spPr>
        <p:txBody>
          <a:bodyPr wrap="square" rtlCol="0">
            <a:spAutoFit/>
          </a:bodyPr>
          <a:lstStyle/>
          <a:p>
            <a:pPr algn="ctr">
              <a:spcAft>
                <a:spcPts val="600"/>
              </a:spcAft>
            </a:pPr>
            <a:r>
              <a:rPr lang="vi-VN" sz="28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Thời gian dẫu bạc mái đầu</a:t>
            </a:r>
          </a:p>
          <a:p>
            <a:pPr algn="ctr">
              <a:spcAft>
                <a:spcPts val="600"/>
              </a:spcAft>
            </a:pPr>
            <a:r>
              <a:rPr lang="vi-VN" sz="28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Tim trò vẫn tạc đậm câu ơn thầy.</a:t>
            </a:r>
          </a:p>
        </p:txBody>
      </p:sp>
      <p:sp>
        <p:nvSpPr>
          <p:cNvPr id="9" name="TextBox 8">
            <a:extLst>
              <a:ext uri="{FF2B5EF4-FFF2-40B4-BE49-F238E27FC236}">
                <a16:creationId xmlns:a16="http://schemas.microsoft.com/office/drawing/2014/main" id="{51A9EFA2-98B7-C063-53E7-EA25AD724A07}"/>
              </a:ext>
            </a:extLst>
          </p:cNvPr>
          <p:cNvSpPr txBox="1"/>
          <p:nvPr/>
        </p:nvSpPr>
        <p:spPr>
          <a:xfrm>
            <a:off x="2023110" y="4343400"/>
            <a:ext cx="8458200" cy="523220"/>
          </a:xfrm>
          <a:prstGeom prst="rect">
            <a:avLst/>
          </a:prstGeom>
          <a:noFill/>
        </p:spPr>
        <p:txBody>
          <a:bodyPr wrap="square" rtlCol="0">
            <a:spAutoFit/>
          </a:bodyPr>
          <a:lstStyle/>
          <a:p>
            <a:pPr algn="ctr">
              <a:spcAft>
                <a:spcPts val="600"/>
              </a:spcAft>
            </a:pPr>
            <a:r>
              <a:rPr lang="vi-VN" sz="28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Tiên học lễ, hậu học văn.</a:t>
            </a:r>
          </a:p>
        </p:txBody>
      </p:sp>
      <p:sp>
        <p:nvSpPr>
          <p:cNvPr id="10" name="TextBox 9">
            <a:extLst>
              <a:ext uri="{FF2B5EF4-FFF2-40B4-BE49-F238E27FC236}">
                <a16:creationId xmlns:a16="http://schemas.microsoft.com/office/drawing/2014/main" id="{77BC34E7-1440-1D22-A3DF-8933F997B7F1}"/>
              </a:ext>
            </a:extLst>
          </p:cNvPr>
          <p:cNvSpPr txBox="1"/>
          <p:nvPr/>
        </p:nvSpPr>
        <p:spPr>
          <a:xfrm>
            <a:off x="1988820" y="5074920"/>
            <a:ext cx="8458200" cy="523220"/>
          </a:xfrm>
          <a:prstGeom prst="rect">
            <a:avLst/>
          </a:prstGeom>
          <a:noFill/>
        </p:spPr>
        <p:txBody>
          <a:bodyPr wrap="square" rtlCol="0">
            <a:spAutoFit/>
          </a:bodyPr>
          <a:lstStyle/>
          <a:p>
            <a:pPr algn="ctr">
              <a:spcAft>
                <a:spcPts val="600"/>
              </a:spcAft>
            </a:pPr>
            <a:r>
              <a:rPr lang="vi-VN" sz="28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Nhất tự vi sư, bán tự vi sư,...</a:t>
            </a:r>
          </a:p>
        </p:txBody>
      </p:sp>
    </p:spTree>
    <p:extLst>
      <p:ext uri="{BB962C8B-B14F-4D97-AF65-F5344CB8AC3E}">
        <p14:creationId xmlns:p14="http://schemas.microsoft.com/office/powerpoint/2010/main" val="33138483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F2212-629E-6DD9-F7C4-08E83C3FA7D3}"/>
              </a:ext>
            </a:extLst>
          </p:cNvPr>
          <p:cNvPicPr>
            <a:picLocks noChangeAspect="1"/>
          </p:cNvPicPr>
          <p:nvPr/>
        </p:nvPicPr>
        <p:blipFill>
          <a:blip r:embed="rId3"/>
          <a:stretch>
            <a:fillRect/>
          </a:stretch>
        </p:blipFill>
        <p:spPr>
          <a:xfrm flipH="1">
            <a:off x="9528383" y="1653940"/>
            <a:ext cx="2230752" cy="4940149"/>
          </a:xfrm>
          <a:prstGeom prst="rect">
            <a:avLst/>
          </a:prstGeom>
        </p:spPr>
      </p:pic>
      <p:pic>
        <p:nvPicPr>
          <p:cNvPr id="5" name="Picture 4" descr="Shape, rectangle&#10;&#10;Description automatically generated">
            <a:extLst>
              <a:ext uri="{FF2B5EF4-FFF2-40B4-BE49-F238E27FC236}">
                <a16:creationId xmlns:a16="http://schemas.microsoft.com/office/drawing/2014/main" id="{4E564B3A-0BBA-11AD-A4C5-F0A8CE161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925" y="608545"/>
            <a:ext cx="6735263" cy="4200953"/>
          </a:xfrm>
          <a:prstGeom prst="rect">
            <a:avLst/>
          </a:prstGeom>
        </p:spPr>
      </p:pic>
      <p:pic>
        <p:nvPicPr>
          <p:cNvPr id="7" name="Picture 6">
            <a:extLst>
              <a:ext uri="{FF2B5EF4-FFF2-40B4-BE49-F238E27FC236}">
                <a16:creationId xmlns:a16="http://schemas.microsoft.com/office/drawing/2014/main" id="{DC09142F-23F5-02FD-8000-C7B1D8AC1095}"/>
              </a:ext>
            </a:extLst>
          </p:cNvPr>
          <p:cNvPicPr>
            <a:picLocks noChangeAspect="1"/>
          </p:cNvPicPr>
          <p:nvPr/>
        </p:nvPicPr>
        <p:blipFill>
          <a:blip r:embed="rId5"/>
          <a:stretch>
            <a:fillRect/>
          </a:stretch>
        </p:blipFill>
        <p:spPr>
          <a:xfrm>
            <a:off x="6749303" y="4473983"/>
            <a:ext cx="1470720" cy="2160000"/>
          </a:xfrm>
          <a:prstGeom prst="rect">
            <a:avLst/>
          </a:prstGeom>
        </p:spPr>
      </p:pic>
      <p:pic>
        <p:nvPicPr>
          <p:cNvPr id="8" name="Picture 7">
            <a:extLst>
              <a:ext uri="{FF2B5EF4-FFF2-40B4-BE49-F238E27FC236}">
                <a16:creationId xmlns:a16="http://schemas.microsoft.com/office/drawing/2014/main" id="{27D6F39F-36D4-C772-A51C-F3BED2B62B4A}"/>
              </a:ext>
            </a:extLst>
          </p:cNvPr>
          <p:cNvPicPr>
            <a:picLocks noChangeAspect="1"/>
          </p:cNvPicPr>
          <p:nvPr/>
        </p:nvPicPr>
        <p:blipFill>
          <a:blip r:embed="rId6"/>
          <a:stretch>
            <a:fillRect/>
          </a:stretch>
        </p:blipFill>
        <p:spPr>
          <a:xfrm>
            <a:off x="2724186" y="4506919"/>
            <a:ext cx="1324800" cy="2160000"/>
          </a:xfrm>
          <a:prstGeom prst="rect">
            <a:avLst/>
          </a:prstGeom>
        </p:spPr>
      </p:pic>
      <p:pic>
        <p:nvPicPr>
          <p:cNvPr id="9" name="Picture 8">
            <a:extLst>
              <a:ext uri="{FF2B5EF4-FFF2-40B4-BE49-F238E27FC236}">
                <a16:creationId xmlns:a16="http://schemas.microsoft.com/office/drawing/2014/main" id="{37822C03-503E-E2DA-032F-158376EFD229}"/>
              </a:ext>
            </a:extLst>
          </p:cNvPr>
          <p:cNvPicPr>
            <a:picLocks noChangeAspect="1"/>
          </p:cNvPicPr>
          <p:nvPr/>
        </p:nvPicPr>
        <p:blipFill>
          <a:blip r:embed="rId7"/>
          <a:stretch>
            <a:fillRect/>
          </a:stretch>
        </p:blipFill>
        <p:spPr>
          <a:xfrm>
            <a:off x="4602344" y="4506919"/>
            <a:ext cx="1593601" cy="2160000"/>
          </a:xfrm>
          <a:prstGeom prst="rect">
            <a:avLst/>
          </a:prstGeom>
        </p:spPr>
      </p:pic>
      <p:pic>
        <p:nvPicPr>
          <p:cNvPr id="10" name="Picture 9">
            <a:extLst>
              <a:ext uri="{FF2B5EF4-FFF2-40B4-BE49-F238E27FC236}">
                <a16:creationId xmlns:a16="http://schemas.microsoft.com/office/drawing/2014/main" id="{E1378036-3371-B10D-949D-8EBBE75C8DFB}"/>
              </a:ext>
            </a:extLst>
          </p:cNvPr>
          <p:cNvPicPr>
            <a:picLocks noChangeAspect="1"/>
          </p:cNvPicPr>
          <p:nvPr/>
        </p:nvPicPr>
        <p:blipFill>
          <a:blip r:embed="rId8"/>
          <a:stretch>
            <a:fillRect/>
          </a:stretch>
        </p:blipFill>
        <p:spPr>
          <a:xfrm>
            <a:off x="677068" y="4538563"/>
            <a:ext cx="1493760" cy="2160000"/>
          </a:xfrm>
          <a:prstGeom prst="rect">
            <a:avLst/>
          </a:prstGeom>
        </p:spPr>
      </p:pic>
      <p:pic>
        <p:nvPicPr>
          <p:cNvPr id="11" name="Picture 10">
            <a:extLst>
              <a:ext uri="{FF2B5EF4-FFF2-40B4-BE49-F238E27FC236}">
                <a16:creationId xmlns:a16="http://schemas.microsoft.com/office/drawing/2014/main" id="{5D3ADDA6-2634-C6D0-2BE2-72EA35229D93}"/>
              </a:ext>
            </a:extLst>
          </p:cNvPr>
          <p:cNvPicPr>
            <a:picLocks noChangeAspect="1"/>
          </p:cNvPicPr>
          <p:nvPr/>
        </p:nvPicPr>
        <p:blipFill>
          <a:blip r:embed="rId9"/>
          <a:stretch>
            <a:fillRect/>
          </a:stretch>
        </p:blipFill>
        <p:spPr>
          <a:xfrm rot="21385471">
            <a:off x="1587316" y="1197055"/>
            <a:ext cx="7169517" cy="1072989"/>
          </a:xfrm>
          <a:prstGeom prst="rect">
            <a:avLst/>
          </a:prstGeom>
        </p:spPr>
      </p:pic>
      <p:pic>
        <p:nvPicPr>
          <p:cNvPr id="17" name="Picture 16" descr="A round pink label with white text and a black background&#10;&#10;Description automatically generated">
            <a:extLst>
              <a:ext uri="{FF2B5EF4-FFF2-40B4-BE49-F238E27FC236}">
                <a16:creationId xmlns:a16="http://schemas.microsoft.com/office/drawing/2014/main" id="{24FAB4BC-5D10-7B78-F243-6F456799E5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13641" y="161928"/>
            <a:ext cx="1633092" cy="1633092"/>
          </a:xfrm>
          <a:prstGeom prst="rect">
            <a:avLst/>
          </a:prstGeom>
        </p:spPr>
      </p:pic>
      <p:pic>
        <p:nvPicPr>
          <p:cNvPr id="14" name="Picture 13">
            <a:extLst>
              <a:ext uri="{FF2B5EF4-FFF2-40B4-BE49-F238E27FC236}">
                <a16:creationId xmlns:a16="http://schemas.microsoft.com/office/drawing/2014/main" id="{A2FE8EFA-C22E-1C5F-693B-E6187250C121}"/>
              </a:ext>
            </a:extLst>
          </p:cNvPr>
          <p:cNvPicPr>
            <a:picLocks noChangeAspect="1"/>
          </p:cNvPicPr>
          <p:nvPr/>
        </p:nvPicPr>
        <p:blipFill>
          <a:blip r:embed="rId11"/>
          <a:stretch>
            <a:fillRect/>
          </a:stretch>
        </p:blipFill>
        <p:spPr>
          <a:xfrm rot="21399808">
            <a:off x="2269053" y="2626805"/>
            <a:ext cx="6050930" cy="830903"/>
          </a:xfrm>
          <a:prstGeom prst="rect">
            <a:avLst/>
          </a:prstGeom>
        </p:spPr>
      </p:pic>
      <p:pic>
        <p:nvPicPr>
          <p:cNvPr id="23" name="Picture 22">
            <a:extLst>
              <a:ext uri="{FF2B5EF4-FFF2-40B4-BE49-F238E27FC236}">
                <a16:creationId xmlns:a16="http://schemas.microsoft.com/office/drawing/2014/main" id="{1CB53D1C-BD78-1D87-3891-D9BF17AFF539}"/>
              </a:ext>
            </a:extLst>
          </p:cNvPr>
          <p:cNvPicPr>
            <a:picLocks noChangeAspect="1"/>
          </p:cNvPicPr>
          <p:nvPr/>
        </p:nvPicPr>
        <p:blipFill>
          <a:blip r:embed="rId12"/>
          <a:stretch>
            <a:fillRect/>
          </a:stretch>
        </p:blipFill>
        <p:spPr>
          <a:xfrm>
            <a:off x="0" y="300153"/>
            <a:ext cx="2804403" cy="1731414"/>
          </a:xfrm>
          <a:prstGeom prst="rect">
            <a:avLst/>
          </a:prstGeom>
        </p:spPr>
      </p:pic>
    </p:spTree>
    <p:extLst>
      <p:ext uri="{BB962C8B-B14F-4D97-AF65-F5344CB8AC3E}">
        <p14:creationId xmlns:p14="http://schemas.microsoft.com/office/powerpoint/2010/main" val="2943883933"/>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70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70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70000">
                                          <p:cBhvr additive="base">
                                            <p:cTn id="12" dur="1000" fill="hold"/>
                                            <p:tgtEl>
                                              <p:spTgt spid="7"/>
                                            </p:tgtEl>
                                            <p:attrNameLst>
                                              <p:attrName>ppt_x</p:attrName>
                                            </p:attrNameLst>
                                          </p:cBhvr>
                                          <p:tavLst>
                                            <p:tav tm="0">
                                              <p:val>
                                                <p:strVal val="#ppt_x"/>
                                              </p:val>
                                            </p:tav>
                                            <p:tav tm="100000">
                                              <p:val>
                                                <p:strVal val="#ppt_x"/>
                                              </p:val>
                                            </p:tav>
                                          </p:tavLst>
                                        </p:anim>
                                        <p:anim calcmode="lin" valueType="num" p14:bounceEnd="70000">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70000">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70000">
                                      <p:stCondLst>
                                        <p:cond delay="750"/>
                                      </p:stCondLst>
                                      <p:childTnLst>
                                        <p:set>
                                          <p:cBhvr>
                                            <p:cTn id="19" dur="1" fill="hold">
                                              <p:stCondLst>
                                                <p:cond delay="0"/>
                                              </p:stCondLst>
                                            </p:cTn>
                                            <p:tgtEl>
                                              <p:spTgt spid="8"/>
                                            </p:tgtEl>
                                            <p:attrNameLst>
                                              <p:attrName>style.visibility</p:attrName>
                                            </p:attrNameLst>
                                          </p:cBhvr>
                                          <p:to>
                                            <p:strVal val="visible"/>
                                          </p:to>
                                        </p:set>
                                        <p:anim calcmode="lin" valueType="num" p14:bounceEnd="70000">
                                          <p:cBhvr additive="base">
                                            <p:cTn id="20" dur="1000" fill="hold"/>
                                            <p:tgtEl>
                                              <p:spTgt spid="8"/>
                                            </p:tgtEl>
                                            <p:attrNameLst>
                                              <p:attrName>ppt_x</p:attrName>
                                            </p:attrNameLst>
                                          </p:cBhvr>
                                          <p:tavLst>
                                            <p:tav tm="0">
                                              <p:val>
                                                <p:strVal val="#ppt_x"/>
                                              </p:val>
                                            </p:tav>
                                            <p:tav tm="100000">
                                              <p:val>
                                                <p:strVal val="#ppt_x"/>
                                              </p:val>
                                            </p:tav>
                                          </p:tavLst>
                                        </p:anim>
                                        <p:anim calcmode="lin" valueType="num" p14:bounceEnd="70000">
                                          <p:cBhvr additive="base">
                                            <p:cTn id="21" dur="10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70000">
                                      <p:stCondLst>
                                        <p:cond delay="1250"/>
                                      </p:stCondLst>
                                      <p:childTnLst>
                                        <p:set>
                                          <p:cBhvr>
                                            <p:cTn id="23" dur="1" fill="hold">
                                              <p:stCondLst>
                                                <p:cond delay="0"/>
                                              </p:stCondLst>
                                            </p:cTn>
                                            <p:tgtEl>
                                              <p:spTgt spid="9"/>
                                            </p:tgtEl>
                                            <p:attrNameLst>
                                              <p:attrName>style.visibility</p:attrName>
                                            </p:attrNameLst>
                                          </p:cBhvr>
                                          <p:to>
                                            <p:strVal val="visible"/>
                                          </p:to>
                                        </p:set>
                                        <p:anim calcmode="lin" valueType="num" p14:bounceEnd="70000">
                                          <p:cBhvr additive="base">
                                            <p:cTn id="24" dur="1000" fill="hold"/>
                                            <p:tgtEl>
                                              <p:spTgt spid="9"/>
                                            </p:tgtEl>
                                            <p:attrNameLst>
                                              <p:attrName>ppt_x</p:attrName>
                                            </p:attrNameLst>
                                          </p:cBhvr>
                                          <p:tavLst>
                                            <p:tav tm="0">
                                              <p:val>
                                                <p:strVal val="#ppt_x"/>
                                              </p:val>
                                            </p:tav>
                                            <p:tav tm="100000">
                                              <p:val>
                                                <p:strVal val="#ppt_x"/>
                                              </p:val>
                                            </p:tav>
                                          </p:tavLst>
                                        </p:anim>
                                        <p:anim calcmode="lin" valueType="num" p14:bounceEnd="70000">
                                          <p:cBhvr additive="base">
                                            <p:cTn id="25" dur="1000" fill="hold"/>
                                            <p:tgtEl>
                                              <p:spTgt spid="9"/>
                                            </p:tgtEl>
                                            <p:attrNameLst>
                                              <p:attrName>ppt_y</p:attrName>
                                            </p:attrNameLst>
                                          </p:cBhvr>
                                          <p:tavLst>
                                            <p:tav tm="0">
                                              <p:val>
                                                <p:strVal val="1+#ppt_h/2"/>
                                              </p:val>
                                            </p:tav>
                                            <p:tav tm="100000">
                                              <p:val>
                                                <p:strVal val="#ppt_y"/>
                                              </p:val>
                                            </p:tav>
                                          </p:tavLst>
                                        </p:anim>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10"/>
                                            </p:tgtEl>
                                            <p:attrNameLst>
                                              <p:attrName>r</p:attrName>
                                            </p:attrNameLst>
                                          </p:cBhvr>
                                        </p:animRot>
                                        <p:animRot by="-240000">
                                          <p:cBhvr>
                                            <p:cTn id="28" dur="200" fill="hold">
                                              <p:stCondLst>
                                                <p:cond delay="200"/>
                                              </p:stCondLst>
                                            </p:cTn>
                                            <p:tgtEl>
                                              <p:spTgt spid="10"/>
                                            </p:tgtEl>
                                            <p:attrNameLst>
                                              <p:attrName>r</p:attrName>
                                            </p:attrNameLst>
                                          </p:cBhvr>
                                        </p:animRot>
                                        <p:animRot by="240000">
                                          <p:cBhvr>
                                            <p:cTn id="29" dur="200" fill="hold">
                                              <p:stCondLst>
                                                <p:cond delay="400"/>
                                              </p:stCondLst>
                                            </p:cTn>
                                            <p:tgtEl>
                                              <p:spTgt spid="10"/>
                                            </p:tgtEl>
                                            <p:attrNameLst>
                                              <p:attrName>r</p:attrName>
                                            </p:attrNameLst>
                                          </p:cBhvr>
                                        </p:animRot>
                                        <p:animRot by="-240000">
                                          <p:cBhvr>
                                            <p:cTn id="30" dur="200" fill="hold">
                                              <p:stCondLst>
                                                <p:cond delay="600"/>
                                              </p:stCondLst>
                                            </p:cTn>
                                            <p:tgtEl>
                                              <p:spTgt spid="10"/>
                                            </p:tgtEl>
                                            <p:attrNameLst>
                                              <p:attrName>r</p:attrName>
                                            </p:attrNameLst>
                                          </p:cBhvr>
                                        </p:animRot>
                                        <p:animRot by="120000">
                                          <p:cBhvr>
                                            <p:cTn id="31" dur="200" fill="hold">
                                              <p:stCondLst>
                                                <p:cond delay="800"/>
                                              </p:stCondLst>
                                            </p:cTn>
                                            <p:tgtEl>
                                              <p:spTgt spid="10"/>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7"/>
                                            </p:tgtEl>
                                            <p:attrNameLst>
                                              <p:attrName>r</p:attrName>
                                            </p:attrNameLst>
                                          </p:cBhvr>
                                        </p:animRot>
                                        <p:animRot by="-240000">
                                          <p:cBhvr>
                                            <p:cTn id="34" dur="200" fill="hold">
                                              <p:stCondLst>
                                                <p:cond delay="200"/>
                                              </p:stCondLst>
                                            </p:cTn>
                                            <p:tgtEl>
                                              <p:spTgt spid="7"/>
                                            </p:tgtEl>
                                            <p:attrNameLst>
                                              <p:attrName>r</p:attrName>
                                            </p:attrNameLst>
                                          </p:cBhvr>
                                        </p:animRot>
                                        <p:animRot by="240000">
                                          <p:cBhvr>
                                            <p:cTn id="35" dur="200" fill="hold">
                                              <p:stCondLst>
                                                <p:cond delay="400"/>
                                              </p:stCondLst>
                                            </p:cTn>
                                            <p:tgtEl>
                                              <p:spTgt spid="7"/>
                                            </p:tgtEl>
                                            <p:attrNameLst>
                                              <p:attrName>r</p:attrName>
                                            </p:attrNameLst>
                                          </p:cBhvr>
                                        </p:animRot>
                                        <p:animRot by="-240000">
                                          <p:cBhvr>
                                            <p:cTn id="36" dur="200" fill="hold">
                                              <p:stCondLst>
                                                <p:cond delay="600"/>
                                              </p:stCondLst>
                                            </p:cTn>
                                            <p:tgtEl>
                                              <p:spTgt spid="7"/>
                                            </p:tgtEl>
                                            <p:attrNameLst>
                                              <p:attrName>r</p:attrName>
                                            </p:attrNameLst>
                                          </p:cBhvr>
                                        </p:animRot>
                                        <p:animRot by="120000">
                                          <p:cBhvr>
                                            <p:cTn id="37" dur="200" fill="hold">
                                              <p:stCondLst>
                                                <p:cond delay="800"/>
                                              </p:stCondLst>
                                            </p:cTn>
                                            <p:tgtEl>
                                              <p:spTgt spid="7"/>
                                            </p:tgtEl>
                                            <p:attrNameLst>
                                              <p:attrName>r</p:attrName>
                                            </p:attrNameLst>
                                          </p:cBhvr>
                                        </p:animRot>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8"/>
                                            </p:tgtEl>
                                            <p:attrNameLst>
                                              <p:attrName>r</p:attrName>
                                            </p:attrNameLst>
                                          </p:cBhvr>
                                        </p:animRot>
                                        <p:animRot by="-240000">
                                          <p:cBhvr>
                                            <p:cTn id="40" dur="200" fill="hold">
                                              <p:stCondLst>
                                                <p:cond delay="200"/>
                                              </p:stCondLst>
                                            </p:cTn>
                                            <p:tgtEl>
                                              <p:spTgt spid="8"/>
                                            </p:tgtEl>
                                            <p:attrNameLst>
                                              <p:attrName>r</p:attrName>
                                            </p:attrNameLst>
                                          </p:cBhvr>
                                        </p:animRot>
                                        <p:animRot by="240000">
                                          <p:cBhvr>
                                            <p:cTn id="41" dur="200" fill="hold">
                                              <p:stCondLst>
                                                <p:cond delay="400"/>
                                              </p:stCondLst>
                                            </p:cTn>
                                            <p:tgtEl>
                                              <p:spTgt spid="8"/>
                                            </p:tgtEl>
                                            <p:attrNameLst>
                                              <p:attrName>r</p:attrName>
                                            </p:attrNameLst>
                                          </p:cBhvr>
                                        </p:animRot>
                                        <p:animRot by="-240000">
                                          <p:cBhvr>
                                            <p:cTn id="42" dur="200" fill="hold">
                                              <p:stCondLst>
                                                <p:cond delay="600"/>
                                              </p:stCondLst>
                                            </p:cTn>
                                            <p:tgtEl>
                                              <p:spTgt spid="8"/>
                                            </p:tgtEl>
                                            <p:attrNameLst>
                                              <p:attrName>r</p:attrName>
                                            </p:attrNameLst>
                                          </p:cBhvr>
                                        </p:animRot>
                                        <p:animRot by="120000">
                                          <p:cBhvr>
                                            <p:cTn id="43" dur="200" fill="hold">
                                              <p:stCondLst>
                                                <p:cond delay="800"/>
                                              </p:stCondLst>
                                            </p:cTn>
                                            <p:tgtEl>
                                              <p:spTgt spid="8"/>
                                            </p:tgtEl>
                                            <p:attrNameLst>
                                              <p:attrName>r</p:attrName>
                                            </p:attrNameLst>
                                          </p:cBhvr>
                                        </p:animRot>
                                      </p:childTnLst>
                                    </p:cTn>
                                  </p:par>
                                  <p:par>
                                    <p:cTn id="44" presetID="32" presetClass="emph" presetSubtype="0" repeatCount="indefinite" fill="hold" nodeType="withEffect">
                                      <p:stCondLst>
                                        <p:cond delay="0"/>
                                      </p:stCondLst>
                                      <p:childTnLst>
                                        <p:animRot by="120000">
                                          <p:cBhvr>
                                            <p:cTn id="45" dur="100" fill="hold">
                                              <p:stCondLst>
                                                <p:cond delay="0"/>
                                              </p:stCondLst>
                                            </p:cTn>
                                            <p:tgtEl>
                                              <p:spTgt spid="9"/>
                                            </p:tgtEl>
                                            <p:attrNameLst>
                                              <p:attrName>r</p:attrName>
                                            </p:attrNameLst>
                                          </p:cBhvr>
                                        </p:animRot>
                                        <p:animRot by="-240000">
                                          <p:cBhvr>
                                            <p:cTn id="46" dur="200" fill="hold">
                                              <p:stCondLst>
                                                <p:cond delay="200"/>
                                              </p:stCondLst>
                                            </p:cTn>
                                            <p:tgtEl>
                                              <p:spTgt spid="9"/>
                                            </p:tgtEl>
                                            <p:attrNameLst>
                                              <p:attrName>r</p:attrName>
                                            </p:attrNameLst>
                                          </p:cBhvr>
                                        </p:animRot>
                                        <p:animRot by="240000">
                                          <p:cBhvr>
                                            <p:cTn id="47" dur="200" fill="hold">
                                              <p:stCondLst>
                                                <p:cond delay="400"/>
                                              </p:stCondLst>
                                            </p:cTn>
                                            <p:tgtEl>
                                              <p:spTgt spid="9"/>
                                            </p:tgtEl>
                                            <p:attrNameLst>
                                              <p:attrName>r</p:attrName>
                                            </p:attrNameLst>
                                          </p:cBhvr>
                                        </p:animRot>
                                        <p:animRot by="-240000">
                                          <p:cBhvr>
                                            <p:cTn id="48" dur="200" fill="hold">
                                              <p:stCondLst>
                                                <p:cond delay="600"/>
                                              </p:stCondLst>
                                            </p:cTn>
                                            <p:tgtEl>
                                              <p:spTgt spid="9"/>
                                            </p:tgtEl>
                                            <p:attrNameLst>
                                              <p:attrName>r</p:attrName>
                                            </p:attrNameLst>
                                          </p:cBhvr>
                                        </p:animRot>
                                        <p:animRot by="120000">
                                          <p:cBhvr>
                                            <p:cTn id="49" dur="200" fill="hold">
                                              <p:stCondLst>
                                                <p:cond delay="800"/>
                                              </p:stCondLst>
                                            </p:cTn>
                                            <p:tgtEl>
                                              <p:spTgt spid="9"/>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par>
                                    <p:cTn id="60" presetID="22" presetClass="entr" presetSubtype="4"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75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ppt_x"/>
                                              </p:val>
                                            </p:tav>
                                            <p:tav tm="100000">
                                              <p:val>
                                                <p:strVal val="#ppt_x"/>
                                              </p:val>
                                            </p:tav>
                                          </p:tavLst>
                                        </p:anim>
                                        <p:anim calcmode="lin" valueType="num">
                                          <p:cBhvr additive="base">
                                            <p:cTn id="21" dur="10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1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ppt_x"/>
                                              </p:val>
                                            </p:tav>
                                            <p:tav tm="100000">
                                              <p:val>
                                                <p:strVal val="#ppt_x"/>
                                              </p:val>
                                            </p:tav>
                                          </p:tavLst>
                                        </p:anim>
                                        <p:anim calcmode="lin" valueType="num">
                                          <p:cBhvr additive="base">
                                            <p:cTn id="25" dur="1000" fill="hold"/>
                                            <p:tgtEl>
                                              <p:spTgt spid="9"/>
                                            </p:tgtEl>
                                            <p:attrNameLst>
                                              <p:attrName>ppt_y</p:attrName>
                                            </p:attrNameLst>
                                          </p:cBhvr>
                                          <p:tavLst>
                                            <p:tav tm="0">
                                              <p:val>
                                                <p:strVal val="1+#ppt_h/2"/>
                                              </p:val>
                                            </p:tav>
                                            <p:tav tm="100000">
                                              <p:val>
                                                <p:strVal val="#ppt_y"/>
                                              </p:val>
                                            </p:tav>
                                          </p:tavLst>
                                        </p:anim>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10"/>
                                            </p:tgtEl>
                                            <p:attrNameLst>
                                              <p:attrName>r</p:attrName>
                                            </p:attrNameLst>
                                          </p:cBhvr>
                                        </p:animRot>
                                        <p:animRot by="-240000">
                                          <p:cBhvr>
                                            <p:cTn id="28" dur="200" fill="hold">
                                              <p:stCondLst>
                                                <p:cond delay="200"/>
                                              </p:stCondLst>
                                            </p:cTn>
                                            <p:tgtEl>
                                              <p:spTgt spid="10"/>
                                            </p:tgtEl>
                                            <p:attrNameLst>
                                              <p:attrName>r</p:attrName>
                                            </p:attrNameLst>
                                          </p:cBhvr>
                                        </p:animRot>
                                        <p:animRot by="240000">
                                          <p:cBhvr>
                                            <p:cTn id="29" dur="200" fill="hold">
                                              <p:stCondLst>
                                                <p:cond delay="400"/>
                                              </p:stCondLst>
                                            </p:cTn>
                                            <p:tgtEl>
                                              <p:spTgt spid="10"/>
                                            </p:tgtEl>
                                            <p:attrNameLst>
                                              <p:attrName>r</p:attrName>
                                            </p:attrNameLst>
                                          </p:cBhvr>
                                        </p:animRot>
                                        <p:animRot by="-240000">
                                          <p:cBhvr>
                                            <p:cTn id="30" dur="200" fill="hold">
                                              <p:stCondLst>
                                                <p:cond delay="600"/>
                                              </p:stCondLst>
                                            </p:cTn>
                                            <p:tgtEl>
                                              <p:spTgt spid="10"/>
                                            </p:tgtEl>
                                            <p:attrNameLst>
                                              <p:attrName>r</p:attrName>
                                            </p:attrNameLst>
                                          </p:cBhvr>
                                        </p:animRot>
                                        <p:animRot by="120000">
                                          <p:cBhvr>
                                            <p:cTn id="31" dur="200" fill="hold">
                                              <p:stCondLst>
                                                <p:cond delay="800"/>
                                              </p:stCondLst>
                                            </p:cTn>
                                            <p:tgtEl>
                                              <p:spTgt spid="10"/>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7"/>
                                            </p:tgtEl>
                                            <p:attrNameLst>
                                              <p:attrName>r</p:attrName>
                                            </p:attrNameLst>
                                          </p:cBhvr>
                                        </p:animRot>
                                        <p:animRot by="-240000">
                                          <p:cBhvr>
                                            <p:cTn id="34" dur="200" fill="hold">
                                              <p:stCondLst>
                                                <p:cond delay="200"/>
                                              </p:stCondLst>
                                            </p:cTn>
                                            <p:tgtEl>
                                              <p:spTgt spid="7"/>
                                            </p:tgtEl>
                                            <p:attrNameLst>
                                              <p:attrName>r</p:attrName>
                                            </p:attrNameLst>
                                          </p:cBhvr>
                                        </p:animRot>
                                        <p:animRot by="240000">
                                          <p:cBhvr>
                                            <p:cTn id="35" dur="200" fill="hold">
                                              <p:stCondLst>
                                                <p:cond delay="400"/>
                                              </p:stCondLst>
                                            </p:cTn>
                                            <p:tgtEl>
                                              <p:spTgt spid="7"/>
                                            </p:tgtEl>
                                            <p:attrNameLst>
                                              <p:attrName>r</p:attrName>
                                            </p:attrNameLst>
                                          </p:cBhvr>
                                        </p:animRot>
                                        <p:animRot by="-240000">
                                          <p:cBhvr>
                                            <p:cTn id="36" dur="200" fill="hold">
                                              <p:stCondLst>
                                                <p:cond delay="600"/>
                                              </p:stCondLst>
                                            </p:cTn>
                                            <p:tgtEl>
                                              <p:spTgt spid="7"/>
                                            </p:tgtEl>
                                            <p:attrNameLst>
                                              <p:attrName>r</p:attrName>
                                            </p:attrNameLst>
                                          </p:cBhvr>
                                        </p:animRot>
                                        <p:animRot by="120000">
                                          <p:cBhvr>
                                            <p:cTn id="37" dur="200" fill="hold">
                                              <p:stCondLst>
                                                <p:cond delay="800"/>
                                              </p:stCondLst>
                                            </p:cTn>
                                            <p:tgtEl>
                                              <p:spTgt spid="7"/>
                                            </p:tgtEl>
                                            <p:attrNameLst>
                                              <p:attrName>r</p:attrName>
                                            </p:attrNameLst>
                                          </p:cBhvr>
                                        </p:animRot>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8"/>
                                            </p:tgtEl>
                                            <p:attrNameLst>
                                              <p:attrName>r</p:attrName>
                                            </p:attrNameLst>
                                          </p:cBhvr>
                                        </p:animRot>
                                        <p:animRot by="-240000">
                                          <p:cBhvr>
                                            <p:cTn id="40" dur="200" fill="hold">
                                              <p:stCondLst>
                                                <p:cond delay="200"/>
                                              </p:stCondLst>
                                            </p:cTn>
                                            <p:tgtEl>
                                              <p:spTgt spid="8"/>
                                            </p:tgtEl>
                                            <p:attrNameLst>
                                              <p:attrName>r</p:attrName>
                                            </p:attrNameLst>
                                          </p:cBhvr>
                                        </p:animRot>
                                        <p:animRot by="240000">
                                          <p:cBhvr>
                                            <p:cTn id="41" dur="200" fill="hold">
                                              <p:stCondLst>
                                                <p:cond delay="400"/>
                                              </p:stCondLst>
                                            </p:cTn>
                                            <p:tgtEl>
                                              <p:spTgt spid="8"/>
                                            </p:tgtEl>
                                            <p:attrNameLst>
                                              <p:attrName>r</p:attrName>
                                            </p:attrNameLst>
                                          </p:cBhvr>
                                        </p:animRot>
                                        <p:animRot by="-240000">
                                          <p:cBhvr>
                                            <p:cTn id="42" dur="200" fill="hold">
                                              <p:stCondLst>
                                                <p:cond delay="600"/>
                                              </p:stCondLst>
                                            </p:cTn>
                                            <p:tgtEl>
                                              <p:spTgt spid="8"/>
                                            </p:tgtEl>
                                            <p:attrNameLst>
                                              <p:attrName>r</p:attrName>
                                            </p:attrNameLst>
                                          </p:cBhvr>
                                        </p:animRot>
                                        <p:animRot by="120000">
                                          <p:cBhvr>
                                            <p:cTn id="43" dur="200" fill="hold">
                                              <p:stCondLst>
                                                <p:cond delay="800"/>
                                              </p:stCondLst>
                                            </p:cTn>
                                            <p:tgtEl>
                                              <p:spTgt spid="8"/>
                                            </p:tgtEl>
                                            <p:attrNameLst>
                                              <p:attrName>r</p:attrName>
                                            </p:attrNameLst>
                                          </p:cBhvr>
                                        </p:animRot>
                                      </p:childTnLst>
                                    </p:cTn>
                                  </p:par>
                                  <p:par>
                                    <p:cTn id="44" presetID="32" presetClass="emph" presetSubtype="0" repeatCount="indefinite" fill="hold" nodeType="withEffect">
                                      <p:stCondLst>
                                        <p:cond delay="0"/>
                                      </p:stCondLst>
                                      <p:childTnLst>
                                        <p:animRot by="120000">
                                          <p:cBhvr>
                                            <p:cTn id="45" dur="100" fill="hold">
                                              <p:stCondLst>
                                                <p:cond delay="0"/>
                                              </p:stCondLst>
                                            </p:cTn>
                                            <p:tgtEl>
                                              <p:spTgt spid="9"/>
                                            </p:tgtEl>
                                            <p:attrNameLst>
                                              <p:attrName>r</p:attrName>
                                            </p:attrNameLst>
                                          </p:cBhvr>
                                        </p:animRot>
                                        <p:animRot by="-240000">
                                          <p:cBhvr>
                                            <p:cTn id="46" dur="200" fill="hold">
                                              <p:stCondLst>
                                                <p:cond delay="200"/>
                                              </p:stCondLst>
                                            </p:cTn>
                                            <p:tgtEl>
                                              <p:spTgt spid="9"/>
                                            </p:tgtEl>
                                            <p:attrNameLst>
                                              <p:attrName>r</p:attrName>
                                            </p:attrNameLst>
                                          </p:cBhvr>
                                        </p:animRot>
                                        <p:animRot by="240000">
                                          <p:cBhvr>
                                            <p:cTn id="47" dur="200" fill="hold">
                                              <p:stCondLst>
                                                <p:cond delay="400"/>
                                              </p:stCondLst>
                                            </p:cTn>
                                            <p:tgtEl>
                                              <p:spTgt spid="9"/>
                                            </p:tgtEl>
                                            <p:attrNameLst>
                                              <p:attrName>r</p:attrName>
                                            </p:attrNameLst>
                                          </p:cBhvr>
                                        </p:animRot>
                                        <p:animRot by="-240000">
                                          <p:cBhvr>
                                            <p:cTn id="48" dur="200" fill="hold">
                                              <p:stCondLst>
                                                <p:cond delay="600"/>
                                              </p:stCondLst>
                                            </p:cTn>
                                            <p:tgtEl>
                                              <p:spTgt spid="9"/>
                                            </p:tgtEl>
                                            <p:attrNameLst>
                                              <p:attrName>r</p:attrName>
                                            </p:attrNameLst>
                                          </p:cBhvr>
                                        </p:animRot>
                                        <p:animRot by="120000">
                                          <p:cBhvr>
                                            <p:cTn id="49" dur="200" fill="hold">
                                              <p:stCondLst>
                                                <p:cond delay="800"/>
                                              </p:stCondLst>
                                            </p:cTn>
                                            <p:tgtEl>
                                              <p:spTgt spid="9"/>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par>
                                    <p:cTn id="60" presetID="22" presetClass="entr" presetSubtype="4"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and green text on a black background&#10;&#10;Description automatically generated">
            <a:extLst>
              <a:ext uri="{FF2B5EF4-FFF2-40B4-BE49-F238E27FC236}">
                <a16:creationId xmlns:a16="http://schemas.microsoft.com/office/drawing/2014/main" id="{EE52A9FC-B1B4-80B2-2478-2D2AE31F5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579" y="1107440"/>
            <a:ext cx="5728887" cy="4290810"/>
          </a:xfrm>
          <a:prstGeom prst="rect">
            <a:avLst/>
          </a:prstGeom>
        </p:spPr>
      </p:pic>
    </p:spTree>
    <p:extLst>
      <p:ext uri="{BB962C8B-B14F-4D97-AF65-F5344CB8AC3E}">
        <p14:creationId xmlns:p14="http://schemas.microsoft.com/office/powerpoint/2010/main" val="36957075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C824E4-D052-9E58-9F03-31712181805F}"/>
              </a:ext>
            </a:extLst>
          </p:cNvPr>
          <p:cNvPicPr>
            <a:picLocks noChangeAspect="1"/>
          </p:cNvPicPr>
          <p:nvPr/>
        </p:nvPicPr>
        <p:blipFill>
          <a:blip r:embed="rId4"/>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5ECA6C53-6A56-591B-AA5F-F76D2432AEFE}"/>
              </a:ext>
            </a:extLst>
          </p:cNvPr>
          <p:cNvPicPr>
            <a:picLocks noChangeAspect="1"/>
          </p:cNvPicPr>
          <p:nvPr/>
        </p:nvPicPr>
        <p:blipFill>
          <a:blip r:embed="rId5"/>
          <a:stretch>
            <a:fillRect/>
          </a:stretch>
        </p:blipFill>
        <p:spPr>
          <a:xfrm>
            <a:off x="1694324" y="1847196"/>
            <a:ext cx="3203904" cy="4428000"/>
          </a:xfrm>
          <a:prstGeom prst="rect">
            <a:avLst/>
          </a:prstGeom>
        </p:spPr>
      </p:pic>
      <p:pic>
        <p:nvPicPr>
          <p:cNvPr id="10" name="Picture 9">
            <a:extLst>
              <a:ext uri="{FF2B5EF4-FFF2-40B4-BE49-F238E27FC236}">
                <a16:creationId xmlns:a16="http://schemas.microsoft.com/office/drawing/2014/main" id="{8FC827C4-C3C5-AB1B-B48A-9F8298F2B33F}"/>
              </a:ext>
            </a:extLst>
          </p:cNvPr>
          <p:cNvPicPr>
            <a:picLocks noChangeAspect="1"/>
          </p:cNvPicPr>
          <p:nvPr/>
        </p:nvPicPr>
        <p:blipFill>
          <a:blip r:embed="rId6"/>
          <a:stretch>
            <a:fillRect/>
          </a:stretch>
        </p:blipFill>
        <p:spPr>
          <a:xfrm>
            <a:off x="6095472" y="-4"/>
            <a:ext cx="6096528" cy="1975275"/>
          </a:xfrm>
          <a:prstGeom prst="rect">
            <a:avLst/>
          </a:prstGeom>
        </p:spPr>
      </p:pic>
      <p:pic>
        <p:nvPicPr>
          <p:cNvPr id="12" name="Picture 11">
            <a:extLst>
              <a:ext uri="{FF2B5EF4-FFF2-40B4-BE49-F238E27FC236}">
                <a16:creationId xmlns:a16="http://schemas.microsoft.com/office/drawing/2014/main" id="{E40D7A36-4605-38B7-5969-09020DE02D04}"/>
              </a:ext>
            </a:extLst>
          </p:cNvPr>
          <p:cNvPicPr>
            <a:picLocks noChangeAspect="1"/>
          </p:cNvPicPr>
          <p:nvPr/>
        </p:nvPicPr>
        <p:blipFill>
          <a:blip r:embed="rId6"/>
          <a:stretch>
            <a:fillRect/>
          </a:stretch>
        </p:blipFill>
        <p:spPr>
          <a:xfrm flipH="1">
            <a:off x="0" y="-5"/>
            <a:ext cx="6096528" cy="1975275"/>
          </a:xfrm>
          <a:prstGeom prst="rect">
            <a:avLst/>
          </a:prstGeom>
        </p:spPr>
      </p:pic>
      <p:pic>
        <p:nvPicPr>
          <p:cNvPr id="15" name="Picture 14">
            <a:extLst>
              <a:ext uri="{FF2B5EF4-FFF2-40B4-BE49-F238E27FC236}">
                <a16:creationId xmlns:a16="http://schemas.microsoft.com/office/drawing/2014/main" id="{5D1B77D7-3C8E-6FDD-C2F7-D3A496D999F5}"/>
              </a:ext>
            </a:extLst>
          </p:cNvPr>
          <p:cNvPicPr>
            <a:picLocks noChangeAspect="1"/>
          </p:cNvPicPr>
          <p:nvPr/>
        </p:nvPicPr>
        <p:blipFill>
          <a:blip r:embed="rId7"/>
          <a:stretch>
            <a:fillRect/>
          </a:stretch>
        </p:blipFill>
        <p:spPr>
          <a:xfrm>
            <a:off x="4820034" y="2228157"/>
            <a:ext cx="763201" cy="468000"/>
          </a:xfrm>
          <a:prstGeom prst="rect">
            <a:avLst/>
          </a:prstGeom>
        </p:spPr>
      </p:pic>
      <p:pic>
        <p:nvPicPr>
          <p:cNvPr id="16" name="Picture 15">
            <a:extLst>
              <a:ext uri="{FF2B5EF4-FFF2-40B4-BE49-F238E27FC236}">
                <a16:creationId xmlns:a16="http://schemas.microsoft.com/office/drawing/2014/main" id="{CF271625-00DF-C9F0-AE82-82F3C51A0271}"/>
              </a:ext>
            </a:extLst>
          </p:cNvPr>
          <p:cNvPicPr>
            <a:picLocks noChangeAspect="1"/>
          </p:cNvPicPr>
          <p:nvPr/>
        </p:nvPicPr>
        <p:blipFill rotWithShape="1">
          <a:blip r:embed="rId8"/>
          <a:srcRect l="45282"/>
          <a:stretch/>
        </p:blipFill>
        <p:spPr>
          <a:xfrm>
            <a:off x="4797049" y="3762173"/>
            <a:ext cx="1719335" cy="828000"/>
          </a:xfrm>
          <a:prstGeom prst="rect">
            <a:avLst/>
          </a:prstGeom>
        </p:spPr>
      </p:pic>
      <p:sp>
        <p:nvSpPr>
          <p:cNvPr id="17" name="TextBox 16">
            <a:extLst>
              <a:ext uri="{FF2B5EF4-FFF2-40B4-BE49-F238E27FC236}">
                <a16:creationId xmlns:a16="http://schemas.microsoft.com/office/drawing/2014/main" id="{45EFBCCC-C0AB-C9AC-BF1F-21C212DCC0C6}"/>
              </a:ext>
            </a:extLst>
          </p:cNvPr>
          <p:cNvSpPr txBox="1"/>
          <p:nvPr/>
        </p:nvSpPr>
        <p:spPr>
          <a:xfrm>
            <a:off x="4914901" y="1701271"/>
            <a:ext cx="5143500" cy="1938992"/>
          </a:xfrm>
          <a:prstGeom prst="rect">
            <a:avLst/>
          </a:prstGeom>
          <a:noFill/>
        </p:spPr>
        <p:txBody>
          <a:bodyPr wrap="square" rtlCol="0">
            <a:spAutoFit/>
          </a:bodyPr>
          <a:lstStyle/>
          <a:p>
            <a:pPr lvl="0" algn="ctr">
              <a:defRPr/>
            </a:pPr>
            <a:r>
              <a:rPr lang="vi-VN" sz="4000" b="1" dirty="0">
                <a:ln w="3175">
                  <a:solidFill>
                    <a:srgbClr val="FFC000"/>
                  </a:solidFill>
                </a:ln>
                <a:solidFill>
                  <a:prstClr val="white"/>
                </a:solidFill>
                <a:effectLst>
                  <a:glow rad="127000">
                    <a:srgbClr val="FFFF66">
                      <a:alpha val="49804"/>
                    </a:srgbClr>
                  </a:glow>
                  <a:outerShdw blurRad="38100" dist="38100" dir="2700000" algn="tl">
                    <a:srgbClr val="000000">
                      <a:alpha val="43137"/>
                    </a:srgbClr>
                  </a:outerShdw>
                </a:effectLst>
                <a:latin typeface="Cambria" panose="02040503050406030204" pitchFamily="18" charset="0"/>
                <a:ea typeface="Cambria" panose="02040503050406030204" pitchFamily="18" charset="0"/>
              </a:rPr>
              <a:t>Hoạt động</a:t>
            </a:r>
            <a:r>
              <a:rPr lang="en-US" sz="4000" b="1" dirty="0">
                <a:ln w="3175">
                  <a:solidFill>
                    <a:srgbClr val="FFC000"/>
                  </a:solidFill>
                </a:ln>
                <a:solidFill>
                  <a:prstClr val="white"/>
                </a:solidFill>
                <a:effectLst>
                  <a:glow rad="127000">
                    <a:srgbClr val="FFFF66">
                      <a:alpha val="49804"/>
                    </a:srgbClr>
                  </a:glow>
                  <a:outerShdw blurRad="38100" dist="38100" dir="2700000" algn="tl">
                    <a:srgbClr val="000000">
                      <a:alpha val="43137"/>
                    </a:srgbClr>
                  </a:outerShdw>
                </a:effectLst>
                <a:latin typeface="Cambria" panose="02040503050406030204" pitchFamily="18" charset="0"/>
                <a:ea typeface="Cambria" panose="02040503050406030204" pitchFamily="18" charset="0"/>
              </a:rPr>
              <a:t> 1</a:t>
            </a:r>
            <a:r>
              <a:rPr lang="vi-VN" sz="4000" b="1" dirty="0">
                <a:ln w="3175">
                  <a:solidFill>
                    <a:srgbClr val="FFC000"/>
                  </a:solidFill>
                </a:ln>
                <a:solidFill>
                  <a:prstClr val="white"/>
                </a:solidFill>
                <a:effectLst>
                  <a:glow rad="127000">
                    <a:srgbClr val="FFFF66">
                      <a:alpha val="49804"/>
                    </a:srgbClr>
                  </a:glow>
                  <a:outerShdw blurRad="38100" dist="38100" dir="2700000" algn="tl">
                    <a:srgbClr val="000000">
                      <a:alpha val="43137"/>
                    </a:srgbClr>
                  </a:outerShdw>
                </a:effectLst>
                <a:latin typeface="Cambria" panose="02040503050406030204" pitchFamily="18" charset="0"/>
                <a:ea typeface="Cambria" panose="02040503050406030204" pitchFamily="18" charset="0"/>
              </a:rPr>
              <a:t>: </a:t>
            </a:r>
            <a:endParaRPr lang="en-US" sz="4000" b="1" dirty="0">
              <a:ln w="3175">
                <a:solidFill>
                  <a:srgbClr val="FFC000"/>
                </a:solidFill>
              </a:ln>
              <a:solidFill>
                <a:prstClr val="white"/>
              </a:solidFill>
              <a:effectLst>
                <a:glow rad="127000">
                  <a:srgbClr val="FFFF66">
                    <a:alpha val="49804"/>
                  </a:srgbClr>
                </a:glow>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lvl="0" algn="ctr">
              <a:defRPr/>
            </a:pPr>
            <a:r>
              <a:rPr lang="vi-VN" sz="4000" b="1" dirty="0">
                <a:ln w="3175">
                  <a:solidFill>
                    <a:srgbClr val="FFC000"/>
                  </a:solidFill>
                </a:ln>
                <a:solidFill>
                  <a:prstClr val="white"/>
                </a:solidFill>
                <a:effectLst>
                  <a:glow rad="127000">
                    <a:srgbClr val="FFFF66">
                      <a:alpha val="49804"/>
                    </a:srgbClr>
                  </a:glow>
                  <a:outerShdw blurRad="38100" dist="38100" dir="2700000" algn="tl">
                    <a:srgbClr val="000000">
                      <a:alpha val="43137"/>
                    </a:srgbClr>
                  </a:outerShdw>
                </a:effectLst>
                <a:latin typeface="Cambria" panose="02040503050406030204" pitchFamily="18" charset="0"/>
                <a:ea typeface="Cambria" panose="02040503050406030204" pitchFamily="18" charset="0"/>
              </a:rPr>
              <a:t>Chia sẻ những kỉ niệm về tình thầy trò</a:t>
            </a:r>
            <a:endParaRPr kumimoji="0" lang="en-US" sz="4000" i="0" u="none" strike="noStrike" kern="1200" cap="none" spc="0" normalizeH="0" baseline="0" noProof="0" dirty="0">
              <a:ln w="3175">
                <a:solidFill>
                  <a:srgbClr val="FFC000"/>
                </a:solidFill>
              </a:ln>
              <a:solidFill>
                <a:prstClr val="white"/>
              </a:solidFill>
              <a:effectLst>
                <a:glow rad="127000">
                  <a:srgbClr val="FFFF66">
                    <a:alpha val="49804"/>
                  </a:srgbClr>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DBEF0FC1-7091-298A-083F-E66EFBBEA4C6}"/>
              </a:ext>
            </a:extLst>
          </p:cNvPr>
          <p:cNvSpPr txBox="1"/>
          <p:nvPr/>
        </p:nvSpPr>
        <p:spPr>
          <a:xfrm>
            <a:off x="4986670" y="6283842"/>
            <a:ext cx="4667693" cy="369332"/>
          </a:xfrm>
          <a:prstGeom prst="rect">
            <a:avLst/>
          </a:prstGeom>
          <a:noFill/>
        </p:spPr>
        <p:txBody>
          <a:bodyPr wrap="square" rtlCol="0">
            <a:spAutoFit/>
          </a:bodyPr>
          <a:lstStyle/>
          <a:p>
            <a:r>
              <a:rPr lang="en-US" dirty="0" err="1">
                <a:latin typeface="Cambria" panose="02040503050406030204" pitchFamily="18" charset="0"/>
                <a:ea typeface="Cambria" panose="02040503050406030204" pitchFamily="18" charset="0"/>
              </a:rPr>
              <a:t>Thiết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Hương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Thảo</a:t>
            </a:r>
            <a:r>
              <a:rPr lang="en-US" dirty="0">
                <a:latin typeface="Cambria" panose="02040503050406030204" pitchFamily="18" charset="0"/>
                <a:ea typeface="Cambria" panose="02040503050406030204" pitchFamily="18" charset="0"/>
              </a:rPr>
              <a:t> - 0972115126</a:t>
            </a:r>
          </a:p>
        </p:txBody>
      </p:sp>
    </p:spTree>
    <p:extLst>
      <p:ext uri="{BB962C8B-B14F-4D97-AF65-F5344CB8AC3E}">
        <p14:creationId xmlns:p14="http://schemas.microsoft.com/office/powerpoint/2010/main" val="418361197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75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750"/>
                                            <p:tgtEl>
                                              <p:spTgt spid="12"/>
                                            </p:tgtEl>
                                          </p:cBhvr>
                                        </p:animEffect>
                                      </p:childTnLst>
                                    </p:cTn>
                                  </p:par>
                                </p:childTnLst>
                              </p:cTn>
                            </p:par>
                            <p:par>
                              <p:cTn id="11" fill="hold">
                                <p:stCondLst>
                                  <p:cond delay="750"/>
                                </p:stCondLst>
                                <p:childTnLst>
                                  <p:par>
                                    <p:cTn id="12" presetID="2" presetClass="entr" presetSubtype="4" fill="hold" nodeType="afterEffect" p14:presetBounceEnd="66667">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14:bounceEnd="66667">
                                          <p:cBhvr additive="base">
                                            <p:cTn id="14" dur="1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15" dur="1000" fill="hold"/>
                                            <p:tgtEl>
                                              <p:spTgt spid="8"/>
                                            </p:tgtEl>
                                            <p:attrNameLst>
                                              <p:attrName>ppt_y</p:attrName>
                                            </p:attrNameLst>
                                          </p:cBhvr>
                                          <p:tavLst>
                                            <p:tav tm="0">
                                              <p:val>
                                                <p:strVal val="1+#ppt_h/2"/>
                                              </p:val>
                                            </p:tav>
                                            <p:tav tm="100000">
                                              <p:val>
                                                <p:strVal val="#ppt_y"/>
                                              </p:val>
                                            </p:tav>
                                          </p:tavLst>
                                        </p:anim>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2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750"/>
                                </p:stCondLst>
                                <p:childTnLst>
                                  <p:par>
                                    <p:cTn id="29" presetID="2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edge">
                                          <p:cBhvr>
                                            <p:cTn id="31" dur="1250"/>
                                            <p:tgtEl>
                                              <p:spTgt spid="17"/>
                                            </p:tgtEl>
                                          </p:cBhvr>
                                        </p:animEffec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75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750"/>
                                            <p:tgtEl>
                                              <p:spTgt spid="12"/>
                                            </p:tgtEl>
                                          </p:cBhvr>
                                        </p:animEffect>
                                      </p:childTnLst>
                                    </p:cTn>
                                  </p:par>
                                </p:childTnLst>
                              </p:cTn>
                            </p:par>
                            <p:par>
                              <p:cTn id="11" fill="hold">
                                <p:stCondLst>
                                  <p:cond delay="750"/>
                                </p:stCondLst>
                                <p:childTnLst>
                                  <p:par>
                                    <p:cTn id="12" presetID="2" presetClass="entr" presetSubtype="4"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1+#ppt_h/2"/>
                                              </p:val>
                                            </p:tav>
                                            <p:tav tm="100000">
                                              <p:val>
                                                <p:strVal val="#ppt_y"/>
                                              </p:val>
                                            </p:tav>
                                          </p:tavLst>
                                        </p:anim>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2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750"/>
                                </p:stCondLst>
                                <p:childTnLst>
                                  <p:par>
                                    <p:cTn id="29" presetID="2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edge">
                                          <p:cBhvr>
                                            <p:cTn id="31" dur="1250"/>
                                            <p:tgtEl>
                                              <p:spTgt spid="17"/>
                                            </p:tgtEl>
                                          </p:cBhvr>
                                        </p:animEffect>
                                      </p:childTnLst>
                                      <p:subTnLst>
                                        <p:audio>
                                          <p:cMediaNode>
                                            <p:cTn display="0" masterRel="sameClick">
                                              <p:stCondLst>
                                                <p:cond evt="begin" delay="0">
                                                  <p:tn val="29"/>
                                                </p:cond>
                                              </p:stCondLst>
                                              <p:endCondLst>
                                                <p:cond evt="onStopAudio" delay="0">
                                                  <p:tgtEl>
                                                    <p:sldTgt/>
                                                  </p:tgtEl>
                                                </p:cond>
                                              </p:endCondLst>
                                            </p:cTn>
                                            <p:tgtEl>
                                              <p:sndTgt r:embed="rId9"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2">
            <a:extLst>
              <a:ext uri="{FF2B5EF4-FFF2-40B4-BE49-F238E27FC236}">
                <a16:creationId xmlns:a16="http://schemas.microsoft.com/office/drawing/2014/main" id="{269C9971-CF7E-82DC-B49B-763663ACBA21}"/>
              </a:ext>
            </a:extLst>
          </p:cNvPr>
          <p:cNvGrpSpPr/>
          <p:nvPr/>
        </p:nvGrpSpPr>
        <p:grpSpPr>
          <a:xfrm>
            <a:off x="2503171" y="991752"/>
            <a:ext cx="9425940" cy="2814438"/>
            <a:chOff x="5594141" y="1659732"/>
            <a:chExt cx="6639110" cy="2037384"/>
          </a:xfrm>
        </p:grpSpPr>
        <p:pic>
          <p:nvPicPr>
            <p:cNvPr id="10" name="图片 11">
              <a:extLst>
                <a:ext uri="{FF2B5EF4-FFF2-40B4-BE49-F238E27FC236}">
                  <a16:creationId xmlns:a16="http://schemas.microsoft.com/office/drawing/2014/main" id="{DBA9BDEB-5182-A60E-8731-B4B744714D8A}"/>
                </a:ext>
              </a:extLst>
            </p:cNvPr>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21296" b="60075"/>
            <a:stretch/>
          </p:blipFill>
          <p:spPr>
            <a:xfrm flipV="1">
              <a:off x="5594141" y="1659732"/>
              <a:ext cx="6639110" cy="2037384"/>
            </a:xfrm>
            <a:prstGeom prst="rect">
              <a:avLst/>
            </a:prstGeom>
          </p:spPr>
        </p:pic>
        <p:sp>
          <p:nvSpPr>
            <p:cNvPr id="11" name="文本框 12">
              <a:extLst>
                <a:ext uri="{FF2B5EF4-FFF2-40B4-BE49-F238E27FC236}">
                  <a16:creationId xmlns:a16="http://schemas.microsoft.com/office/drawing/2014/main" id="{448098F5-398B-B432-BF7B-8C3640CD7E04}"/>
                </a:ext>
              </a:extLst>
            </p:cNvPr>
            <p:cNvSpPr txBox="1"/>
            <p:nvPr/>
          </p:nvSpPr>
          <p:spPr>
            <a:xfrm>
              <a:off x="6446472" y="2284525"/>
              <a:ext cx="4917166" cy="9580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0" i="0" dirty="0">
                  <a:solidFill>
                    <a:srgbClr val="FF0000"/>
                  </a:solidFill>
                  <a:effectLst/>
                  <a:latin typeface="Cambria" panose="02040503050406030204" pitchFamily="18" charset="0"/>
                  <a:ea typeface="Cambria" panose="02040503050406030204" pitchFamily="18" charset="0"/>
                </a:rPr>
                <a:t>Khi nghĩ đến thầy cô, em có cảm xúc gì?</a:t>
              </a:r>
              <a:endParaRPr kumimoji="0" lang="zh-CN" altLang="en-US" sz="4000" b="1" i="0" u="none" strike="noStrike" kern="1200" cap="none" spc="0" normalizeH="0" baseline="0" noProof="0" dirty="0">
                <a:ln>
                  <a:noFill/>
                </a:ln>
                <a:solidFill>
                  <a:srgbClr val="FF0000"/>
                </a:solidFill>
                <a:effectLst/>
                <a:uLnTx/>
                <a:uFillTx/>
                <a:latin typeface="Cambria" panose="02040503050406030204" pitchFamily="18" charset="0"/>
                <a:ea typeface="字魂107号-萌趣欢乐体" panose="00000500000000000000" pitchFamily="2" charset="-122"/>
                <a:cs typeface="+mn-ea"/>
                <a:sym typeface="+mn-lt"/>
              </a:endParaRPr>
            </a:p>
          </p:txBody>
        </p:sp>
      </p:grpSp>
      <p:grpSp>
        <p:nvGrpSpPr>
          <p:cNvPr id="21" name="Group 20">
            <a:extLst>
              <a:ext uri="{FF2B5EF4-FFF2-40B4-BE49-F238E27FC236}">
                <a16:creationId xmlns:a16="http://schemas.microsoft.com/office/drawing/2014/main" id="{FA77A157-FB72-3272-512B-12E5CBA77A8E}"/>
              </a:ext>
            </a:extLst>
          </p:cNvPr>
          <p:cNvGrpSpPr/>
          <p:nvPr/>
        </p:nvGrpSpPr>
        <p:grpSpPr>
          <a:xfrm>
            <a:off x="1286540" y="172735"/>
            <a:ext cx="9388548" cy="964949"/>
            <a:chOff x="1797061" y="2614749"/>
            <a:chExt cx="8919148" cy="3021554"/>
          </a:xfrm>
        </p:grpSpPr>
        <p:sp>
          <p:nvSpPr>
            <p:cNvPr id="22" name="Rectangle: Rounded Corners 11">
              <a:extLst>
                <a:ext uri="{FF2B5EF4-FFF2-40B4-BE49-F238E27FC236}">
                  <a16:creationId xmlns:a16="http://schemas.microsoft.com/office/drawing/2014/main" id="{887C3E7A-9797-78C9-1D9D-F48D12A48675}"/>
                </a:ext>
              </a:extLst>
            </p:cNvPr>
            <p:cNvSpPr/>
            <p:nvPr/>
          </p:nvSpPr>
          <p:spPr>
            <a:xfrm>
              <a:off x="1797061" y="2614749"/>
              <a:ext cx="8919148" cy="3021554"/>
            </a:xfrm>
            <a:custGeom>
              <a:avLst/>
              <a:gdLst>
                <a:gd name="connsiteX0" fmla="*/ 0 w 8919148"/>
                <a:gd name="connsiteY0" fmla="*/ 503602 h 3021554"/>
                <a:gd name="connsiteX1" fmla="*/ 503602 w 8919148"/>
                <a:gd name="connsiteY1" fmla="*/ 0 h 3021554"/>
                <a:gd name="connsiteX2" fmla="*/ 8415546 w 8919148"/>
                <a:gd name="connsiteY2" fmla="*/ 0 h 3021554"/>
                <a:gd name="connsiteX3" fmla="*/ 8919148 w 8919148"/>
                <a:gd name="connsiteY3" fmla="*/ 503602 h 3021554"/>
                <a:gd name="connsiteX4" fmla="*/ 8919148 w 8919148"/>
                <a:gd name="connsiteY4" fmla="*/ 2517952 h 3021554"/>
                <a:gd name="connsiteX5" fmla="*/ 8415546 w 8919148"/>
                <a:gd name="connsiteY5" fmla="*/ 3021554 h 3021554"/>
                <a:gd name="connsiteX6" fmla="*/ 503602 w 8919148"/>
                <a:gd name="connsiteY6" fmla="*/ 3021554 h 3021554"/>
                <a:gd name="connsiteX7" fmla="*/ 0 w 8919148"/>
                <a:gd name="connsiteY7" fmla="*/ 2517952 h 3021554"/>
                <a:gd name="connsiteX8" fmla="*/ 0 w 8919148"/>
                <a:gd name="connsiteY8" fmla="*/ 503602 h 302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9148" h="3021554" fill="none" extrusionOk="0">
                  <a:moveTo>
                    <a:pt x="0" y="503602"/>
                  </a:moveTo>
                  <a:cubicBezTo>
                    <a:pt x="538" y="216408"/>
                    <a:pt x="243113" y="26482"/>
                    <a:pt x="503602" y="0"/>
                  </a:cubicBezTo>
                  <a:cubicBezTo>
                    <a:pt x="1729502" y="40899"/>
                    <a:pt x="7541399" y="-109523"/>
                    <a:pt x="8415546" y="0"/>
                  </a:cubicBezTo>
                  <a:cubicBezTo>
                    <a:pt x="8687232" y="-4043"/>
                    <a:pt x="8908111" y="225863"/>
                    <a:pt x="8919148" y="503602"/>
                  </a:cubicBezTo>
                  <a:cubicBezTo>
                    <a:pt x="8881290" y="1506881"/>
                    <a:pt x="8936721" y="2088721"/>
                    <a:pt x="8919148" y="2517952"/>
                  </a:cubicBezTo>
                  <a:cubicBezTo>
                    <a:pt x="8894263" y="2802467"/>
                    <a:pt x="8689945" y="3017087"/>
                    <a:pt x="8415546" y="3021554"/>
                  </a:cubicBezTo>
                  <a:cubicBezTo>
                    <a:pt x="7372881" y="3085232"/>
                    <a:pt x="4167544" y="3105778"/>
                    <a:pt x="503602" y="3021554"/>
                  </a:cubicBezTo>
                  <a:cubicBezTo>
                    <a:pt x="233494" y="3018718"/>
                    <a:pt x="-40790" y="2782274"/>
                    <a:pt x="0" y="2517952"/>
                  </a:cubicBezTo>
                  <a:cubicBezTo>
                    <a:pt x="-80875" y="1711234"/>
                    <a:pt x="-139817" y="1400442"/>
                    <a:pt x="0" y="503602"/>
                  </a:cubicBezTo>
                  <a:close/>
                </a:path>
                <a:path w="8919148" h="3021554" stroke="0" extrusionOk="0">
                  <a:moveTo>
                    <a:pt x="0" y="503602"/>
                  </a:moveTo>
                  <a:cubicBezTo>
                    <a:pt x="20895" y="191001"/>
                    <a:pt x="225064" y="52574"/>
                    <a:pt x="503602" y="0"/>
                  </a:cubicBezTo>
                  <a:cubicBezTo>
                    <a:pt x="3217999" y="21374"/>
                    <a:pt x="6416419" y="-155317"/>
                    <a:pt x="8415546" y="0"/>
                  </a:cubicBezTo>
                  <a:cubicBezTo>
                    <a:pt x="8678595" y="9192"/>
                    <a:pt x="8919676" y="235974"/>
                    <a:pt x="8919148" y="503602"/>
                  </a:cubicBezTo>
                  <a:cubicBezTo>
                    <a:pt x="8761915" y="1331671"/>
                    <a:pt x="9054458" y="1772966"/>
                    <a:pt x="8919148" y="2517952"/>
                  </a:cubicBezTo>
                  <a:cubicBezTo>
                    <a:pt x="8909020" y="2829809"/>
                    <a:pt x="8672290" y="3008106"/>
                    <a:pt x="8415546" y="3021554"/>
                  </a:cubicBezTo>
                  <a:cubicBezTo>
                    <a:pt x="5384238" y="2882819"/>
                    <a:pt x="2116151" y="3125652"/>
                    <a:pt x="503602" y="3021554"/>
                  </a:cubicBezTo>
                  <a:cubicBezTo>
                    <a:pt x="244672" y="2994460"/>
                    <a:pt x="-3340" y="2792037"/>
                    <a:pt x="0" y="2517952"/>
                  </a:cubicBezTo>
                  <a:cubicBezTo>
                    <a:pt x="94598" y="2261685"/>
                    <a:pt x="-52688" y="1249550"/>
                    <a:pt x="0" y="503602"/>
                  </a:cubicBezTo>
                  <a:close/>
                </a:path>
              </a:pathLst>
            </a:custGeom>
            <a:solidFill>
              <a:schemeClr val="bg1"/>
            </a:solidFill>
            <a:ln w="28575">
              <a:solidFill>
                <a:srgbClr val="FF1058"/>
              </a:solidFill>
              <a:extLst>
                <a:ext uri="{C807C97D-BFC1-408E-A445-0C87EB9F89A2}">
                  <ask:lineSketchStyleProps xmlns:ask="http://schemas.microsoft.com/office/drawing/2018/sketchyshapes" xmlns="" sd="2765732515">
                    <a:custGeom>
                      <a:avLst/>
                      <a:gdLst>
                        <a:gd name="connsiteX0" fmla="*/ 0 w 9388548"/>
                        <a:gd name="connsiteY0" fmla="*/ 160827 h 964949"/>
                        <a:gd name="connsiteX1" fmla="*/ 530105 w 9388548"/>
                        <a:gd name="connsiteY1" fmla="*/ 0 h 964949"/>
                        <a:gd name="connsiteX2" fmla="*/ 8858442 w 9388548"/>
                        <a:gd name="connsiteY2" fmla="*/ 0 h 964949"/>
                        <a:gd name="connsiteX3" fmla="*/ 9388548 w 9388548"/>
                        <a:gd name="connsiteY3" fmla="*/ 160827 h 964949"/>
                        <a:gd name="connsiteX4" fmla="*/ 9388548 w 9388548"/>
                        <a:gd name="connsiteY4" fmla="*/ 804121 h 964949"/>
                        <a:gd name="connsiteX5" fmla="*/ 8858442 w 9388548"/>
                        <a:gd name="connsiteY5" fmla="*/ 964949 h 964949"/>
                        <a:gd name="connsiteX6" fmla="*/ 530105 w 9388548"/>
                        <a:gd name="connsiteY6" fmla="*/ 964949 h 964949"/>
                        <a:gd name="connsiteX7" fmla="*/ 0 w 9388548"/>
                        <a:gd name="connsiteY7" fmla="*/ 804121 h 964949"/>
                        <a:gd name="connsiteX8" fmla="*/ 0 w 9388548"/>
                        <a:gd name="connsiteY8" fmla="*/ 160827 h 964949"/>
                        <a:gd name="connsiteX0" fmla="*/ 0 w 9388548"/>
                        <a:gd name="connsiteY0" fmla="*/ 160827 h 964949"/>
                        <a:gd name="connsiteX1" fmla="*/ 530105 w 9388548"/>
                        <a:gd name="connsiteY1" fmla="*/ 0 h 964949"/>
                        <a:gd name="connsiteX2" fmla="*/ 8858442 w 9388548"/>
                        <a:gd name="connsiteY2" fmla="*/ 0 h 964949"/>
                        <a:gd name="connsiteX3" fmla="*/ 9388548 w 9388548"/>
                        <a:gd name="connsiteY3" fmla="*/ 160827 h 964949"/>
                        <a:gd name="connsiteX4" fmla="*/ 9388548 w 9388548"/>
                        <a:gd name="connsiteY4" fmla="*/ 804121 h 964949"/>
                        <a:gd name="connsiteX5" fmla="*/ 8858442 w 9388548"/>
                        <a:gd name="connsiteY5" fmla="*/ 964949 h 964949"/>
                        <a:gd name="connsiteX6" fmla="*/ 530105 w 9388548"/>
                        <a:gd name="connsiteY6" fmla="*/ 964949 h 964949"/>
                        <a:gd name="connsiteX7" fmla="*/ 0 w 9388548"/>
                        <a:gd name="connsiteY7" fmla="*/ 804121 h 964949"/>
                        <a:gd name="connsiteX8" fmla="*/ 0 w 9388548"/>
                        <a:gd name="connsiteY8" fmla="*/ 160827 h 96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8548" h="964949" fill="none" extrusionOk="0">
                          <a:moveTo>
                            <a:pt x="0" y="160827"/>
                          </a:moveTo>
                          <a:cubicBezTo>
                            <a:pt x="2989" y="28273"/>
                            <a:pt x="277417" y="40742"/>
                            <a:pt x="530105" y="0"/>
                          </a:cubicBezTo>
                          <a:cubicBezTo>
                            <a:pt x="1748903" y="27893"/>
                            <a:pt x="7816081" y="75801"/>
                            <a:pt x="8858442" y="0"/>
                          </a:cubicBezTo>
                          <a:cubicBezTo>
                            <a:pt x="9135225" y="-7062"/>
                            <a:pt x="9366004" y="72519"/>
                            <a:pt x="9388548" y="160827"/>
                          </a:cubicBezTo>
                          <a:cubicBezTo>
                            <a:pt x="9350317" y="500198"/>
                            <a:pt x="9428675" y="679787"/>
                            <a:pt x="9388548" y="804121"/>
                          </a:cubicBezTo>
                          <a:cubicBezTo>
                            <a:pt x="9348561" y="898520"/>
                            <a:pt x="9124730" y="936532"/>
                            <a:pt x="8858442" y="964949"/>
                          </a:cubicBezTo>
                          <a:cubicBezTo>
                            <a:pt x="7796910" y="770500"/>
                            <a:pt x="3871382" y="1371524"/>
                            <a:pt x="530105" y="964949"/>
                          </a:cubicBezTo>
                          <a:cubicBezTo>
                            <a:pt x="248323" y="963145"/>
                            <a:pt x="-53869" y="884832"/>
                            <a:pt x="0" y="804121"/>
                          </a:cubicBezTo>
                          <a:cubicBezTo>
                            <a:pt x="-73266" y="565316"/>
                            <a:pt x="-142404" y="438747"/>
                            <a:pt x="0" y="160827"/>
                          </a:cubicBezTo>
                          <a:close/>
                        </a:path>
                        <a:path w="9388548" h="964949" stroke="0" extrusionOk="0">
                          <a:moveTo>
                            <a:pt x="0" y="160827"/>
                          </a:moveTo>
                          <a:cubicBezTo>
                            <a:pt x="59636" y="56591"/>
                            <a:pt x="237117" y="10679"/>
                            <a:pt x="530105" y="0"/>
                          </a:cubicBezTo>
                          <a:cubicBezTo>
                            <a:pt x="3345819" y="160649"/>
                            <a:pt x="5147692" y="55362"/>
                            <a:pt x="8858442" y="0"/>
                          </a:cubicBezTo>
                          <a:cubicBezTo>
                            <a:pt x="9122706" y="2048"/>
                            <a:pt x="9397059" y="69618"/>
                            <a:pt x="9388548" y="160827"/>
                          </a:cubicBezTo>
                          <a:cubicBezTo>
                            <a:pt x="9177171" y="400568"/>
                            <a:pt x="9506272" y="529542"/>
                            <a:pt x="9388548" y="804121"/>
                          </a:cubicBezTo>
                          <a:cubicBezTo>
                            <a:pt x="9368963" y="885356"/>
                            <a:pt x="9109389" y="961471"/>
                            <a:pt x="8858442" y="964949"/>
                          </a:cubicBezTo>
                          <a:cubicBezTo>
                            <a:pt x="5375545" y="1040886"/>
                            <a:pt x="2201810" y="1007518"/>
                            <a:pt x="530105" y="964949"/>
                          </a:cubicBezTo>
                          <a:cubicBezTo>
                            <a:pt x="255849" y="957299"/>
                            <a:pt x="2034" y="876267"/>
                            <a:pt x="0" y="804121"/>
                          </a:cubicBezTo>
                          <a:cubicBezTo>
                            <a:pt x="68123" y="745923"/>
                            <a:pt x="-41254" y="426439"/>
                            <a:pt x="0" y="160827"/>
                          </a:cubicBezTo>
                          <a:close/>
                        </a:path>
                        <a:path w="9388548" h="964949" fill="none" stroke="0" extrusionOk="0">
                          <a:moveTo>
                            <a:pt x="0" y="160827"/>
                          </a:moveTo>
                          <a:cubicBezTo>
                            <a:pt x="7546" y="57597"/>
                            <a:pt x="255812" y="20789"/>
                            <a:pt x="530105" y="0"/>
                          </a:cubicBezTo>
                          <a:cubicBezTo>
                            <a:pt x="1867434" y="137524"/>
                            <a:pt x="7977417" y="-92310"/>
                            <a:pt x="8858442" y="0"/>
                          </a:cubicBezTo>
                          <a:cubicBezTo>
                            <a:pt x="9140439" y="1138"/>
                            <a:pt x="9377316" y="79810"/>
                            <a:pt x="9388548" y="160827"/>
                          </a:cubicBezTo>
                          <a:cubicBezTo>
                            <a:pt x="9331222" y="462011"/>
                            <a:pt x="9426744" y="663359"/>
                            <a:pt x="9388548" y="804121"/>
                          </a:cubicBezTo>
                          <a:cubicBezTo>
                            <a:pt x="9352586" y="927503"/>
                            <a:pt x="9136309" y="956622"/>
                            <a:pt x="8858442" y="964949"/>
                          </a:cubicBezTo>
                          <a:cubicBezTo>
                            <a:pt x="7537284" y="848395"/>
                            <a:pt x="3726859" y="859226"/>
                            <a:pt x="530105" y="964949"/>
                          </a:cubicBezTo>
                          <a:cubicBezTo>
                            <a:pt x="255618" y="950164"/>
                            <a:pt x="-53405" y="875848"/>
                            <a:pt x="0" y="804121"/>
                          </a:cubicBezTo>
                          <a:cubicBezTo>
                            <a:pt x="-83201" y="546792"/>
                            <a:pt x="-162077" y="438562"/>
                            <a:pt x="0" y="16082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Rounded Corners 12">
              <a:extLst>
                <a:ext uri="{FF2B5EF4-FFF2-40B4-BE49-F238E27FC236}">
                  <a16:creationId xmlns:a16="http://schemas.microsoft.com/office/drawing/2014/main" id="{9B59E670-BEB4-D7E0-8BA0-79CEFD799C81}"/>
                </a:ext>
              </a:extLst>
            </p:cNvPr>
            <p:cNvSpPr/>
            <p:nvPr/>
          </p:nvSpPr>
          <p:spPr>
            <a:xfrm>
              <a:off x="1933731" y="2777926"/>
              <a:ext cx="8619344" cy="2700622"/>
            </a:xfrm>
            <a:custGeom>
              <a:avLst/>
              <a:gdLst>
                <a:gd name="connsiteX0" fmla="*/ 0 w 8619344"/>
                <a:gd name="connsiteY0" fmla="*/ 450113 h 2700622"/>
                <a:gd name="connsiteX1" fmla="*/ 450113 w 8619344"/>
                <a:gd name="connsiteY1" fmla="*/ 0 h 2700622"/>
                <a:gd name="connsiteX2" fmla="*/ 8169231 w 8619344"/>
                <a:gd name="connsiteY2" fmla="*/ 0 h 2700622"/>
                <a:gd name="connsiteX3" fmla="*/ 8619344 w 8619344"/>
                <a:gd name="connsiteY3" fmla="*/ 450113 h 2700622"/>
                <a:gd name="connsiteX4" fmla="*/ 8619344 w 8619344"/>
                <a:gd name="connsiteY4" fmla="*/ 2250509 h 2700622"/>
                <a:gd name="connsiteX5" fmla="*/ 8169231 w 8619344"/>
                <a:gd name="connsiteY5" fmla="*/ 2700622 h 2700622"/>
                <a:gd name="connsiteX6" fmla="*/ 450113 w 8619344"/>
                <a:gd name="connsiteY6" fmla="*/ 2700622 h 2700622"/>
                <a:gd name="connsiteX7" fmla="*/ 0 w 8619344"/>
                <a:gd name="connsiteY7" fmla="*/ 2250509 h 2700622"/>
                <a:gd name="connsiteX8" fmla="*/ 0 w 8619344"/>
                <a:gd name="connsiteY8" fmla="*/ 450113 h 270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9344" h="2700622" fill="none" extrusionOk="0">
                  <a:moveTo>
                    <a:pt x="0" y="450113"/>
                  </a:moveTo>
                  <a:cubicBezTo>
                    <a:pt x="-10336" y="230562"/>
                    <a:pt x="239235" y="-29674"/>
                    <a:pt x="450113" y="0"/>
                  </a:cubicBezTo>
                  <a:cubicBezTo>
                    <a:pt x="2029671" y="114599"/>
                    <a:pt x="5486657" y="-18680"/>
                    <a:pt x="8169231" y="0"/>
                  </a:cubicBezTo>
                  <a:cubicBezTo>
                    <a:pt x="8461469" y="12056"/>
                    <a:pt x="8581562" y="198384"/>
                    <a:pt x="8619344" y="450113"/>
                  </a:cubicBezTo>
                  <a:cubicBezTo>
                    <a:pt x="8759015" y="981292"/>
                    <a:pt x="8522162" y="2034625"/>
                    <a:pt x="8619344" y="2250509"/>
                  </a:cubicBezTo>
                  <a:cubicBezTo>
                    <a:pt x="8575662" y="2486558"/>
                    <a:pt x="8418560" y="2708561"/>
                    <a:pt x="8169231" y="2700622"/>
                  </a:cubicBezTo>
                  <a:cubicBezTo>
                    <a:pt x="5360972" y="2815417"/>
                    <a:pt x="3072327" y="2657379"/>
                    <a:pt x="450113" y="2700622"/>
                  </a:cubicBezTo>
                  <a:cubicBezTo>
                    <a:pt x="227428" y="2733535"/>
                    <a:pt x="2102" y="2542126"/>
                    <a:pt x="0" y="2250509"/>
                  </a:cubicBezTo>
                  <a:cubicBezTo>
                    <a:pt x="-81750" y="1903873"/>
                    <a:pt x="56136" y="1246877"/>
                    <a:pt x="0" y="450113"/>
                  </a:cubicBezTo>
                  <a:close/>
                </a:path>
                <a:path w="8619344" h="2700622" stroke="0" extrusionOk="0">
                  <a:moveTo>
                    <a:pt x="0" y="450113"/>
                  </a:moveTo>
                  <a:cubicBezTo>
                    <a:pt x="7584" y="172927"/>
                    <a:pt x="218745" y="-6152"/>
                    <a:pt x="450113" y="0"/>
                  </a:cubicBezTo>
                  <a:cubicBezTo>
                    <a:pt x="3893124" y="-12500"/>
                    <a:pt x="6937703" y="150728"/>
                    <a:pt x="8169231" y="0"/>
                  </a:cubicBezTo>
                  <a:cubicBezTo>
                    <a:pt x="8419163" y="-4558"/>
                    <a:pt x="8577440" y="212596"/>
                    <a:pt x="8619344" y="450113"/>
                  </a:cubicBezTo>
                  <a:cubicBezTo>
                    <a:pt x="8697880" y="926000"/>
                    <a:pt x="8682337" y="1861018"/>
                    <a:pt x="8619344" y="2250509"/>
                  </a:cubicBezTo>
                  <a:cubicBezTo>
                    <a:pt x="8601451" y="2507021"/>
                    <a:pt x="8412696" y="2700032"/>
                    <a:pt x="8169231" y="2700622"/>
                  </a:cubicBezTo>
                  <a:cubicBezTo>
                    <a:pt x="5322956" y="2678248"/>
                    <a:pt x="4025734" y="2656040"/>
                    <a:pt x="450113" y="2700622"/>
                  </a:cubicBezTo>
                  <a:cubicBezTo>
                    <a:pt x="214658" y="2741185"/>
                    <a:pt x="14541" y="2533752"/>
                    <a:pt x="0" y="2250509"/>
                  </a:cubicBezTo>
                  <a:cubicBezTo>
                    <a:pt x="37582" y="1684001"/>
                    <a:pt x="-87621" y="860238"/>
                    <a:pt x="0" y="450113"/>
                  </a:cubicBezTo>
                  <a:close/>
                </a:path>
              </a:pathLst>
            </a:custGeom>
            <a:solidFill>
              <a:schemeClr val="bg1"/>
            </a:solidFill>
            <a:ln w="28575">
              <a:solidFill>
                <a:srgbClr val="FF1058"/>
              </a:solidFill>
              <a:prstDash val="dash"/>
              <a:extLst>
                <a:ext uri="{C807C97D-BFC1-408E-A445-0C87EB9F89A2}">
                  <ask:lineSketchStyleProps xmlns:ask="http://schemas.microsoft.com/office/drawing/2018/sketchyshapes" xmlns="" sd="916402460">
                    <a:custGeom>
                      <a:avLst/>
                      <a:gdLst>
                        <a:gd name="connsiteX0" fmla="*/ 0 w 9072966"/>
                        <a:gd name="connsiteY0" fmla="*/ 143745 h 862458"/>
                        <a:gd name="connsiteX1" fmla="*/ 473801 w 9072966"/>
                        <a:gd name="connsiteY1" fmla="*/ 0 h 862458"/>
                        <a:gd name="connsiteX2" fmla="*/ 8599164 w 9072966"/>
                        <a:gd name="connsiteY2" fmla="*/ 0 h 862458"/>
                        <a:gd name="connsiteX3" fmla="*/ 9072966 w 9072966"/>
                        <a:gd name="connsiteY3" fmla="*/ 143745 h 862458"/>
                        <a:gd name="connsiteX4" fmla="*/ 9072966 w 9072966"/>
                        <a:gd name="connsiteY4" fmla="*/ 718712 h 862458"/>
                        <a:gd name="connsiteX5" fmla="*/ 8599164 w 9072966"/>
                        <a:gd name="connsiteY5" fmla="*/ 862458 h 862458"/>
                        <a:gd name="connsiteX6" fmla="*/ 473801 w 9072966"/>
                        <a:gd name="connsiteY6" fmla="*/ 862458 h 862458"/>
                        <a:gd name="connsiteX7" fmla="*/ 0 w 9072966"/>
                        <a:gd name="connsiteY7" fmla="*/ 718712 h 862458"/>
                        <a:gd name="connsiteX8" fmla="*/ 0 w 9072966"/>
                        <a:gd name="connsiteY8" fmla="*/ 143745 h 862458"/>
                        <a:gd name="connsiteX0" fmla="*/ 0 w 9072966"/>
                        <a:gd name="connsiteY0" fmla="*/ 143745 h 862458"/>
                        <a:gd name="connsiteX1" fmla="*/ 473801 w 9072966"/>
                        <a:gd name="connsiteY1" fmla="*/ 0 h 862458"/>
                        <a:gd name="connsiteX2" fmla="*/ 8599164 w 9072966"/>
                        <a:gd name="connsiteY2" fmla="*/ 0 h 862458"/>
                        <a:gd name="connsiteX3" fmla="*/ 9072966 w 9072966"/>
                        <a:gd name="connsiteY3" fmla="*/ 143745 h 862458"/>
                        <a:gd name="connsiteX4" fmla="*/ 9072966 w 9072966"/>
                        <a:gd name="connsiteY4" fmla="*/ 718712 h 862458"/>
                        <a:gd name="connsiteX5" fmla="*/ 8599164 w 9072966"/>
                        <a:gd name="connsiteY5" fmla="*/ 862458 h 862458"/>
                        <a:gd name="connsiteX6" fmla="*/ 473801 w 9072966"/>
                        <a:gd name="connsiteY6" fmla="*/ 862458 h 862458"/>
                        <a:gd name="connsiteX7" fmla="*/ 0 w 9072966"/>
                        <a:gd name="connsiteY7" fmla="*/ 718712 h 862458"/>
                        <a:gd name="connsiteX8" fmla="*/ 0 w 9072966"/>
                        <a:gd name="connsiteY8" fmla="*/ 143745 h 8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72966" h="862458" fill="none" extrusionOk="0">
                          <a:moveTo>
                            <a:pt x="0" y="143745"/>
                          </a:moveTo>
                          <a:cubicBezTo>
                            <a:pt x="-22667" y="106747"/>
                            <a:pt x="255913" y="-12694"/>
                            <a:pt x="473801" y="0"/>
                          </a:cubicBezTo>
                          <a:cubicBezTo>
                            <a:pt x="1996345" y="-315246"/>
                            <a:pt x="5952225" y="937"/>
                            <a:pt x="8599164" y="0"/>
                          </a:cubicBezTo>
                          <a:cubicBezTo>
                            <a:pt x="8923701" y="8523"/>
                            <a:pt x="9022414" y="62459"/>
                            <a:pt x="9072966" y="143745"/>
                          </a:cubicBezTo>
                          <a:cubicBezTo>
                            <a:pt x="9212113" y="302636"/>
                            <a:pt x="8982799" y="642237"/>
                            <a:pt x="9072966" y="718712"/>
                          </a:cubicBezTo>
                          <a:cubicBezTo>
                            <a:pt x="8993891" y="784593"/>
                            <a:pt x="8863240" y="882473"/>
                            <a:pt x="8599164" y="862458"/>
                          </a:cubicBezTo>
                          <a:cubicBezTo>
                            <a:pt x="6012524" y="921710"/>
                            <a:pt x="3348940" y="813321"/>
                            <a:pt x="473801" y="862458"/>
                          </a:cubicBezTo>
                          <a:cubicBezTo>
                            <a:pt x="243219" y="877824"/>
                            <a:pt x="2410" y="815884"/>
                            <a:pt x="0" y="718712"/>
                          </a:cubicBezTo>
                          <a:cubicBezTo>
                            <a:pt x="-97950" y="611273"/>
                            <a:pt x="42059" y="413822"/>
                            <a:pt x="0" y="143745"/>
                          </a:cubicBezTo>
                          <a:close/>
                        </a:path>
                        <a:path w="9072966" h="862458" stroke="0" extrusionOk="0">
                          <a:moveTo>
                            <a:pt x="0" y="143745"/>
                          </a:moveTo>
                          <a:cubicBezTo>
                            <a:pt x="27034" y="44878"/>
                            <a:pt x="200730" y="7676"/>
                            <a:pt x="473801" y="0"/>
                          </a:cubicBezTo>
                          <a:cubicBezTo>
                            <a:pt x="4384487" y="70292"/>
                            <a:pt x="5529124" y="-153252"/>
                            <a:pt x="8599164" y="0"/>
                          </a:cubicBezTo>
                          <a:cubicBezTo>
                            <a:pt x="8859082" y="-14633"/>
                            <a:pt x="9031492" y="78710"/>
                            <a:pt x="9072966" y="143745"/>
                          </a:cubicBezTo>
                          <a:cubicBezTo>
                            <a:pt x="9143144" y="300750"/>
                            <a:pt x="9148765" y="584344"/>
                            <a:pt x="9072966" y="718712"/>
                          </a:cubicBezTo>
                          <a:cubicBezTo>
                            <a:pt x="9087713" y="819859"/>
                            <a:pt x="8850396" y="848815"/>
                            <a:pt x="8599164" y="862458"/>
                          </a:cubicBezTo>
                          <a:cubicBezTo>
                            <a:pt x="5738294" y="736873"/>
                            <a:pt x="2360035" y="825974"/>
                            <a:pt x="473801" y="862458"/>
                          </a:cubicBezTo>
                          <a:cubicBezTo>
                            <a:pt x="243223" y="875885"/>
                            <a:pt x="7850" y="804199"/>
                            <a:pt x="0" y="718712"/>
                          </a:cubicBezTo>
                          <a:cubicBezTo>
                            <a:pt x="45831" y="559934"/>
                            <a:pt x="-96628" y="271812"/>
                            <a:pt x="0" y="143745"/>
                          </a:cubicBezTo>
                          <a:close/>
                        </a:path>
                        <a:path w="9072966" h="862458" fill="none" stroke="0" extrusionOk="0">
                          <a:moveTo>
                            <a:pt x="0" y="143745"/>
                          </a:moveTo>
                          <a:cubicBezTo>
                            <a:pt x="-7251" y="59947"/>
                            <a:pt x="258931" y="-12015"/>
                            <a:pt x="473801" y="0"/>
                          </a:cubicBezTo>
                          <a:cubicBezTo>
                            <a:pt x="1837083" y="98099"/>
                            <a:pt x="5770888" y="47738"/>
                            <a:pt x="8599164" y="0"/>
                          </a:cubicBezTo>
                          <a:cubicBezTo>
                            <a:pt x="8907206" y="2408"/>
                            <a:pt x="9029649" y="64291"/>
                            <a:pt x="9072966" y="143745"/>
                          </a:cubicBezTo>
                          <a:cubicBezTo>
                            <a:pt x="9222928" y="307615"/>
                            <a:pt x="8973737" y="654403"/>
                            <a:pt x="9072966" y="718712"/>
                          </a:cubicBezTo>
                          <a:cubicBezTo>
                            <a:pt x="9005696" y="803519"/>
                            <a:pt x="8857108" y="864475"/>
                            <a:pt x="8599164" y="862458"/>
                          </a:cubicBezTo>
                          <a:cubicBezTo>
                            <a:pt x="5656577" y="547775"/>
                            <a:pt x="3050288" y="1002566"/>
                            <a:pt x="473801" y="862458"/>
                          </a:cubicBezTo>
                          <a:cubicBezTo>
                            <a:pt x="242279" y="881867"/>
                            <a:pt x="5454" y="819568"/>
                            <a:pt x="0" y="718712"/>
                          </a:cubicBezTo>
                          <a:cubicBezTo>
                            <a:pt x="-86513" y="599228"/>
                            <a:pt x="97003" y="372664"/>
                            <a:pt x="0" y="14374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 name="TextBox 23">
            <a:extLst>
              <a:ext uri="{FF2B5EF4-FFF2-40B4-BE49-F238E27FC236}">
                <a16:creationId xmlns:a16="http://schemas.microsoft.com/office/drawing/2014/main" id="{9DC9A5C6-1E91-631B-CD85-1DCAA6263317}"/>
              </a:ext>
            </a:extLst>
          </p:cNvPr>
          <p:cNvSpPr txBox="1"/>
          <p:nvPr/>
        </p:nvSpPr>
        <p:spPr>
          <a:xfrm>
            <a:off x="1414129" y="138776"/>
            <a:ext cx="8888819" cy="954107"/>
          </a:xfrm>
          <a:prstGeom prst="rect">
            <a:avLst/>
          </a:prstGeom>
          <a:noFill/>
        </p:spPr>
        <p:txBody>
          <a:bodyPr wrap="square">
            <a:spAutoFit/>
          </a:bodyPr>
          <a:lstStyle/>
          <a:p>
            <a:pPr algn="ctr"/>
            <a:r>
              <a:rPr lang="vi-VN" sz="2800" b="1" i="1" dirty="0">
                <a:latin typeface="Cambria" panose="02040503050406030204" pitchFamily="18" charset="0"/>
                <a:ea typeface="Cambria" panose="02040503050406030204" pitchFamily="18" charset="0"/>
              </a:rPr>
              <a:t>Chia sẻ ý kiến của em về chủ đề Nuôi dưỡng, giữ gìn tình cảm thầy, cô</a:t>
            </a:r>
            <a:endParaRPr lang="en-US" sz="2800"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7D03BD21-3432-F6EA-B406-13195E457C88}"/>
              </a:ext>
            </a:extLst>
          </p:cNvPr>
          <p:cNvPicPr>
            <a:picLocks noChangeAspect="1"/>
          </p:cNvPicPr>
          <p:nvPr/>
        </p:nvPicPr>
        <p:blipFill>
          <a:blip r:embed="rId5"/>
          <a:stretch>
            <a:fillRect/>
          </a:stretch>
        </p:blipFill>
        <p:spPr>
          <a:xfrm flipH="1">
            <a:off x="802013" y="1723863"/>
            <a:ext cx="2230752" cy="4940149"/>
          </a:xfrm>
          <a:prstGeom prst="rect">
            <a:avLst/>
          </a:prstGeom>
        </p:spPr>
      </p:pic>
      <p:sp>
        <p:nvSpPr>
          <p:cNvPr id="3" name="Heart 2">
            <a:extLst>
              <a:ext uri="{FF2B5EF4-FFF2-40B4-BE49-F238E27FC236}">
                <a16:creationId xmlns:a16="http://schemas.microsoft.com/office/drawing/2014/main" id="{9A406482-1E2B-0932-1DF1-88FAEBCD4569}"/>
              </a:ext>
            </a:extLst>
          </p:cNvPr>
          <p:cNvSpPr/>
          <p:nvPr/>
        </p:nvSpPr>
        <p:spPr>
          <a:xfrm>
            <a:off x="4606290" y="3520440"/>
            <a:ext cx="4903470" cy="3223260"/>
          </a:xfrm>
          <a:prstGeom prst="heart">
            <a:avLst/>
          </a:prstGeom>
          <a:solidFill>
            <a:srgbClr val="EE6C8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Cambria" panose="02040503050406030204" pitchFamily="18" charset="0"/>
                <a:ea typeface="Cambria" panose="02040503050406030204" pitchFamily="18" charset="0"/>
              </a:rPr>
              <a:t>Viết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một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thầy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cô</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yêu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quý</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tấm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bìa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trái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tim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và</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kể</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các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em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nghe</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về</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kỉ</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niệm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của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với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thầy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cô</a:t>
            </a:r>
            <a:r>
              <a:rPr lang="en-US" sz="20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0353019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421ED7-E2C6-4A92-AB3A-8381BEA48F55}"/>
              </a:ext>
            </a:extLst>
          </p:cNvPr>
          <p:cNvPicPr>
            <a:picLocks noChangeAspect="1"/>
          </p:cNvPicPr>
          <p:nvPr/>
        </p:nvPicPr>
        <p:blipFill rotWithShape="1">
          <a:blip r:embed="rId3"/>
          <a:srcRect t="6300"/>
          <a:stretch/>
        </p:blipFill>
        <p:spPr>
          <a:xfrm>
            <a:off x="-1069474" y="-601579"/>
            <a:ext cx="14330948" cy="8061158"/>
          </a:xfrm>
          <a:prstGeom prst="rect">
            <a:avLst/>
          </a:prstGeom>
        </p:spPr>
      </p:pic>
      <p:grpSp>
        <p:nvGrpSpPr>
          <p:cNvPr id="4" name="Group 3">
            <a:extLst>
              <a:ext uri="{FF2B5EF4-FFF2-40B4-BE49-F238E27FC236}">
                <a16:creationId xmlns:a16="http://schemas.microsoft.com/office/drawing/2014/main" id="{E12EDC0F-54B0-09A2-5748-C356CE653616}"/>
              </a:ext>
            </a:extLst>
          </p:cNvPr>
          <p:cNvGrpSpPr/>
          <p:nvPr/>
        </p:nvGrpSpPr>
        <p:grpSpPr>
          <a:xfrm>
            <a:off x="2408237" y="240030"/>
            <a:ext cx="8008479" cy="4727319"/>
            <a:chOff x="1797061" y="2614749"/>
            <a:chExt cx="8919148" cy="3021554"/>
          </a:xfrm>
        </p:grpSpPr>
        <p:sp>
          <p:nvSpPr>
            <p:cNvPr id="5" name="Rectangle: Rounded Corners 11">
              <a:extLst>
                <a:ext uri="{FF2B5EF4-FFF2-40B4-BE49-F238E27FC236}">
                  <a16:creationId xmlns:a16="http://schemas.microsoft.com/office/drawing/2014/main" id="{1C7CA299-8C69-557A-EDB3-8DF37C72CB32}"/>
                </a:ext>
              </a:extLst>
            </p:cNvPr>
            <p:cNvSpPr/>
            <p:nvPr/>
          </p:nvSpPr>
          <p:spPr>
            <a:xfrm>
              <a:off x="1797061" y="2614749"/>
              <a:ext cx="8919148" cy="3021554"/>
            </a:xfrm>
            <a:custGeom>
              <a:avLst/>
              <a:gdLst>
                <a:gd name="connsiteX0" fmla="*/ 0 w 8919148"/>
                <a:gd name="connsiteY0" fmla="*/ 503602 h 3021554"/>
                <a:gd name="connsiteX1" fmla="*/ 503602 w 8919148"/>
                <a:gd name="connsiteY1" fmla="*/ 0 h 3021554"/>
                <a:gd name="connsiteX2" fmla="*/ 8415546 w 8919148"/>
                <a:gd name="connsiteY2" fmla="*/ 0 h 3021554"/>
                <a:gd name="connsiteX3" fmla="*/ 8919148 w 8919148"/>
                <a:gd name="connsiteY3" fmla="*/ 503602 h 3021554"/>
                <a:gd name="connsiteX4" fmla="*/ 8919148 w 8919148"/>
                <a:gd name="connsiteY4" fmla="*/ 2517952 h 3021554"/>
                <a:gd name="connsiteX5" fmla="*/ 8415546 w 8919148"/>
                <a:gd name="connsiteY5" fmla="*/ 3021554 h 3021554"/>
                <a:gd name="connsiteX6" fmla="*/ 503602 w 8919148"/>
                <a:gd name="connsiteY6" fmla="*/ 3021554 h 3021554"/>
                <a:gd name="connsiteX7" fmla="*/ 0 w 8919148"/>
                <a:gd name="connsiteY7" fmla="*/ 2517952 h 3021554"/>
                <a:gd name="connsiteX8" fmla="*/ 0 w 8919148"/>
                <a:gd name="connsiteY8" fmla="*/ 503602 h 302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9148" h="3021554" fill="none" extrusionOk="0">
                  <a:moveTo>
                    <a:pt x="0" y="503602"/>
                  </a:moveTo>
                  <a:cubicBezTo>
                    <a:pt x="538" y="216408"/>
                    <a:pt x="243113" y="26482"/>
                    <a:pt x="503602" y="0"/>
                  </a:cubicBezTo>
                  <a:cubicBezTo>
                    <a:pt x="1729502" y="40899"/>
                    <a:pt x="7541399" y="-109523"/>
                    <a:pt x="8415546" y="0"/>
                  </a:cubicBezTo>
                  <a:cubicBezTo>
                    <a:pt x="8687232" y="-4043"/>
                    <a:pt x="8908111" y="225863"/>
                    <a:pt x="8919148" y="503602"/>
                  </a:cubicBezTo>
                  <a:cubicBezTo>
                    <a:pt x="8881290" y="1506881"/>
                    <a:pt x="8936721" y="2088721"/>
                    <a:pt x="8919148" y="2517952"/>
                  </a:cubicBezTo>
                  <a:cubicBezTo>
                    <a:pt x="8894263" y="2802467"/>
                    <a:pt x="8689945" y="3017087"/>
                    <a:pt x="8415546" y="3021554"/>
                  </a:cubicBezTo>
                  <a:cubicBezTo>
                    <a:pt x="7372881" y="3085232"/>
                    <a:pt x="4167544" y="3105778"/>
                    <a:pt x="503602" y="3021554"/>
                  </a:cubicBezTo>
                  <a:cubicBezTo>
                    <a:pt x="233494" y="3018718"/>
                    <a:pt x="-40790" y="2782274"/>
                    <a:pt x="0" y="2517952"/>
                  </a:cubicBezTo>
                  <a:cubicBezTo>
                    <a:pt x="-80875" y="1711234"/>
                    <a:pt x="-139817" y="1400442"/>
                    <a:pt x="0" y="503602"/>
                  </a:cubicBezTo>
                  <a:close/>
                </a:path>
                <a:path w="8919148" h="3021554" stroke="0" extrusionOk="0">
                  <a:moveTo>
                    <a:pt x="0" y="503602"/>
                  </a:moveTo>
                  <a:cubicBezTo>
                    <a:pt x="20895" y="191001"/>
                    <a:pt x="225064" y="52574"/>
                    <a:pt x="503602" y="0"/>
                  </a:cubicBezTo>
                  <a:cubicBezTo>
                    <a:pt x="3217999" y="21374"/>
                    <a:pt x="6416419" y="-155317"/>
                    <a:pt x="8415546" y="0"/>
                  </a:cubicBezTo>
                  <a:cubicBezTo>
                    <a:pt x="8678595" y="9192"/>
                    <a:pt x="8919676" y="235974"/>
                    <a:pt x="8919148" y="503602"/>
                  </a:cubicBezTo>
                  <a:cubicBezTo>
                    <a:pt x="8761915" y="1331671"/>
                    <a:pt x="9054458" y="1772966"/>
                    <a:pt x="8919148" y="2517952"/>
                  </a:cubicBezTo>
                  <a:cubicBezTo>
                    <a:pt x="8909020" y="2829809"/>
                    <a:pt x="8672290" y="3008106"/>
                    <a:pt x="8415546" y="3021554"/>
                  </a:cubicBezTo>
                  <a:cubicBezTo>
                    <a:pt x="5384238" y="2882819"/>
                    <a:pt x="2116151" y="3125652"/>
                    <a:pt x="503602" y="3021554"/>
                  </a:cubicBezTo>
                  <a:cubicBezTo>
                    <a:pt x="244672" y="2994460"/>
                    <a:pt x="-3340" y="2792037"/>
                    <a:pt x="0" y="2517952"/>
                  </a:cubicBezTo>
                  <a:cubicBezTo>
                    <a:pt x="94598" y="2261685"/>
                    <a:pt x="-52688" y="1249550"/>
                    <a:pt x="0" y="503602"/>
                  </a:cubicBezTo>
                  <a:close/>
                </a:path>
              </a:pathLst>
            </a:custGeom>
            <a:solidFill>
              <a:schemeClr val="bg1"/>
            </a:solidFill>
            <a:ln w="28575">
              <a:solidFill>
                <a:srgbClr val="FF1058"/>
              </a:solidFill>
              <a:extLst>
                <a:ext uri="{C807C97D-BFC1-408E-A445-0C87EB9F89A2}">
                  <ask:lineSketchStyleProps xmlns:ask="http://schemas.microsoft.com/office/drawing/2018/sketchyshapes" xmlns="" sd="2765732515">
                    <a:custGeom>
                      <a:avLst/>
                      <a:gdLst>
                        <a:gd name="connsiteX0" fmla="*/ 0 w 8008479"/>
                        <a:gd name="connsiteY0" fmla="*/ 787901 h 4727319"/>
                        <a:gd name="connsiteX1" fmla="*/ 452182 w 8008479"/>
                        <a:gd name="connsiteY1" fmla="*/ 0 h 4727319"/>
                        <a:gd name="connsiteX2" fmla="*/ 7556296 w 8008479"/>
                        <a:gd name="connsiteY2" fmla="*/ 0 h 4727319"/>
                        <a:gd name="connsiteX3" fmla="*/ 8008479 w 8008479"/>
                        <a:gd name="connsiteY3" fmla="*/ 787901 h 4727319"/>
                        <a:gd name="connsiteX4" fmla="*/ 8008479 w 8008479"/>
                        <a:gd name="connsiteY4" fmla="*/ 3939417 h 4727319"/>
                        <a:gd name="connsiteX5" fmla="*/ 7556296 w 8008479"/>
                        <a:gd name="connsiteY5" fmla="*/ 4727319 h 4727319"/>
                        <a:gd name="connsiteX6" fmla="*/ 452182 w 8008479"/>
                        <a:gd name="connsiteY6" fmla="*/ 4727319 h 4727319"/>
                        <a:gd name="connsiteX7" fmla="*/ 0 w 8008479"/>
                        <a:gd name="connsiteY7" fmla="*/ 3939417 h 4727319"/>
                        <a:gd name="connsiteX8" fmla="*/ 0 w 8008479"/>
                        <a:gd name="connsiteY8" fmla="*/ 787901 h 4727319"/>
                        <a:gd name="connsiteX0" fmla="*/ 0 w 8008479"/>
                        <a:gd name="connsiteY0" fmla="*/ 787901 h 4727319"/>
                        <a:gd name="connsiteX1" fmla="*/ 452182 w 8008479"/>
                        <a:gd name="connsiteY1" fmla="*/ 0 h 4727319"/>
                        <a:gd name="connsiteX2" fmla="*/ 7556296 w 8008479"/>
                        <a:gd name="connsiteY2" fmla="*/ 0 h 4727319"/>
                        <a:gd name="connsiteX3" fmla="*/ 8008479 w 8008479"/>
                        <a:gd name="connsiteY3" fmla="*/ 787901 h 4727319"/>
                        <a:gd name="connsiteX4" fmla="*/ 8008479 w 8008479"/>
                        <a:gd name="connsiteY4" fmla="*/ 3939417 h 4727319"/>
                        <a:gd name="connsiteX5" fmla="*/ 7556296 w 8008479"/>
                        <a:gd name="connsiteY5" fmla="*/ 4727319 h 4727319"/>
                        <a:gd name="connsiteX6" fmla="*/ 452182 w 8008479"/>
                        <a:gd name="connsiteY6" fmla="*/ 4727319 h 4727319"/>
                        <a:gd name="connsiteX7" fmla="*/ 0 w 8008479"/>
                        <a:gd name="connsiteY7" fmla="*/ 3939417 h 4727319"/>
                        <a:gd name="connsiteX8" fmla="*/ 0 w 8008479"/>
                        <a:gd name="connsiteY8" fmla="*/ 787901 h 472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8479" h="4727319" fill="none" extrusionOk="0">
                          <a:moveTo>
                            <a:pt x="0" y="787901"/>
                          </a:moveTo>
                          <a:cubicBezTo>
                            <a:pt x="3224" y="292366"/>
                            <a:pt x="225033" y="51552"/>
                            <a:pt x="452182" y="0"/>
                          </a:cubicBezTo>
                          <a:cubicBezTo>
                            <a:pt x="1408733" y="93845"/>
                            <a:pt x="6655437" y="-66236"/>
                            <a:pt x="7556296" y="0"/>
                          </a:cubicBezTo>
                          <a:cubicBezTo>
                            <a:pt x="7791709" y="-11677"/>
                            <a:pt x="7992517" y="353584"/>
                            <a:pt x="8008479" y="787901"/>
                          </a:cubicBezTo>
                          <a:cubicBezTo>
                            <a:pt x="7981652" y="2441488"/>
                            <a:pt x="8077473" y="3299224"/>
                            <a:pt x="8008479" y="3939417"/>
                          </a:cubicBezTo>
                          <a:cubicBezTo>
                            <a:pt x="7954560" y="4392649"/>
                            <a:pt x="7771259" y="4682726"/>
                            <a:pt x="7556296" y="4727319"/>
                          </a:cubicBezTo>
                          <a:cubicBezTo>
                            <a:pt x="6651295" y="4640805"/>
                            <a:pt x="3350702" y="5147313"/>
                            <a:pt x="452182" y="4727319"/>
                          </a:cubicBezTo>
                          <a:cubicBezTo>
                            <a:pt x="229111" y="4716004"/>
                            <a:pt x="-111233" y="4327697"/>
                            <a:pt x="0" y="3939417"/>
                          </a:cubicBezTo>
                          <a:cubicBezTo>
                            <a:pt x="-62299" y="2693651"/>
                            <a:pt x="-89162" y="2126304"/>
                            <a:pt x="0" y="787901"/>
                          </a:cubicBezTo>
                          <a:close/>
                        </a:path>
                        <a:path w="8008479" h="4727319" stroke="0" extrusionOk="0">
                          <a:moveTo>
                            <a:pt x="0" y="787901"/>
                          </a:moveTo>
                          <a:cubicBezTo>
                            <a:pt x="66685" y="293218"/>
                            <a:pt x="203579" y="38497"/>
                            <a:pt x="452182" y="0"/>
                          </a:cubicBezTo>
                          <a:cubicBezTo>
                            <a:pt x="2866467" y="39563"/>
                            <a:pt x="5614150" y="-319692"/>
                            <a:pt x="7556296" y="0"/>
                          </a:cubicBezTo>
                          <a:cubicBezTo>
                            <a:pt x="7733276" y="10223"/>
                            <a:pt x="8058290" y="333587"/>
                            <a:pt x="8008479" y="787901"/>
                          </a:cubicBezTo>
                          <a:cubicBezTo>
                            <a:pt x="7786285" y="2039803"/>
                            <a:pt x="8081059" y="2701278"/>
                            <a:pt x="8008479" y="3939417"/>
                          </a:cubicBezTo>
                          <a:cubicBezTo>
                            <a:pt x="7993669" y="4415566"/>
                            <a:pt x="7769609" y="4707007"/>
                            <a:pt x="7556296" y="4727319"/>
                          </a:cubicBezTo>
                          <a:cubicBezTo>
                            <a:pt x="4726386" y="4554772"/>
                            <a:pt x="1626429" y="4989439"/>
                            <a:pt x="452182" y="4727319"/>
                          </a:cubicBezTo>
                          <a:cubicBezTo>
                            <a:pt x="176973" y="4710143"/>
                            <a:pt x="-790" y="4362109"/>
                            <a:pt x="0" y="3939417"/>
                          </a:cubicBezTo>
                          <a:cubicBezTo>
                            <a:pt x="-28185" y="3623513"/>
                            <a:pt x="9305" y="2064109"/>
                            <a:pt x="0" y="787901"/>
                          </a:cubicBezTo>
                          <a:close/>
                        </a:path>
                        <a:path w="8008479" h="4727319" fill="none" stroke="0" extrusionOk="0">
                          <a:moveTo>
                            <a:pt x="0" y="787901"/>
                          </a:moveTo>
                          <a:cubicBezTo>
                            <a:pt x="8303" y="325676"/>
                            <a:pt x="218146" y="60024"/>
                            <a:pt x="452182" y="0"/>
                          </a:cubicBezTo>
                          <a:cubicBezTo>
                            <a:pt x="1560541" y="84218"/>
                            <a:pt x="6782633" y="-187811"/>
                            <a:pt x="7556296" y="0"/>
                          </a:cubicBezTo>
                          <a:cubicBezTo>
                            <a:pt x="7740727" y="29946"/>
                            <a:pt x="7998978" y="361525"/>
                            <a:pt x="8008479" y="787901"/>
                          </a:cubicBezTo>
                          <a:cubicBezTo>
                            <a:pt x="7968370" y="2350838"/>
                            <a:pt x="8085163" y="3256482"/>
                            <a:pt x="8008479" y="3939417"/>
                          </a:cubicBezTo>
                          <a:cubicBezTo>
                            <a:pt x="7973065" y="4428065"/>
                            <a:pt x="7763665" y="4695800"/>
                            <a:pt x="7556296" y="4727319"/>
                          </a:cubicBezTo>
                          <a:cubicBezTo>
                            <a:pt x="6464696" y="4731820"/>
                            <a:pt x="3305796" y="4771436"/>
                            <a:pt x="452182" y="4727319"/>
                          </a:cubicBezTo>
                          <a:cubicBezTo>
                            <a:pt x="223203" y="4703762"/>
                            <a:pt x="-69798" y="4312760"/>
                            <a:pt x="0" y="3939417"/>
                          </a:cubicBezTo>
                          <a:cubicBezTo>
                            <a:pt x="-66011" y="2678311"/>
                            <a:pt x="-163884" y="2168712"/>
                            <a:pt x="0" y="7879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12">
              <a:extLst>
                <a:ext uri="{FF2B5EF4-FFF2-40B4-BE49-F238E27FC236}">
                  <a16:creationId xmlns:a16="http://schemas.microsoft.com/office/drawing/2014/main" id="{3533B1DE-5701-CE27-6EF8-3356CAA86443}"/>
                </a:ext>
              </a:extLst>
            </p:cNvPr>
            <p:cNvSpPr/>
            <p:nvPr/>
          </p:nvSpPr>
          <p:spPr>
            <a:xfrm>
              <a:off x="1933731" y="2777926"/>
              <a:ext cx="8619344" cy="2700622"/>
            </a:xfrm>
            <a:custGeom>
              <a:avLst/>
              <a:gdLst>
                <a:gd name="connsiteX0" fmla="*/ 0 w 8619344"/>
                <a:gd name="connsiteY0" fmla="*/ 450113 h 2700622"/>
                <a:gd name="connsiteX1" fmla="*/ 450113 w 8619344"/>
                <a:gd name="connsiteY1" fmla="*/ 0 h 2700622"/>
                <a:gd name="connsiteX2" fmla="*/ 8169231 w 8619344"/>
                <a:gd name="connsiteY2" fmla="*/ 0 h 2700622"/>
                <a:gd name="connsiteX3" fmla="*/ 8619344 w 8619344"/>
                <a:gd name="connsiteY3" fmla="*/ 450113 h 2700622"/>
                <a:gd name="connsiteX4" fmla="*/ 8619344 w 8619344"/>
                <a:gd name="connsiteY4" fmla="*/ 2250509 h 2700622"/>
                <a:gd name="connsiteX5" fmla="*/ 8169231 w 8619344"/>
                <a:gd name="connsiteY5" fmla="*/ 2700622 h 2700622"/>
                <a:gd name="connsiteX6" fmla="*/ 450113 w 8619344"/>
                <a:gd name="connsiteY6" fmla="*/ 2700622 h 2700622"/>
                <a:gd name="connsiteX7" fmla="*/ 0 w 8619344"/>
                <a:gd name="connsiteY7" fmla="*/ 2250509 h 2700622"/>
                <a:gd name="connsiteX8" fmla="*/ 0 w 8619344"/>
                <a:gd name="connsiteY8" fmla="*/ 450113 h 270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9344" h="2700622" fill="none" extrusionOk="0">
                  <a:moveTo>
                    <a:pt x="0" y="450113"/>
                  </a:moveTo>
                  <a:cubicBezTo>
                    <a:pt x="-10336" y="230562"/>
                    <a:pt x="239235" y="-29674"/>
                    <a:pt x="450113" y="0"/>
                  </a:cubicBezTo>
                  <a:cubicBezTo>
                    <a:pt x="2029671" y="114599"/>
                    <a:pt x="5486657" y="-18680"/>
                    <a:pt x="8169231" y="0"/>
                  </a:cubicBezTo>
                  <a:cubicBezTo>
                    <a:pt x="8461469" y="12056"/>
                    <a:pt x="8581562" y="198384"/>
                    <a:pt x="8619344" y="450113"/>
                  </a:cubicBezTo>
                  <a:cubicBezTo>
                    <a:pt x="8759015" y="981292"/>
                    <a:pt x="8522162" y="2034625"/>
                    <a:pt x="8619344" y="2250509"/>
                  </a:cubicBezTo>
                  <a:cubicBezTo>
                    <a:pt x="8575662" y="2486558"/>
                    <a:pt x="8418560" y="2708561"/>
                    <a:pt x="8169231" y="2700622"/>
                  </a:cubicBezTo>
                  <a:cubicBezTo>
                    <a:pt x="5360972" y="2815417"/>
                    <a:pt x="3072327" y="2657379"/>
                    <a:pt x="450113" y="2700622"/>
                  </a:cubicBezTo>
                  <a:cubicBezTo>
                    <a:pt x="227428" y="2733535"/>
                    <a:pt x="2102" y="2542126"/>
                    <a:pt x="0" y="2250509"/>
                  </a:cubicBezTo>
                  <a:cubicBezTo>
                    <a:pt x="-81750" y="1903873"/>
                    <a:pt x="56136" y="1246877"/>
                    <a:pt x="0" y="450113"/>
                  </a:cubicBezTo>
                  <a:close/>
                </a:path>
                <a:path w="8619344" h="2700622" stroke="0" extrusionOk="0">
                  <a:moveTo>
                    <a:pt x="0" y="450113"/>
                  </a:moveTo>
                  <a:cubicBezTo>
                    <a:pt x="7584" y="172927"/>
                    <a:pt x="218745" y="-6152"/>
                    <a:pt x="450113" y="0"/>
                  </a:cubicBezTo>
                  <a:cubicBezTo>
                    <a:pt x="3893124" y="-12500"/>
                    <a:pt x="6937703" y="150728"/>
                    <a:pt x="8169231" y="0"/>
                  </a:cubicBezTo>
                  <a:cubicBezTo>
                    <a:pt x="8419163" y="-4558"/>
                    <a:pt x="8577440" y="212596"/>
                    <a:pt x="8619344" y="450113"/>
                  </a:cubicBezTo>
                  <a:cubicBezTo>
                    <a:pt x="8697880" y="926000"/>
                    <a:pt x="8682337" y="1861018"/>
                    <a:pt x="8619344" y="2250509"/>
                  </a:cubicBezTo>
                  <a:cubicBezTo>
                    <a:pt x="8601451" y="2507021"/>
                    <a:pt x="8412696" y="2700032"/>
                    <a:pt x="8169231" y="2700622"/>
                  </a:cubicBezTo>
                  <a:cubicBezTo>
                    <a:pt x="5322956" y="2678248"/>
                    <a:pt x="4025734" y="2656040"/>
                    <a:pt x="450113" y="2700622"/>
                  </a:cubicBezTo>
                  <a:cubicBezTo>
                    <a:pt x="214658" y="2741185"/>
                    <a:pt x="14541" y="2533752"/>
                    <a:pt x="0" y="2250509"/>
                  </a:cubicBezTo>
                  <a:cubicBezTo>
                    <a:pt x="37582" y="1684001"/>
                    <a:pt x="-87621" y="860238"/>
                    <a:pt x="0" y="450113"/>
                  </a:cubicBezTo>
                  <a:close/>
                </a:path>
              </a:pathLst>
            </a:custGeom>
            <a:solidFill>
              <a:schemeClr val="bg1"/>
            </a:solidFill>
            <a:ln w="28575">
              <a:solidFill>
                <a:srgbClr val="FF1058"/>
              </a:solidFill>
              <a:prstDash val="dash"/>
              <a:extLst>
                <a:ext uri="{C807C97D-BFC1-408E-A445-0C87EB9F89A2}">
                  <ask:lineSketchStyleProps xmlns:ask="http://schemas.microsoft.com/office/drawing/2018/sketchyshapes" xmlns="" sd="916402460">
                    <a:custGeom>
                      <a:avLst/>
                      <a:gdLst>
                        <a:gd name="connsiteX0" fmla="*/ 0 w 7739286"/>
                        <a:gd name="connsiteY0" fmla="*/ 704216 h 4225211"/>
                        <a:gd name="connsiteX1" fmla="*/ 404155 w 7739286"/>
                        <a:gd name="connsiteY1" fmla="*/ 0 h 4225211"/>
                        <a:gd name="connsiteX2" fmla="*/ 7335130 w 7739286"/>
                        <a:gd name="connsiteY2" fmla="*/ 0 h 4225211"/>
                        <a:gd name="connsiteX3" fmla="*/ 7739286 w 7739286"/>
                        <a:gd name="connsiteY3" fmla="*/ 704216 h 4225211"/>
                        <a:gd name="connsiteX4" fmla="*/ 7739286 w 7739286"/>
                        <a:gd name="connsiteY4" fmla="*/ 3520994 h 4225211"/>
                        <a:gd name="connsiteX5" fmla="*/ 7335130 w 7739286"/>
                        <a:gd name="connsiteY5" fmla="*/ 4225211 h 4225211"/>
                        <a:gd name="connsiteX6" fmla="*/ 404155 w 7739286"/>
                        <a:gd name="connsiteY6" fmla="*/ 4225211 h 4225211"/>
                        <a:gd name="connsiteX7" fmla="*/ 0 w 7739286"/>
                        <a:gd name="connsiteY7" fmla="*/ 3520994 h 4225211"/>
                        <a:gd name="connsiteX8" fmla="*/ 0 w 7739286"/>
                        <a:gd name="connsiteY8" fmla="*/ 704216 h 4225211"/>
                        <a:gd name="connsiteX0" fmla="*/ 0 w 7739286"/>
                        <a:gd name="connsiteY0" fmla="*/ 704216 h 4225211"/>
                        <a:gd name="connsiteX1" fmla="*/ 404155 w 7739286"/>
                        <a:gd name="connsiteY1" fmla="*/ 0 h 4225211"/>
                        <a:gd name="connsiteX2" fmla="*/ 7335130 w 7739286"/>
                        <a:gd name="connsiteY2" fmla="*/ 0 h 4225211"/>
                        <a:gd name="connsiteX3" fmla="*/ 7739286 w 7739286"/>
                        <a:gd name="connsiteY3" fmla="*/ 704216 h 4225211"/>
                        <a:gd name="connsiteX4" fmla="*/ 7739286 w 7739286"/>
                        <a:gd name="connsiteY4" fmla="*/ 3520994 h 4225211"/>
                        <a:gd name="connsiteX5" fmla="*/ 7335130 w 7739286"/>
                        <a:gd name="connsiteY5" fmla="*/ 4225211 h 4225211"/>
                        <a:gd name="connsiteX6" fmla="*/ 404155 w 7739286"/>
                        <a:gd name="connsiteY6" fmla="*/ 4225211 h 4225211"/>
                        <a:gd name="connsiteX7" fmla="*/ 0 w 7739286"/>
                        <a:gd name="connsiteY7" fmla="*/ 3520994 h 4225211"/>
                        <a:gd name="connsiteX8" fmla="*/ 0 w 7739286"/>
                        <a:gd name="connsiteY8" fmla="*/ 704216 h 422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9286" h="4225211" fill="none" extrusionOk="0">
                          <a:moveTo>
                            <a:pt x="0" y="704216"/>
                          </a:moveTo>
                          <a:cubicBezTo>
                            <a:pt x="-21358" y="394651"/>
                            <a:pt x="220951" y="-51259"/>
                            <a:pt x="404155" y="0"/>
                          </a:cubicBezTo>
                          <a:cubicBezTo>
                            <a:pt x="1720091" y="-77653"/>
                            <a:pt x="4969139" y="-27560"/>
                            <a:pt x="7335130" y="0"/>
                          </a:cubicBezTo>
                          <a:cubicBezTo>
                            <a:pt x="7614776" y="23626"/>
                            <a:pt x="7654547" y="306157"/>
                            <a:pt x="7739286" y="704216"/>
                          </a:cubicBezTo>
                          <a:cubicBezTo>
                            <a:pt x="7831276" y="1489663"/>
                            <a:pt x="7681212" y="3165116"/>
                            <a:pt x="7739286" y="3520994"/>
                          </a:cubicBezTo>
                          <a:cubicBezTo>
                            <a:pt x="7695493" y="3888988"/>
                            <a:pt x="7562385" y="4274027"/>
                            <a:pt x="7335130" y="4225211"/>
                          </a:cubicBezTo>
                          <a:cubicBezTo>
                            <a:pt x="5054159" y="4419522"/>
                            <a:pt x="3083716" y="4057625"/>
                            <a:pt x="404155" y="4225211"/>
                          </a:cubicBezTo>
                          <a:cubicBezTo>
                            <a:pt x="230484" y="4310090"/>
                            <a:pt x="2678" y="3993423"/>
                            <a:pt x="0" y="3520994"/>
                          </a:cubicBezTo>
                          <a:cubicBezTo>
                            <a:pt x="-118382" y="2991005"/>
                            <a:pt x="-92300" y="2081705"/>
                            <a:pt x="0" y="704216"/>
                          </a:cubicBezTo>
                          <a:close/>
                        </a:path>
                        <a:path w="7739286" h="4225211" stroke="0" extrusionOk="0">
                          <a:moveTo>
                            <a:pt x="0" y="704216"/>
                          </a:moveTo>
                          <a:cubicBezTo>
                            <a:pt x="18873" y="263997"/>
                            <a:pt x="188698" y="-7108"/>
                            <a:pt x="404155" y="0"/>
                          </a:cubicBezTo>
                          <a:cubicBezTo>
                            <a:pt x="3518880" y="-15914"/>
                            <a:pt x="6239950" y="256669"/>
                            <a:pt x="7335130" y="0"/>
                          </a:cubicBezTo>
                          <a:cubicBezTo>
                            <a:pt x="7558422" y="-11799"/>
                            <a:pt x="7708511" y="360727"/>
                            <a:pt x="7739286" y="704216"/>
                          </a:cubicBezTo>
                          <a:cubicBezTo>
                            <a:pt x="7767474" y="1465792"/>
                            <a:pt x="7849046" y="2855677"/>
                            <a:pt x="7739286" y="3520994"/>
                          </a:cubicBezTo>
                          <a:cubicBezTo>
                            <a:pt x="7738906" y="3931297"/>
                            <a:pt x="7548481" y="4210271"/>
                            <a:pt x="7335130" y="4225211"/>
                          </a:cubicBezTo>
                          <a:cubicBezTo>
                            <a:pt x="4760030" y="4157405"/>
                            <a:pt x="3598222" y="4103167"/>
                            <a:pt x="404155" y="4225211"/>
                          </a:cubicBezTo>
                          <a:cubicBezTo>
                            <a:pt x="199922" y="4288870"/>
                            <a:pt x="532" y="3955792"/>
                            <a:pt x="0" y="3520994"/>
                          </a:cubicBezTo>
                          <a:cubicBezTo>
                            <a:pt x="64362" y="2742761"/>
                            <a:pt x="-156147" y="1294593"/>
                            <a:pt x="0" y="704216"/>
                          </a:cubicBezTo>
                          <a:close/>
                        </a:path>
                        <a:path w="7739286" h="4225211" fill="none" stroke="0" extrusionOk="0">
                          <a:moveTo>
                            <a:pt x="0" y="704216"/>
                          </a:moveTo>
                          <a:cubicBezTo>
                            <a:pt x="-5087" y="344909"/>
                            <a:pt x="233996" y="-53280"/>
                            <a:pt x="404155" y="0"/>
                          </a:cubicBezTo>
                          <a:cubicBezTo>
                            <a:pt x="1781317" y="187739"/>
                            <a:pt x="4889901" y="404893"/>
                            <a:pt x="7335130" y="0"/>
                          </a:cubicBezTo>
                          <a:cubicBezTo>
                            <a:pt x="7602743" y="1139"/>
                            <a:pt x="7673917" y="318688"/>
                            <a:pt x="7739286" y="704216"/>
                          </a:cubicBezTo>
                          <a:cubicBezTo>
                            <a:pt x="7873825" y="1517372"/>
                            <a:pt x="7673901" y="3216286"/>
                            <a:pt x="7739286" y="3520994"/>
                          </a:cubicBezTo>
                          <a:cubicBezTo>
                            <a:pt x="7669728" y="3903729"/>
                            <a:pt x="7548153" y="4236383"/>
                            <a:pt x="7335130" y="4225211"/>
                          </a:cubicBezTo>
                          <a:cubicBezTo>
                            <a:pt x="4824732" y="4114421"/>
                            <a:pt x="2593383" y="4295993"/>
                            <a:pt x="404155" y="4225211"/>
                          </a:cubicBezTo>
                          <a:cubicBezTo>
                            <a:pt x="224346" y="4338893"/>
                            <a:pt x="18202" y="4016118"/>
                            <a:pt x="0" y="3520994"/>
                          </a:cubicBezTo>
                          <a:cubicBezTo>
                            <a:pt x="-83670" y="2782678"/>
                            <a:pt x="171535" y="1869205"/>
                            <a:pt x="0" y="70421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E611D886-A977-E212-4584-B1E1EC999172}"/>
              </a:ext>
            </a:extLst>
          </p:cNvPr>
          <p:cNvSpPr txBox="1"/>
          <p:nvPr/>
        </p:nvSpPr>
        <p:spPr>
          <a:xfrm>
            <a:off x="2682063" y="678910"/>
            <a:ext cx="7527851" cy="3970318"/>
          </a:xfrm>
          <a:prstGeom prst="rect">
            <a:avLst/>
          </a:prstGeom>
          <a:noFill/>
        </p:spPr>
        <p:txBody>
          <a:bodyPr wrap="square">
            <a:spAutoFit/>
          </a:bodyPr>
          <a:lstStyle/>
          <a:p>
            <a:pPr algn="just"/>
            <a:r>
              <a:rPr lang="vi-VN" sz="2800" i="1" dirty="0">
                <a:solidFill>
                  <a:srgbClr val="FF0000"/>
                </a:solidFill>
                <a:latin typeface="Cambria" panose="02040503050406030204" pitchFamily="18" charset="0"/>
                <a:ea typeface="Cambria" panose="02040503050406030204" pitchFamily="18" charset="0"/>
              </a:rPr>
              <a:t>Trong cuộc đời, ai cũng có một hoặc nhiều thầy cô mình yêu quý. Có câu “Không thầy đố mày làm nên” Các thầy cô có thể truyền cảm hứng, cho mình niềm tin vào chính mình. Chúng ta không bao giờ quên các thầy cô của mình. Tuy nhiên, trong cuộc sống cũng không thể tránh khỏi những lúc chúng ta không hiểu nhau, từ đó ứng xử chưa phù hợp. Vì thế, việc trò chuyện, tâm sự là rất cần thiết.</a:t>
            </a:r>
            <a:endParaRPr lang="en-US" sz="2800" dirty="0">
              <a:solidFill>
                <a:srgbClr val="FF0000"/>
              </a:solidFill>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53EB878F-9F8C-6D64-60E8-3AE387DCCCDD}"/>
              </a:ext>
            </a:extLst>
          </p:cNvPr>
          <p:cNvPicPr>
            <a:picLocks noChangeAspect="1"/>
          </p:cNvPicPr>
          <p:nvPr/>
        </p:nvPicPr>
        <p:blipFill>
          <a:blip r:embed="rId4"/>
          <a:stretch>
            <a:fillRect/>
          </a:stretch>
        </p:blipFill>
        <p:spPr>
          <a:xfrm>
            <a:off x="9383718" y="4465799"/>
            <a:ext cx="1470720" cy="2160000"/>
          </a:xfrm>
          <a:prstGeom prst="rect">
            <a:avLst/>
          </a:prstGeom>
        </p:spPr>
      </p:pic>
      <p:pic>
        <p:nvPicPr>
          <p:cNvPr id="11" name="Picture 10">
            <a:extLst>
              <a:ext uri="{FF2B5EF4-FFF2-40B4-BE49-F238E27FC236}">
                <a16:creationId xmlns:a16="http://schemas.microsoft.com/office/drawing/2014/main" id="{3752F56E-79E4-5801-E421-69150AA92F27}"/>
              </a:ext>
            </a:extLst>
          </p:cNvPr>
          <p:cNvPicPr>
            <a:picLocks noChangeAspect="1"/>
          </p:cNvPicPr>
          <p:nvPr/>
        </p:nvPicPr>
        <p:blipFill>
          <a:blip r:embed="rId5"/>
          <a:stretch>
            <a:fillRect/>
          </a:stretch>
        </p:blipFill>
        <p:spPr>
          <a:xfrm>
            <a:off x="5358601" y="4498735"/>
            <a:ext cx="1324800" cy="2160000"/>
          </a:xfrm>
          <a:prstGeom prst="rect">
            <a:avLst/>
          </a:prstGeom>
        </p:spPr>
      </p:pic>
      <p:pic>
        <p:nvPicPr>
          <p:cNvPr id="20" name="Picture 19">
            <a:extLst>
              <a:ext uri="{FF2B5EF4-FFF2-40B4-BE49-F238E27FC236}">
                <a16:creationId xmlns:a16="http://schemas.microsoft.com/office/drawing/2014/main" id="{971B8A0D-6D35-86AB-279D-D457B36E9612}"/>
              </a:ext>
            </a:extLst>
          </p:cNvPr>
          <p:cNvPicPr>
            <a:picLocks noChangeAspect="1"/>
          </p:cNvPicPr>
          <p:nvPr/>
        </p:nvPicPr>
        <p:blipFill>
          <a:blip r:embed="rId6"/>
          <a:stretch>
            <a:fillRect/>
          </a:stretch>
        </p:blipFill>
        <p:spPr>
          <a:xfrm>
            <a:off x="7236759" y="4498735"/>
            <a:ext cx="1593601" cy="2160000"/>
          </a:xfrm>
          <a:prstGeom prst="rect">
            <a:avLst/>
          </a:prstGeom>
        </p:spPr>
      </p:pic>
      <p:pic>
        <p:nvPicPr>
          <p:cNvPr id="21" name="Picture 20">
            <a:extLst>
              <a:ext uri="{FF2B5EF4-FFF2-40B4-BE49-F238E27FC236}">
                <a16:creationId xmlns:a16="http://schemas.microsoft.com/office/drawing/2014/main" id="{A040728F-321F-55FE-FADA-00AF2DB1F60C}"/>
              </a:ext>
            </a:extLst>
          </p:cNvPr>
          <p:cNvPicPr>
            <a:picLocks noChangeAspect="1"/>
          </p:cNvPicPr>
          <p:nvPr/>
        </p:nvPicPr>
        <p:blipFill>
          <a:blip r:embed="rId7"/>
          <a:stretch>
            <a:fillRect/>
          </a:stretch>
        </p:blipFill>
        <p:spPr>
          <a:xfrm>
            <a:off x="3311483" y="4530379"/>
            <a:ext cx="1493760" cy="2160000"/>
          </a:xfrm>
          <a:prstGeom prst="rect">
            <a:avLst/>
          </a:prstGeom>
        </p:spPr>
      </p:pic>
      <p:pic>
        <p:nvPicPr>
          <p:cNvPr id="22" name="Picture 21">
            <a:extLst>
              <a:ext uri="{FF2B5EF4-FFF2-40B4-BE49-F238E27FC236}">
                <a16:creationId xmlns:a16="http://schemas.microsoft.com/office/drawing/2014/main" id="{467575AF-8105-95E3-BE67-C64A415BB0C6}"/>
              </a:ext>
            </a:extLst>
          </p:cNvPr>
          <p:cNvPicPr>
            <a:picLocks noChangeAspect="1"/>
          </p:cNvPicPr>
          <p:nvPr/>
        </p:nvPicPr>
        <p:blipFill>
          <a:blip r:embed="rId8"/>
          <a:stretch>
            <a:fillRect/>
          </a:stretch>
        </p:blipFill>
        <p:spPr>
          <a:xfrm flipH="1">
            <a:off x="333383" y="1917851"/>
            <a:ext cx="2230752" cy="4940149"/>
          </a:xfrm>
          <a:prstGeom prst="rect">
            <a:avLst/>
          </a:prstGeom>
        </p:spPr>
      </p:pic>
    </p:spTree>
    <p:extLst>
      <p:ext uri="{BB962C8B-B14F-4D97-AF65-F5344CB8AC3E}">
        <p14:creationId xmlns:p14="http://schemas.microsoft.com/office/powerpoint/2010/main" val="8678876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32" presetClass="emph" presetSubtype="0" fill="hold" grpId="1" nodeType="withEffect">
                                  <p:stCondLst>
                                    <p:cond delay="500"/>
                                  </p:stCondLst>
                                  <p:childTnLst>
                                    <p:animRot by="120000">
                                      <p:cBhvr>
                                        <p:cTn id="11" dur="75" fill="hold">
                                          <p:stCondLst>
                                            <p:cond delay="0"/>
                                          </p:stCondLst>
                                        </p:cTn>
                                        <p:tgtEl>
                                          <p:spTgt spid="9"/>
                                        </p:tgtEl>
                                        <p:attrNameLst>
                                          <p:attrName>r</p:attrName>
                                        </p:attrNameLst>
                                      </p:cBhvr>
                                    </p:animRot>
                                    <p:animRot by="-240000">
                                      <p:cBhvr>
                                        <p:cTn id="12" dur="150" fill="hold">
                                          <p:stCondLst>
                                            <p:cond delay="150"/>
                                          </p:stCondLst>
                                        </p:cTn>
                                        <p:tgtEl>
                                          <p:spTgt spid="9"/>
                                        </p:tgtEl>
                                        <p:attrNameLst>
                                          <p:attrName>r</p:attrName>
                                        </p:attrNameLst>
                                      </p:cBhvr>
                                    </p:animRot>
                                    <p:animRot by="240000">
                                      <p:cBhvr>
                                        <p:cTn id="13" dur="150" fill="hold">
                                          <p:stCondLst>
                                            <p:cond delay="300"/>
                                          </p:stCondLst>
                                        </p:cTn>
                                        <p:tgtEl>
                                          <p:spTgt spid="9"/>
                                        </p:tgtEl>
                                        <p:attrNameLst>
                                          <p:attrName>r</p:attrName>
                                        </p:attrNameLst>
                                      </p:cBhvr>
                                    </p:animRot>
                                    <p:animRot by="-240000">
                                      <p:cBhvr>
                                        <p:cTn id="14" dur="150" fill="hold">
                                          <p:stCondLst>
                                            <p:cond delay="450"/>
                                          </p:stCondLst>
                                        </p:cTn>
                                        <p:tgtEl>
                                          <p:spTgt spid="9"/>
                                        </p:tgtEl>
                                        <p:attrNameLst>
                                          <p:attrName>r</p:attrName>
                                        </p:attrNameLst>
                                      </p:cBhvr>
                                    </p:animRot>
                                    <p:animRot by="120000">
                                      <p:cBhvr>
                                        <p:cTn id="15" dur="150" fill="hold">
                                          <p:stCondLst>
                                            <p:cond delay="6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273</Words>
  <Application>Microsoft Office PowerPoint</Application>
  <PresentationFormat>Widescreen</PresentationFormat>
  <Paragraphs>22</Paragraphs>
  <Slides>8</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#9Slide07 HoneyCream</vt:lpstr>
      <vt:lpstr>Arial</vt:lpstr>
      <vt:lpstr>Calibri</vt:lpstr>
      <vt:lpstr>Cambria</vt:lpstr>
      <vt:lpstr>等线</vt:lpstr>
      <vt:lpstr>等线 Light</vt:lpstr>
      <vt:lpstr>SVN-Appleberry</vt:lpstr>
      <vt:lpstr>SVN-Newton</vt:lpstr>
      <vt:lpstr>Times New Roman</vt:lpstr>
      <vt:lpstr>字魂107号-萌趣欢乐体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56</cp:revision>
  <dcterms:created xsi:type="dcterms:W3CDTF">2024-08-22T01:09:00Z</dcterms:created>
  <dcterms:modified xsi:type="dcterms:W3CDTF">2024-11-07T03:09:57Z</dcterms:modified>
</cp:coreProperties>
</file>