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69" r:id="rId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9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B07A6-6A91-4B60-8A0E-3A4D4B8FB01B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80024-633E-4A15-A1C6-0295F92B5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5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Vỏ máy sấy tóc được làm bằng chất liệu gì? Vì sao tay ta cầm vào mà không bị điện giật? Chúng ta sẽ tìm hiểu điều này ở hoạt động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80024-633E-4A15-A1C6-0295F92B58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9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CA3AE7-1A5F-2F23-0136-6C254B18BE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14287"/>
            <a:ext cx="2761952" cy="2761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4.svg"/><Relationship Id="rId9" Type="http://schemas.openxmlformats.org/officeDocument/2006/relationships/image" Target="../media/image29.sv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077380" y="444872"/>
            <a:ext cx="13934461" cy="12266251"/>
          </a:xfrm>
          <a:custGeom>
            <a:avLst/>
            <a:gdLst/>
            <a:ahLst/>
            <a:cxnLst/>
            <a:rect l="l" t="t" r="r" b="b"/>
            <a:pathLst>
              <a:path w="13934461" h="12266251">
                <a:moveTo>
                  <a:pt x="0" y="0"/>
                </a:moveTo>
                <a:lnTo>
                  <a:pt x="13934460" y="0"/>
                </a:lnTo>
                <a:lnTo>
                  <a:pt x="13934460" y="12266250"/>
                </a:lnTo>
                <a:lnTo>
                  <a:pt x="0" y="12266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8637" y="2933700"/>
            <a:ext cx="13848421" cy="4495800"/>
          </a:xfrm>
          <a:custGeom>
            <a:avLst/>
            <a:gdLst/>
            <a:ahLst/>
            <a:cxnLst/>
            <a:rect l="l" t="t" r="r" b="b"/>
            <a:pathLst>
              <a:path w="13848421" h="3273263">
                <a:moveTo>
                  <a:pt x="0" y="0"/>
                </a:moveTo>
                <a:lnTo>
                  <a:pt x="13848421" y="0"/>
                </a:lnTo>
                <a:lnTo>
                  <a:pt x="13848421" y="3273264"/>
                </a:lnTo>
                <a:lnTo>
                  <a:pt x="0" y="327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 flipV="1">
            <a:off x="4719853" y="-1401621"/>
            <a:ext cx="1818690" cy="4860642"/>
          </a:xfrm>
          <a:custGeom>
            <a:avLst/>
            <a:gdLst/>
            <a:ahLst/>
            <a:cxnLst/>
            <a:rect l="l" t="t" r="r" b="b"/>
            <a:pathLst>
              <a:path w="1818690" h="4860642">
                <a:moveTo>
                  <a:pt x="0" y="4860642"/>
                </a:moveTo>
                <a:lnTo>
                  <a:pt x="1818690" y="4860642"/>
                </a:lnTo>
                <a:lnTo>
                  <a:pt x="1818690" y="0"/>
                </a:lnTo>
                <a:lnTo>
                  <a:pt x="0" y="0"/>
                </a:lnTo>
                <a:lnTo>
                  <a:pt x="0" y="4860642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800000" flipH="1" flipV="1">
            <a:off x="-243275" y="-11935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14800" y="0"/>
                </a:lnTo>
                <a:lnTo>
                  <a:pt x="411480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467898" y="1938045"/>
            <a:ext cx="6160640" cy="8738496"/>
          </a:xfrm>
          <a:custGeom>
            <a:avLst/>
            <a:gdLst/>
            <a:ahLst/>
            <a:cxnLst/>
            <a:rect l="l" t="t" r="r" b="b"/>
            <a:pathLst>
              <a:path w="6160640" h="8738496">
                <a:moveTo>
                  <a:pt x="0" y="0"/>
                </a:moveTo>
                <a:lnTo>
                  <a:pt x="6160640" y="0"/>
                </a:lnTo>
                <a:lnTo>
                  <a:pt x="6160640" y="8738496"/>
                </a:lnTo>
                <a:lnTo>
                  <a:pt x="0" y="8738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8993">
            <a:off x="8603376" y="6485041"/>
            <a:ext cx="3713422" cy="3402844"/>
          </a:xfrm>
          <a:custGeom>
            <a:avLst/>
            <a:gdLst/>
            <a:ahLst/>
            <a:cxnLst/>
            <a:rect l="l" t="t" r="r" b="b"/>
            <a:pathLst>
              <a:path w="3713422" h="3402844">
                <a:moveTo>
                  <a:pt x="0" y="0"/>
                </a:moveTo>
                <a:lnTo>
                  <a:pt x="3713422" y="0"/>
                </a:lnTo>
                <a:lnTo>
                  <a:pt x="3713422" y="3402844"/>
                </a:lnTo>
                <a:lnTo>
                  <a:pt x="0" y="34028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70B19-6730-079D-9E3B-CA9C60ECBD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2200" y="3695700"/>
            <a:ext cx="12668586" cy="2901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678D5-39F3-02F3-F516-0C692820A5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1800" y="2324100"/>
            <a:ext cx="3755461" cy="1213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6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129" y="656960"/>
            <a:ext cx="16901743" cy="8973079"/>
            <a:chOff x="0" y="0"/>
            <a:chExt cx="4451488" cy="2363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51488" cy="2363280"/>
            </a:xfrm>
            <a:custGeom>
              <a:avLst/>
              <a:gdLst/>
              <a:ahLst/>
              <a:cxnLst/>
              <a:rect l="l" t="t" r="r" b="b"/>
              <a:pathLst>
                <a:path w="4451488" h="2363280">
                  <a:moveTo>
                    <a:pt x="4581" y="0"/>
                  </a:moveTo>
                  <a:lnTo>
                    <a:pt x="4446907" y="0"/>
                  </a:lnTo>
                  <a:cubicBezTo>
                    <a:pt x="4448122" y="0"/>
                    <a:pt x="4449287" y="483"/>
                    <a:pt x="4450146" y="1342"/>
                  </a:cubicBezTo>
                  <a:cubicBezTo>
                    <a:pt x="4451005" y="2201"/>
                    <a:pt x="4451488" y="3366"/>
                    <a:pt x="4451488" y="4581"/>
                  </a:cubicBezTo>
                  <a:lnTo>
                    <a:pt x="4451488" y="2358700"/>
                  </a:lnTo>
                  <a:cubicBezTo>
                    <a:pt x="4451488" y="2361229"/>
                    <a:pt x="4449437" y="2363280"/>
                    <a:pt x="4446907" y="2363280"/>
                  </a:cubicBezTo>
                  <a:lnTo>
                    <a:pt x="4581" y="2363280"/>
                  </a:lnTo>
                  <a:cubicBezTo>
                    <a:pt x="3366" y="2363280"/>
                    <a:pt x="2201" y="2362798"/>
                    <a:pt x="1342" y="2361939"/>
                  </a:cubicBezTo>
                  <a:cubicBezTo>
                    <a:pt x="483" y="2361080"/>
                    <a:pt x="0" y="2359914"/>
                    <a:pt x="0" y="2358700"/>
                  </a:cubicBezTo>
                  <a:lnTo>
                    <a:pt x="0" y="4581"/>
                  </a:lnTo>
                  <a:cubicBezTo>
                    <a:pt x="0" y="3366"/>
                    <a:pt x="483" y="2201"/>
                    <a:pt x="1342" y="1342"/>
                  </a:cubicBezTo>
                  <a:cubicBezTo>
                    <a:pt x="2201" y="483"/>
                    <a:pt x="3366" y="0"/>
                    <a:pt x="4581" y="0"/>
                  </a:cubicBezTo>
                  <a:close/>
                </a:path>
              </a:pathLst>
            </a:custGeom>
            <a:solidFill>
              <a:srgbClr val="F6F1D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451488" cy="2372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14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93129" y="2890236"/>
            <a:ext cx="16901743" cy="1737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03636" y="4469499"/>
            <a:ext cx="6957189" cy="5612132"/>
          </a:xfrm>
          <a:custGeom>
            <a:avLst/>
            <a:gdLst/>
            <a:ahLst/>
            <a:cxnLst/>
            <a:rect l="l" t="t" r="r" b="b"/>
            <a:pathLst>
              <a:path w="6957189" h="5612132">
                <a:moveTo>
                  <a:pt x="0" y="0"/>
                </a:moveTo>
                <a:lnTo>
                  <a:pt x="6957189" y="0"/>
                </a:lnTo>
                <a:lnTo>
                  <a:pt x="6957189" y="5612132"/>
                </a:lnTo>
                <a:lnTo>
                  <a:pt x="0" y="561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928402" y="-1215876"/>
            <a:ext cx="3914204" cy="4114800"/>
          </a:xfrm>
          <a:custGeom>
            <a:avLst/>
            <a:gdLst/>
            <a:ahLst/>
            <a:cxnLst/>
            <a:rect l="l" t="t" r="r" b="b"/>
            <a:pathLst>
              <a:path w="3914204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5900297" y="841524"/>
            <a:ext cx="3389149" cy="1808958"/>
          </a:xfrm>
          <a:custGeom>
            <a:avLst/>
            <a:gdLst/>
            <a:ahLst/>
            <a:cxnLst/>
            <a:rect l="l" t="t" r="r" b="b"/>
            <a:pathLst>
              <a:path w="3389149" h="1808958">
                <a:moveTo>
                  <a:pt x="3389149" y="0"/>
                </a:moveTo>
                <a:lnTo>
                  <a:pt x="0" y="0"/>
                </a:lnTo>
                <a:lnTo>
                  <a:pt x="0" y="1808958"/>
                </a:lnTo>
                <a:lnTo>
                  <a:pt x="3389149" y="1808958"/>
                </a:lnTo>
                <a:lnTo>
                  <a:pt x="338914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2112645" y="5603451"/>
            <a:ext cx="1119677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Sukar Heavy"/>
                <a:ea typeface="Sukar Heavy"/>
                <a:cs typeface="Sukar Heavy"/>
                <a:sym typeface="Sukar Heavy"/>
              </a:rPr>
              <a:t>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588212" y="4641690"/>
            <a:ext cx="1119677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Sukar Heavy"/>
                <a:ea typeface="Sukar Heavy"/>
                <a:cs typeface="Sukar Heavy"/>
                <a:sym typeface="Sukar Heavy"/>
              </a:rPr>
              <a:t>B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588212" y="7948770"/>
            <a:ext cx="1119677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Sukar Heavy"/>
                <a:ea typeface="Sukar Heavy"/>
                <a:cs typeface="Sukar Heavy"/>
                <a:sym typeface="Sukar Heavy"/>
              </a:rPr>
              <a:t>C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005878" y="8549323"/>
            <a:ext cx="1119677" cy="481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>
                <a:solidFill>
                  <a:srgbClr val="000000"/>
                </a:solidFill>
                <a:latin typeface="Sukar Heavy"/>
                <a:ea typeface="Sukar Heavy"/>
                <a:cs typeface="Sukar Heavy"/>
                <a:sym typeface="Sukar Heavy"/>
              </a:rPr>
              <a:t>D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EBBDE8CF-C3E0-A232-5DDD-9F66961F0396}"/>
              </a:ext>
            </a:extLst>
          </p:cNvPr>
          <p:cNvSpPr/>
          <p:nvPr/>
        </p:nvSpPr>
        <p:spPr>
          <a:xfrm>
            <a:off x="2133600" y="4000500"/>
            <a:ext cx="8382000" cy="3039824"/>
          </a:xfrm>
          <a:prstGeom prst="wedgeRoundRectCallout">
            <a:avLst>
              <a:gd name="adj1" fmla="val 60625"/>
              <a:gd name="adj2" fmla="val 15046"/>
              <a:gd name="adj3" fmla="val 16667"/>
            </a:avLst>
          </a:prstGeom>
          <a:solidFill>
            <a:srgbClr val="E9F7FD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b="1">
                <a:solidFill>
                  <a:prstClr val="black"/>
                </a:solidFill>
                <a:latin typeface="Calibri" panose="020F0502020204030204"/>
              </a:rPr>
              <a:t>2. VẬT DẪN ĐIỆN VÀ VẬT CÁCH ĐIỆN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49</Words>
  <Application>Microsoft Office PowerPoint</Application>
  <PresentationFormat>Custom</PresentationFormat>
  <Paragraphs>7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Sukar Heavy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34</cp:revision>
  <dcterms:created xsi:type="dcterms:W3CDTF">2006-08-16T00:00:00Z</dcterms:created>
  <dcterms:modified xsi:type="dcterms:W3CDTF">2024-11-07T03:19:33Z</dcterms:modified>
  <dc:identifier>DAGGBMTwqNQ</dc:identifier>
</cp:coreProperties>
</file>